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09" r:id="rId5"/>
    <p:sldId id="310" r:id="rId6"/>
    <p:sldId id="259" r:id="rId7"/>
    <p:sldId id="292" r:id="rId8"/>
    <p:sldId id="293" r:id="rId9"/>
    <p:sldId id="294" r:id="rId10"/>
    <p:sldId id="311" r:id="rId11"/>
    <p:sldId id="295" r:id="rId12"/>
    <p:sldId id="296" r:id="rId13"/>
    <p:sldId id="297" r:id="rId14"/>
    <p:sldId id="312" r:id="rId15"/>
    <p:sldId id="301" r:id="rId16"/>
    <p:sldId id="299" r:id="rId17"/>
    <p:sldId id="298" r:id="rId18"/>
    <p:sldId id="300" r:id="rId19"/>
    <p:sldId id="313" r:id="rId20"/>
    <p:sldId id="302" r:id="rId21"/>
    <p:sldId id="303" r:id="rId22"/>
    <p:sldId id="304" r:id="rId23"/>
    <p:sldId id="314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4E62"/>
    <a:srgbClr val="F8F8F8"/>
    <a:srgbClr val="C8CF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10" autoAdjust="0"/>
    <p:restoredTop sz="94660"/>
  </p:normalViewPr>
  <p:slideViewPr>
    <p:cSldViewPr snapToGrid="0">
      <p:cViewPr>
        <p:scale>
          <a:sx n="33" d="100"/>
          <a:sy n="33" d="100"/>
        </p:scale>
        <p:origin x="1830" y="11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08D538-DC66-4FF8-97AB-E85168E697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E967F0-8B93-44A7-9940-27DD45CFD3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967F0-8B93-44A7-9940-27DD45CFD3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7275-75EF-419A-8D5D-2ED3A93336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8675-02CF-40B7-B49E-BDBD4D5442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3000">
    <p:pull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7275-75EF-419A-8D5D-2ED3A93336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8675-02CF-40B7-B49E-BDBD4D5442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3000">
    <p:pull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7275-75EF-419A-8D5D-2ED3A93336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8675-02CF-40B7-B49E-BDBD4D5442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3000">
    <p:pull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7275-75EF-419A-8D5D-2ED3A93336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8675-02CF-40B7-B49E-BDBD4D5442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3000">
    <p:pull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7275-75EF-419A-8D5D-2ED3A93336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8675-02CF-40B7-B49E-BDBD4D5442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3000">
    <p:pull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7275-75EF-419A-8D5D-2ED3A93336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8675-02CF-40B7-B49E-BDBD4D5442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3000">
    <p:pull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7275-75EF-419A-8D5D-2ED3A93336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8675-02CF-40B7-B49E-BDBD4D5442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3000">
    <p:pull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7275-75EF-419A-8D5D-2ED3A93336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8675-02CF-40B7-B49E-BDBD4D5442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3000">
    <p:pull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7275-75EF-419A-8D5D-2ED3A93336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8675-02CF-40B7-B49E-BDBD4D5442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3000">
    <p:pull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 advTm="3000">
    <p:pull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7275-75EF-419A-8D5D-2ED3A93336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F8675-02CF-40B7-B49E-BDBD4D5442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3000">
    <p:pull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67275-75EF-419A-8D5D-2ED3A93336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6F8675-02CF-40B7-B49E-BDBD4D5442C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3000">
    <p:pull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8.png"/><Relationship Id="rId7" Type="http://schemas.microsoft.com/office/2007/relationships/hdphoto" Target="../media/image7.wdp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8.png"/><Relationship Id="rId7" Type="http://schemas.microsoft.com/office/2007/relationships/hdphoto" Target="../media/image7.wdp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2.xml"/><Relationship Id="rId10" Type="http://schemas.openxmlformats.org/officeDocument/2006/relationships/slideLayout" Target="../slideLayouts/slideLayout8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8.png"/><Relationship Id="rId7" Type="http://schemas.microsoft.com/office/2007/relationships/hdphoto" Target="../media/image7.wdp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7.xml"/><Relationship Id="rId10" Type="http://schemas.openxmlformats.org/officeDocument/2006/relationships/slideLayout" Target="../slideLayouts/slideLayout8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8.xml"/><Relationship Id="rId10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8.png"/><Relationship Id="rId7" Type="http://schemas.microsoft.com/office/2007/relationships/hdphoto" Target="../media/image7.wdp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2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8.png"/><Relationship Id="rId7" Type="http://schemas.microsoft.com/office/2007/relationships/hdphoto" Target="../media/image7.wdp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8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8.png"/><Relationship Id="rId7" Type="http://schemas.microsoft.com/office/2007/relationships/hdphoto" Target="../media/image7.wdp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8.xml"/><Relationship Id="rId10" Type="http://schemas.openxmlformats.org/officeDocument/2006/relationships/slideLayout" Target="../slideLayouts/slideLayout8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3242"/>
            <a:ext cx="12192000" cy="2811729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029335" y="447933"/>
            <a:ext cx="1370966" cy="1370966"/>
          </a:xfrm>
          <a:prstGeom prst="ellipse">
            <a:avLst/>
          </a:prstGeom>
          <a:gradFill>
            <a:gsLst>
              <a:gs pos="99000">
                <a:srgbClr val="FD5F2A">
                  <a:alpha val="0"/>
                </a:srgbClr>
              </a:gs>
              <a:gs pos="0">
                <a:srgbClr val="E01F1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133416"/>
            <a:ext cx="5966861" cy="225916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233" y="3123366"/>
            <a:ext cx="5462767" cy="2068304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290665" y="405243"/>
            <a:ext cx="3068523" cy="4197070"/>
            <a:chOff x="4290665" y="405243"/>
            <a:chExt cx="3068523" cy="4197070"/>
          </a:xfrm>
        </p:grpSpPr>
        <p:sp>
          <p:nvSpPr>
            <p:cNvPr id="17" name="文本框 16"/>
            <p:cNvSpPr txBox="1"/>
            <p:nvPr/>
          </p:nvSpPr>
          <p:spPr>
            <a:xfrm>
              <a:off x="4290665" y="405243"/>
              <a:ext cx="2797561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900" dirty="0" smtClean="0"/>
                <a:t>重</a:t>
              </a:r>
              <a:endParaRPr lang="zh-CN" altLang="en-US" sz="19900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5664493" y="2740265"/>
              <a:ext cx="169469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dirty="0"/>
                <a:t>阳</a:t>
              </a:r>
              <a:endParaRPr lang="zh-CN" altLang="en-US" sz="2000" dirty="0"/>
            </a:p>
          </p:txBody>
        </p:sp>
        <p:sp>
          <p:nvSpPr>
            <p:cNvPr id="19" name="Freeform 680"/>
            <p:cNvSpPr/>
            <p:nvPr/>
          </p:nvSpPr>
          <p:spPr bwMode="auto">
            <a:xfrm rot="5400000">
              <a:off x="6213844" y="2346058"/>
              <a:ext cx="1314450" cy="388938"/>
            </a:xfrm>
            <a:custGeom>
              <a:avLst/>
              <a:gdLst>
                <a:gd name="T0" fmla="*/ 302 w 302"/>
                <a:gd name="T1" fmla="*/ 63 h 107"/>
                <a:gd name="T2" fmla="*/ 295 w 302"/>
                <a:gd name="T3" fmla="*/ 60 h 107"/>
                <a:gd name="T4" fmla="*/ 296 w 302"/>
                <a:gd name="T5" fmla="*/ 56 h 107"/>
                <a:gd name="T6" fmla="*/ 293 w 302"/>
                <a:gd name="T7" fmla="*/ 54 h 107"/>
                <a:gd name="T8" fmla="*/ 292 w 302"/>
                <a:gd name="T9" fmla="*/ 49 h 107"/>
                <a:gd name="T10" fmla="*/ 275 w 302"/>
                <a:gd name="T11" fmla="*/ 45 h 107"/>
                <a:gd name="T12" fmla="*/ 277 w 302"/>
                <a:gd name="T13" fmla="*/ 42 h 107"/>
                <a:gd name="T14" fmla="*/ 285 w 302"/>
                <a:gd name="T15" fmla="*/ 39 h 107"/>
                <a:gd name="T16" fmla="*/ 284 w 302"/>
                <a:gd name="T17" fmla="*/ 36 h 107"/>
                <a:gd name="T18" fmla="*/ 284 w 302"/>
                <a:gd name="T19" fmla="*/ 34 h 107"/>
                <a:gd name="T20" fmla="*/ 287 w 302"/>
                <a:gd name="T21" fmla="*/ 32 h 107"/>
                <a:gd name="T22" fmla="*/ 277 w 302"/>
                <a:gd name="T23" fmla="*/ 29 h 107"/>
                <a:gd name="T24" fmla="*/ 270 w 302"/>
                <a:gd name="T25" fmla="*/ 27 h 107"/>
                <a:gd name="T26" fmla="*/ 258 w 302"/>
                <a:gd name="T27" fmla="*/ 25 h 107"/>
                <a:gd name="T28" fmla="*/ 254 w 302"/>
                <a:gd name="T29" fmla="*/ 23 h 107"/>
                <a:gd name="T30" fmla="*/ 259 w 302"/>
                <a:gd name="T31" fmla="*/ 21 h 107"/>
                <a:gd name="T32" fmla="*/ 241 w 302"/>
                <a:gd name="T33" fmla="*/ 20 h 107"/>
                <a:gd name="T34" fmla="*/ 255 w 302"/>
                <a:gd name="T35" fmla="*/ 17 h 107"/>
                <a:gd name="T36" fmla="*/ 249 w 302"/>
                <a:gd name="T37" fmla="*/ 13 h 107"/>
                <a:gd name="T38" fmla="*/ 174 w 302"/>
                <a:gd name="T39" fmla="*/ 11 h 107"/>
                <a:gd name="T40" fmla="*/ 173 w 302"/>
                <a:gd name="T41" fmla="*/ 9 h 107"/>
                <a:gd name="T42" fmla="*/ 190 w 302"/>
                <a:gd name="T43" fmla="*/ 8 h 107"/>
                <a:gd name="T44" fmla="*/ 226 w 302"/>
                <a:gd name="T45" fmla="*/ 5 h 107"/>
                <a:gd name="T46" fmla="*/ 208 w 302"/>
                <a:gd name="T47" fmla="*/ 3 h 107"/>
                <a:gd name="T48" fmla="*/ 24 w 302"/>
                <a:gd name="T49" fmla="*/ 3 h 107"/>
                <a:gd name="T50" fmla="*/ 12 w 302"/>
                <a:gd name="T51" fmla="*/ 12 h 107"/>
                <a:gd name="T52" fmla="*/ 9 w 302"/>
                <a:gd name="T53" fmla="*/ 18 h 107"/>
                <a:gd name="T54" fmla="*/ 12 w 302"/>
                <a:gd name="T55" fmla="*/ 27 h 107"/>
                <a:gd name="T56" fmla="*/ 5 w 302"/>
                <a:gd name="T57" fmla="*/ 48 h 107"/>
                <a:gd name="T58" fmla="*/ 3 w 302"/>
                <a:gd name="T59" fmla="*/ 63 h 107"/>
                <a:gd name="T60" fmla="*/ 5 w 302"/>
                <a:gd name="T61" fmla="*/ 77 h 107"/>
                <a:gd name="T62" fmla="*/ 9 w 302"/>
                <a:gd name="T63" fmla="*/ 87 h 107"/>
                <a:gd name="T64" fmla="*/ 133 w 302"/>
                <a:gd name="T65" fmla="*/ 103 h 107"/>
                <a:gd name="T66" fmla="*/ 281 w 302"/>
                <a:gd name="T67" fmla="*/ 86 h 107"/>
                <a:gd name="T68" fmla="*/ 279 w 302"/>
                <a:gd name="T69" fmla="*/ 82 h 107"/>
                <a:gd name="T70" fmla="*/ 277 w 302"/>
                <a:gd name="T71" fmla="*/ 80 h 107"/>
                <a:gd name="T72" fmla="*/ 296 w 302"/>
                <a:gd name="T73" fmla="*/ 74 h 107"/>
                <a:gd name="T74" fmla="*/ 298 w 302"/>
                <a:gd name="T75" fmla="*/ 7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2" h="107">
                  <a:moveTo>
                    <a:pt x="280" y="70"/>
                  </a:moveTo>
                  <a:cubicBezTo>
                    <a:pt x="289" y="70"/>
                    <a:pt x="294" y="64"/>
                    <a:pt x="302" y="63"/>
                  </a:cubicBezTo>
                  <a:cubicBezTo>
                    <a:pt x="298" y="61"/>
                    <a:pt x="293" y="63"/>
                    <a:pt x="290" y="61"/>
                  </a:cubicBezTo>
                  <a:cubicBezTo>
                    <a:pt x="291" y="60"/>
                    <a:pt x="293" y="60"/>
                    <a:pt x="295" y="60"/>
                  </a:cubicBezTo>
                  <a:cubicBezTo>
                    <a:pt x="294" y="59"/>
                    <a:pt x="291" y="60"/>
                    <a:pt x="291" y="58"/>
                  </a:cubicBezTo>
                  <a:cubicBezTo>
                    <a:pt x="292" y="57"/>
                    <a:pt x="294" y="56"/>
                    <a:pt x="296" y="56"/>
                  </a:cubicBezTo>
                  <a:cubicBezTo>
                    <a:pt x="289" y="55"/>
                    <a:pt x="289" y="55"/>
                    <a:pt x="289" y="55"/>
                  </a:cubicBezTo>
                  <a:cubicBezTo>
                    <a:pt x="290" y="54"/>
                    <a:pt x="291" y="54"/>
                    <a:pt x="293" y="54"/>
                  </a:cubicBezTo>
                  <a:cubicBezTo>
                    <a:pt x="289" y="53"/>
                    <a:pt x="281" y="55"/>
                    <a:pt x="276" y="53"/>
                  </a:cubicBezTo>
                  <a:cubicBezTo>
                    <a:pt x="281" y="52"/>
                    <a:pt x="286" y="50"/>
                    <a:pt x="292" y="49"/>
                  </a:cubicBezTo>
                  <a:cubicBezTo>
                    <a:pt x="290" y="47"/>
                    <a:pt x="282" y="50"/>
                    <a:pt x="282" y="46"/>
                  </a:cubicBezTo>
                  <a:cubicBezTo>
                    <a:pt x="280" y="45"/>
                    <a:pt x="277" y="46"/>
                    <a:pt x="275" y="45"/>
                  </a:cubicBezTo>
                  <a:cubicBezTo>
                    <a:pt x="276" y="44"/>
                    <a:pt x="279" y="45"/>
                    <a:pt x="280" y="44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8" y="39"/>
                    <a:pt x="282" y="40"/>
                    <a:pt x="285" y="40"/>
                  </a:cubicBezTo>
                  <a:cubicBezTo>
                    <a:pt x="285" y="39"/>
                    <a:pt x="285" y="39"/>
                    <a:pt x="28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6" y="36"/>
                    <a:pt x="280" y="35"/>
                    <a:pt x="284" y="36"/>
                  </a:cubicBezTo>
                  <a:cubicBezTo>
                    <a:pt x="281" y="35"/>
                    <a:pt x="281" y="35"/>
                    <a:pt x="281" y="35"/>
                  </a:cubicBezTo>
                  <a:cubicBezTo>
                    <a:pt x="281" y="34"/>
                    <a:pt x="283" y="34"/>
                    <a:pt x="284" y="34"/>
                  </a:cubicBezTo>
                  <a:cubicBezTo>
                    <a:pt x="279" y="33"/>
                    <a:pt x="279" y="33"/>
                    <a:pt x="279" y="33"/>
                  </a:cubicBezTo>
                  <a:cubicBezTo>
                    <a:pt x="281" y="32"/>
                    <a:pt x="285" y="33"/>
                    <a:pt x="287" y="32"/>
                  </a:cubicBezTo>
                  <a:cubicBezTo>
                    <a:pt x="276" y="31"/>
                    <a:pt x="276" y="31"/>
                    <a:pt x="276" y="31"/>
                  </a:cubicBezTo>
                  <a:cubicBezTo>
                    <a:pt x="277" y="29"/>
                    <a:pt x="277" y="29"/>
                    <a:pt x="277" y="29"/>
                  </a:cubicBezTo>
                  <a:cubicBezTo>
                    <a:pt x="279" y="30"/>
                    <a:pt x="279" y="28"/>
                    <a:pt x="281" y="28"/>
                  </a:cubicBezTo>
                  <a:cubicBezTo>
                    <a:pt x="278" y="27"/>
                    <a:pt x="272" y="29"/>
                    <a:pt x="270" y="27"/>
                  </a:cubicBezTo>
                  <a:cubicBezTo>
                    <a:pt x="271" y="26"/>
                    <a:pt x="272" y="26"/>
                    <a:pt x="273" y="26"/>
                  </a:cubicBezTo>
                  <a:cubicBezTo>
                    <a:pt x="268" y="26"/>
                    <a:pt x="262" y="27"/>
                    <a:pt x="258" y="25"/>
                  </a:cubicBezTo>
                  <a:cubicBezTo>
                    <a:pt x="262" y="23"/>
                    <a:pt x="265" y="25"/>
                    <a:pt x="269" y="23"/>
                  </a:cubicBezTo>
                  <a:cubicBezTo>
                    <a:pt x="254" y="23"/>
                    <a:pt x="254" y="23"/>
                    <a:pt x="254" y="23"/>
                  </a:cubicBezTo>
                  <a:cubicBezTo>
                    <a:pt x="254" y="22"/>
                    <a:pt x="254" y="22"/>
                    <a:pt x="254" y="22"/>
                  </a:cubicBezTo>
                  <a:cubicBezTo>
                    <a:pt x="255" y="20"/>
                    <a:pt x="258" y="22"/>
                    <a:pt x="259" y="21"/>
                  </a:cubicBezTo>
                  <a:cubicBezTo>
                    <a:pt x="240" y="21"/>
                    <a:pt x="240" y="21"/>
                    <a:pt x="240" y="21"/>
                  </a:cubicBezTo>
                  <a:cubicBezTo>
                    <a:pt x="240" y="20"/>
                    <a:pt x="241" y="20"/>
                    <a:pt x="241" y="20"/>
                  </a:cubicBezTo>
                  <a:cubicBezTo>
                    <a:pt x="240" y="20"/>
                    <a:pt x="239" y="20"/>
                    <a:pt x="238" y="19"/>
                  </a:cubicBezTo>
                  <a:cubicBezTo>
                    <a:pt x="244" y="18"/>
                    <a:pt x="251" y="18"/>
                    <a:pt x="255" y="17"/>
                  </a:cubicBezTo>
                  <a:cubicBezTo>
                    <a:pt x="231" y="16"/>
                    <a:pt x="231" y="16"/>
                    <a:pt x="231" y="16"/>
                  </a:cubicBezTo>
                  <a:cubicBezTo>
                    <a:pt x="237" y="15"/>
                    <a:pt x="243" y="13"/>
                    <a:pt x="249" y="13"/>
                  </a:cubicBezTo>
                  <a:cubicBezTo>
                    <a:pt x="248" y="12"/>
                    <a:pt x="246" y="12"/>
                    <a:pt x="246" y="12"/>
                  </a:cubicBezTo>
                  <a:cubicBezTo>
                    <a:pt x="222" y="13"/>
                    <a:pt x="199" y="11"/>
                    <a:pt x="174" y="11"/>
                  </a:cubicBezTo>
                  <a:cubicBezTo>
                    <a:pt x="172" y="10"/>
                    <a:pt x="172" y="10"/>
                    <a:pt x="172" y="10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80" y="12"/>
                    <a:pt x="186" y="6"/>
                    <a:pt x="191" y="9"/>
                  </a:cubicBezTo>
                  <a:cubicBezTo>
                    <a:pt x="190" y="8"/>
                    <a:pt x="190" y="8"/>
                    <a:pt x="190" y="8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11" y="5"/>
                    <a:pt x="221" y="7"/>
                    <a:pt x="226" y="5"/>
                  </a:cubicBezTo>
                  <a:cubicBezTo>
                    <a:pt x="220" y="5"/>
                    <a:pt x="214" y="4"/>
                    <a:pt x="208" y="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1" y="3"/>
                    <a:pt x="193" y="3"/>
                    <a:pt x="187" y="2"/>
                  </a:cubicBezTo>
                  <a:cubicBezTo>
                    <a:pt x="132" y="0"/>
                    <a:pt x="76" y="1"/>
                    <a:pt x="24" y="3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8"/>
                    <a:pt x="12" y="9"/>
                    <a:pt x="12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1" y="20"/>
                    <a:pt x="12" y="21"/>
                    <a:pt x="15" y="21"/>
                  </a:cubicBezTo>
                  <a:cubicBezTo>
                    <a:pt x="11" y="23"/>
                    <a:pt x="14" y="25"/>
                    <a:pt x="12" y="27"/>
                  </a:cubicBezTo>
                  <a:cubicBezTo>
                    <a:pt x="7" y="29"/>
                    <a:pt x="8" y="33"/>
                    <a:pt x="5" y="35"/>
                  </a:cubicBezTo>
                  <a:cubicBezTo>
                    <a:pt x="7" y="40"/>
                    <a:pt x="0" y="43"/>
                    <a:pt x="5" y="48"/>
                  </a:cubicBezTo>
                  <a:cubicBezTo>
                    <a:pt x="9" y="50"/>
                    <a:pt x="6" y="54"/>
                    <a:pt x="8" y="56"/>
                  </a:cubicBezTo>
                  <a:cubicBezTo>
                    <a:pt x="5" y="58"/>
                    <a:pt x="4" y="61"/>
                    <a:pt x="3" y="63"/>
                  </a:cubicBezTo>
                  <a:cubicBezTo>
                    <a:pt x="6" y="64"/>
                    <a:pt x="0" y="67"/>
                    <a:pt x="3" y="69"/>
                  </a:cubicBezTo>
                  <a:cubicBezTo>
                    <a:pt x="1" y="72"/>
                    <a:pt x="10" y="76"/>
                    <a:pt x="5" y="77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4"/>
                    <a:pt x="6" y="86"/>
                    <a:pt x="9" y="87"/>
                  </a:cubicBezTo>
                  <a:cubicBezTo>
                    <a:pt x="8" y="88"/>
                    <a:pt x="9" y="89"/>
                    <a:pt x="9" y="90"/>
                  </a:cubicBezTo>
                  <a:cubicBezTo>
                    <a:pt x="43" y="107"/>
                    <a:pt x="91" y="103"/>
                    <a:pt x="133" y="103"/>
                  </a:cubicBezTo>
                  <a:cubicBezTo>
                    <a:pt x="184" y="103"/>
                    <a:pt x="231" y="101"/>
                    <a:pt x="275" y="90"/>
                  </a:cubicBezTo>
                  <a:cubicBezTo>
                    <a:pt x="281" y="86"/>
                    <a:pt x="281" y="86"/>
                    <a:pt x="281" y="86"/>
                  </a:cubicBezTo>
                  <a:cubicBezTo>
                    <a:pt x="283" y="85"/>
                    <a:pt x="288" y="86"/>
                    <a:pt x="289" y="84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79" y="81"/>
                    <a:pt x="281" y="82"/>
                    <a:pt x="281" y="81"/>
                  </a:cubicBezTo>
                  <a:cubicBezTo>
                    <a:pt x="280" y="81"/>
                    <a:pt x="278" y="81"/>
                    <a:pt x="277" y="80"/>
                  </a:cubicBezTo>
                  <a:cubicBezTo>
                    <a:pt x="280" y="78"/>
                    <a:pt x="288" y="79"/>
                    <a:pt x="293" y="77"/>
                  </a:cubicBezTo>
                  <a:cubicBezTo>
                    <a:pt x="292" y="76"/>
                    <a:pt x="294" y="74"/>
                    <a:pt x="296" y="74"/>
                  </a:cubicBezTo>
                  <a:cubicBezTo>
                    <a:pt x="295" y="74"/>
                    <a:pt x="293" y="74"/>
                    <a:pt x="292" y="73"/>
                  </a:cubicBezTo>
                  <a:cubicBezTo>
                    <a:pt x="294" y="72"/>
                    <a:pt x="296" y="71"/>
                    <a:pt x="298" y="71"/>
                  </a:cubicBezTo>
                  <a:lnTo>
                    <a:pt x="280" y="7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C00000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651569" y="2071818"/>
              <a:ext cx="461665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九月九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6756" y="3246075"/>
            <a:ext cx="896949" cy="11959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769" y="-645748"/>
            <a:ext cx="4469231" cy="52480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29" y="4789928"/>
            <a:ext cx="1410117" cy="265626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" r="1532" b="52828"/>
          <a:stretch>
            <a:fillRect/>
          </a:stretch>
        </p:blipFill>
        <p:spPr>
          <a:xfrm>
            <a:off x="0" y="4613604"/>
            <a:ext cx="12192000" cy="2244396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 rot="21413080">
            <a:off x="5030852" y="4892799"/>
            <a:ext cx="1989137" cy="558801"/>
            <a:chOff x="7938" y="-1065213"/>
            <a:chExt cx="1989137" cy="558801"/>
          </a:xfrm>
          <a:solidFill>
            <a:srgbClr val="FF0000">
              <a:alpha val="52000"/>
            </a:srgbClr>
          </a:solidFill>
        </p:grpSpPr>
        <p:sp>
          <p:nvSpPr>
            <p:cNvPr id="38" name="Freeform 757"/>
            <p:cNvSpPr/>
            <p:nvPr/>
          </p:nvSpPr>
          <p:spPr bwMode="auto">
            <a:xfrm>
              <a:off x="1543050" y="-998538"/>
              <a:ext cx="198438" cy="19050"/>
            </a:xfrm>
            <a:custGeom>
              <a:avLst/>
              <a:gdLst>
                <a:gd name="T0" fmla="*/ 9 w 53"/>
                <a:gd name="T1" fmla="*/ 2 h 5"/>
                <a:gd name="T2" fmla="*/ 48 w 53"/>
                <a:gd name="T3" fmla="*/ 5 h 5"/>
                <a:gd name="T4" fmla="*/ 53 w 53"/>
                <a:gd name="T5" fmla="*/ 5 h 5"/>
                <a:gd name="T6" fmla="*/ 0 w 53"/>
                <a:gd name="T7" fmla="*/ 0 h 5"/>
                <a:gd name="T8" fmla="*/ 9 w 5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">
                  <a:moveTo>
                    <a:pt x="9" y="2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35" y="3"/>
                    <a:pt x="18" y="0"/>
                    <a:pt x="0" y="0"/>
                  </a:cubicBezTo>
                  <a:cubicBezTo>
                    <a:pt x="2" y="2"/>
                    <a:pt x="7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58"/>
            <p:cNvSpPr/>
            <p:nvPr/>
          </p:nvSpPr>
          <p:spPr bwMode="auto">
            <a:xfrm>
              <a:off x="1114425" y="-1020763"/>
              <a:ext cx="71438" cy="3175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0 h 1"/>
                <a:gd name="T4" fmla="*/ 19 w 1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0"/>
                  </a:cubicBezTo>
                  <a:cubicBezTo>
                    <a:pt x="7" y="1"/>
                    <a:pt x="13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59"/>
            <p:cNvSpPr/>
            <p:nvPr/>
          </p:nvSpPr>
          <p:spPr bwMode="auto">
            <a:xfrm>
              <a:off x="476250" y="-1046163"/>
              <a:ext cx="15875" cy="6350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0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3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760"/>
            <p:cNvSpPr/>
            <p:nvPr/>
          </p:nvSpPr>
          <p:spPr bwMode="auto">
            <a:xfrm>
              <a:off x="1892300" y="-78422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761"/>
            <p:cNvSpPr/>
            <p:nvPr/>
          </p:nvSpPr>
          <p:spPr bwMode="auto">
            <a:xfrm>
              <a:off x="1738313" y="-87471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62"/>
            <p:cNvSpPr/>
            <p:nvPr/>
          </p:nvSpPr>
          <p:spPr bwMode="auto">
            <a:xfrm>
              <a:off x="1817688" y="-641350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763"/>
            <p:cNvSpPr/>
            <p:nvPr/>
          </p:nvSpPr>
          <p:spPr bwMode="auto">
            <a:xfrm>
              <a:off x="22225" y="-79216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64"/>
            <p:cNvSpPr>
              <a:spLocks noEditPoints="1"/>
            </p:cNvSpPr>
            <p:nvPr/>
          </p:nvSpPr>
          <p:spPr bwMode="auto">
            <a:xfrm>
              <a:off x="7938" y="-1004888"/>
              <a:ext cx="1966913" cy="490538"/>
            </a:xfrm>
            <a:custGeom>
              <a:avLst/>
              <a:gdLst>
                <a:gd name="T0" fmla="*/ 489 w 524"/>
                <a:gd name="T1" fmla="*/ 105 h 131"/>
                <a:gd name="T2" fmla="*/ 456 w 524"/>
                <a:gd name="T3" fmla="*/ 104 h 131"/>
                <a:gd name="T4" fmla="*/ 439 w 524"/>
                <a:gd name="T5" fmla="*/ 103 h 131"/>
                <a:gd name="T6" fmla="*/ 450 w 524"/>
                <a:gd name="T7" fmla="*/ 98 h 131"/>
                <a:gd name="T8" fmla="*/ 458 w 524"/>
                <a:gd name="T9" fmla="*/ 94 h 131"/>
                <a:gd name="T10" fmla="*/ 497 w 524"/>
                <a:gd name="T11" fmla="*/ 87 h 131"/>
                <a:gd name="T12" fmla="*/ 509 w 524"/>
                <a:gd name="T13" fmla="*/ 77 h 131"/>
                <a:gd name="T14" fmla="*/ 522 w 524"/>
                <a:gd name="T15" fmla="*/ 69 h 131"/>
                <a:gd name="T16" fmla="*/ 515 w 524"/>
                <a:gd name="T17" fmla="*/ 64 h 131"/>
                <a:gd name="T18" fmla="*/ 500 w 524"/>
                <a:gd name="T19" fmla="*/ 60 h 131"/>
                <a:gd name="T20" fmla="*/ 494 w 524"/>
                <a:gd name="T21" fmla="*/ 56 h 131"/>
                <a:gd name="T22" fmla="*/ 492 w 524"/>
                <a:gd name="T23" fmla="*/ 48 h 131"/>
                <a:gd name="T24" fmla="*/ 468 w 524"/>
                <a:gd name="T25" fmla="*/ 47 h 131"/>
                <a:gd name="T26" fmla="*/ 490 w 524"/>
                <a:gd name="T27" fmla="*/ 41 h 131"/>
                <a:gd name="T28" fmla="*/ 468 w 524"/>
                <a:gd name="T29" fmla="*/ 36 h 131"/>
                <a:gd name="T30" fmla="*/ 442 w 524"/>
                <a:gd name="T31" fmla="*/ 34 h 131"/>
                <a:gd name="T32" fmla="*/ 306 w 524"/>
                <a:gd name="T33" fmla="*/ 25 h 131"/>
                <a:gd name="T34" fmla="*/ 383 w 524"/>
                <a:gd name="T35" fmla="*/ 27 h 131"/>
                <a:gd name="T36" fmla="*/ 442 w 524"/>
                <a:gd name="T37" fmla="*/ 25 h 131"/>
                <a:gd name="T38" fmla="*/ 499 w 524"/>
                <a:gd name="T39" fmla="*/ 23 h 131"/>
                <a:gd name="T40" fmla="*/ 323 w 524"/>
                <a:gd name="T41" fmla="*/ 8 h 131"/>
                <a:gd name="T42" fmla="*/ 25 w 524"/>
                <a:gd name="T43" fmla="*/ 3 h 131"/>
                <a:gd name="T44" fmla="*/ 11 w 524"/>
                <a:gd name="T45" fmla="*/ 14 h 131"/>
                <a:gd name="T46" fmla="*/ 16 w 524"/>
                <a:gd name="T47" fmla="*/ 19 h 131"/>
                <a:gd name="T48" fmla="*/ 32 w 524"/>
                <a:gd name="T49" fmla="*/ 32 h 131"/>
                <a:gd name="T50" fmla="*/ 4 w 524"/>
                <a:gd name="T51" fmla="*/ 32 h 131"/>
                <a:gd name="T52" fmla="*/ 13 w 524"/>
                <a:gd name="T53" fmla="*/ 42 h 131"/>
                <a:gd name="T54" fmla="*/ 51 w 524"/>
                <a:gd name="T55" fmla="*/ 57 h 131"/>
                <a:gd name="T56" fmla="*/ 5 w 524"/>
                <a:gd name="T57" fmla="*/ 57 h 131"/>
                <a:gd name="T58" fmla="*/ 17 w 524"/>
                <a:gd name="T59" fmla="*/ 67 h 131"/>
                <a:gd name="T60" fmla="*/ 13 w 524"/>
                <a:gd name="T61" fmla="*/ 72 h 131"/>
                <a:gd name="T62" fmla="*/ 39 w 524"/>
                <a:gd name="T63" fmla="*/ 84 h 131"/>
                <a:gd name="T64" fmla="*/ 41 w 524"/>
                <a:gd name="T65" fmla="*/ 93 h 131"/>
                <a:gd name="T66" fmla="*/ 50 w 524"/>
                <a:gd name="T67" fmla="*/ 98 h 131"/>
                <a:gd name="T68" fmla="*/ 13 w 524"/>
                <a:gd name="T69" fmla="*/ 92 h 131"/>
                <a:gd name="T70" fmla="*/ 34 w 524"/>
                <a:gd name="T71" fmla="*/ 104 h 131"/>
                <a:gd name="T72" fmla="*/ 71 w 524"/>
                <a:gd name="T73" fmla="*/ 114 h 131"/>
                <a:gd name="T74" fmla="*/ 75 w 524"/>
                <a:gd name="T75" fmla="*/ 113 h 131"/>
                <a:gd name="T76" fmla="*/ 256 w 524"/>
                <a:gd name="T77" fmla="*/ 124 h 131"/>
                <a:gd name="T78" fmla="*/ 407 w 524"/>
                <a:gd name="T79" fmla="*/ 130 h 131"/>
                <a:gd name="T80" fmla="*/ 263 w 524"/>
                <a:gd name="T81" fmla="*/ 124 h 131"/>
                <a:gd name="T82" fmla="*/ 178 w 524"/>
                <a:gd name="T83" fmla="*/ 117 h 131"/>
                <a:gd name="T84" fmla="*/ 485 w 524"/>
                <a:gd name="T85" fmla="*/ 120 h 131"/>
                <a:gd name="T86" fmla="*/ 452 w 524"/>
                <a:gd name="T87" fmla="*/ 118 h 131"/>
                <a:gd name="T88" fmla="*/ 509 w 524"/>
                <a:gd name="T89" fmla="*/ 108 h 131"/>
                <a:gd name="T90" fmla="*/ 466 w 524"/>
                <a:gd name="T91" fmla="*/ 62 h 131"/>
                <a:gd name="T92" fmla="*/ 22 w 524"/>
                <a:gd name="T93" fmla="*/ 33 h 131"/>
                <a:gd name="T94" fmla="*/ 31 w 524"/>
                <a:gd name="T95" fmla="*/ 79 h 131"/>
                <a:gd name="T96" fmla="*/ 81 w 524"/>
                <a:gd name="T97" fmla="*/ 20 h 131"/>
                <a:gd name="T98" fmla="*/ 285 w 524"/>
                <a:gd name="T99" fmla="*/ 24 h 131"/>
                <a:gd name="T100" fmla="*/ 407 w 524"/>
                <a:gd name="T101" fmla="*/ 10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4" h="131">
                  <a:moveTo>
                    <a:pt x="509" y="108"/>
                  </a:moveTo>
                  <a:cubicBezTo>
                    <a:pt x="507" y="109"/>
                    <a:pt x="503" y="108"/>
                    <a:pt x="502" y="107"/>
                  </a:cubicBezTo>
                  <a:cubicBezTo>
                    <a:pt x="488" y="111"/>
                    <a:pt x="473" y="110"/>
                    <a:pt x="458" y="109"/>
                  </a:cubicBezTo>
                  <a:cubicBezTo>
                    <a:pt x="467" y="106"/>
                    <a:pt x="480" y="109"/>
                    <a:pt x="489" y="105"/>
                  </a:cubicBezTo>
                  <a:cubicBezTo>
                    <a:pt x="481" y="105"/>
                    <a:pt x="474" y="105"/>
                    <a:pt x="467" y="105"/>
                  </a:cubicBezTo>
                  <a:cubicBezTo>
                    <a:pt x="467" y="105"/>
                    <a:pt x="467" y="105"/>
                    <a:pt x="467" y="105"/>
                  </a:cubicBezTo>
                  <a:cubicBezTo>
                    <a:pt x="466" y="108"/>
                    <a:pt x="464" y="102"/>
                    <a:pt x="461" y="105"/>
                  </a:cubicBezTo>
                  <a:cubicBezTo>
                    <a:pt x="460" y="104"/>
                    <a:pt x="456" y="106"/>
                    <a:pt x="456" y="104"/>
                  </a:cubicBezTo>
                  <a:cubicBezTo>
                    <a:pt x="442" y="104"/>
                    <a:pt x="427" y="105"/>
                    <a:pt x="413" y="103"/>
                  </a:cubicBezTo>
                  <a:cubicBezTo>
                    <a:pt x="415" y="102"/>
                    <a:pt x="415" y="102"/>
                    <a:pt x="415" y="102"/>
                  </a:cubicBezTo>
                  <a:cubicBezTo>
                    <a:pt x="423" y="101"/>
                    <a:pt x="432" y="102"/>
                    <a:pt x="439" y="102"/>
                  </a:cubicBezTo>
                  <a:cubicBezTo>
                    <a:pt x="439" y="103"/>
                    <a:pt x="439" y="103"/>
                    <a:pt x="439" y="103"/>
                  </a:cubicBezTo>
                  <a:cubicBezTo>
                    <a:pt x="441" y="103"/>
                    <a:pt x="441" y="103"/>
                    <a:pt x="441" y="103"/>
                  </a:cubicBezTo>
                  <a:cubicBezTo>
                    <a:pt x="442" y="99"/>
                    <a:pt x="448" y="103"/>
                    <a:pt x="451" y="100"/>
                  </a:cubicBezTo>
                  <a:cubicBezTo>
                    <a:pt x="449" y="99"/>
                    <a:pt x="449" y="99"/>
                    <a:pt x="449" y="99"/>
                  </a:cubicBezTo>
                  <a:cubicBezTo>
                    <a:pt x="450" y="98"/>
                    <a:pt x="450" y="98"/>
                    <a:pt x="450" y="98"/>
                  </a:cubicBezTo>
                  <a:cubicBezTo>
                    <a:pt x="462" y="99"/>
                    <a:pt x="472" y="97"/>
                    <a:pt x="482" y="97"/>
                  </a:cubicBezTo>
                  <a:cubicBezTo>
                    <a:pt x="481" y="96"/>
                    <a:pt x="480" y="96"/>
                    <a:pt x="479" y="95"/>
                  </a:cubicBezTo>
                  <a:cubicBezTo>
                    <a:pt x="473" y="96"/>
                    <a:pt x="465" y="95"/>
                    <a:pt x="459" y="95"/>
                  </a:cubicBezTo>
                  <a:cubicBezTo>
                    <a:pt x="458" y="94"/>
                    <a:pt x="458" y="94"/>
                    <a:pt x="458" y="94"/>
                  </a:cubicBezTo>
                  <a:cubicBezTo>
                    <a:pt x="466" y="93"/>
                    <a:pt x="475" y="94"/>
                    <a:pt x="483" y="92"/>
                  </a:cubicBezTo>
                  <a:cubicBezTo>
                    <a:pt x="487" y="92"/>
                    <a:pt x="492" y="91"/>
                    <a:pt x="495" y="90"/>
                  </a:cubicBezTo>
                  <a:cubicBezTo>
                    <a:pt x="490" y="88"/>
                    <a:pt x="484" y="91"/>
                    <a:pt x="479" y="90"/>
                  </a:cubicBezTo>
                  <a:cubicBezTo>
                    <a:pt x="484" y="88"/>
                    <a:pt x="491" y="88"/>
                    <a:pt x="497" y="87"/>
                  </a:cubicBezTo>
                  <a:cubicBezTo>
                    <a:pt x="499" y="88"/>
                    <a:pt x="500" y="84"/>
                    <a:pt x="503" y="86"/>
                  </a:cubicBezTo>
                  <a:cubicBezTo>
                    <a:pt x="507" y="81"/>
                    <a:pt x="516" y="84"/>
                    <a:pt x="522" y="81"/>
                  </a:cubicBezTo>
                  <a:cubicBezTo>
                    <a:pt x="514" y="80"/>
                    <a:pt x="502" y="81"/>
                    <a:pt x="492" y="80"/>
                  </a:cubicBezTo>
                  <a:cubicBezTo>
                    <a:pt x="497" y="77"/>
                    <a:pt x="504" y="78"/>
                    <a:pt x="509" y="77"/>
                  </a:cubicBezTo>
                  <a:cubicBezTo>
                    <a:pt x="496" y="76"/>
                    <a:pt x="483" y="83"/>
                    <a:pt x="471" y="77"/>
                  </a:cubicBezTo>
                  <a:cubicBezTo>
                    <a:pt x="478" y="77"/>
                    <a:pt x="484" y="74"/>
                    <a:pt x="491" y="73"/>
                  </a:cubicBezTo>
                  <a:cubicBezTo>
                    <a:pt x="493" y="71"/>
                    <a:pt x="493" y="71"/>
                    <a:pt x="493" y="71"/>
                  </a:cubicBezTo>
                  <a:cubicBezTo>
                    <a:pt x="502" y="69"/>
                    <a:pt x="513" y="70"/>
                    <a:pt x="522" y="69"/>
                  </a:cubicBezTo>
                  <a:cubicBezTo>
                    <a:pt x="524" y="69"/>
                    <a:pt x="524" y="69"/>
                    <a:pt x="524" y="69"/>
                  </a:cubicBezTo>
                  <a:cubicBezTo>
                    <a:pt x="516" y="66"/>
                    <a:pt x="516" y="66"/>
                    <a:pt x="516" y="66"/>
                  </a:cubicBezTo>
                  <a:cubicBezTo>
                    <a:pt x="516" y="66"/>
                    <a:pt x="516" y="64"/>
                    <a:pt x="517" y="64"/>
                  </a:cubicBezTo>
                  <a:cubicBezTo>
                    <a:pt x="515" y="64"/>
                    <a:pt x="515" y="64"/>
                    <a:pt x="515" y="64"/>
                  </a:cubicBezTo>
                  <a:cubicBezTo>
                    <a:pt x="502" y="66"/>
                    <a:pt x="485" y="64"/>
                    <a:pt x="472" y="65"/>
                  </a:cubicBezTo>
                  <a:cubicBezTo>
                    <a:pt x="475" y="63"/>
                    <a:pt x="482" y="65"/>
                    <a:pt x="485" y="63"/>
                  </a:cubicBezTo>
                  <a:cubicBezTo>
                    <a:pt x="482" y="63"/>
                    <a:pt x="478" y="63"/>
                    <a:pt x="475" y="62"/>
                  </a:cubicBezTo>
                  <a:cubicBezTo>
                    <a:pt x="484" y="62"/>
                    <a:pt x="491" y="60"/>
                    <a:pt x="500" y="60"/>
                  </a:cubicBezTo>
                  <a:cubicBezTo>
                    <a:pt x="499" y="60"/>
                    <a:pt x="500" y="59"/>
                    <a:pt x="502" y="59"/>
                  </a:cubicBezTo>
                  <a:cubicBezTo>
                    <a:pt x="500" y="58"/>
                    <a:pt x="498" y="58"/>
                    <a:pt x="496" y="57"/>
                  </a:cubicBezTo>
                  <a:cubicBezTo>
                    <a:pt x="499" y="56"/>
                    <a:pt x="499" y="56"/>
                    <a:pt x="499" y="56"/>
                  </a:cubicBezTo>
                  <a:cubicBezTo>
                    <a:pt x="498" y="55"/>
                    <a:pt x="496" y="55"/>
                    <a:pt x="494" y="56"/>
                  </a:cubicBezTo>
                  <a:cubicBezTo>
                    <a:pt x="493" y="55"/>
                    <a:pt x="493" y="54"/>
                    <a:pt x="493" y="53"/>
                  </a:cubicBezTo>
                  <a:cubicBezTo>
                    <a:pt x="502" y="51"/>
                    <a:pt x="511" y="52"/>
                    <a:pt x="518" y="49"/>
                  </a:cubicBezTo>
                  <a:cubicBezTo>
                    <a:pt x="493" y="50"/>
                    <a:pt x="493" y="50"/>
                    <a:pt x="493" y="50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1" y="49"/>
                    <a:pt x="489" y="50"/>
                    <a:pt x="488" y="49"/>
                  </a:cubicBezTo>
                  <a:cubicBezTo>
                    <a:pt x="488" y="49"/>
                    <a:pt x="488" y="49"/>
                    <a:pt x="488" y="49"/>
                  </a:cubicBezTo>
                  <a:cubicBezTo>
                    <a:pt x="479" y="51"/>
                    <a:pt x="470" y="49"/>
                    <a:pt x="461" y="47"/>
                  </a:cubicBezTo>
                  <a:cubicBezTo>
                    <a:pt x="464" y="47"/>
                    <a:pt x="466" y="46"/>
                    <a:pt x="468" y="47"/>
                  </a:cubicBezTo>
                  <a:cubicBezTo>
                    <a:pt x="472" y="46"/>
                    <a:pt x="476" y="47"/>
                    <a:pt x="479" y="45"/>
                  </a:cubicBezTo>
                  <a:cubicBezTo>
                    <a:pt x="480" y="45"/>
                    <a:pt x="482" y="45"/>
                    <a:pt x="483" y="46"/>
                  </a:cubicBezTo>
                  <a:cubicBezTo>
                    <a:pt x="491" y="44"/>
                    <a:pt x="501" y="43"/>
                    <a:pt x="510" y="43"/>
                  </a:cubicBezTo>
                  <a:cubicBezTo>
                    <a:pt x="504" y="41"/>
                    <a:pt x="496" y="44"/>
                    <a:pt x="490" y="41"/>
                  </a:cubicBezTo>
                  <a:cubicBezTo>
                    <a:pt x="490" y="40"/>
                    <a:pt x="490" y="40"/>
                    <a:pt x="491" y="40"/>
                  </a:cubicBezTo>
                  <a:cubicBezTo>
                    <a:pt x="488" y="38"/>
                    <a:pt x="488" y="38"/>
                    <a:pt x="488" y="38"/>
                  </a:cubicBezTo>
                  <a:cubicBezTo>
                    <a:pt x="481" y="38"/>
                    <a:pt x="474" y="38"/>
                    <a:pt x="467" y="37"/>
                  </a:cubicBezTo>
                  <a:cubicBezTo>
                    <a:pt x="468" y="36"/>
                    <a:pt x="468" y="36"/>
                    <a:pt x="468" y="36"/>
                  </a:cubicBezTo>
                  <a:cubicBezTo>
                    <a:pt x="464" y="36"/>
                    <a:pt x="464" y="36"/>
                    <a:pt x="464" y="36"/>
                  </a:cubicBezTo>
                  <a:cubicBezTo>
                    <a:pt x="464" y="38"/>
                    <a:pt x="462" y="36"/>
                    <a:pt x="460" y="36"/>
                  </a:cubicBezTo>
                  <a:cubicBezTo>
                    <a:pt x="461" y="35"/>
                    <a:pt x="461" y="35"/>
                    <a:pt x="461" y="35"/>
                  </a:cubicBezTo>
                  <a:cubicBezTo>
                    <a:pt x="455" y="34"/>
                    <a:pt x="448" y="35"/>
                    <a:pt x="442" y="34"/>
                  </a:cubicBezTo>
                  <a:cubicBezTo>
                    <a:pt x="443" y="34"/>
                    <a:pt x="443" y="34"/>
                    <a:pt x="443" y="33"/>
                  </a:cubicBezTo>
                  <a:cubicBezTo>
                    <a:pt x="433" y="33"/>
                    <a:pt x="433" y="33"/>
                    <a:pt x="433" y="33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06" y="25"/>
                    <a:pt x="306" y="25"/>
                    <a:pt x="306" y="25"/>
                  </a:cubicBezTo>
                  <a:cubicBezTo>
                    <a:pt x="299" y="25"/>
                    <a:pt x="290" y="25"/>
                    <a:pt x="285" y="23"/>
                  </a:cubicBezTo>
                  <a:cubicBezTo>
                    <a:pt x="292" y="23"/>
                    <a:pt x="299" y="24"/>
                    <a:pt x="306" y="24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411" y="29"/>
                    <a:pt x="436" y="26"/>
                    <a:pt x="463" y="28"/>
                  </a:cubicBezTo>
                  <a:cubicBezTo>
                    <a:pt x="462" y="28"/>
                    <a:pt x="460" y="28"/>
                    <a:pt x="459" y="27"/>
                  </a:cubicBezTo>
                  <a:cubicBezTo>
                    <a:pt x="460" y="26"/>
                    <a:pt x="461" y="26"/>
                    <a:pt x="462" y="26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0" y="23"/>
                    <a:pt x="440" y="23"/>
                    <a:pt x="440" y="23"/>
                  </a:cubicBezTo>
                  <a:cubicBezTo>
                    <a:pt x="458" y="24"/>
                    <a:pt x="477" y="27"/>
                    <a:pt x="493" y="24"/>
                  </a:cubicBezTo>
                  <a:cubicBezTo>
                    <a:pt x="471" y="21"/>
                    <a:pt x="471" y="21"/>
                    <a:pt x="471" y="21"/>
                  </a:cubicBezTo>
                  <a:cubicBezTo>
                    <a:pt x="480" y="19"/>
                    <a:pt x="489" y="23"/>
                    <a:pt x="499" y="23"/>
                  </a:cubicBezTo>
                  <a:cubicBezTo>
                    <a:pt x="481" y="19"/>
                    <a:pt x="463" y="17"/>
                    <a:pt x="444" y="15"/>
                  </a:cubicBezTo>
                  <a:cubicBezTo>
                    <a:pt x="441" y="12"/>
                    <a:pt x="435" y="14"/>
                    <a:pt x="432" y="12"/>
                  </a:cubicBezTo>
                  <a:cubicBezTo>
                    <a:pt x="429" y="14"/>
                    <a:pt x="425" y="13"/>
                    <a:pt x="422" y="13"/>
                  </a:cubicBezTo>
                  <a:cubicBezTo>
                    <a:pt x="323" y="8"/>
                    <a:pt x="323" y="8"/>
                    <a:pt x="323" y="8"/>
                  </a:cubicBezTo>
                  <a:cubicBezTo>
                    <a:pt x="274" y="4"/>
                    <a:pt x="229" y="6"/>
                    <a:pt x="181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4" y="0"/>
                    <a:pt x="28" y="0"/>
                    <a:pt x="25" y="3"/>
                  </a:cubicBezTo>
                  <a:cubicBezTo>
                    <a:pt x="15" y="2"/>
                    <a:pt x="6" y="6"/>
                    <a:pt x="0" y="12"/>
                  </a:cubicBezTo>
                  <a:cubicBezTo>
                    <a:pt x="3" y="12"/>
                    <a:pt x="7" y="14"/>
                    <a:pt x="10" y="13"/>
                  </a:cubicBezTo>
                  <a:cubicBezTo>
                    <a:pt x="11" y="11"/>
                    <a:pt x="15" y="11"/>
                    <a:pt x="17" y="12"/>
                  </a:cubicBezTo>
                  <a:cubicBezTo>
                    <a:pt x="15" y="13"/>
                    <a:pt x="12" y="13"/>
                    <a:pt x="11" y="14"/>
                  </a:cubicBezTo>
                  <a:cubicBezTo>
                    <a:pt x="12" y="16"/>
                    <a:pt x="15" y="14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5"/>
                    <a:pt x="23" y="18"/>
                    <a:pt x="25" y="20"/>
                  </a:cubicBezTo>
                  <a:cubicBezTo>
                    <a:pt x="24" y="21"/>
                    <a:pt x="19" y="20"/>
                    <a:pt x="16" y="19"/>
                  </a:cubicBezTo>
                  <a:cubicBezTo>
                    <a:pt x="13" y="22"/>
                    <a:pt x="5" y="19"/>
                    <a:pt x="6" y="23"/>
                  </a:cubicBezTo>
                  <a:cubicBezTo>
                    <a:pt x="11" y="27"/>
                    <a:pt x="19" y="22"/>
                    <a:pt x="24" y="27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6" y="29"/>
                    <a:pt x="30" y="29"/>
                    <a:pt x="32" y="32"/>
                  </a:cubicBezTo>
                  <a:cubicBezTo>
                    <a:pt x="28" y="34"/>
                    <a:pt x="24" y="32"/>
                    <a:pt x="20" y="31"/>
                  </a:cubicBezTo>
                  <a:cubicBezTo>
                    <a:pt x="17" y="30"/>
                    <a:pt x="12" y="29"/>
                    <a:pt x="10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5" y="30"/>
                    <a:pt x="4" y="32"/>
                  </a:cubicBezTo>
                  <a:cubicBezTo>
                    <a:pt x="11" y="34"/>
                    <a:pt x="17" y="30"/>
                    <a:pt x="21" y="33"/>
                  </a:cubicBezTo>
                  <a:cubicBezTo>
                    <a:pt x="21" y="34"/>
                    <a:pt x="20" y="33"/>
                    <a:pt x="20" y="33"/>
                  </a:cubicBezTo>
                  <a:cubicBezTo>
                    <a:pt x="19" y="39"/>
                    <a:pt x="10" y="34"/>
                    <a:pt x="8" y="39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1" y="46"/>
                    <a:pt x="5" y="41"/>
                    <a:pt x="4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11" y="45"/>
                    <a:pt x="16" y="46"/>
                    <a:pt x="21" y="47"/>
                  </a:cubicBezTo>
                  <a:cubicBezTo>
                    <a:pt x="29" y="55"/>
                    <a:pt x="41" y="52"/>
                    <a:pt x="51" y="57"/>
                  </a:cubicBezTo>
                  <a:cubicBezTo>
                    <a:pt x="47" y="59"/>
                    <a:pt x="43" y="54"/>
                    <a:pt x="41" y="57"/>
                  </a:cubicBezTo>
                  <a:cubicBezTo>
                    <a:pt x="29" y="54"/>
                    <a:pt x="18" y="53"/>
                    <a:pt x="6" y="54"/>
                  </a:cubicBezTo>
                  <a:cubicBezTo>
                    <a:pt x="6" y="54"/>
                    <a:pt x="6" y="55"/>
                    <a:pt x="7" y="55"/>
                  </a:cubicBezTo>
                  <a:cubicBezTo>
                    <a:pt x="6" y="56"/>
                    <a:pt x="6" y="56"/>
                    <a:pt x="5" y="57"/>
                  </a:cubicBezTo>
                  <a:cubicBezTo>
                    <a:pt x="9" y="57"/>
                    <a:pt x="12" y="61"/>
                    <a:pt x="17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6" y="64"/>
                    <a:pt x="21" y="63"/>
                    <a:pt x="22" y="66"/>
                  </a:cubicBezTo>
                  <a:cubicBezTo>
                    <a:pt x="21" y="67"/>
                    <a:pt x="19" y="65"/>
                    <a:pt x="17" y="67"/>
                  </a:cubicBezTo>
                  <a:cubicBezTo>
                    <a:pt x="17" y="69"/>
                    <a:pt x="20" y="68"/>
                    <a:pt x="20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7" y="71"/>
                    <a:pt x="16" y="70"/>
                    <a:pt x="13" y="71"/>
                  </a:cubicBezTo>
                  <a:cubicBezTo>
                    <a:pt x="13" y="71"/>
                    <a:pt x="13" y="72"/>
                    <a:pt x="13" y="72"/>
                  </a:cubicBezTo>
                  <a:cubicBezTo>
                    <a:pt x="15" y="75"/>
                    <a:pt x="22" y="74"/>
                    <a:pt x="25" y="77"/>
                  </a:cubicBezTo>
                  <a:cubicBezTo>
                    <a:pt x="23" y="78"/>
                    <a:pt x="22" y="77"/>
                    <a:pt x="19" y="78"/>
                  </a:cubicBezTo>
                  <a:cubicBezTo>
                    <a:pt x="21" y="80"/>
                    <a:pt x="24" y="80"/>
                    <a:pt x="28" y="80"/>
                  </a:cubicBezTo>
                  <a:cubicBezTo>
                    <a:pt x="31" y="82"/>
                    <a:pt x="36" y="82"/>
                    <a:pt x="39" y="84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1" y="87"/>
                    <a:pt x="29" y="87"/>
                    <a:pt x="27" y="87"/>
                  </a:cubicBezTo>
                  <a:cubicBezTo>
                    <a:pt x="32" y="89"/>
                    <a:pt x="37" y="90"/>
                    <a:pt x="41" y="93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40" y="94"/>
                    <a:pt x="41" y="94"/>
                    <a:pt x="42" y="95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45" y="94"/>
                    <a:pt x="48" y="96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0" y="93"/>
                    <a:pt x="29" y="101"/>
                    <a:pt x="21" y="94"/>
                  </a:cubicBezTo>
                  <a:cubicBezTo>
                    <a:pt x="19" y="92"/>
                    <a:pt x="19" y="96"/>
                    <a:pt x="17" y="93"/>
                  </a:cubicBezTo>
                  <a:cubicBezTo>
                    <a:pt x="16" y="92"/>
                    <a:pt x="13" y="91"/>
                    <a:pt x="13" y="92"/>
                  </a:cubicBezTo>
                  <a:cubicBezTo>
                    <a:pt x="16" y="97"/>
                    <a:pt x="25" y="94"/>
                    <a:pt x="29" y="99"/>
                  </a:cubicBezTo>
                  <a:cubicBezTo>
                    <a:pt x="24" y="101"/>
                    <a:pt x="24" y="101"/>
                    <a:pt x="24" y="101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9" y="101"/>
                    <a:pt x="31" y="104"/>
                    <a:pt x="34" y="104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32" y="106"/>
                    <a:pt x="38" y="108"/>
                    <a:pt x="44" y="110"/>
                  </a:cubicBezTo>
                  <a:cubicBezTo>
                    <a:pt x="46" y="111"/>
                    <a:pt x="50" y="112"/>
                    <a:pt x="51" y="110"/>
                  </a:cubicBezTo>
                  <a:cubicBezTo>
                    <a:pt x="58" y="112"/>
                    <a:pt x="64" y="114"/>
                    <a:pt x="71" y="114"/>
                  </a:cubicBezTo>
                  <a:cubicBezTo>
                    <a:pt x="67" y="112"/>
                    <a:pt x="59" y="112"/>
                    <a:pt x="55" y="109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89" y="114"/>
                    <a:pt x="89" y="114"/>
                    <a:pt x="89" y="114"/>
                  </a:cubicBezTo>
                  <a:cubicBezTo>
                    <a:pt x="85" y="115"/>
                    <a:pt x="80" y="112"/>
                    <a:pt x="75" y="113"/>
                  </a:cubicBezTo>
                  <a:cubicBezTo>
                    <a:pt x="78" y="115"/>
                    <a:pt x="78" y="115"/>
                    <a:pt x="78" y="115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86" y="118"/>
                    <a:pt x="95" y="119"/>
                    <a:pt x="104" y="121"/>
                  </a:cubicBezTo>
                  <a:cubicBezTo>
                    <a:pt x="157" y="123"/>
                    <a:pt x="204" y="123"/>
                    <a:pt x="256" y="124"/>
                  </a:cubicBezTo>
                  <a:cubicBezTo>
                    <a:pt x="261" y="127"/>
                    <a:pt x="264" y="122"/>
                    <a:pt x="270" y="125"/>
                  </a:cubicBezTo>
                  <a:cubicBezTo>
                    <a:pt x="270" y="125"/>
                    <a:pt x="270" y="125"/>
                    <a:pt x="270" y="125"/>
                  </a:cubicBezTo>
                  <a:cubicBezTo>
                    <a:pt x="370" y="130"/>
                    <a:pt x="370" y="130"/>
                    <a:pt x="370" y="130"/>
                  </a:cubicBezTo>
                  <a:cubicBezTo>
                    <a:pt x="383" y="129"/>
                    <a:pt x="398" y="131"/>
                    <a:pt x="407" y="130"/>
                  </a:cubicBezTo>
                  <a:cubicBezTo>
                    <a:pt x="365" y="128"/>
                    <a:pt x="365" y="128"/>
                    <a:pt x="365" y="128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1" y="125"/>
                    <a:pt x="271" y="122"/>
                    <a:pt x="264" y="123"/>
                  </a:cubicBezTo>
                  <a:cubicBezTo>
                    <a:pt x="263" y="124"/>
                    <a:pt x="263" y="124"/>
                    <a:pt x="263" y="124"/>
                  </a:cubicBezTo>
                  <a:cubicBezTo>
                    <a:pt x="245" y="121"/>
                    <a:pt x="228" y="124"/>
                    <a:pt x="210" y="121"/>
                  </a:cubicBezTo>
                  <a:cubicBezTo>
                    <a:pt x="174" y="120"/>
                    <a:pt x="139" y="121"/>
                    <a:pt x="104" y="116"/>
                  </a:cubicBezTo>
                  <a:cubicBezTo>
                    <a:pt x="127" y="118"/>
                    <a:pt x="151" y="115"/>
                    <a:pt x="174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233" y="119"/>
                    <a:pt x="292" y="120"/>
                    <a:pt x="347" y="123"/>
                  </a:cubicBezTo>
                  <a:cubicBezTo>
                    <a:pt x="429" y="125"/>
                    <a:pt x="429" y="125"/>
                    <a:pt x="429" y="125"/>
                  </a:cubicBezTo>
                  <a:cubicBezTo>
                    <a:pt x="452" y="125"/>
                    <a:pt x="477" y="125"/>
                    <a:pt x="496" y="119"/>
                  </a:cubicBezTo>
                  <a:cubicBezTo>
                    <a:pt x="485" y="120"/>
                    <a:pt x="485" y="120"/>
                    <a:pt x="485" y="120"/>
                  </a:cubicBezTo>
                  <a:cubicBezTo>
                    <a:pt x="481" y="121"/>
                    <a:pt x="477" y="120"/>
                    <a:pt x="473" y="118"/>
                  </a:cubicBezTo>
                  <a:cubicBezTo>
                    <a:pt x="458" y="119"/>
                    <a:pt x="442" y="121"/>
                    <a:pt x="426" y="118"/>
                  </a:cubicBezTo>
                  <a:cubicBezTo>
                    <a:pt x="434" y="118"/>
                    <a:pt x="442" y="118"/>
                    <a:pt x="451" y="119"/>
                  </a:cubicBezTo>
                  <a:cubicBezTo>
                    <a:pt x="452" y="118"/>
                    <a:pt x="452" y="118"/>
                    <a:pt x="452" y="118"/>
                  </a:cubicBezTo>
                  <a:cubicBezTo>
                    <a:pt x="468" y="119"/>
                    <a:pt x="480" y="114"/>
                    <a:pt x="495" y="115"/>
                  </a:cubicBezTo>
                  <a:cubicBezTo>
                    <a:pt x="491" y="115"/>
                    <a:pt x="491" y="115"/>
                    <a:pt x="491" y="115"/>
                  </a:cubicBezTo>
                  <a:cubicBezTo>
                    <a:pt x="498" y="110"/>
                    <a:pt x="510" y="110"/>
                    <a:pt x="516" y="108"/>
                  </a:cubicBezTo>
                  <a:cubicBezTo>
                    <a:pt x="514" y="107"/>
                    <a:pt x="511" y="107"/>
                    <a:pt x="509" y="108"/>
                  </a:cubicBezTo>
                  <a:close/>
                  <a:moveTo>
                    <a:pt x="466" y="62"/>
                  </a:moveTo>
                  <a:cubicBezTo>
                    <a:pt x="471" y="62"/>
                    <a:pt x="471" y="62"/>
                    <a:pt x="471" y="62"/>
                  </a:cubicBezTo>
                  <a:cubicBezTo>
                    <a:pt x="465" y="62"/>
                    <a:pt x="465" y="62"/>
                    <a:pt x="465" y="62"/>
                  </a:cubicBezTo>
                  <a:lnTo>
                    <a:pt x="466" y="62"/>
                  </a:lnTo>
                  <a:close/>
                  <a:moveTo>
                    <a:pt x="13" y="43"/>
                  </a:moveTo>
                  <a:cubicBezTo>
                    <a:pt x="14" y="42"/>
                    <a:pt x="15" y="43"/>
                    <a:pt x="16" y="43"/>
                  </a:cubicBezTo>
                  <a:cubicBezTo>
                    <a:pt x="16" y="44"/>
                    <a:pt x="14" y="43"/>
                    <a:pt x="13" y="43"/>
                  </a:cubicBezTo>
                  <a:close/>
                  <a:moveTo>
                    <a:pt x="22" y="33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3" y="33"/>
                    <a:pt x="23" y="33"/>
                    <a:pt x="23" y="33"/>
                  </a:cubicBezTo>
                  <a:lnTo>
                    <a:pt x="22" y="33"/>
                  </a:lnTo>
                  <a:close/>
                  <a:moveTo>
                    <a:pt x="31" y="79"/>
                  </a:moveTo>
                  <a:cubicBezTo>
                    <a:pt x="42" y="81"/>
                    <a:pt x="42" y="81"/>
                    <a:pt x="42" y="81"/>
                  </a:cubicBezTo>
                  <a:cubicBezTo>
                    <a:pt x="38" y="81"/>
                    <a:pt x="35" y="80"/>
                    <a:pt x="31" y="79"/>
                  </a:cubicBezTo>
                  <a:close/>
                  <a:moveTo>
                    <a:pt x="73" y="20"/>
                  </a:moveTo>
                  <a:cubicBezTo>
                    <a:pt x="75" y="19"/>
                    <a:pt x="78" y="20"/>
                    <a:pt x="81" y="20"/>
                  </a:cubicBezTo>
                  <a:cubicBezTo>
                    <a:pt x="78" y="21"/>
                    <a:pt x="76" y="20"/>
                    <a:pt x="73" y="20"/>
                  </a:cubicBezTo>
                  <a:close/>
                  <a:moveTo>
                    <a:pt x="82" y="21"/>
                  </a:moveTo>
                  <a:cubicBezTo>
                    <a:pt x="122" y="22"/>
                    <a:pt x="164" y="23"/>
                    <a:pt x="204" y="23"/>
                  </a:cubicBezTo>
                  <a:cubicBezTo>
                    <a:pt x="231" y="23"/>
                    <a:pt x="258" y="23"/>
                    <a:pt x="285" y="24"/>
                  </a:cubicBezTo>
                  <a:cubicBezTo>
                    <a:pt x="217" y="22"/>
                    <a:pt x="151" y="26"/>
                    <a:pt x="82" y="21"/>
                  </a:cubicBezTo>
                  <a:close/>
                  <a:moveTo>
                    <a:pt x="411" y="102"/>
                  </a:moveTo>
                  <a:cubicBezTo>
                    <a:pt x="411" y="103"/>
                    <a:pt x="411" y="103"/>
                    <a:pt x="411" y="103"/>
                  </a:cubicBezTo>
                  <a:cubicBezTo>
                    <a:pt x="407" y="103"/>
                    <a:pt x="407" y="103"/>
                    <a:pt x="407" y="103"/>
                  </a:cubicBezTo>
                  <a:cubicBezTo>
                    <a:pt x="408" y="102"/>
                    <a:pt x="410" y="102"/>
                    <a:pt x="41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765"/>
            <p:cNvSpPr/>
            <p:nvPr/>
          </p:nvSpPr>
          <p:spPr bwMode="auto">
            <a:xfrm>
              <a:off x="255588" y="-1062038"/>
              <a:ext cx="36513" cy="22225"/>
            </a:xfrm>
            <a:custGeom>
              <a:avLst/>
              <a:gdLst>
                <a:gd name="T0" fmla="*/ 10 w 10"/>
                <a:gd name="T1" fmla="*/ 5 h 6"/>
                <a:gd name="T2" fmla="*/ 4 w 10"/>
                <a:gd name="T3" fmla="*/ 2 h 6"/>
                <a:gd name="T4" fmla="*/ 0 w 10"/>
                <a:gd name="T5" fmla="*/ 0 h 6"/>
                <a:gd name="T6" fmla="*/ 10 w 10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10" y="5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4" y="2"/>
                    <a:pt x="6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766"/>
            <p:cNvSpPr/>
            <p:nvPr/>
          </p:nvSpPr>
          <p:spPr bwMode="auto">
            <a:xfrm>
              <a:off x="236538" y="-1062038"/>
              <a:ext cx="19050" cy="3175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1" y="1"/>
                    <a:pt x="3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767"/>
            <p:cNvSpPr/>
            <p:nvPr/>
          </p:nvSpPr>
          <p:spPr bwMode="auto">
            <a:xfrm>
              <a:off x="104775" y="-1065213"/>
              <a:ext cx="19050" cy="3175"/>
            </a:xfrm>
            <a:custGeom>
              <a:avLst/>
              <a:gdLst>
                <a:gd name="T0" fmla="*/ 5 w 5"/>
                <a:gd name="T1" fmla="*/ 1 h 1"/>
                <a:gd name="T2" fmla="*/ 0 w 5"/>
                <a:gd name="T3" fmla="*/ 0 h 1"/>
                <a:gd name="T4" fmla="*/ 0 w 5"/>
                <a:gd name="T5" fmla="*/ 1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3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68"/>
            <p:cNvSpPr/>
            <p:nvPr/>
          </p:nvSpPr>
          <p:spPr bwMode="auto">
            <a:xfrm>
              <a:off x="401638" y="-1039813"/>
              <a:ext cx="30163" cy="4763"/>
            </a:xfrm>
            <a:custGeom>
              <a:avLst/>
              <a:gdLst>
                <a:gd name="T0" fmla="*/ 5 w 19"/>
                <a:gd name="T1" fmla="*/ 0 h 3"/>
                <a:gd name="T2" fmla="*/ 0 w 19"/>
                <a:gd name="T3" fmla="*/ 0 h 3"/>
                <a:gd name="T4" fmla="*/ 19 w 19"/>
                <a:gd name="T5" fmla="*/ 3 h 3"/>
                <a:gd name="T6" fmla="*/ 5 w 19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">
                  <a:moveTo>
                    <a:pt x="5" y="0"/>
                  </a:moveTo>
                  <a:lnTo>
                    <a:pt x="0" y="0"/>
                  </a:lnTo>
                  <a:lnTo>
                    <a:pt x="19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769"/>
            <p:cNvSpPr/>
            <p:nvPr/>
          </p:nvSpPr>
          <p:spPr bwMode="auto">
            <a:xfrm>
              <a:off x="63500" y="-1050925"/>
              <a:ext cx="406400" cy="49213"/>
            </a:xfrm>
            <a:custGeom>
              <a:avLst/>
              <a:gdLst>
                <a:gd name="T0" fmla="*/ 36 w 108"/>
                <a:gd name="T1" fmla="*/ 11 h 13"/>
                <a:gd name="T2" fmla="*/ 37 w 108"/>
                <a:gd name="T3" fmla="*/ 10 h 13"/>
                <a:gd name="T4" fmla="*/ 47 w 108"/>
                <a:gd name="T5" fmla="*/ 11 h 13"/>
                <a:gd name="T6" fmla="*/ 47 w 108"/>
                <a:gd name="T7" fmla="*/ 10 h 13"/>
                <a:gd name="T8" fmla="*/ 84 w 108"/>
                <a:gd name="T9" fmla="*/ 10 h 13"/>
                <a:gd name="T10" fmla="*/ 108 w 108"/>
                <a:gd name="T11" fmla="*/ 7 h 13"/>
                <a:gd name="T12" fmla="*/ 33 w 108"/>
                <a:gd name="T13" fmla="*/ 0 h 13"/>
                <a:gd name="T14" fmla="*/ 31 w 108"/>
                <a:gd name="T15" fmla="*/ 1 h 13"/>
                <a:gd name="T16" fmla="*/ 39 w 108"/>
                <a:gd name="T17" fmla="*/ 2 h 13"/>
                <a:gd name="T18" fmla="*/ 82 w 108"/>
                <a:gd name="T19" fmla="*/ 8 h 13"/>
                <a:gd name="T20" fmla="*/ 6 w 108"/>
                <a:gd name="T21" fmla="*/ 8 h 13"/>
                <a:gd name="T22" fmla="*/ 0 w 108"/>
                <a:gd name="T23" fmla="*/ 10 h 13"/>
                <a:gd name="T24" fmla="*/ 36 w 108"/>
                <a:gd name="T2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3">
                  <a:moveTo>
                    <a:pt x="36" y="11"/>
                  </a:move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4" y="9"/>
                    <a:pt x="47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60" y="9"/>
                    <a:pt x="72" y="10"/>
                    <a:pt x="84" y="10"/>
                  </a:cubicBezTo>
                  <a:cubicBezTo>
                    <a:pt x="91" y="7"/>
                    <a:pt x="100" y="7"/>
                    <a:pt x="108" y="7"/>
                  </a:cubicBezTo>
                  <a:cubicBezTo>
                    <a:pt x="83" y="5"/>
                    <a:pt x="58" y="5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3" y="3"/>
                    <a:pt x="36" y="1"/>
                    <a:pt x="39" y="2"/>
                  </a:cubicBezTo>
                  <a:cubicBezTo>
                    <a:pt x="53" y="3"/>
                    <a:pt x="67" y="6"/>
                    <a:pt x="82" y="8"/>
                  </a:cubicBezTo>
                  <a:cubicBezTo>
                    <a:pt x="57" y="8"/>
                    <a:pt x="31" y="7"/>
                    <a:pt x="6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2" y="7"/>
                    <a:pt x="23" y="13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70"/>
            <p:cNvSpPr/>
            <p:nvPr/>
          </p:nvSpPr>
          <p:spPr bwMode="auto">
            <a:xfrm>
              <a:off x="434975" y="-1020763"/>
              <a:ext cx="26988" cy="7938"/>
            </a:xfrm>
            <a:custGeom>
              <a:avLst/>
              <a:gdLst>
                <a:gd name="T0" fmla="*/ 7 w 7"/>
                <a:gd name="T1" fmla="*/ 1 h 2"/>
                <a:gd name="T2" fmla="*/ 0 w 7"/>
                <a:gd name="T3" fmla="*/ 1 h 2"/>
                <a:gd name="T4" fmla="*/ 7 w 7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7" y="1"/>
                  </a:moveTo>
                  <a:cubicBezTo>
                    <a:pt x="5" y="1"/>
                    <a:pt x="1" y="0"/>
                    <a:pt x="0" y="1"/>
                  </a:cubicBezTo>
                  <a:cubicBezTo>
                    <a:pt x="1" y="1"/>
                    <a:pt x="5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771"/>
            <p:cNvSpPr/>
            <p:nvPr/>
          </p:nvSpPr>
          <p:spPr bwMode="auto">
            <a:xfrm>
              <a:off x="288925" y="-1009650"/>
              <a:ext cx="120650" cy="7938"/>
            </a:xfrm>
            <a:custGeom>
              <a:avLst/>
              <a:gdLst>
                <a:gd name="T0" fmla="*/ 32 w 32"/>
                <a:gd name="T1" fmla="*/ 1 h 2"/>
                <a:gd name="T2" fmla="*/ 0 w 32"/>
                <a:gd name="T3" fmla="*/ 1 h 2"/>
                <a:gd name="T4" fmla="*/ 32 w 3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">
                  <a:moveTo>
                    <a:pt x="32" y="1"/>
                  </a:moveTo>
                  <a:cubicBezTo>
                    <a:pt x="21" y="1"/>
                    <a:pt x="10" y="0"/>
                    <a:pt x="0" y="1"/>
                  </a:cubicBezTo>
                  <a:cubicBezTo>
                    <a:pt x="11" y="2"/>
                    <a:pt x="21" y="1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72"/>
            <p:cNvSpPr/>
            <p:nvPr/>
          </p:nvSpPr>
          <p:spPr bwMode="auto">
            <a:xfrm>
              <a:off x="409575" y="-1004888"/>
              <a:ext cx="60325" cy="3175"/>
            </a:xfrm>
            <a:custGeom>
              <a:avLst/>
              <a:gdLst>
                <a:gd name="T0" fmla="*/ 16 w 16"/>
                <a:gd name="T1" fmla="*/ 1 h 1"/>
                <a:gd name="T2" fmla="*/ 0 w 16"/>
                <a:gd name="T3" fmla="*/ 0 h 1"/>
                <a:gd name="T4" fmla="*/ 16 w 1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">
                  <a:moveTo>
                    <a:pt x="16" y="1"/>
                  </a:moveTo>
                  <a:cubicBezTo>
                    <a:pt x="11" y="1"/>
                    <a:pt x="5" y="1"/>
                    <a:pt x="0" y="0"/>
                  </a:cubicBezTo>
                  <a:cubicBezTo>
                    <a:pt x="5" y="1"/>
                    <a:pt x="11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773"/>
            <p:cNvSpPr/>
            <p:nvPr/>
          </p:nvSpPr>
          <p:spPr bwMode="auto">
            <a:xfrm>
              <a:off x="68263" y="-1001713"/>
              <a:ext cx="6350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74"/>
            <p:cNvSpPr/>
            <p:nvPr/>
          </p:nvSpPr>
          <p:spPr bwMode="auto">
            <a:xfrm>
              <a:off x="25400" y="-881063"/>
              <a:ext cx="12700" cy="11113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0 h 3"/>
                <a:gd name="T4" fmla="*/ 0 w 3"/>
                <a:gd name="T5" fmla="*/ 1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2"/>
                    <a:pt x="2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75"/>
            <p:cNvSpPr/>
            <p:nvPr/>
          </p:nvSpPr>
          <p:spPr bwMode="auto">
            <a:xfrm>
              <a:off x="41275" y="-825500"/>
              <a:ext cx="30163" cy="11113"/>
            </a:xfrm>
            <a:custGeom>
              <a:avLst/>
              <a:gdLst>
                <a:gd name="T0" fmla="*/ 8 w 8"/>
                <a:gd name="T1" fmla="*/ 1 h 3"/>
                <a:gd name="T2" fmla="*/ 0 w 8"/>
                <a:gd name="T3" fmla="*/ 0 h 3"/>
                <a:gd name="T4" fmla="*/ 8 w 8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6" y="3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76"/>
            <p:cNvSpPr/>
            <p:nvPr/>
          </p:nvSpPr>
          <p:spPr bwMode="auto">
            <a:xfrm>
              <a:off x="1952625" y="-641350"/>
              <a:ext cx="44450" cy="11113"/>
            </a:xfrm>
            <a:custGeom>
              <a:avLst/>
              <a:gdLst>
                <a:gd name="T0" fmla="*/ 0 w 12"/>
                <a:gd name="T1" fmla="*/ 2 h 3"/>
                <a:gd name="T2" fmla="*/ 12 w 12"/>
                <a:gd name="T3" fmla="*/ 1 h 3"/>
                <a:gd name="T4" fmla="*/ 0 w 1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3">
                  <a:moveTo>
                    <a:pt x="0" y="2"/>
                  </a:moveTo>
                  <a:cubicBezTo>
                    <a:pt x="4" y="3"/>
                    <a:pt x="8" y="2"/>
                    <a:pt x="12" y="1"/>
                  </a:cubicBezTo>
                  <a:cubicBezTo>
                    <a:pt x="8" y="1"/>
                    <a:pt x="3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77"/>
            <p:cNvSpPr/>
            <p:nvPr/>
          </p:nvSpPr>
          <p:spPr bwMode="auto">
            <a:xfrm>
              <a:off x="1704975" y="-514350"/>
              <a:ext cx="30163" cy="7938"/>
            </a:xfrm>
            <a:custGeom>
              <a:avLst/>
              <a:gdLst>
                <a:gd name="T0" fmla="*/ 0 w 8"/>
                <a:gd name="T1" fmla="*/ 1 h 2"/>
                <a:gd name="T2" fmla="*/ 8 w 8"/>
                <a:gd name="T3" fmla="*/ 1 h 2"/>
                <a:gd name="T4" fmla="*/ 0 w 8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1"/>
                  </a:moveTo>
                  <a:cubicBezTo>
                    <a:pt x="3" y="2"/>
                    <a:pt x="5" y="1"/>
                    <a:pt x="8" y="1"/>
                  </a:cubicBezTo>
                  <a:cubicBezTo>
                    <a:pt x="5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78"/>
            <p:cNvSpPr/>
            <p:nvPr/>
          </p:nvSpPr>
          <p:spPr bwMode="auto">
            <a:xfrm>
              <a:off x="307975" y="-558800"/>
              <a:ext cx="11113" cy="0"/>
            </a:xfrm>
            <a:custGeom>
              <a:avLst/>
              <a:gdLst>
                <a:gd name="T0" fmla="*/ 0 w 7"/>
                <a:gd name="T1" fmla="*/ 7 w 7"/>
                <a:gd name="T2" fmla="*/ 0 w 7"/>
                <a:gd name="T3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5123429" y="5026027"/>
            <a:ext cx="1617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汇报</a:t>
            </a:r>
            <a:r>
              <a:rPr lang="zh-CN" altLang="en-US" dirty="0" smtClean="0"/>
              <a:t>人：</a:t>
            </a:r>
            <a:r>
              <a:rPr lang="en-US" altLang="zh-CN" dirty="0" smtClean="0"/>
              <a:t>XXX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/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cs typeface="+mn-ea"/>
                  <a:sym typeface="+mn-lt"/>
                </a:rPr>
                <a:t>02 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历史演变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839539" y="5930778"/>
            <a:ext cx="1440755" cy="3901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96153" y="970961"/>
            <a:ext cx="2954655" cy="52601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“重阳节”名称见于记载却在三国时代。据曹丕《九日与钟繇书》中载：“岁往月来，忽复九月九日。九为阳数，而日月并应，俗嘉其名，以为宜于长久，故以享宴高会。</a:t>
            </a:r>
            <a:endParaRPr lang="zh-CN" altLang="en-US" sz="2000" spc="3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2000" spc="300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775804" y="1033105"/>
            <a:ext cx="4572000" cy="4603253"/>
          </a:xfrm>
          <a:prstGeom prst="rect">
            <a:avLst/>
          </a:prstGeom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/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cs typeface="+mn-ea"/>
                  <a:sym typeface="+mn-lt"/>
                </a:rPr>
                <a:t>02 </a:t>
              </a:r>
              <a:r>
                <a:rPr lang="en-US" altLang="zh-CN" sz="2000" dirty="0">
                  <a:cs typeface="+mn-ea"/>
                  <a:sym typeface="+mn-lt"/>
                </a:rPr>
                <a:t>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历史演变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746067" y="5902848"/>
            <a:ext cx="1440755" cy="3901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991066"/>
            <a:ext cx="5563449" cy="586693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594117" y="1652662"/>
            <a:ext cx="4872383" cy="4628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晋代文人陶渊明在《九日闲居》诗序文中说：“余闲居，爱重九之名。秋菊盈园，而持醪靡由，空服九华，寄怀于言”。这里同时提到菊花和酒。魏晋时期有了赏菊、饮酒的习俗。</a:t>
            </a:r>
            <a:endParaRPr lang="en-US" altLang="zh-CN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宋代，重阳节更为热闹，《东京梦华录》曾记载了北宋时重阳节的盛况。《武林旧事》也记载南宋宫廷“于八日作重九排当”，以待翌日隆重游乐一番。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3242"/>
            <a:ext cx="12192000" cy="2811729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029335" y="447933"/>
            <a:ext cx="1370966" cy="1370966"/>
          </a:xfrm>
          <a:prstGeom prst="ellipse">
            <a:avLst/>
          </a:prstGeom>
          <a:gradFill>
            <a:gsLst>
              <a:gs pos="99000">
                <a:srgbClr val="FD5F2A">
                  <a:alpha val="0"/>
                </a:srgbClr>
              </a:gs>
              <a:gs pos="0">
                <a:srgbClr val="E01F1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133416"/>
            <a:ext cx="5966861" cy="225916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233" y="3123366"/>
            <a:ext cx="5462767" cy="2068304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571904" y="815235"/>
            <a:ext cx="14446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/>
              <a:t>叁</a:t>
            </a:r>
            <a:endParaRPr lang="zh-CN" altLang="en-US" sz="9600" dirty="0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1563" y="1044529"/>
            <a:ext cx="896949" cy="11959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769" y="-645748"/>
            <a:ext cx="4469231" cy="52480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29" y="4789928"/>
            <a:ext cx="1410117" cy="265626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" r="1532" b="52828"/>
          <a:stretch>
            <a:fillRect/>
          </a:stretch>
        </p:blipFill>
        <p:spPr>
          <a:xfrm>
            <a:off x="0" y="4613604"/>
            <a:ext cx="12192000" cy="2244396"/>
          </a:xfrm>
          <a:prstGeom prst="rect">
            <a:avLst/>
          </a:prstGeom>
        </p:spPr>
      </p:pic>
      <p:sp>
        <p:nvSpPr>
          <p:cNvPr id="45" name="Freeform 764"/>
          <p:cNvSpPr>
            <a:spLocks noEditPoints="1"/>
          </p:cNvSpPr>
          <p:nvPr/>
        </p:nvSpPr>
        <p:spPr bwMode="auto">
          <a:xfrm>
            <a:off x="2796261" y="2429150"/>
            <a:ext cx="6872408" cy="1163049"/>
          </a:xfrm>
          <a:custGeom>
            <a:avLst/>
            <a:gdLst>
              <a:gd name="T0" fmla="*/ 489 w 524"/>
              <a:gd name="T1" fmla="*/ 105 h 131"/>
              <a:gd name="T2" fmla="*/ 456 w 524"/>
              <a:gd name="T3" fmla="*/ 104 h 131"/>
              <a:gd name="T4" fmla="*/ 439 w 524"/>
              <a:gd name="T5" fmla="*/ 103 h 131"/>
              <a:gd name="T6" fmla="*/ 450 w 524"/>
              <a:gd name="T7" fmla="*/ 98 h 131"/>
              <a:gd name="T8" fmla="*/ 458 w 524"/>
              <a:gd name="T9" fmla="*/ 94 h 131"/>
              <a:gd name="T10" fmla="*/ 497 w 524"/>
              <a:gd name="T11" fmla="*/ 87 h 131"/>
              <a:gd name="T12" fmla="*/ 509 w 524"/>
              <a:gd name="T13" fmla="*/ 77 h 131"/>
              <a:gd name="T14" fmla="*/ 522 w 524"/>
              <a:gd name="T15" fmla="*/ 69 h 131"/>
              <a:gd name="T16" fmla="*/ 515 w 524"/>
              <a:gd name="T17" fmla="*/ 64 h 131"/>
              <a:gd name="T18" fmla="*/ 500 w 524"/>
              <a:gd name="T19" fmla="*/ 60 h 131"/>
              <a:gd name="T20" fmla="*/ 494 w 524"/>
              <a:gd name="T21" fmla="*/ 56 h 131"/>
              <a:gd name="T22" fmla="*/ 492 w 524"/>
              <a:gd name="T23" fmla="*/ 48 h 131"/>
              <a:gd name="T24" fmla="*/ 468 w 524"/>
              <a:gd name="T25" fmla="*/ 47 h 131"/>
              <a:gd name="T26" fmla="*/ 490 w 524"/>
              <a:gd name="T27" fmla="*/ 41 h 131"/>
              <a:gd name="T28" fmla="*/ 468 w 524"/>
              <a:gd name="T29" fmla="*/ 36 h 131"/>
              <a:gd name="T30" fmla="*/ 442 w 524"/>
              <a:gd name="T31" fmla="*/ 34 h 131"/>
              <a:gd name="T32" fmla="*/ 306 w 524"/>
              <a:gd name="T33" fmla="*/ 25 h 131"/>
              <a:gd name="T34" fmla="*/ 383 w 524"/>
              <a:gd name="T35" fmla="*/ 27 h 131"/>
              <a:gd name="T36" fmla="*/ 442 w 524"/>
              <a:gd name="T37" fmla="*/ 25 h 131"/>
              <a:gd name="T38" fmla="*/ 499 w 524"/>
              <a:gd name="T39" fmla="*/ 23 h 131"/>
              <a:gd name="T40" fmla="*/ 323 w 524"/>
              <a:gd name="T41" fmla="*/ 8 h 131"/>
              <a:gd name="T42" fmla="*/ 25 w 524"/>
              <a:gd name="T43" fmla="*/ 3 h 131"/>
              <a:gd name="T44" fmla="*/ 11 w 524"/>
              <a:gd name="T45" fmla="*/ 14 h 131"/>
              <a:gd name="T46" fmla="*/ 16 w 524"/>
              <a:gd name="T47" fmla="*/ 19 h 131"/>
              <a:gd name="T48" fmla="*/ 32 w 524"/>
              <a:gd name="T49" fmla="*/ 32 h 131"/>
              <a:gd name="T50" fmla="*/ 4 w 524"/>
              <a:gd name="T51" fmla="*/ 32 h 131"/>
              <a:gd name="T52" fmla="*/ 13 w 524"/>
              <a:gd name="T53" fmla="*/ 42 h 131"/>
              <a:gd name="T54" fmla="*/ 51 w 524"/>
              <a:gd name="T55" fmla="*/ 57 h 131"/>
              <a:gd name="T56" fmla="*/ 5 w 524"/>
              <a:gd name="T57" fmla="*/ 57 h 131"/>
              <a:gd name="T58" fmla="*/ 17 w 524"/>
              <a:gd name="T59" fmla="*/ 67 h 131"/>
              <a:gd name="T60" fmla="*/ 13 w 524"/>
              <a:gd name="T61" fmla="*/ 72 h 131"/>
              <a:gd name="T62" fmla="*/ 39 w 524"/>
              <a:gd name="T63" fmla="*/ 84 h 131"/>
              <a:gd name="T64" fmla="*/ 41 w 524"/>
              <a:gd name="T65" fmla="*/ 93 h 131"/>
              <a:gd name="T66" fmla="*/ 50 w 524"/>
              <a:gd name="T67" fmla="*/ 98 h 131"/>
              <a:gd name="T68" fmla="*/ 13 w 524"/>
              <a:gd name="T69" fmla="*/ 92 h 131"/>
              <a:gd name="T70" fmla="*/ 34 w 524"/>
              <a:gd name="T71" fmla="*/ 104 h 131"/>
              <a:gd name="T72" fmla="*/ 71 w 524"/>
              <a:gd name="T73" fmla="*/ 114 h 131"/>
              <a:gd name="T74" fmla="*/ 75 w 524"/>
              <a:gd name="T75" fmla="*/ 113 h 131"/>
              <a:gd name="T76" fmla="*/ 256 w 524"/>
              <a:gd name="T77" fmla="*/ 124 h 131"/>
              <a:gd name="T78" fmla="*/ 407 w 524"/>
              <a:gd name="T79" fmla="*/ 130 h 131"/>
              <a:gd name="T80" fmla="*/ 263 w 524"/>
              <a:gd name="T81" fmla="*/ 124 h 131"/>
              <a:gd name="T82" fmla="*/ 178 w 524"/>
              <a:gd name="T83" fmla="*/ 117 h 131"/>
              <a:gd name="T84" fmla="*/ 485 w 524"/>
              <a:gd name="T85" fmla="*/ 120 h 131"/>
              <a:gd name="T86" fmla="*/ 452 w 524"/>
              <a:gd name="T87" fmla="*/ 118 h 131"/>
              <a:gd name="T88" fmla="*/ 509 w 524"/>
              <a:gd name="T89" fmla="*/ 108 h 131"/>
              <a:gd name="T90" fmla="*/ 466 w 524"/>
              <a:gd name="T91" fmla="*/ 62 h 131"/>
              <a:gd name="T92" fmla="*/ 22 w 524"/>
              <a:gd name="T93" fmla="*/ 33 h 131"/>
              <a:gd name="T94" fmla="*/ 31 w 524"/>
              <a:gd name="T95" fmla="*/ 79 h 131"/>
              <a:gd name="T96" fmla="*/ 81 w 524"/>
              <a:gd name="T97" fmla="*/ 20 h 131"/>
              <a:gd name="T98" fmla="*/ 285 w 524"/>
              <a:gd name="T99" fmla="*/ 24 h 131"/>
              <a:gd name="T100" fmla="*/ 407 w 524"/>
              <a:gd name="T101" fmla="*/ 10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4" h="131">
                <a:moveTo>
                  <a:pt x="509" y="108"/>
                </a:moveTo>
                <a:cubicBezTo>
                  <a:pt x="507" y="109"/>
                  <a:pt x="503" y="108"/>
                  <a:pt x="502" y="107"/>
                </a:cubicBezTo>
                <a:cubicBezTo>
                  <a:pt x="488" y="111"/>
                  <a:pt x="473" y="110"/>
                  <a:pt x="458" y="109"/>
                </a:cubicBezTo>
                <a:cubicBezTo>
                  <a:pt x="467" y="106"/>
                  <a:pt x="480" y="109"/>
                  <a:pt x="489" y="105"/>
                </a:cubicBezTo>
                <a:cubicBezTo>
                  <a:pt x="481" y="105"/>
                  <a:pt x="474" y="105"/>
                  <a:pt x="467" y="105"/>
                </a:cubicBezTo>
                <a:cubicBezTo>
                  <a:pt x="467" y="105"/>
                  <a:pt x="467" y="105"/>
                  <a:pt x="467" y="105"/>
                </a:cubicBezTo>
                <a:cubicBezTo>
                  <a:pt x="466" y="108"/>
                  <a:pt x="464" y="102"/>
                  <a:pt x="461" y="105"/>
                </a:cubicBezTo>
                <a:cubicBezTo>
                  <a:pt x="460" y="104"/>
                  <a:pt x="456" y="106"/>
                  <a:pt x="456" y="104"/>
                </a:cubicBezTo>
                <a:cubicBezTo>
                  <a:pt x="442" y="104"/>
                  <a:pt x="427" y="105"/>
                  <a:pt x="413" y="103"/>
                </a:cubicBezTo>
                <a:cubicBezTo>
                  <a:pt x="415" y="102"/>
                  <a:pt x="415" y="102"/>
                  <a:pt x="415" y="102"/>
                </a:cubicBezTo>
                <a:cubicBezTo>
                  <a:pt x="423" y="101"/>
                  <a:pt x="432" y="102"/>
                  <a:pt x="439" y="102"/>
                </a:cubicBezTo>
                <a:cubicBezTo>
                  <a:pt x="439" y="103"/>
                  <a:pt x="439" y="103"/>
                  <a:pt x="439" y="103"/>
                </a:cubicBezTo>
                <a:cubicBezTo>
                  <a:pt x="441" y="103"/>
                  <a:pt x="441" y="103"/>
                  <a:pt x="441" y="103"/>
                </a:cubicBezTo>
                <a:cubicBezTo>
                  <a:pt x="442" y="99"/>
                  <a:pt x="448" y="103"/>
                  <a:pt x="451" y="100"/>
                </a:cubicBezTo>
                <a:cubicBezTo>
                  <a:pt x="449" y="99"/>
                  <a:pt x="449" y="99"/>
                  <a:pt x="449" y="99"/>
                </a:cubicBezTo>
                <a:cubicBezTo>
                  <a:pt x="450" y="98"/>
                  <a:pt x="450" y="98"/>
                  <a:pt x="450" y="98"/>
                </a:cubicBezTo>
                <a:cubicBezTo>
                  <a:pt x="462" y="99"/>
                  <a:pt x="472" y="97"/>
                  <a:pt x="482" y="97"/>
                </a:cubicBezTo>
                <a:cubicBezTo>
                  <a:pt x="481" y="96"/>
                  <a:pt x="480" y="96"/>
                  <a:pt x="479" y="95"/>
                </a:cubicBezTo>
                <a:cubicBezTo>
                  <a:pt x="473" y="96"/>
                  <a:pt x="465" y="95"/>
                  <a:pt x="459" y="95"/>
                </a:cubicBezTo>
                <a:cubicBezTo>
                  <a:pt x="458" y="94"/>
                  <a:pt x="458" y="94"/>
                  <a:pt x="458" y="94"/>
                </a:cubicBezTo>
                <a:cubicBezTo>
                  <a:pt x="466" y="93"/>
                  <a:pt x="475" y="94"/>
                  <a:pt x="483" y="92"/>
                </a:cubicBezTo>
                <a:cubicBezTo>
                  <a:pt x="487" y="92"/>
                  <a:pt x="492" y="91"/>
                  <a:pt x="495" y="90"/>
                </a:cubicBezTo>
                <a:cubicBezTo>
                  <a:pt x="490" y="88"/>
                  <a:pt x="484" y="91"/>
                  <a:pt x="479" y="90"/>
                </a:cubicBezTo>
                <a:cubicBezTo>
                  <a:pt x="484" y="88"/>
                  <a:pt x="491" y="88"/>
                  <a:pt x="497" y="87"/>
                </a:cubicBezTo>
                <a:cubicBezTo>
                  <a:pt x="499" y="88"/>
                  <a:pt x="500" y="84"/>
                  <a:pt x="503" y="86"/>
                </a:cubicBezTo>
                <a:cubicBezTo>
                  <a:pt x="507" y="81"/>
                  <a:pt x="516" y="84"/>
                  <a:pt x="522" y="81"/>
                </a:cubicBezTo>
                <a:cubicBezTo>
                  <a:pt x="514" y="80"/>
                  <a:pt x="502" y="81"/>
                  <a:pt x="492" y="80"/>
                </a:cubicBezTo>
                <a:cubicBezTo>
                  <a:pt x="497" y="77"/>
                  <a:pt x="504" y="78"/>
                  <a:pt x="509" y="77"/>
                </a:cubicBezTo>
                <a:cubicBezTo>
                  <a:pt x="496" y="76"/>
                  <a:pt x="483" y="83"/>
                  <a:pt x="471" y="77"/>
                </a:cubicBezTo>
                <a:cubicBezTo>
                  <a:pt x="478" y="77"/>
                  <a:pt x="484" y="74"/>
                  <a:pt x="491" y="73"/>
                </a:cubicBezTo>
                <a:cubicBezTo>
                  <a:pt x="493" y="71"/>
                  <a:pt x="493" y="71"/>
                  <a:pt x="493" y="71"/>
                </a:cubicBezTo>
                <a:cubicBezTo>
                  <a:pt x="502" y="69"/>
                  <a:pt x="513" y="70"/>
                  <a:pt x="522" y="69"/>
                </a:cubicBezTo>
                <a:cubicBezTo>
                  <a:pt x="524" y="69"/>
                  <a:pt x="524" y="69"/>
                  <a:pt x="524" y="69"/>
                </a:cubicBezTo>
                <a:cubicBezTo>
                  <a:pt x="516" y="66"/>
                  <a:pt x="516" y="66"/>
                  <a:pt x="516" y="66"/>
                </a:cubicBezTo>
                <a:cubicBezTo>
                  <a:pt x="516" y="66"/>
                  <a:pt x="516" y="64"/>
                  <a:pt x="517" y="64"/>
                </a:cubicBezTo>
                <a:cubicBezTo>
                  <a:pt x="515" y="64"/>
                  <a:pt x="515" y="64"/>
                  <a:pt x="515" y="64"/>
                </a:cubicBezTo>
                <a:cubicBezTo>
                  <a:pt x="502" y="66"/>
                  <a:pt x="485" y="64"/>
                  <a:pt x="472" y="65"/>
                </a:cubicBezTo>
                <a:cubicBezTo>
                  <a:pt x="475" y="63"/>
                  <a:pt x="482" y="65"/>
                  <a:pt x="485" y="63"/>
                </a:cubicBezTo>
                <a:cubicBezTo>
                  <a:pt x="482" y="63"/>
                  <a:pt x="478" y="63"/>
                  <a:pt x="475" y="62"/>
                </a:cubicBezTo>
                <a:cubicBezTo>
                  <a:pt x="484" y="62"/>
                  <a:pt x="491" y="60"/>
                  <a:pt x="500" y="60"/>
                </a:cubicBezTo>
                <a:cubicBezTo>
                  <a:pt x="499" y="60"/>
                  <a:pt x="500" y="59"/>
                  <a:pt x="502" y="59"/>
                </a:cubicBezTo>
                <a:cubicBezTo>
                  <a:pt x="500" y="58"/>
                  <a:pt x="498" y="58"/>
                  <a:pt x="496" y="57"/>
                </a:cubicBezTo>
                <a:cubicBezTo>
                  <a:pt x="499" y="56"/>
                  <a:pt x="499" y="56"/>
                  <a:pt x="499" y="56"/>
                </a:cubicBezTo>
                <a:cubicBezTo>
                  <a:pt x="498" y="55"/>
                  <a:pt x="496" y="55"/>
                  <a:pt x="494" y="56"/>
                </a:cubicBezTo>
                <a:cubicBezTo>
                  <a:pt x="493" y="55"/>
                  <a:pt x="493" y="54"/>
                  <a:pt x="493" y="53"/>
                </a:cubicBezTo>
                <a:cubicBezTo>
                  <a:pt x="502" y="51"/>
                  <a:pt x="511" y="52"/>
                  <a:pt x="518" y="49"/>
                </a:cubicBezTo>
                <a:cubicBezTo>
                  <a:pt x="493" y="50"/>
                  <a:pt x="493" y="50"/>
                  <a:pt x="493" y="50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1" y="49"/>
                  <a:pt x="489" y="50"/>
                  <a:pt x="488" y="49"/>
                </a:cubicBezTo>
                <a:cubicBezTo>
                  <a:pt x="488" y="49"/>
                  <a:pt x="488" y="49"/>
                  <a:pt x="488" y="49"/>
                </a:cubicBezTo>
                <a:cubicBezTo>
                  <a:pt x="479" y="51"/>
                  <a:pt x="470" y="49"/>
                  <a:pt x="461" y="47"/>
                </a:cubicBezTo>
                <a:cubicBezTo>
                  <a:pt x="464" y="47"/>
                  <a:pt x="466" y="46"/>
                  <a:pt x="468" y="47"/>
                </a:cubicBezTo>
                <a:cubicBezTo>
                  <a:pt x="472" y="46"/>
                  <a:pt x="476" y="47"/>
                  <a:pt x="479" y="45"/>
                </a:cubicBezTo>
                <a:cubicBezTo>
                  <a:pt x="480" y="45"/>
                  <a:pt x="482" y="45"/>
                  <a:pt x="483" y="46"/>
                </a:cubicBezTo>
                <a:cubicBezTo>
                  <a:pt x="491" y="44"/>
                  <a:pt x="501" y="43"/>
                  <a:pt x="510" y="43"/>
                </a:cubicBezTo>
                <a:cubicBezTo>
                  <a:pt x="504" y="41"/>
                  <a:pt x="496" y="44"/>
                  <a:pt x="490" y="41"/>
                </a:cubicBezTo>
                <a:cubicBezTo>
                  <a:pt x="490" y="40"/>
                  <a:pt x="490" y="40"/>
                  <a:pt x="491" y="40"/>
                </a:cubicBezTo>
                <a:cubicBezTo>
                  <a:pt x="488" y="38"/>
                  <a:pt x="488" y="38"/>
                  <a:pt x="488" y="38"/>
                </a:cubicBezTo>
                <a:cubicBezTo>
                  <a:pt x="481" y="38"/>
                  <a:pt x="474" y="38"/>
                  <a:pt x="467" y="37"/>
                </a:cubicBezTo>
                <a:cubicBezTo>
                  <a:pt x="468" y="36"/>
                  <a:pt x="468" y="36"/>
                  <a:pt x="468" y="36"/>
                </a:cubicBezTo>
                <a:cubicBezTo>
                  <a:pt x="464" y="36"/>
                  <a:pt x="464" y="36"/>
                  <a:pt x="464" y="36"/>
                </a:cubicBezTo>
                <a:cubicBezTo>
                  <a:pt x="464" y="38"/>
                  <a:pt x="462" y="36"/>
                  <a:pt x="460" y="36"/>
                </a:cubicBezTo>
                <a:cubicBezTo>
                  <a:pt x="461" y="35"/>
                  <a:pt x="461" y="35"/>
                  <a:pt x="461" y="35"/>
                </a:cubicBezTo>
                <a:cubicBezTo>
                  <a:pt x="455" y="34"/>
                  <a:pt x="448" y="35"/>
                  <a:pt x="442" y="34"/>
                </a:cubicBezTo>
                <a:cubicBezTo>
                  <a:pt x="443" y="34"/>
                  <a:pt x="443" y="34"/>
                  <a:pt x="443" y="33"/>
                </a:cubicBezTo>
                <a:cubicBezTo>
                  <a:pt x="433" y="33"/>
                  <a:pt x="433" y="33"/>
                  <a:pt x="433" y="33"/>
                </a:cubicBezTo>
                <a:cubicBezTo>
                  <a:pt x="326" y="26"/>
                  <a:pt x="326" y="26"/>
                  <a:pt x="326" y="26"/>
                </a:cubicBezTo>
                <a:cubicBezTo>
                  <a:pt x="306" y="25"/>
                  <a:pt x="306" y="25"/>
                  <a:pt x="306" y="25"/>
                </a:cubicBezTo>
                <a:cubicBezTo>
                  <a:pt x="299" y="25"/>
                  <a:pt x="290" y="25"/>
                  <a:pt x="285" y="23"/>
                </a:cubicBezTo>
                <a:cubicBezTo>
                  <a:pt x="292" y="23"/>
                  <a:pt x="299" y="24"/>
                  <a:pt x="306" y="24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3" y="27"/>
                  <a:pt x="383" y="27"/>
                </a:cubicBezTo>
                <a:cubicBezTo>
                  <a:pt x="411" y="29"/>
                  <a:pt x="436" y="26"/>
                  <a:pt x="463" y="28"/>
                </a:cubicBezTo>
                <a:cubicBezTo>
                  <a:pt x="462" y="28"/>
                  <a:pt x="460" y="28"/>
                  <a:pt x="459" y="27"/>
                </a:cubicBezTo>
                <a:cubicBezTo>
                  <a:pt x="460" y="26"/>
                  <a:pt x="461" y="26"/>
                  <a:pt x="462" y="26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0" y="23"/>
                  <a:pt x="440" y="23"/>
                  <a:pt x="440" y="23"/>
                </a:cubicBezTo>
                <a:cubicBezTo>
                  <a:pt x="458" y="24"/>
                  <a:pt x="477" y="27"/>
                  <a:pt x="493" y="24"/>
                </a:cubicBezTo>
                <a:cubicBezTo>
                  <a:pt x="471" y="21"/>
                  <a:pt x="471" y="21"/>
                  <a:pt x="471" y="21"/>
                </a:cubicBezTo>
                <a:cubicBezTo>
                  <a:pt x="480" y="19"/>
                  <a:pt x="489" y="23"/>
                  <a:pt x="499" y="23"/>
                </a:cubicBezTo>
                <a:cubicBezTo>
                  <a:pt x="481" y="19"/>
                  <a:pt x="463" y="17"/>
                  <a:pt x="444" y="15"/>
                </a:cubicBezTo>
                <a:cubicBezTo>
                  <a:pt x="441" y="12"/>
                  <a:pt x="435" y="14"/>
                  <a:pt x="432" y="12"/>
                </a:cubicBezTo>
                <a:cubicBezTo>
                  <a:pt x="429" y="14"/>
                  <a:pt x="425" y="13"/>
                  <a:pt x="422" y="13"/>
                </a:cubicBezTo>
                <a:cubicBezTo>
                  <a:pt x="323" y="8"/>
                  <a:pt x="323" y="8"/>
                  <a:pt x="323" y="8"/>
                </a:cubicBezTo>
                <a:cubicBezTo>
                  <a:pt x="274" y="4"/>
                  <a:pt x="229" y="6"/>
                  <a:pt x="181" y="4"/>
                </a:cubicBezTo>
                <a:cubicBezTo>
                  <a:pt x="71" y="3"/>
                  <a:pt x="71" y="3"/>
                  <a:pt x="71" y="3"/>
                </a:cubicBezTo>
                <a:cubicBezTo>
                  <a:pt x="39" y="1"/>
                  <a:pt x="39" y="1"/>
                  <a:pt x="39" y="1"/>
                </a:cubicBezTo>
                <a:cubicBezTo>
                  <a:pt x="34" y="0"/>
                  <a:pt x="28" y="0"/>
                  <a:pt x="25" y="3"/>
                </a:cubicBezTo>
                <a:cubicBezTo>
                  <a:pt x="15" y="2"/>
                  <a:pt x="6" y="6"/>
                  <a:pt x="0" y="12"/>
                </a:cubicBezTo>
                <a:cubicBezTo>
                  <a:pt x="3" y="12"/>
                  <a:pt x="7" y="14"/>
                  <a:pt x="10" y="13"/>
                </a:cubicBezTo>
                <a:cubicBezTo>
                  <a:pt x="11" y="11"/>
                  <a:pt x="15" y="11"/>
                  <a:pt x="17" y="12"/>
                </a:cubicBezTo>
                <a:cubicBezTo>
                  <a:pt x="15" y="13"/>
                  <a:pt x="12" y="13"/>
                  <a:pt x="11" y="14"/>
                </a:cubicBezTo>
                <a:cubicBezTo>
                  <a:pt x="12" y="16"/>
                  <a:pt x="15" y="14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20" y="15"/>
                  <a:pt x="23" y="18"/>
                  <a:pt x="25" y="20"/>
                </a:cubicBezTo>
                <a:cubicBezTo>
                  <a:pt x="24" y="21"/>
                  <a:pt x="19" y="20"/>
                  <a:pt x="16" y="19"/>
                </a:cubicBezTo>
                <a:cubicBezTo>
                  <a:pt x="13" y="22"/>
                  <a:pt x="5" y="19"/>
                  <a:pt x="6" y="23"/>
                </a:cubicBezTo>
                <a:cubicBezTo>
                  <a:pt x="11" y="27"/>
                  <a:pt x="19" y="22"/>
                  <a:pt x="24" y="27"/>
                </a:cubicBezTo>
                <a:cubicBezTo>
                  <a:pt x="24" y="28"/>
                  <a:pt x="24" y="28"/>
                  <a:pt x="24" y="28"/>
                </a:cubicBezTo>
                <a:cubicBezTo>
                  <a:pt x="26" y="29"/>
                  <a:pt x="30" y="29"/>
                  <a:pt x="32" y="32"/>
                </a:cubicBezTo>
                <a:cubicBezTo>
                  <a:pt x="28" y="34"/>
                  <a:pt x="24" y="32"/>
                  <a:pt x="20" y="31"/>
                </a:cubicBezTo>
                <a:cubicBezTo>
                  <a:pt x="17" y="30"/>
                  <a:pt x="12" y="29"/>
                  <a:pt x="10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7" y="29"/>
                  <a:pt x="5" y="30"/>
                  <a:pt x="4" y="32"/>
                </a:cubicBezTo>
                <a:cubicBezTo>
                  <a:pt x="11" y="34"/>
                  <a:pt x="17" y="30"/>
                  <a:pt x="21" y="33"/>
                </a:cubicBezTo>
                <a:cubicBezTo>
                  <a:pt x="21" y="34"/>
                  <a:pt x="20" y="33"/>
                  <a:pt x="20" y="33"/>
                </a:cubicBezTo>
                <a:cubicBezTo>
                  <a:pt x="19" y="39"/>
                  <a:pt x="10" y="34"/>
                  <a:pt x="8" y="39"/>
                </a:cubicBezTo>
                <a:cubicBezTo>
                  <a:pt x="13" y="42"/>
                  <a:pt x="13" y="42"/>
                  <a:pt x="13" y="42"/>
                </a:cubicBezTo>
                <a:cubicBezTo>
                  <a:pt x="11" y="46"/>
                  <a:pt x="5" y="41"/>
                  <a:pt x="4" y="43"/>
                </a:cubicBezTo>
                <a:cubicBezTo>
                  <a:pt x="6" y="44"/>
                  <a:pt x="6" y="44"/>
                  <a:pt x="6" y="44"/>
                </a:cubicBezTo>
                <a:cubicBezTo>
                  <a:pt x="11" y="45"/>
                  <a:pt x="16" y="46"/>
                  <a:pt x="21" y="47"/>
                </a:cubicBezTo>
                <a:cubicBezTo>
                  <a:pt x="29" y="55"/>
                  <a:pt x="41" y="52"/>
                  <a:pt x="51" y="57"/>
                </a:cubicBezTo>
                <a:cubicBezTo>
                  <a:pt x="47" y="59"/>
                  <a:pt x="43" y="54"/>
                  <a:pt x="41" y="57"/>
                </a:cubicBezTo>
                <a:cubicBezTo>
                  <a:pt x="29" y="54"/>
                  <a:pt x="18" y="53"/>
                  <a:pt x="6" y="54"/>
                </a:cubicBezTo>
                <a:cubicBezTo>
                  <a:pt x="6" y="54"/>
                  <a:pt x="6" y="55"/>
                  <a:pt x="7" y="55"/>
                </a:cubicBezTo>
                <a:cubicBezTo>
                  <a:pt x="6" y="56"/>
                  <a:pt x="6" y="56"/>
                  <a:pt x="5" y="57"/>
                </a:cubicBezTo>
                <a:cubicBezTo>
                  <a:pt x="9" y="57"/>
                  <a:pt x="12" y="61"/>
                  <a:pt x="17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6" y="64"/>
                  <a:pt x="21" y="63"/>
                  <a:pt x="22" y="66"/>
                </a:cubicBezTo>
                <a:cubicBezTo>
                  <a:pt x="21" y="67"/>
                  <a:pt x="19" y="65"/>
                  <a:pt x="17" y="67"/>
                </a:cubicBezTo>
                <a:cubicBezTo>
                  <a:pt x="17" y="69"/>
                  <a:pt x="20" y="68"/>
                  <a:pt x="20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7" y="71"/>
                  <a:pt x="16" y="70"/>
                  <a:pt x="13" y="71"/>
                </a:cubicBezTo>
                <a:cubicBezTo>
                  <a:pt x="13" y="71"/>
                  <a:pt x="13" y="72"/>
                  <a:pt x="13" y="72"/>
                </a:cubicBezTo>
                <a:cubicBezTo>
                  <a:pt x="15" y="75"/>
                  <a:pt x="22" y="74"/>
                  <a:pt x="25" y="77"/>
                </a:cubicBezTo>
                <a:cubicBezTo>
                  <a:pt x="23" y="78"/>
                  <a:pt x="22" y="77"/>
                  <a:pt x="19" y="78"/>
                </a:cubicBezTo>
                <a:cubicBezTo>
                  <a:pt x="21" y="80"/>
                  <a:pt x="24" y="80"/>
                  <a:pt x="28" y="80"/>
                </a:cubicBezTo>
                <a:cubicBezTo>
                  <a:pt x="31" y="82"/>
                  <a:pt x="36" y="82"/>
                  <a:pt x="39" y="84"/>
                </a:cubicBezTo>
                <a:cubicBezTo>
                  <a:pt x="32" y="85"/>
                  <a:pt x="32" y="85"/>
                  <a:pt x="32" y="85"/>
                </a:cubicBezTo>
                <a:cubicBezTo>
                  <a:pt x="33" y="86"/>
                  <a:pt x="33" y="86"/>
                  <a:pt x="33" y="86"/>
                </a:cubicBezTo>
                <a:cubicBezTo>
                  <a:pt x="31" y="87"/>
                  <a:pt x="29" y="87"/>
                  <a:pt x="27" y="87"/>
                </a:cubicBezTo>
                <a:cubicBezTo>
                  <a:pt x="32" y="89"/>
                  <a:pt x="37" y="90"/>
                  <a:pt x="41" y="93"/>
                </a:cubicBezTo>
                <a:cubicBezTo>
                  <a:pt x="39" y="94"/>
                  <a:pt x="39" y="94"/>
                  <a:pt x="39" y="94"/>
                </a:cubicBezTo>
                <a:cubicBezTo>
                  <a:pt x="40" y="94"/>
                  <a:pt x="41" y="94"/>
                  <a:pt x="42" y="95"/>
                </a:cubicBezTo>
                <a:cubicBezTo>
                  <a:pt x="42" y="94"/>
                  <a:pt x="42" y="94"/>
                  <a:pt x="42" y="94"/>
                </a:cubicBezTo>
                <a:cubicBezTo>
                  <a:pt x="45" y="94"/>
                  <a:pt x="48" y="96"/>
                  <a:pt x="50" y="98"/>
                </a:cubicBezTo>
                <a:cubicBezTo>
                  <a:pt x="49" y="98"/>
                  <a:pt x="49" y="98"/>
                  <a:pt x="49" y="98"/>
                </a:cubicBezTo>
                <a:cubicBezTo>
                  <a:pt x="40" y="93"/>
                  <a:pt x="29" y="101"/>
                  <a:pt x="21" y="94"/>
                </a:cubicBezTo>
                <a:cubicBezTo>
                  <a:pt x="19" y="92"/>
                  <a:pt x="19" y="96"/>
                  <a:pt x="17" y="93"/>
                </a:cubicBezTo>
                <a:cubicBezTo>
                  <a:pt x="16" y="92"/>
                  <a:pt x="13" y="91"/>
                  <a:pt x="13" y="92"/>
                </a:cubicBezTo>
                <a:cubicBezTo>
                  <a:pt x="16" y="97"/>
                  <a:pt x="25" y="94"/>
                  <a:pt x="29" y="99"/>
                </a:cubicBezTo>
                <a:cubicBezTo>
                  <a:pt x="24" y="101"/>
                  <a:pt x="24" y="101"/>
                  <a:pt x="24" y="101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9" y="101"/>
                  <a:pt x="31" y="104"/>
                  <a:pt x="34" y="104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32" y="106"/>
                  <a:pt x="38" y="108"/>
                  <a:pt x="44" y="110"/>
                </a:cubicBezTo>
                <a:cubicBezTo>
                  <a:pt x="46" y="111"/>
                  <a:pt x="50" y="112"/>
                  <a:pt x="51" y="110"/>
                </a:cubicBezTo>
                <a:cubicBezTo>
                  <a:pt x="58" y="112"/>
                  <a:pt x="64" y="114"/>
                  <a:pt x="71" y="114"/>
                </a:cubicBezTo>
                <a:cubicBezTo>
                  <a:pt x="67" y="112"/>
                  <a:pt x="59" y="112"/>
                  <a:pt x="55" y="109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89" y="114"/>
                  <a:pt x="89" y="114"/>
                  <a:pt x="89" y="114"/>
                </a:cubicBezTo>
                <a:cubicBezTo>
                  <a:pt x="85" y="115"/>
                  <a:pt x="80" y="112"/>
                  <a:pt x="75" y="113"/>
                </a:cubicBezTo>
                <a:cubicBezTo>
                  <a:pt x="78" y="115"/>
                  <a:pt x="78" y="115"/>
                  <a:pt x="78" y="115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86" y="118"/>
                  <a:pt x="95" y="119"/>
                  <a:pt x="104" y="121"/>
                </a:cubicBezTo>
                <a:cubicBezTo>
                  <a:pt x="157" y="123"/>
                  <a:pt x="204" y="123"/>
                  <a:pt x="256" y="124"/>
                </a:cubicBezTo>
                <a:cubicBezTo>
                  <a:pt x="261" y="127"/>
                  <a:pt x="264" y="122"/>
                  <a:pt x="270" y="125"/>
                </a:cubicBezTo>
                <a:cubicBezTo>
                  <a:pt x="270" y="125"/>
                  <a:pt x="270" y="125"/>
                  <a:pt x="270" y="125"/>
                </a:cubicBezTo>
                <a:cubicBezTo>
                  <a:pt x="370" y="130"/>
                  <a:pt x="370" y="130"/>
                  <a:pt x="370" y="130"/>
                </a:cubicBezTo>
                <a:cubicBezTo>
                  <a:pt x="383" y="129"/>
                  <a:pt x="398" y="131"/>
                  <a:pt x="407" y="130"/>
                </a:cubicBezTo>
                <a:cubicBezTo>
                  <a:pt x="365" y="128"/>
                  <a:pt x="365" y="128"/>
                  <a:pt x="365" y="128"/>
                </a:cubicBezTo>
                <a:cubicBezTo>
                  <a:pt x="285" y="123"/>
                  <a:pt x="285" y="123"/>
                  <a:pt x="285" y="123"/>
                </a:cubicBezTo>
                <a:cubicBezTo>
                  <a:pt x="281" y="125"/>
                  <a:pt x="271" y="122"/>
                  <a:pt x="264" y="123"/>
                </a:cubicBezTo>
                <a:cubicBezTo>
                  <a:pt x="263" y="124"/>
                  <a:pt x="263" y="124"/>
                  <a:pt x="263" y="124"/>
                </a:cubicBezTo>
                <a:cubicBezTo>
                  <a:pt x="245" y="121"/>
                  <a:pt x="228" y="124"/>
                  <a:pt x="210" y="121"/>
                </a:cubicBezTo>
                <a:cubicBezTo>
                  <a:pt x="174" y="120"/>
                  <a:pt x="139" y="121"/>
                  <a:pt x="104" y="116"/>
                </a:cubicBezTo>
                <a:cubicBezTo>
                  <a:pt x="127" y="118"/>
                  <a:pt x="151" y="115"/>
                  <a:pt x="174" y="117"/>
                </a:cubicBezTo>
                <a:cubicBezTo>
                  <a:pt x="178" y="117"/>
                  <a:pt x="178" y="117"/>
                  <a:pt x="178" y="117"/>
                </a:cubicBezTo>
                <a:cubicBezTo>
                  <a:pt x="233" y="119"/>
                  <a:pt x="292" y="120"/>
                  <a:pt x="347" y="123"/>
                </a:cubicBezTo>
                <a:cubicBezTo>
                  <a:pt x="429" y="125"/>
                  <a:pt x="429" y="125"/>
                  <a:pt x="429" y="125"/>
                </a:cubicBezTo>
                <a:cubicBezTo>
                  <a:pt x="452" y="125"/>
                  <a:pt x="477" y="125"/>
                  <a:pt x="496" y="119"/>
                </a:cubicBezTo>
                <a:cubicBezTo>
                  <a:pt x="485" y="120"/>
                  <a:pt x="485" y="120"/>
                  <a:pt x="485" y="120"/>
                </a:cubicBezTo>
                <a:cubicBezTo>
                  <a:pt x="481" y="121"/>
                  <a:pt x="477" y="120"/>
                  <a:pt x="473" y="118"/>
                </a:cubicBezTo>
                <a:cubicBezTo>
                  <a:pt x="458" y="119"/>
                  <a:pt x="442" y="121"/>
                  <a:pt x="426" y="118"/>
                </a:cubicBezTo>
                <a:cubicBezTo>
                  <a:pt x="434" y="118"/>
                  <a:pt x="442" y="118"/>
                  <a:pt x="451" y="119"/>
                </a:cubicBezTo>
                <a:cubicBezTo>
                  <a:pt x="452" y="118"/>
                  <a:pt x="452" y="118"/>
                  <a:pt x="452" y="118"/>
                </a:cubicBezTo>
                <a:cubicBezTo>
                  <a:pt x="468" y="119"/>
                  <a:pt x="480" y="114"/>
                  <a:pt x="495" y="115"/>
                </a:cubicBezTo>
                <a:cubicBezTo>
                  <a:pt x="491" y="115"/>
                  <a:pt x="491" y="115"/>
                  <a:pt x="491" y="115"/>
                </a:cubicBezTo>
                <a:cubicBezTo>
                  <a:pt x="498" y="110"/>
                  <a:pt x="510" y="110"/>
                  <a:pt x="516" y="108"/>
                </a:cubicBezTo>
                <a:cubicBezTo>
                  <a:pt x="514" y="107"/>
                  <a:pt x="511" y="107"/>
                  <a:pt x="509" y="108"/>
                </a:cubicBezTo>
                <a:close/>
                <a:moveTo>
                  <a:pt x="466" y="62"/>
                </a:moveTo>
                <a:cubicBezTo>
                  <a:pt x="471" y="62"/>
                  <a:pt x="471" y="62"/>
                  <a:pt x="471" y="62"/>
                </a:cubicBezTo>
                <a:cubicBezTo>
                  <a:pt x="465" y="62"/>
                  <a:pt x="465" y="62"/>
                  <a:pt x="465" y="62"/>
                </a:cubicBezTo>
                <a:lnTo>
                  <a:pt x="466" y="62"/>
                </a:lnTo>
                <a:close/>
                <a:moveTo>
                  <a:pt x="13" y="43"/>
                </a:moveTo>
                <a:cubicBezTo>
                  <a:pt x="14" y="42"/>
                  <a:pt x="15" y="43"/>
                  <a:pt x="16" y="43"/>
                </a:cubicBezTo>
                <a:cubicBezTo>
                  <a:pt x="16" y="44"/>
                  <a:pt x="14" y="43"/>
                  <a:pt x="13" y="43"/>
                </a:cubicBezTo>
                <a:close/>
                <a:moveTo>
                  <a:pt x="22" y="33"/>
                </a:moveTo>
                <a:cubicBezTo>
                  <a:pt x="22" y="32"/>
                  <a:pt x="22" y="32"/>
                  <a:pt x="22" y="32"/>
                </a:cubicBezTo>
                <a:cubicBezTo>
                  <a:pt x="23" y="33"/>
                  <a:pt x="23" y="33"/>
                  <a:pt x="23" y="33"/>
                </a:cubicBezTo>
                <a:lnTo>
                  <a:pt x="22" y="33"/>
                </a:lnTo>
                <a:close/>
                <a:moveTo>
                  <a:pt x="31" y="79"/>
                </a:moveTo>
                <a:cubicBezTo>
                  <a:pt x="42" y="81"/>
                  <a:pt x="42" y="81"/>
                  <a:pt x="42" y="81"/>
                </a:cubicBezTo>
                <a:cubicBezTo>
                  <a:pt x="38" y="81"/>
                  <a:pt x="35" y="80"/>
                  <a:pt x="31" y="79"/>
                </a:cubicBezTo>
                <a:close/>
                <a:moveTo>
                  <a:pt x="73" y="20"/>
                </a:moveTo>
                <a:cubicBezTo>
                  <a:pt x="75" y="19"/>
                  <a:pt x="78" y="20"/>
                  <a:pt x="81" y="20"/>
                </a:cubicBezTo>
                <a:cubicBezTo>
                  <a:pt x="78" y="21"/>
                  <a:pt x="76" y="20"/>
                  <a:pt x="73" y="20"/>
                </a:cubicBezTo>
                <a:close/>
                <a:moveTo>
                  <a:pt x="82" y="21"/>
                </a:moveTo>
                <a:cubicBezTo>
                  <a:pt x="122" y="22"/>
                  <a:pt x="164" y="23"/>
                  <a:pt x="204" y="23"/>
                </a:cubicBezTo>
                <a:cubicBezTo>
                  <a:pt x="231" y="23"/>
                  <a:pt x="258" y="23"/>
                  <a:pt x="285" y="24"/>
                </a:cubicBezTo>
                <a:cubicBezTo>
                  <a:pt x="217" y="22"/>
                  <a:pt x="151" y="26"/>
                  <a:pt x="82" y="21"/>
                </a:cubicBezTo>
                <a:close/>
                <a:moveTo>
                  <a:pt x="411" y="102"/>
                </a:moveTo>
                <a:cubicBezTo>
                  <a:pt x="411" y="103"/>
                  <a:pt x="411" y="103"/>
                  <a:pt x="411" y="103"/>
                </a:cubicBezTo>
                <a:cubicBezTo>
                  <a:pt x="407" y="103"/>
                  <a:pt x="407" y="103"/>
                  <a:pt x="407" y="103"/>
                </a:cubicBezTo>
                <a:cubicBezTo>
                  <a:pt x="408" y="102"/>
                  <a:pt x="410" y="102"/>
                  <a:pt x="411" y="10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70777" y="2604354"/>
            <a:ext cx="26468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spc="300" dirty="0">
                <a:cs typeface="+mn-ea"/>
                <a:sym typeface="+mn-lt"/>
              </a:rPr>
              <a:t>民间习俗</a:t>
            </a:r>
            <a:endParaRPr lang="zh-CN" altLang="en-US" sz="4400" spc="300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03338" y="3903860"/>
            <a:ext cx="72582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pc="600" dirty="0">
                <a:cs typeface="+mn-ea"/>
                <a:sym typeface="+mn-lt"/>
              </a:rPr>
              <a:t>遥 知 兄 弟 登 高 处 ， 遍 插 茱 萸 少 一 人 。</a:t>
            </a:r>
            <a:endParaRPr lang="zh-CN" altLang="en-US" spc="600" dirty="0">
              <a:cs typeface="+mn-ea"/>
              <a:sym typeface="+mn-lt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11926" y="693371"/>
            <a:ext cx="1876561" cy="508171"/>
          </a:xfrm>
          <a:prstGeom prst="rect">
            <a:avLst/>
          </a:prstGeom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/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cs typeface="+mn-ea"/>
                  <a:sym typeface="+mn-lt"/>
                </a:rPr>
                <a:t>03 </a:t>
              </a:r>
              <a:r>
                <a:rPr lang="en-US" altLang="zh-CN" sz="2000" dirty="0">
                  <a:cs typeface="+mn-ea"/>
                  <a:sym typeface="+mn-lt"/>
                </a:rPr>
                <a:t>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民间习俗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776735" y="5930778"/>
            <a:ext cx="1440755" cy="3901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73216" y="2040301"/>
            <a:ext cx="447458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菊花含有养生成分，晋代葛洪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抱朴子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有南阳山中人家饮用遍生菊花的甘谷水而益寿的记载。重阳佳节饮菊花酒，是中国的传统习俗。菊花酒，在古代被看作是重阳必饮、祛灾祈福的“吉祥酒”。花酒的习俗起源于晋朝大诗人陶渊明。陶渊明以隐居、作诗、饮酒、爱菊出名；后人效仿他，遂有重阳赏菊的风俗。</a:t>
            </a:r>
            <a:endParaRPr lang="zh-CN" altLang="en-US" sz="2000" spc="3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08265" y="2852928"/>
            <a:ext cx="4158196" cy="415819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234196" y="1480009"/>
            <a:ext cx="861774" cy="26350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cs typeface="+mn-ea"/>
                <a:sym typeface="+mn-lt"/>
              </a:rPr>
              <a:t>饮菊花酒</a:t>
            </a:r>
            <a:endParaRPr lang="zh-CN" altLang="en-US" sz="44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/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cs typeface="+mn-ea"/>
                  <a:sym typeface="+mn-lt"/>
                </a:rPr>
                <a:t>03 </a:t>
              </a:r>
              <a:r>
                <a:rPr lang="en-US" altLang="zh-CN" sz="2000" dirty="0">
                  <a:cs typeface="+mn-ea"/>
                  <a:sym typeface="+mn-lt"/>
                </a:rPr>
                <a:t>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民间习俗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736399" y="5961842"/>
            <a:ext cx="1440755" cy="3901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21410" y="2251477"/>
            <a:ext cx="37470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000" dirty="0">
                <a:solidFill>
                  <a:srgbClr val="333333"/>
                </a:solidFill>
                <a:cs typeface="+mn-ea"/>
                <a:sym typeface="+mn-lt"/>
              </a:rPr>
              <a:t>重阳日，历来就有赏菊花的风俗，所以古来又称菊花节。农历九月俗称菊月，节日举办菊花大会，倾城的人潮赴会赏菊。从三国魏晋以来，重阳聚会饮酒、赏菊赋诗已成时尚。在中国古俗中，菊花象征长寿。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 l="18962" r="19491" b="36304"/>
          <a:stretch>
            <a:fillRect/>
          </a:stretch>
        </p:blipFill>
        <p:spPr>
          <a:xfrm>
            <a:off x="5595545" y="-757193"/>
            <a:ext cx="4535424" cy="536899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795967" y="4498245"/>
            <a:ext cx="1300899" cy="1699333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63257" y="4611803"/>
            <a:ext cx="1015663" cy="14722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cs typeface="+mn-ea"/>
                <a:sym typeface="+mn-lt"/>
              </a:rPr>
              <a:t>赏菊</a:t>
            </a:r>
            <a:endParaRPr lang="zh-CN" altLang="en-US" sz="54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/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cs typeface="+mn-ea"/>
                  <a:sym typeface="+mn-lt"/>
                </a:rPr>
                <a:t>03 </a:t>
              </a:r>
              <a:r>
                <a:rPr lang="en-US" altLang="zh-CN" sz="2000" dirty="0">
                  <a:cs typeface="+mn-ea"/>
                  <a:sym typeface="+mn-lt"/>
                </a:rPr>
                <a:t>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民间习俗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746067" y="5916376"/>
            <a:ext cx="1440755" cy="39015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0" y="677188"/>
            <a:ext cx="7833674" cy="6177640"/>
            <a:chOff x="0" y="677188"/>
            <a:chExt cx="7833674" cy="617764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screen"/>
            <a:srcRect l="30133"/>
            <a:stretch>
              <a:fillRect/>
            </a:stretch>
          </p:blipFill>
          <p:spPr>
            <a:xfrm flipH="1">
              <a:off x="0" y="677188"/>
              <a:ext cx="5760720" cy="6177640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5712643" y="1008668"/>
              <a:ext cx="2121031" cy="1715678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392448" y="1131216"/>
            <a:ext cx="4062651" cy="50527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古代民间在重阳节有登高的风俗，故重阳节又叫“登高节”。相传这一风俗始于东汉。登高的地点，没有统一的规定，一般是登高山、登高塔。 中国政府在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1989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年将每年的这一天定为老人节，每到这一日，各地都要组织老年人登山秋游，交流感情，锻炼身体。不少家庭的晚辈也会搀扶年老的长辈到郊外活动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90944" y="1008668"/>
            <a:ext cx="1015663" cy="24981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cs typeface="+mn-ea"/>
                <a:sym typeface="+mn-lt"/>
              </a:rPr>
              <a:t>登高</a:t>
            </a:r>
            <a:endParaRPr lang="zh-CN" altLang="en-US" sz="54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/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cs typeface="+mn-ea"/>
                  <a:sym typeface="+mn-lt"/>
                </a:rPr>
                <a:t>03 </a:t>
              </a:r>
              <a:r>
                <a:rPr lang="en-US" altLang="zh-CN" sz="2000" dirty="0">
                  <a:cs typeface="+mn-ea"/>
                  <a:sym typeface="+mn-lt"/>
                </a:rPr>
                <a:t>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民间习俗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839539" y="5930778"/>
            <a:ext cx="1440755" cy="3901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54680" y="1027521"/>
            <a:ext cx="4755148" cy="50352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据史料记载，重阳糕又称花糕、菊糕、五色糕，制无定法，较为随意。 九月九日天明时，以片糕搭儿女头额，口中念念有词，祝愿子女百事俱高，乃古人九月作糕的本意。讲究的重阳糕要作成九层，像座宝塔，上面还作成两只小羊，以符合重阳（羊）之义。有的还在重阳糕上插一小红纸旗，并点蜡烛灯。这大概是用“点灯”、“吃糕”代替“登高”的意思，用小红纸旗代替茱萸。当今的重阳糕，仍无固定品种，各地在重阳节吃的松软糕类都称之为重阳糕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482174" y="2073638"/>
            <a:ext cx="3989115" cy="39891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051287" y="1027521"/>
            <a:ext cx="861774" cy="25546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cs typeface="+mn-ea"/>
                <a:sym typeface="+mn-lt"/>
              </a:rPr>
              <a:t>吃重阳糕</a:t>
            </a:r>
            <a:endParaRPr lang="zh-CN" altLang="en-US" sz="44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3242"/>
            <a:ext cx="12192000" cy="2811729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029335" y="447933"/>
            <a:ext cx="1370966" cy="1370966"/>
          </a:xfrm>
          <a:prstGeom prst="ellipse">
            <a:avLst/>
          </a:prstGeom>
          <a:gradFill>
            <a:gsLst>
              <a:gs pos="99000">
                <a:srgbClr val="FD5F2A">
                  <a:alpha val="0"/>
                </a:srgbClr>
              </a:gs>
              <a:gs pos="0">
                <a:srgbClr val="E01F1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133416"/>
            <a:ext cx="5966861" cy="225916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233" y="3123366"/>
            <a:ext cx="5462767" cy="2068304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571904" y="815235"/>
            <a:ext cx="14446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/>
              <a:t>肆</a:t>
            </a:r>
            <a:endParaRPr lang="zh-CN" altLang="en-US" sz="9600" dirty="0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1563" y="1044529"/>
            <a:ext cx="896949" cy="11959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769" y="-645748"/>
            <a:ext cx="4469231" cy="52480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29" y="4789928"/>
            <a:ext cx="1410117" cy="265626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" r="1532" b="52828"/>
          <a:stretch>
            <a:fillRect/>
          </a:stretch>
        </p:blipFill>
        <p:spPr>
          <a:xfrm>
            <a:off x="0" y="4613604"/>
            <a:ext cx="12192000" cy="2244396"/>
          </a:xfrm>
          <a:prstGeom prst="rect">
            <a:avLst/>
          </a:prstGeom>
        </p:spPr>
      </p:pic>
      <p:sp>
        <p:nvSpPr>
          <p:cNvPr id="45" name="Freeform 764"/>
          <p:cNvSpPr>
            <a:spLocks noEditPoints="1"/>
          </p:cNvSpPr>
          <p:nvPr/>
        </p:nvSpPr>
        <p:spPr bwMode="auto">
          <a:xfrm>
            <a:off x="2796261" y="2429150"/>
            <a:ext cx="6872408" cy="1163049"/>
          </a:xfrm>
          <a:custGeom>
            <a:avLst/>
            <a:gdLst>
              <a:gd name="T0" fmla="*/ 489 w 524"/>
              <a:gd name="T1" fmla="*/ 105 h 131"/>
              <a:gd name="T2" fmla="*/ 456 w 524"/>
              <a:gd name="T3" fmla="*/ 104 h 131"/>
              <a:gd name="T4" fmla="*/ 439 w 524"/>
              <a:gd name="T5" fmla="*/ 103 h 131"/>
              <a:gd name="T6" fmla="*/ 450 w 524"/>
              <a:gd name="T7" fmla="*/ 98 h 131"/>
              <a:gd name="T8" fmla="*/ 458 w 524"/>
              <a:gd name="T9" fmla="*/ 94 h 131"/>
              <a:gd name="T10" fmla="*/ 497 w 524"/>
              <a:gd name="T11" fmla="*/ 87 h 131"/>
              <a:gd name="T12" fmla="*/ 509 w 524"/>
              <a:gd name="T13" fmla="*/ 77 h 131"/>
              <a:gd name="T14" fmla="*/ 522 w 524"/>
              <a:gd name="T15" fmla="*/ 69 h 131"/>
              <a:gd name="T16" fmla="*/ 515 w 524"/>
              <a:gd name="T17" fmla="*/ 64 h 131"/>
              <a:gd name="T18" fmla="*/ 500 w 524"/>
              <a:gd name="T19" fmla="*/ 60 h 131"/>
              <a:gd name="T20" fmla="*/ 494 w 524"/>
              <a:gd name="T21" fmla="*/ 56 h 131"/>
              <a:gd name="T22" fmla="*/ 492 w 524"/>
              <a:gd name="T23" fmla="*/ 48 h 131"/>
              <a:gd name="T24" fmla="*/ 468 w 524"/>
              <a:gd name="T25" fmla="*/ 47 h 131"/>
              <a:gd name="T26" fmla="*/ 490 w 524"/>
              <a:gd name="T27" fmla="*/ 41 h 131"/>
              <a:gd name="T28" fmla="*/ 468 w 524"/>
              <a:gd name="T29" fmla="*/ 36 h 131"/>
              <a:gd name="T30" fmla="*/ 442 w 524"/>
              <a:gd name="T31" fmla="*/ 34 h 131"/>
              <a:gd name="T32" fmla="*/ 306 w 524"/>
              <a:gd name="T33" fmla="*/ 25 h 131"/>
              <a:gd name="T34" fmla="*/ 383 w 524"/>
              <a:gd name="T35" fmla="*/ 27 h 131"/>
              <a:gd name="T36" fmla="*/ 442 w 524"/>
              <a:gd name="T37" fmla="*/ 25 h 131"/>
              <a:gd name="T38" fmla="*/ 499 w 524"/>
              <a:gd name="T39" fmla="*/ 23 h 131"/>
              <a:gd name="T40" fmla="*/ 323 w 524"/>
              <a:gd name="T41" fmla="*/ 8 h 131"/>
              <a:gd name="T42" fmla="*/ 25 w 524"/>
              <a:gd name="T43" fmla="*/ 3 h 131"/>
              <a:gd name="T44" fmla="*/ 11 w 524"/>
              <a:gd name="T45" fmla="*/ 14 h 131"/>
              <a:gd name="T46" fmla="*/ 16 w 524"/>
              <a:gd name="T47" fmla="*/ 19 h 131"/>
              <a:gd name="T48" fmla="*/ 32 w 524"/>
              <a:gd name="T49" fmla="*/ 32 h 131"/>
              <a:gd name="T50" fmla="*/ 4 w 524"/>
              <a:gd name="T51" fmla="*/ 32 h 131"/>
              <a:gd name="T52" fmla="*/ 13 w 524"/>
              <a:gd name="T53" fmla="*/ 42 h 131"/>
              <a:gd name="T54" fmla="*/ 51 w 524"/>
              <a:gd name="T55" fmla="*/ 57 h 131"/>
              <a:gd name="T56" fmla="*/ 5 w 524"/>
              <a:gd name="T57" fmla="*/ 57 h 131"/>
              <a:gd name="T58" fmla="*/ 17 w 524"/>
              <a:gd name="T59" fmla="*/ 67 h 131"/>
              <a:gd name="T60" fmla="*/ 13 w 524"/>
              <a:gd name="T61" fmla="*/ 72 h 131"/>
              <a:gd name="T62" fmla="*/ 39 w 524"/>
              <a:gd name="T63" fmla="*/ 84 h 131"/>
              <a:gd name="T64" fmla="*/ 41 w 524"/>
              <a:gd name="T65" fmla="*/ 93 h 131"/>
              <a:gd name="T66" fmla="*/ 50 w 524"/>
              <a:gd name="T67" fmla="*/ 98 h 131"/>
              <a:gd name="T68" fmla="*/ 13 w 524"/>
              <a:gd name="T69" fmla="*/ 92 h 131"/>
              <a:gd name="T70" fmla="*/ 34 w 524"/>
              <a:gd name="T71" fmla="*/ 104 h 131"/>
              <a:gd name="T72" fmla="*/ 71 w 524"/>
              <a:gd name="T73" fmla="*/ 114 h 131"/>
              <a:gd name="T74" fmla="*/ 75 w 524"/>
              <a:gd name="T75" fmla="*/ 113 h 131"/>
              <a:gd name="T76" fmla="*/ 256 w 524"/>
              <a:gd name="T77" fmla="*/ 124 h 131"/>
              <a:gd name="T78" fmla="*/ 407 w 524"/>
              <a:gd name="T79" fmla="*/ 130 h 131"/>
              <a:gd name="T80" fmla="*/ 263 w 524"/>
              <a:gd name="T81" fmla="*/ 124 h 131"/>
              <a:gd name="T82" fmla="*/ 178 w 524"/>
              <a:gd name="T83" fmla="*/ 117 h 131"/>
              <a:gd name="T84" fmla="*/ 485 w 524"/>
              <a:gd name="T85" fmla="*/ 120 h 131"/>
              <a:gd name="T86" fmla="*/ 452 w 524"/>
              <a:gd name="T87" fmla="*/ 118 h 131"/>
              <a:gd name="T88" fmla="*/ 509 w 524"/>
              <a:gd name="T89" fmla="*/ 108 h 131"/>
              <a:gd name="T90" fmla="*/ 466 w 524"/>
              <a:gd name="T91" fmla="*/ 62 h 131"/>
              <a:gd name="T92" fmla="*/ 22 w 524"/>
              <a:gd name="T93" fmla="*/ 33 h 131"/>
              <a:gd name="T94" fmla="*/ 31 w 524"/>
              <a:gd name="T95" fmla="*/ 79 h 131"/>
              <a:gd name="T96" fmla="*/ 81 w 524"/>
              <a:gd name="T97" fmla="*/ 20 h 131"/>
              <a:gd name="T98" fmla="*/ 285 w 524"/>
              <a:gd name="T99" fmla="*/ 24 h 131"/>
              <a:gd name="T100" fmla="*/ 407 w 524"/>
              <a:gd name="T101" fmla="*/ 10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4" h="131">
                <a:moveTo>
                  <a:pt x="509" y="108"/>
                </a:moveTo>
                <a:cubicBezTo>
                  <a:pt x="507" y="109"/>
                  <a:pt x="503" y="108"/>
                  <a:pt x="502" y="107"/>
                </a:cubicBezTo>
                <a:cubicBezTo>
                  <a:pt x="488" y="111"/>
                  <a:pt x="473" y="110"/>
                  <a:pt x="458" y="109"/>
                </a:cubicBezTo>
                <a:cubicBezTo>
                  <a:pt x="467" y="106"/>
                  <a:pt x="480" y="109"/>
                  <a:pt x="489" y="105"/>
                </a:cubicBezTo>
                <a:cubicBezTo>
                  <a:pt x="481" y="105"/>
                  <a:pt x="474" y="105"/>
                  <a:pt x="467" y="105"/>
                </a:cubicBezTo>
                <a:cubicBezTo>
                  <a:pt x="467" y="105"/>
                  <a:pt x="467" y="105"/>
                  <a:pt x="467" y="105"/>
                </a:cubicBezTo>
                <a:cubicBezTo>
                  <a:pt x="466" y="108"/>
                  <a:pt x="464" y="102"/>
                  <a:pt x="461" y="105"/>
                </a:cubicBezTo>
                <a:cubicBezTo>
                  <a:pt x="460" y="104"/>
                  <a:pt x="456" y="106"/>
                  <a:pt x="456" y="104"/>
                </a:cubicBezTo>
                <a:cubicBezTo>
                  <a:pt x="442" y="104"/>
                  <a:pt x="427" y="105"/>
                  <a:pt x="413" y="103"/>
                </a:cubicBezTo>
                <a:cubicBezTo>
                  <a:pt x="415" y="102"/>
                  <a:pt x="415" y="102"/>
                  <a:pt x="415" y="102"/>
                </a:cubicBezTo>
                <a:cubicBezTo>
                  <a:pt x="423" y="101"/>
                  <a:pt x="432" y="102"/>
                  <a:pt x="439" y="102"/>
                </a:cubicBezTo>
                <a:cubicBezTo>
                  <a:pt x="439" y="103"/>
                  <a:pt x="439" y="103"/>
                  <a:pt x="439" y="103"/>
                </a:cubicBezTo>
                <a:cubicBezTo>
                  <a:pt x="441" y="103"/>
                  <a:pt x="441" y="103"/>
                  <a:pt x="441" y="103"/>
                </a:cubicBezTo>
                <a:cubicBezTo>
                  <a:pt x="442" y="99"/>
                  <a:pt x="448" y="103"/>
                  <a:pt x="451" y="100"/>
                </a:cubicBezTo>
                <a:cubicBezTo>
                  <a:pt x="449" y="99"/>
                  <a:pt x="449" y="99"/>
                  <a:pt x="449" y="99"/>
                </a:cubicBezTo>
                <a:cubicBezTo>
                  <a:pt x="450" y="98"/>
                  <a:pt x="450" y="98"/>
                  <a:pt x="450" y="98"/>
                </a:cubicBezTo>
                <a:cubicBezTo>
                  <a:pt x="462" y="99"/>
                  <a:pt x="472" y="97"/>
                  <a:pt x="482" y="97"/>
                </a:cubicBezTo>
                <a:cubicBezTo>
                  <a:pt x="481" y="96"/>
                  <a:pt x="480" y="96"/>
                  <a:pt x="479" y="95"/>
                </a:cubicBezTo>
                <a:cubicBezTo>
                  <a:pt x="473" y="96"/>
                  <a:pt x="465" y="95"/>
                  <a:pt x="459" y="95"/>
                </a:cubicBezTo>
                <a:cubicBezTo>
                  <a:pt x="458" y="94"/>
                  <a:pt x="458" y="94"/>
                  <a:pt x="458" y="94"/>
                </a:cubicBezTo>
                <a:cubicBezTo>
                  <a:pt x="466" y="93"/>
                  <a:pt x="475" y="94"/>
                  <a:pt x="483" y="92"/>
                </a:cubicBezTo>
                <a:cubicBezTo>
                  <a:pt x="487" y="92"/>
                  <a:pt x="492" y="91"/>
                  <a:pt x="495" y="90"/>
                </a:cubicBezTo>
                <a:cubicBezTo>
                  <a:pt x="490" y="88"/>
                  <a:pt x="484" y="91"/>
                  <a:pt x="479" y="90"/>
                </a:cubicBezTo>
                <a:cubicBezTo>
                  <a:pt x="484" y="88"/>
                  <a:pt x="491" y="88"/>
                  <a:pt x="497" y="87"/>
                </a:cubicBezTo>
                <a:cubicBezTo>
                  <a:pt x="499" y="88"/>
                  <a:pt x="500" y="84"/>
                  <a:pt x="503" y="86"/>
                </a:cubicBezTo>
                <a:cubicBezTo>
                  <a:pt x="507" y="81"/>
                  <a:pt x="516" y="84"/>
                  <a:pt x="522" y="81"/>
                </a:cubicBezTo>
                <a:cubicBezTo>
                  <a:pt x="514" y="80"/>
                  <a:pt x="502" y="81"/>
                  <a:pt x="492" y="80"/>
                </a:cubicBezTo>
                <a:cubicBezTo>
                  <a:pt x="497" y="77"/>
                  <a:pt x="504" y="78"/>
                  <a:pt x="509" y="77"/>
                </a:cubicBezTo>
                <a:cubicBezTo>
                  <a:pt x="496" y="76"/>
                  <a:pt x="483" y="83"/>
                  <a:pt x="471" y="77"/>
                </a:cubicBezTo>
                <a:cubicBezTo>
                  <a:pt x="478" y="77"/>
                  <a:pt x="484" y="74"/>
                  <a:pt x="491" y="73"/>
                </a:cubicBezTo>
                <a:cubicBezTo>
                  <a:pt x="493" y="71"/>
                  <a:pt x="493" y="71"/>
                  <a:pt x="493" y="71"/>
                </a:cubicBezTo>
                <a:cubicBezTo>
                  <a:pt x="502" y="69"/>
                  <a:pt x="513" y="70"/>
                  <a:pt x="522" y="69"/>
                </a:cubicBezTo>
                <a:cubicBezTo>
                  <a:pt x="524" y="69"/>
                  <a:pt x="524" y="69"/>
                  <a:pt x="524" y="69"/>
                </a:cubicBezTo>
                <a:cubicBezTo>
                  <a:pt x="516" y="66"/>
                  <a:pt x="516" y="66"/>
                  <a:pt x="516" y="66"/>
                </a:cubicBezTo>
                <a:cubicBezTo>
                  <a:pt x="516" y="66"/>
                  <a:pt x="516" y="64"/>
                  <a:pt x="517" y="64"/>
                </a:cubicBezTo>
                <a:cubicBezTo>
                  <a:pt x="515" y="64"/>
                  <a:pt x="515" y="64"/>
                  <a:pt x="515" y="64"/>
                </a:cubicBezTo>
                <a:cubicBezTo>
                  <a:pt x="502" y="66"/>
                  <a:pt x="485" y="64"/>
                  <a:pt x="472" y="65"/>
                </a:cubicBezTo>
                <a:cubicBezTo>
                  <a:pt x="475" y="63"/>
                  <a:pt x="482" y="65"/>
                  <a:pt x="485" y="63"/>
                </a:cubicBezTo>
                <a:cubicBezTo>
                  <a:pt x="482" y="63"/>
                  <a:pt x="478" y="63"/>
                  <a:pt x="475" y="62"/>
                </a:cubicBezTo>
                <a:cubicBezTo>
                  <a:pt x="484" y="62"/>
                  <a:pt x="491" y="60"/>
                  <a:pt x="500" y="60"/>
                </a:cubicBezTo>
                <a:cubicBezTo>
                  <a:pt x="499" y="60"/>
                  <a:pt x="500" y="59"/>
                  <a:pt x="502" y="59"/>
                </a:cubicBezTo>
                <a:cubicBezTo>
                  <a:pt x="500" y="58"/>
                  <a:pt x="498" y="58"/>
                  <a:pt x="496" y="57"/>
                </a:cubicBezTo>
                <a:cubicBezTo>
                  <a:pt x="499" y="56"/>
                  <a:pt x="499" y="56"/>
                  <a:pt x="499" y="56"/>
                </a:cubicBezTo>
                <a:cubicBezTo>
                  <a:pt x="498" y="55"/>
                  <a:pt x="496" y="55"/>
                  <a:pt x="494" y="56"/>
                </a:cubicBezTo>
                <a:cubicBezTo>
                  <a:pt x="493" y="55"/>
                  <a:pt x="493" y="54"/>
                  <a:pt x="493" y="53"/>
                </a:cubicBezTo>
                <a:cubicBezTo>
                  <a:pt x="502" y="51"/>
                  <a:pt x="511" y="52"/>
                  <a:pt x="518" y="49"/>
                </a:cubicBezTo>
                <a:cubicBezTo>
                  <a:pt x="493" y="50"/>
                  <a:pt x="493" y="50"/>
                  <a:pt x="493" y="50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1" y="49"/>
                  <a:pt x="489" y="50"/>
                  <a:pt x="488" y="49"/>
                </a:cubicBezTo>
                <a:cubicBezTo>
                  <a:pt x="488" y="49"/>
                  <a:pt x="488" y="49"/>
                  <a:pt x="488" y="49"/>
                </a:cubicBezTo>
                <a:cubicBezTo>
                  <a:pt x="479" y="51"/>
                  <a:pt x="470" y="49"/>
                  <a:pt x="461" y="47"/>
                </a:cubicBezTo>
                <a:cubicBezTo>
                  <a:pt x="464" y="47"/>
                  <a:pt x="466" y="46"/>
                  <a:pt x="468" y="47"/>
                </a:cubicBezTo>
                <a:cubicBezTo>
                  <a:pt x="472" y="46"/>
                  <a:pt x="476" y="47"/>
                  <a:pt x="479" y="45"/>
                </a:cubicBezTo>
                <a:cubicBezTo>
                  <a:pt x="480" y="45"/>
                  <a:pt x="482" y="45"/>
                  <a:pt x="483" y="46"/>
                </a:cubicBezTo>
                <a:cubicBezTo>
                  <a:pt x="491" y="44"/>
                  <a:pt x="501" y="43"/>
                  <a:pt x="510" y="43"/>
                </a:cubicBezTo>
                <a:cubicBezTo>
                  <a:pt x="504" y="41"/>
                  <a:pt x="496" y="44"/>
                  <a:pt x="490" y="41"/>
                </a:cubicBezTo>
                <a:cubicBezTo>
                  <a:pt x="490" y="40"/>
                  <a:pt x="490" y="40"/>
                  <a:pt x="491" y="40"/>
                </a:cubicBezTo>
                <a:cubicBezTo>
                  <a:pt x="488" y="38"/>
                  <a:pt x="488" y="38"/>
                  <a:pt x="488" y="38"/>
                </a:cubicBezTo>
                <a:cubicBezTo>
                  <a:pt x="481" y="38"/>
                  <a:pt x="474" y="38"/>
                  <a:pt x="467" y="37"/>
                </a:cubicBezTo>
                <a:cubicBezTo>
                  <a:pt x="468" y="36"/>
                  <a:pt x="468" y="36"/>
                  <a:pt x="468" y="36"/>
                </a:cubicBezTo>
                <a:cubicBezTo>
                  <a:pt x="464" y="36"/>
                  <a:pt x="464" y="36"/>
                  <a:pt x="464" y="36"/>
                </a:cubicBezTo>
                <a:cubicBezTo>
                  <a:pt x="464" y="38"/>
                  <a:pt x="462" y="36"/>
                  <a:pt x="460" y="36"/>
                </a:cubicBezTo>
                <a:cubicBezTo>
                  <a:pt x="461" y="35"/>
                  <a:pt x="461" y="35"/>
                  <a:pt x="461" y="35"/>
                </a:cubicBezTo>
                <a:cubicBezTo>
                  <a:pt x="455" y="34"/>
                  <a:pt x="448" y="35"/>
                  <a:pt x="442" y="34"/>
                </a:cubicBezTo>
                <a:cubicBezTo>
                  <a:pt x="443" y="34"/>
                  <a:pt x="443" y="34"/>
                  <a:pt x="443" y="33"/>
                </a:cubicBezTo>
                <a:cubicBezTo>
                  <a:pt x="433" y="33"/>
                  <a:pt x="433" y="33"/>
                  <a:pt x="433" y="33"/>
                </a:cubicBezTo>
                <a:cubicBezTo>
                  <a:pt x="326" y="26"/>
                  <a:pt x="326" y="26"/>
                  <a:pt x="326" y="26"/>
                </a:cubicBezTo>
                <a:cubicBezTo>
                  <a:pt x="306" y="25"/>
                  <a:pt x="306" y="25"/>
                  <a:pt x="306" y="25"/>
                </a:cubicBezTo>
                <a:cubicBezTo>
                  <a:pt x="299" y="25"/>
                  <a:pt x="290" y="25"/>
                  <a:pt x="285" y="23"/>
                </a:cubicBezTo>
                <a:cubicBezTo>
                  <a:pt x="292" y="23"/>
                  <a:pt x="299" y="24"/>
                  <a:pt x="306" y="24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3" y="27"/>
                  <a:pt x="383" y="27"/>
                </a:cubicBezTo>
                <a:cubicBezTo>
                  <a:pt x="411" y="29"/>
                  <a:pt x="436" y="26"/>
                  <a:pt x="463" y="28"/>
                </a:cubicBezTo>
                <a:cubicBezTo>
                  <a:pt x="462" y="28"/>
                  <a:pt x="460" y="28"/>
                  <a:pt x="459" y="27"/>
                </a:cubicBezTo>
                <a:cubicBezTo>
                  <a:pt x="460" y="26"/>
                  <a:pt x="461" y="26"/>
                  <a:pt x="462" y="26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0" y="23"/>
                  <a:pt x="440" y="23"/>
                  <a:pt x="440" y="23"/>
                </a:cubicBezTo>
                <a:cubicBezTo>
                  <a:pt x="458" y="24"/>
                  <a:pt x="477" y="27"/>
                  <a:pt x="493" y="24"/>
                </a:cubicBezTo>
                <a:cubicBezTo>
                  <a:pt x="471" y="21"/>
                  <a:pt x="471" y="21"/>
                  <a:pt x="471" y="21"/>
                </a:cubicBezTo>
                <a:cubicBezTo>
                  <a:pt x="480" y="19"/>
                  <a:pt x="489" y="23"/>
                  <a:pt x="499" y="23"/>
                </a:cubicBezTo>
                <a:cubicBezTo>
                  <a:pt x="481" y="19"/>
                  <a:pt x="463" y="17"/>
                  <a:pt x="444" y="15"/>
                </a:cubicBezTo>
                <a:cubicBezTo>
                  <a:pt x="441" y="12"/>
                  <a:pt x="435" y="14"/>
                  <a:pt x="432" y="12"/>
                </a:cubicBezTo>
                <a:cubicBezTo>
                  <a:pt x="429" y="14"/>
                  <a:pt x="425" y="13"/>
                  <a:pt x="422" y="13"/>
                </a:cubicBezTo>
                <a:cubicBezTo>
                  <a:pt x="323" y="8"/>
                  <a:pt x="323" y="8"/>
                  <a:pt x="323" y="8"/>
                </a:cubicBezTo>
                <a:cubicBezTo>
                  <a:pt x="274" y="4"/>
                  <a:pt x="229" y="6"/>
                  <a:pt x="181" y="4"/>
                </a:cubicBezTo>
                <a:cubicBezTo>
                  <a:pt x="71" y="3"/>
                  <a:pt x="71" y="3"/>
                  <a:pt x="71" y="3"/>
                </a:cubicBezTo>
                <a:cubicBezTo>
                  <a:pt x="39" y="1"/>
                  <a:pt x="39" y="1"/>
                  <a:pt x="39" y="1"/>
                </a:cubicBezTo>
                <a:cubicBezTo>
                  <a:pt x="34" y="0"/>
                  <a:pt x="28" y="0"/>
                  <a:pt x="25" y="3"/>
                </a:cubicBezTo>
                <a:cubicBezTo>
                  <a:pt x="15" y="2"/>
                  <a:pt x="6" y="6"/>
                  <a:pt x="0" y="12"/>
                </a:cubicBezTo>
                <a:cubicBezTo>
                  <a:pt x="3" y="12"/>
                  <a:pt x="7" y="14"/>
                  <a:pt x="10" y="13"/>
                </a:cubicBezTo>
                <a:cubicBezTo>
                  <a:pt x="11" y="11"/>
                  <a:pt x="15" y="11"/>
                  <a:pt x="17" y="12"/>
                </a:cubicBezTo>
                <a:cubicBezTo>
                  <a:pt x="15" y="13"/>
                  <a:pt x="12" y="13"/>
                  <a:pt x="11" y="14"/>
                </a:cubicBezTo>
                <a:cubicBezTo>
                  <a:pt x="12" y="16"/>
                  <a:pt x="15" y="14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20" y="15"/>
                  <a:pt x="23" y="18"/>
                  <a:pt x="25" y="20"/>
                </a:cubicBezTo>
                <a:cubicBezTo>
                  <a:pt x="24" y="21"/>
                  <a:pt x="19" y="20"/>
                  <a:pt x="16" y="19"/>
                </a:cubicBezTo>
                <a:cubicBezTo>
                  <a:pt x="13" y="22"/>
                  <a:pt x="5" y="19"/>
                  <a:pt x="6" y="23"/>
                </a:cubicBezTo>
                <a:cubicBezTo>
                  <a:pt x="11" y="27"/>
                  <a:pt x="19" y="22"/>
                  <a:pt x="24" y="27"/>
                </a:cubicBezTo>
                <a:cubicBezTo>
                  <a:pt x="24" y="28"/>
                  <a:pt x="24" y="28"/>
                  <a:pt x="24" y="28"/>
                </a:cubicBezTo>
                <a:cubicBezTo>
                  <a:pt x="26" y="29"/>
                  <a:pt x="30" y="29"/>
                  <a:pt x="32" y="32"/>
                </a:cubicBezTo>
                <a:cubicBezTo>
                  <a:pt x="28" y="34"/>
                  <a:pt x="24" y="32"/>
                  <a:pt x="20" y="31"/>
                </a:cubicBezTo>
                <a:cubicBezTo>
                  <a:pt x="17" y="30"/>
                  <a:pt x="12" y="29"/>
                  <a:pt x="10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7" y="29"/>
                  <a:pt x="5" y="30"/>
                  <a:pt x="4" y="32"/>
                </a:cubicBezTo>
                <a:cubicBezTo>
                  <a:pt x="11" y="34"/>
                  <a:pt x="17" y="30"/>
                  <a:pt x="21" y="33"/>
                </a:cubicBezTo>
                <a:cubicBezTo>
                  <a:pt x="21" y="34"/>
                  <a:pt x="20" y="33"/>
                  <a:pt x="20" y="33"/>
                </a:cubicBezTo>
                <a:cubicBezTo>
                  <a:pt x="19" y="39"/>
                  <a:pt x="10" y="34"/>
                  <a:pt x="8" y="39"/>
                </a:cubicBezTo>
                <a:cubicBezTo>
                  <a:pt x="13" y="42"/>
                  <a:pt x="13" y="42"/>
                  <a:pt x="13" y="42"/>
                </a:cubicBezTo>
                <a:cubicBezTo>
                  <a:pt x="11" y="46"/>
                  <a:pt x="5" y="41"/>
                  <a:pt x="4" y="43"/>
                </a:cubicBezTo>
                <a:cubicBezTo>
                  <a:pt x="6" y="44"/>
                  <a:pt x="6" y="44"/>
                  <a:pt x="6" y="44"/>
                </a:cubicBezTo>
                <a:cubicBezTo>
                  <a:pt x="11" y="45"/>
                  <a:pt x="16" y="46"/>
                  <a:pt x="21" y="47"/>
                </a:cubicBezTo>
                <a:cubicBezTo>
                  <a:pt x="29" y="55"/>
                  <a:pt x="41" y="52"/>
                  <a:pt x="51" y="57"/>
                </a:cubicBezTo>
                <a:cubicBezTo>
                  <a:pt x="47" y="59"/>
                  <a:pt x="43" y="54"/>
                  <a:pt x="41" y="57"/>
                </a:cubicBezTo>
                <a:cubicBezTo>
                  <a:pt x="29" y="54"/>
                  <a:pt x="18" y="53"/>
                  <a:pt x="6" y="54"/>
                </a:cubicBezTo>
                <a:cubicBezTo>
                  <a:pt x="6" y="54"/>
                  <a:pt x="6" y="55"/>
                  <a:pt x="7" y="55"/>
                </a:cubicBezTo>
                <a:cubicBezTo>
                  <a:pt x="6" y="56"/>
                  <a:pt x="6" y="56"/>
                  <a:pt x="5" y="57"/>
                </a:cubicBezTo>
                <a:cubicBezTo>
                  <a:pt x="9" y="57"/>
                  <a:pt x="12" y="61"/>
                  <a:pt x="17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6" y="64"/>
                  <a:pt x="21" y="63"/>
                  <a:pt x="22" y="66"/>
                </a:cubicBezTo>
                <a:cubicBezTo>
                  <a:pt x="21" y="67"/>
                  <a:pt x="19" y="65"/>
                  <a:pt x="17" y="67"/>
                </a:cubicBezTo>
                <a:cubicBezTo>
                  <a:pt x="17" y="69"/>
                  <a:pt x="20" y="68"/>
                  <a:pt x="20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7" y="71"/>
                  <a:pt x="16" y="70"/>
                  <a:pt x="13" y="71"/>
                </a:cubicBezTo>
                <a:cubicBezTo>
                  <a:pt x="13" y="71"/>
                  <a:pt x="13" y="72"/>
                  <a:pt x="13" y="72"/>
                </a:cubicBezTo>
                <a:cubicBezTo>
                  <a:pt x="15" y="75"/>
                  <a:pt x="22" y="74"/>
                  <a:pt x="25" y="77"/>
                </a:cubicBezTo>
                <a:cubicBezTo>
                  <a:pt x="23" y="78"/>
                  <a:pt x="22" y="77"/>
                  <a:pt x="19" y="78"/>
                </a:cubicBezTo>
                <a:cubicBezTo>
                  <a:pt x="21" y="80"/>
                  <a:pt x="24" y="80"/>
                  <a:pt x="28" y="80"/>
                </a:cubicBezTo>
                <a:cubicBezTo>
                  <a:pt x="31" y="82"/>
                  <a:pt x="36" y="82"/>
                  <a:pt x="39" y="84"/>
                </a:cubicBezTo>
                <a:cubicBezTo>
                  <a:pt x="32" y="85"/>
                  <a:pt x="32" y="85"/>
                  <a:pt x="32" y="85"/>
                </a:cubicBezTo>
                <a:cubicBezTo>
                  <a:pt x="33" y="86"/>
                  <a:pt x="33" y="86"/>
                  <a:pt x="33" y="86"/>
                </a:cubicBezTo>
                <a:cubicBezTo>
                  <a:pt x="31" y="87"/>
                  <a:pt x="29" y="87"/>
                  <a:pt x="27" y="87"/>
                </a:cubicBezTo>
                <a:cubicBezTo>
                  <a:pt x="32" y="89"/>
                  <a:pt x="37" y="90"/>
                  <a:pt x="41" y="93"/>
                </a:cubicBezTo>
                <a:cubicBezTo>
                  <a:pt x="39" y="94"/>
                  <a:pt x="39" y="94"/>
                  <a:pt x="39" y="94"/>
                </a:cubicBezTo>
                <a:cubicBezTo>
                  <a:pt x="40" y="94"/>
                  <a:pt x="41" y="94"/>
                  <a:pt x="42" y="95"/>
                </a:cubicBezTo>
                <a:cubicBezTo>
                  <a:pt x="42" y="94"/>
                  <a:pt x="42" y="94"/>
                  <a:pt x="42" y="94"/>
                </a:cubicBezTo>
                <a:cubicBezTo>
                  <a:pt x="45" y="94"/>
                  <a:pt x="48" y="96"/>
                  <a:pt x="50" y="98"/>
                </a:cubicBezTo>
                <a:cubicBezTo>
                  <a:pt x="49" y="98"/>
                  <a:pt x="49" y="98"/>
                  <a:pt x="49" y="98"/>
                </a:cubicBezTo>
                <a:cubicBezTo>
                  <a:pt x="40" y="93"/>
                  <a:pt x="29" y="101"/>
                  <a:pt x="21" y="94"/>
                </a:cubicBezTo>
                <a:cubicBezTo>
                  <a:pt x="19" y="92"/>
                  <a:pt x="19" y="96"/>
                  <a:pt x="17" y="93"/>
                </a:cubicBezTo>
                <a:cubicBezTo>
                  <a:pt x="16" y="92"/>
                  <a:pt x="13" y="91"/>
                  <a:pt x="13" y="92"/>
                </a:cubicBezTo>
                <a:cubicBezTo>
                  <a:pt x="16" y="97"/>
                  <a:pt x="25" y="94"/>
                  <a:pt x="29" y="99"/>
                </a:cubicBezTo>
                <a:cubicBezTo>
                  <a:pt x="24" y="101"/>
                  <a:pt x="24" y="101"/>
                  <a:pt x="24" y="101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9" y="101"/>
                  <a:pt x="31" y="104"/>
                  <a:pt x="34" y="104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32" y="106"/>
                  <a:pt x="38" y="108"/>
                  <a:pt x="44" y="110"/>
                </a:cubicBezTo>
                <a:cubicBezTo>
                  <a:pt x="46" y="111"/>
                  <a:pt x="50" y="112"/>
                  <a:pt x="51" y="110"/>
                </a:cubicBezTo>
                <a:cubicBezTo>
                  <a:pt x="58" y="112"/>
                  <a:pt x="64" y="114"/>
                  <a:pt x="71" y="114"/>
                </a:cubicBezTo>
                <a:cubicBezTo>
                  <a:pt x="67" y="112"/>
                  <a:pt x="59" y="112"/>
                  <a:pt x="55" y="109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89" y="114"/>
                  <a:pt x="89" y="114"/>
                  <a:pt x="89" y="114"/>
                </a:cubicBezTo>
                <a:cubicBezTo>
                  <a:pt x="85" y="115"/>
                  <a:pt x="80" y="112"/>
                  <a:pt x="75" y="113"/>
                </a:cubicBezTo>
                <a:cubicBezTo>
                  <a:pt x="78" y="115"/>
                  <a:pt x="78" y="115"/>
                  <a:pt x="78" y="115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86" y="118"/>
                  <a:pt x="95" y="119"/>
                  <a:pt x="104" y="121"/>
                </a:cubicBezTo>
                <a:cubicBezTo>
                  <a:pt x="157" y="123"/>
                  <a:pt x="204" y="123"/>
                  <a:pt x="256" y="124"/>
                </a:cubicBezTo>
                <a:cubicBezTo>
                  <a:pt x="261" y="127"/>
                  <a:pt x="264" y="122"/>
                  <a:pt x="270" y="125"/>
                </a:cubicBezTo>
                <a:cubicBezTo>
                  <a:pt x="270" y="125"/>
                  <a:pt x="270" y="125"/>
                  <a:pt x="270" y="125"/>
                </a:cubicBezTo>
                <a:cubicBezTo>
                  <a:pt x="370" y="130"/>
                  <a:pt x="370" y="130"/>
                  <a:pt x="370" y="130"/>
                </a:cubicBezTo>
                <a:cubicBezTo>
                  <a:pt x="383" y="129"/>
                  <a:pt x="398" y="131"/>
                  <a:pt x="407" y="130"/>
                </a:cubicBezTo>
                <a:cubicBezTo>
                  <a:pt x="365" y="128"/>
                  <a:pt x="365" y="128"/>
                  <a:pt x="365" y="128"/>
                </a:cubicBezTo>
                <a:cubicBezTo>
                  <a:pt x="285" y="123"/>
                  <a:pt x="285" y="123"/>
                  <a:pt x="285" y="123"/>
                </a:cubicBezTo>
                <a:cubicBezTo>
                  <a:pt x="281" y="125"/>
                  <a:pt x="271" y="122"/>
                  <a:pt x="264" y="123"/>
                </a:cubicBezTo>
                <a:cubicBezTo>
                  <a:pt x="263" y="124"/>
                  <a:pt x="263" y="124"/>
                  <a:pt x="263" y="124"/>
                </a:cubicBezTo>
                <a:cubicBezTo>
                  <a:pt x="245" y="121"/>
                  <a:pt x="228" y="124"/>
                  <a:pt x="210" y="121"/>
                </a:cubicBezTo>
                <a:cubicBezTo>
                  <a:pt x="174" y="120"/>
                  <a:pt x="139" y="121"/>
                  <a:pt x="104" y="116"/>
                </a:cubicBezTo>
                <a:cubicBezTo>
                  <a:pt x="127" y="118"/>
                  <a:pt x="151" y="115"/>
                  <a:pt x="174" y="117"/>
                </a:cubicBezTo>
                <a:cubicBezTo>
                  <a:pt x="178" y="117"/>
                  <a:pt x="178" y="117"/>
                  <a:pt x="178" y="117"/>
                </a:cubicBezTo>
                <a:cubicBezTo>
                  <a:pt x="233" y="119"/>
                  <a:pt x="292" y="120"/>
                  <a:pt x="347" y="123"/>
                </a:cubicBezTo>
                <a:cubicBezTo>
                  <a:pt x="429" y="125"/>
                  <a:pt x="429" y="125"/>
                  <a:pt x="429" y="125"/>
                </a:cubicBezTo>
                <a:cubicBezTo>
                  <a:pt x="452" y="125"/>
                  <a:pt x="477" y="125"/>
                  <a:pt x="496" y="119"/>
                </a:cubicBezTo>
                <a:cubicBezTo>
                  <a:pt x="485" y="120"/>
                  <a:pt x="485" y="120"/>
                  <a:pt x="485" y="120"/>
                </a:cubicBezTo>
                <a:cubicBezTo>
                  <a:pt x="481" y="121"/>
                  <a:pt x="477" y="120"/>
                  <a:pt x="473" y="118"/>
                </a:cubicBezTo>
                <a:cubicBezTo>
                  <a:pt x="458" y="119"/>
                  <a:pt x="442" y="121"/>
                  <a:pt x="426" y="118"/>
                </a:cubicBezTo>
                <a:cubicBezTo>
                  <a:pt x="434" y="118"/>
                  <a:pt x="442" y="118"/>
                  <a:pt x="451" y="119"/>
                </a:cubicBezTo>
                <a:cubicBezTo>
                  <a:pt x="452" y="118"/>
                  <a:pt x="452" y="118"/>
                  <a:pt x="452" y="118"/>
                </a:cubicBezTo>
                <a:cubicBezTo>
                  <a:pt x="468" y="119"/>
                  <a:pt x="480" y="114"/>
                  <a:pt x="495" y="115"/>
                </a:cubicBezTo>
                <a:cubicBezTo>
                  <a:pt x="491" y="115"/>
                  <a:pt x="491" y="115"/>
                  <a:pt x="491" y="115"/>
                </a:cubicBezTo>
                <a:cubicBezTo>
                  <a:pt x="498" y="110"/>
                  <a:pt x="510" y="110"/>
                  <a:pt x="516" y="108"/>
                </a:cubicBezTo>
                <a:cubicBezTo>
                  <a:pt x="514" y="107"/>
                  <a:pt x="511" y="107"/>
                  <a:pt x="509" y="108"/>
                </a:cubicBezTo>
                <a:close/>
                <a:moveTo>
                  <a:pt x="466" y="62"/>
                </a:moveTo>
                <a:cubicBezTo>
                  <a:pt x="471" y="62"/>
                  <a:pt x="471" y="62"/>
                  <a:pt x="471" y="62"/>
                </a:cubicBezTo>
                <a:cubicBezTo>
                  <a:pt x="465" y="62"/>
                  <a:pt x="465" y="62"/>
                  <a:pt x="465" y="62"/>
                </a:cubicBezTo>
                <a:lnTo>
                  <a:pt x="466" y="62"/>
                </a:lnTo>
                <a:close/>
                <a:moveTo>
                  <a:pt x="13" y="43"/>
                </a:moveTo>
                <a:cubicBezTo>
                  <a:pt x="14" y="42"/>
                  <a:pt x="15" y="43"/>
                  <a:pt x="16" y="43"/>
                </a:cubicBezTo>
                <a:cubicBezTo>
                  <a:pt x="16" y="44"/>
                  <a:pt x="14" y="43"/>
                  <a:pt x="13" y="43"/>
                </a:cubicBezTo>
                <a:close/>
                <a:moveTo>
                  <a:pt x="22" y="33"/>
                </a:moveTo>
                <a:cubicBezTo>
                  <a:pt x="22" y="32"/>
                  <a:pt x="22" y="32"/>
                  <a:pt x="22" y="32"/>
                </a:cubicBezTo>
                <a:cubicBezTo>
                  <a:pt x="23" y="33"/>
                  <a:pt x="23" y="33"/>
                  <a:pt x="23" y="33"/>
                </a:cubicBezTo>
                <a:lnTo>
                  <a:pt x="22" y="33"/>
                </a:lnTo>
                <a:close/>
                <a:moveTo>
                  <a:pt x="31" y="79"/>
                </a:moveTo>
                <a:cubicBezTo>
                  <a:pt x="42" y="81"/>
                  <a:pt x="42" y="81"/>
                  <a:pt x="42" y="81"/>
                </a:cubicBezTo>
                <a:cubicBezTo>
                  <a:pt x="38" y="81"/>
                  <a:pt x="35" y="80"/>
                  <a:pt x="31" y="79"/>
                </a:cubicBezTo>
                <a:close/>
                <a:moveTo>
                  <a:pt x="73" y="20"/>
                </a:moveTo>
                <a:cubicBezTo>
                  <a:pt x="75" y="19"/>
                  <a:pt x="78" y="20"/>
                  <a:pt x="81" y="20"/>
                </a:cubicBezTo>
                <a:cubicBezTo>
                  <a:pt x="78" y="21"/>
                  <a:pt x="76" y="20"/>
                  <a:pt x="73" y="20"/>
                </a:cubicBezTo>
                <a:close/>
                <a:moveTo>
                  <a:pt x="82" y="21"/>
                </a:moveTo>
                <a:cubicBezTo>
                  <a:pt x="122" y="22"/>
                  <a:pt x="164" y="23"/>
                  <a:pt x="204" y="23"/>
                </a:cubicBezTo>
                <a:cubicBezTo>
                  <a:pt x="231" y="23"/>
                  <a:pt x="258" y="23"/>
                  <a:pt x="285" y="24"/>
                </a:cubicBezTo>
                <a:cubicBezTo>
                  <a:pt x="217" y="22"/>
                  <a:pt x="151" y="26"/>
                  <a:pt x="82" y="21"/>
                </a:cubicBezTo>
                <a:close/>
                <a:moveTo>
                  <a:pt x="411" y="102"/>
                </a:moveTo>
                <a:cubicBezTo>
                  <a:pt x="411" y="103"/>
                  <a:pt x="411" y="103"/>
                  <a:pt x="411" y="103"/>
                </a:cubicBezTo>
                <a:cubicBezTo>
                  <a:pt x="407" y="103"/>
                  <a:pt x="407" y="103"/>
                  <a:pt x="407" y="103"/>
                </a:cubicBezTo>
                <a:cubicBezTo>
                  <a:pt x="408" y="102"/>
                  <a:pt x="410" y="102"/>
                  <a:pt x="411" y="10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70777" y="2604354"/>
            <a:ext cx="26468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spc="300" dirty="0">
                <a:cs typeface="+mn-ea"/>
                <a:sym typeface="+mn-lt"/>
              </a:rPr>
              <a:t>文学记述</a:t>
            </a:r>
            <a:endParaRPr lang="zh-CN" altLang="en-US" sz="4400" spc="300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03338" y="3903860"/>
            <a:ext cx="72582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pc="600" dirty="0">
                <a:cs typeface="+mn-ea"/>
                <a:sym typeface="+mn-lt"/>
              </a:rPr>
              <a:t>遥 知 兄 弟 登 高 处 ， 遍 插 茱 萸 少 一 人 。</a:t>
            </a:r>
            <a:endParaRPr lang="zh-CN" altLang="en-US" spc="600" dirty="0">
              <a:cs typeface="+mn-ea"/>
              <a:sym typeface="+mn-lt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11926" y="693371"/>
            <a:ext cx="1876561" cy="508171"/>
          </a:xfrm>
          <a:prstGeom prst="rect">
            <a:avLst/>
          </a:prstGeom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/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cs typeface="+mn-ea"/>
                  <a:sym typeface="+mn-lt"/>
                </a:rPr>
                <a:t>04 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文学记述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849887" y="5930778"/>
            <a:ext cx="1440755" cy="3901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59984" y="2010889"/>
            <a:ext cx="54738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cs typeface="+mn-ea"/>
                <a:sym typeface="+mn-lt"/>
              </a:rPr>
              <a:t>《</a:t>
            </a:r>
            <a:r>
              <a:rPr lang="zh-CN" altLang="en-US" sz="3600" dirty="0">
                <a:cs typeface="+mn-ea"/>
                <a:sym typeface="+mn-lt"/>
              </a:rPr>
              <a:t>醉花阴</a:t>
            </a:r>
            <a:r>
              <a:rPr lang="en-US" altLang="zh-CN" sz="3600" dirty="0">
                <a:cs typeface="+mn-ea"/>
                <a:sym typeface="+mn-lt"/>
              </a:rPr>
              <a:t>·</a:t>
            </a:r>
            <a:r>
              <a:rPr lang="zh-CN" altLang="en-US" sz="3600" dirty="0">
                <a:cs typeface="+mn-ea"/>
                <a:sym typeface="+mn-lt"/>
              </a:rPr>
              <a:t>薄雾浓云愁永昼</a:t>
            </a:r>
            <a:r>
              <a:rPr lang="en-US" altLang="zh-CN" sz="3600" dirty="0">
                <a:cs typeface="+mn-ea"/>
                <a:sym typeface="+mn-lt"/>
              </a:rPr>
              <a:t>》</a:t>
            </a:r>
            <a:endParaRPr lang="en-US" altLang="zh-CN" sz="3600" dirty="0">
              <a:cs typeface="+mn-ea"/>
              <a:sym typeface="+mn-lt"/>
            </a:endParaRPr>
          </a:p>
          <a:p>
            <a:r>
              <a:rPr lang="zh-CN" altLang="en-US" sz="2400" dirty="0">
                <a:cs typeface="+mn-ea"/>
                <a:sym typeface="+mn-lt"/>
              </a:rPr>
              <a:t>作者：李清照</a:t>
            </a:r>
            <a:endParaRPr lang="zh-CN" altLang="en-US" sz="2400" dirty="0">
              <a:cs typeface="+mn-ea"/>
              <a:sym typeface="+mn-lt"/>
            </a:endParaRPr>
          </a:p>
          <a:p>
            <a:r>
              <a:rPr lang="zh-CN" altLang="en-US" sz="2400" dirty="0">
                <a:cs typeface="+mn-ea"/>
                <a:sym typeface="+mn-lt"/>
              </a:rPr>
              <a:t>薄雾浓云愁永昼，瑞脑消金兽。佳节又重阳，玉枕纱厨，半夜凉初透。</a:t>
            </a:r>
            <a:endParaRPr lang="zh-CN" altLang="en-US" sz="2400" dirty="0">
              <a:cs typeface="+mn-ea"/>
              <a:sym typeface="+mn-lt"/>
            </a:endParaRPr>
          </a:p>
          <a:p>
            <a:r>
              <a:rPr lang="zh-CN" altLang="en-US" sz="2400" dirty="0">
                <a:cs typeface="+mn-ea"/>
                <a:sym typeface="+mn-lt"/>
              </a:rPr>
              <a:t>东篱把酒黄昏后，有暗香盈袖。莫道不销魂，帘卷西风，人比黄花瘦。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78940" y="599273"/>
            <a:ext cx="4708256" cy="6551335"/>
          </a:xfrm>
          <a:prstGeom prst="rect">
            <a:avLst/>
          </a:prstGeom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900669" y="5930778"/>
            <a:ext cx="1440755" cy="390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149710" y="1162255"/>
            <a:ext cx="5220807" cy="522080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37968" y="1604070"/>
            <a:ext cx="47916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cs typeface="+mn-ea"/>
                <a:sym typeface="+mn-lt"/>
              </a:rPr>
              <a:t>《九月九日忆山东兄弟》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76343" y="2411691"/>
            <a:ext cx="3877985" cy="26489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cs typeface="+mn-ea"/>
                <a:sym typeface="+mn-lt"/>
              </a:rPr>
              <a:t>独在异乡为异客，每逢佳节倍思亲。遥知兄弟登高处，遍插茱萸少一人。</a:t>
            </a:r>
            <a:endParaRPr lang="zh-CN" altLang="en-US" sz="240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13" name="矩形 12"/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cs typeface="+mn-ea"/>
                  <a:sym typeface="+mn-lt"/>
                </a:rPr>
                <a:t>04 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文学记述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3242"/>
            <a:ext cx="12192000" cy="2811729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0180032" y="3915479"/>
            <a:ext cx="830868" cy="830868"/>
          </a:xfrm>
          <a:prstGeom prst="ellipse">
            <a:avLst/>
          </a:prstGeom>
          <a:gradFill>
            <a:gsLst>
              <a:gs pos="99000">
                <a:srgbClr val="FD5F2A">
                  <a:alpha val="0"/>
                </a:srgbClr>
              </a:gs>
              <a:gs pos="0">
                <a:srgbClr val="E01F1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233" y="4049642"/>
            <a:ext cx="5462767" cy="206830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29" y="4789928"/>
            <a:ext cx="1410117" cy="265626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" r="1532" b="52828"/>
          <a:stretch>
            <a:fillRect/>
          </a:stretch>
        </p:blipFill>
        <p:spPr>
          <a:xfrm>
            <a:off x="0" y="4613604"/>
            <a:ext cx="12192000" cy="22443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/>
          <a:srcRect l="29562" t="21309" r="21966" b="16527"/>
          <a:stretch>
            <a:fillRect/>
          </a:stretch>
        </p:blipFill>
        <p:spPr>
          <a:xfrm>
            <a:off x="554572" y="422475"/>
            <a:ext cx="977900" cy="1282641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1672172" y="553497"/>
            <a:ext cx="10094703" cy="3908641"/>
            <a:chOff x="1345116" y="754145"/>
            <a:chExt cx="10094703" cy="3908641"/>
          </a:xfrm>
        </p:grpSpPr>
        <p:sp>
          <p:nvSpPr>
            <p:cNvPr id="54" name="文本框 53"/>
            <p:cNvSpPr txBox="1"/>
            <p:nvPr/>
          </p:nvSpPr>
          <p:spPr>
            <a:xfrm>
              <a:off x="9414250" y="754145"/>
              <a:ext cx="1200329" cy="245096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6600" dirty="0">
                  <a:cs typeface="+mn-ea"/>
                  <a:sym typeface="+mn-lt"/>
                </a:rPr>
                <a:t>目录</a:t>
              </a:r>
              <a:endParaRPr lang="zh-CN" altLang="en-US" sz="6600" dirty="0">
                <a:cs typeface="+mn-ea"/>
                <a:sym typeface="+mn-lt"/>
              </a:endParaRPr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7" cstate="screen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p:blipFill>
          <p:spPr>
            <a:xfrm>
              <a:off x="9808196" y="2201598"/>
              <a:ext cx="1631623" cy="823180"/>
            </a:xfrm>
            <a:prstGeom prst="rect">
              <a:avLst/>
            </a:prstGeom>
          </p:spPr>
        </p:pic>
        <p:grpSp>
          <p:nvGrpSpPr>
            <p:cNvPr id="56" name="组合 55"/>
            <p:cNvGrpSpPr/>
            <p:nvPr/>
          </p:nvGrpSpPr>
          <p:grpSpPr>
            <a:xfrm>
              <a:off x="7543829" y="1334852"/>
              <a:ext cx="1424840" cy="3327934"/>
              <a:chOff x="7625062" y="1576012"/>
              <a:chExt cx="1424840" cy="3327934"/>
            </a:xfrm>
          </p:grpSpPr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8" cstate="screen"/>
              <a:stretch>
                <a:fillRect/>
              </a:stretch>
            </p:blipFill>
            <p:spPr>
              <a:xfrm>
                <a:off x="8148371" y="1576012"/>
                <a:ext cx="901531" cy="901531"/>
              </a:xfrm>
              <a:prstGeom prst="rect">
                <a:avLst/>
              </a:prstGeom>
            </p:spPr>
          </p:pic>
          <p:sp>
            <p:nvSpPr>
              <p:cNvPr id="73" name="文本框 72"/>
              <p:cNvSpPr txBox="1"/>
              <p:nvPr/>
            </p:nvSpPr>
            <p:spPr>
              <a:xfrm>
                <a:off x="8343724" y="1745091"/>
                <a:ext cx="44306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cs typeface="+mn-ea"/>
                    <a:sym typeface="+mn-lt"/>
                  </a:rPr>
                  <a:t>壹</a:t>
                </a:r>
                <a:endParaRPr lang="zh-CN" altLang="en-US" sz="4000" dirty="0">
                  <a:cs typeface="+mn-ea"/>
                  <a:sym typeface="+mn-lt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8238965" y="2452977"/>
                <a:ext cx="707886" cy="245096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400" dirty="0">
                    <a:cs typeface="+mn-ea"/>
                    <a:sym typeface="+mn-lt"/>
                  </a:rPr>
                  <a:t>节日起源</a:t>
                </a:r>
                <a:endParaRPr lang="zh-CN" altLang="en-US" sz="3400" dirty="0">
                  <a:cs typeface="+mn-ea"/>
                  <a:sym typeface="+mn-lt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7625062" y="2773398"/>
                <a:ext cx="830997" cy="201537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遥知兄弟登高处，遍插茱萸少一人。</a:t>
                </a:r>
                <a:endParaRPr lang="zh-CN" altLang="en-US" sz="1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5481398" y="1343721"/>
              <a:ext cx="1361814" cy="3319065"/>
              <a:chOff x="7625062" y="1584881"/>
              <a:chExt cx="1361814" cy="3319065"/>
            </a:xfrm>
          </p:grpSpPr>
          <p:pic>
            <p:nvPicPr>
              <p:cNvPr id="68" name="图片 67"/>
              <p:cNvPicPr>
                <a:picLocks noChangeAspect="1"/>
              </p:cNvPicPr>
              <p:nvPr/>
            </p:nvPicPr>
            <p:blipFill>
              <a:blip r:embed="rId8" cstate="screen"/>
              <a:stretch>
                <a:fillRect/>
              </a:stretch>
            </p:blipFill>
            <p:spPr>
              <a:xfrm>
                <a:off x="8085345" y="1584881"/>
                <a:ext cx="901531" cy="901531"/>
              </a:xfrm>
              <a:prstGeom prst="rect">
                <a:avLst/>
              </a:prstGeom>
            </p:spPr>
          </p:pic>
          <p:sp>
            <p:nvSpPr>
              <p:cNvPr id="69" name="文本框 68"/>
              <p:cNvSpPr txBox="1"/>
              <p:nvPr/>
            </p:nvSpPr>
            <p:spPr>
              <a:xfrm>
                <a:off x="8343724" y="1745091"/>
                <a:ext cx="44306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cs typeface="+mn-ea"/>
                    <a:sym typeface="+mn-lt"/>
                  </a:rPr>
                  <a:t>贰</a:t>
                </a:r>
                <a:endParaRPr lang="zh-CN" altLang="en-US" sz="4000" dirty="0">
                  <a:cs typeface="+mn-ea"/>
                  <a:sym typeface="+mn-lt"/>
                </a:endParaRP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8238965" y="2452977"/>
                <a:ext cx="707886" cy="245096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400" dirty="0">
                    <a:cs typeface="+mn-ea"/>
                    <a:sym typeface="+mn-lt"/>
                  </a:rPr>
                  <a:t>历史演变</a:t>
                </a:r>
                <a:endParaRPr lang="zh-CN" altLang="en-US" sz="3400" dirty="0">
                  <a:cs typeface="+mn-ea"/>
                  <a:sym typeface="+mn-lt"/>
                </a:endParaRP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7625062" y="2773398"/>
                <a:ext cx="830997" cy="201537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遥知兄弟登高处，遍插茱萸少一人。</a:t>
                </a:r>
                <a:endParaRPr lang="zh-CN" altLang="en-US" sz="1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3407547" y="1343792"/>
              <a:ext cx="1423803" cy="3318994"/>
              <a:chOff x="7625062" y="1584952"/>
              <a:chExt cx="1423803" cy="3318994"/>
            </a:xfrm>
          </p:grpSpPr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9" cstate="screen"/>
              <a:stretch>
                <a:fillRect/>
              </a:stretch>
            </p:blipFill>
            <p:spPr>
              <a:xfrm>
                <a:off x="8141695" y="1584952"/>
                <a:ext cx="907170" cy="907170"/>
              </a:xfrm>
              <a:prstGeom prst="rect">
                <a:avLst/>
              </a:prstGeom>
            </p:spPr>
          </p:pic>
          <p:sp>
            <p:nvSpPr>
              <p:cNvPr id="65" name="文本框 64"/>
              <p:cNvSpPr txBox="1"/>
              <p:nvPr/>
            </p:nvSpPr>
            <p:spPr>
              <a:xfrm>
                <a:off x="8343724" y="1745091"/>
                <a:ext cx="44306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cs typeface="+mn-ea"/>
                    <a:sym typeface="+mn-lt"/>
                  </a:rPr>
                  <a:t>叁</a:t>
                </a:r>
                <a:endParaRPr lang="zh-CN" altLang="en-US" sz="4000" dirty="0">
                  <a:cs typeface="+mn-ea"/>
                  <a:sym typeface="+mn-lt"/>
                </a:endParaRP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8238965" y="2452977"/>
                <a:ext cx="707886" cy="245096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400" dirty="0">
                    <a:cs typeface="+mn-ea"/>
                    <a:sym typeface="+mn-lt"/>
                  </a:rPr>
                  <a:t>民间习俗</a:t>
                </a:r>
                <a:endParaRPr lang="zh-CN" altLang="en-US" sz="3400" dirty="0">
                  <a:cs typeface="+mn-ea"/>
                  <a:sym typeface="+mn-lt"/>
                </a:endParaRP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7625062" y="2773398"/>
                <a:ext cx="830997" cy="201537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遥知兄弟登高处，遍插茱萸少一人。</a:t>
                </a:r>
                <a:endParaRPr lang="zh-CN" altLang="en-US" sz="1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1345116" y="1349502"/>
              <a:ext cx="1358924" cy="3313284"/>
              <a:chOff x="7625062" y="1590662"/>
              <a:chExt cx="1358924" cy="3313284"/>
            </a:xfrm>
          </p:grpSpPr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10" cstate="screen"/>
              <a:stretch>
                <a:fillRect/>
              </a:stretch>
            </p:blipFill>
            <p:spPr>
              <a:xfrm>
                <a:off x="8088236" y="1590662"/>
                <a:ext cx="895750" cy="895750"/>
              </a:xfrm>
              <a:prstGeom prst="rect">
                <a:avLst/>
              </a:prstGeom>
            </p:spPr>
          </p:pic>
          <p:sp>
            <p:nvSpPr>
              <p:cNvPr id="61" name="文本框 60"/>
              <p:cNvSpPr txBox="1"/>
              <p:nvPr/>
            </p:nvSpPr>
            <p:spPr>
              <a:xfrm>
                <a:off x="8343724" y="1745091"/>
                <a:ext cx="44306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cs typeface="+mn-ea"/>
                    <a:sym typeface="+mn-lt"/>
                  </a:rPr>
                  <a:t>肆</a:t>
                </a:r>
                <a:endParaRPr lang="zh-CN" altLang="en-US" sz="4000" dirty="0">
                  <a:cs typeface="+mn-ea"/>
                  <a:sym typeface="+mn-lt"/>
                </a:endParaRP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8238965" y="2452977"/>
                <a:ext cx="707886" cy="245096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400" dirty="0">
                    <a:cs typeface="+mn-ea"/>
                    <a:sym typeface="+mn-lt"/>
                  </a:rPr>
                  <a:t>文学记述</a:t>
                </a:r>
                <a:endParaRPr lang="zh-CN" altLang="en-US" sz="3400" dirty="0">
                  <a:cs typeface="+mn-ea"/>
                  <a:sym typeface="+mn-lt"/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7625062" y="2773398"/>
                <a:ext cx="830997" cy="201537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cs typeface="+mn-ea"/>
                    <a:sym typeface="+mn-lt"/>
                  </a:rPr>
                  <a:t>遥知兄弟登高处，遍插茱萸少一人。</a:t>
                </a:r>
                <a:endParaRPr lang="zh-CN" altLang="en-US" sz="1400" dirty="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839539" y="5897112"/>
            <a:ext cx="1440755" cy="3901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1481328"/>
            <a:ext cx="5057480" cy="537667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353281" y="1687085"/>
            <a:ext cx="47916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《奉陪封大夫九日登高》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99561" y="2375008"/>
            <a:ext cx="3835671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300" dirty="0">
                <a:cs typeface="+mn-ea"/>
                <a:sym typeface="+mn-lt"/>
              </a:rPr>
              <a:t>九日黄花酒，登高会昔闻。</a:t>
            </a:r>
            <a:endParaRPr lang="en-US" altLang="zh-CN" sz="230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300" dirty="0">
                <a:cs typeface="+mn-ea"/>
                <a:sym typeface="+mn-lt"/>
              </a:rPr>
              <a:t>霜威逐亚相，杀气傍中军。</a:t>
            </a:r>
            <a:endParaRPr lang="zh-CN" altLang="en-US" sz="230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300" dirty="0">
                <a:cs typeface="+mn-ea"/>
                <a:sym typeface="+mn-lt"/>
              </a:rPr>
              <a:t>横笛惊征雁，娇歌落塞云。</a:t>
            </a:r>
            <a:endParaRPr lang="en-US" altLang="zh-CN" sz="230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300" dirty="0">
                <a:cs typeface="+mn-ea"/>
                <a:sym typeface="+mn-lt"/>
              </a:rPr>
              <a:t>边头幸无事，醉舞荷吾君。</a:t>
            </a:r>
            <a:endParaRPr lang="zh-CN" altLang="en-US" sz="2300" dirty="0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15" name="矩形 14"/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cs typeface="+mn-ea"/>
                  <a:sym typeface="+mn-lt"/>
                </a:rPr>
                <a:t>04 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文学记述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3242"/>
            <a:ext cx="12192000" cy="2811729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029335" y="447933"/>
            <a:ext cx="1370966" cy="1370966"/>
          </a:xfrm>
          <a:prstGeom prst="ellipse">
            <a:avLst/>
          </a:prstGeom>
          <a:gradFill>
            <a:gsLst>
              <a:gs pos="99000">
                <a:srgbClr val="FD5F2A">
                  <a:alpha val="0"/>
                </a:srgbClr>
              </a:gs>
              <a:gs pos="0">
                <a:srgbClr val="E01F1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133416"/>
            <a:ext cx="5966861" cy="225916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233" y="3123366"/>
            <a:ext cx="5462767" cy="2068304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290665" y="405243"/>
            <a:ext cx="3068523" cy="4197070"/>
            <a:chOff x="4290665" y="405243"/>
            <a:chExt cx="3068523" cy="4197070"/>
          </a:xfrm>
        </p:grpSpPr>
        <p:sp>
          <p:nvSpPr>
            <p:cNvPr id="17" name="文本框 16"/>
            <p:cNvSpPr txBox="1"/>
            <p:nvPr/>
          </p:nvSpPr>
          <p:spPr>
            <a:xfrm>
              <a:off x="4290665" y="405243"/>
              <a:ext cx="2797561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900" dirty="0" smtClean="0"/>
                <a:t>谢</a:t>
              </a:r>
              <a:endParaRPr lang="zh-CN" altLang="en-US" sz="19900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5664493" y="2740265"/>
              <a:ext cx="169469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dirty="0" smtClean="0"/>
                <a:t>谢</a:t>
              </a:r>
              <a:endParaRPr lang="zh-CN" altLang="en-US" sz="2000" dirty="0"/>
            </a:p>
          </p:txBody>
        </p:sp>
        <p:sp>
          <p:nvSpPr>
            <p:cNvPr id="19" name="Freeform 680"/>
            <p:cNvSpPr/>
            <p:nvPr/>
          </p:nvSpPr>
          <p:spPr bwMode="auto">
            <a:xfrm rot="5400000">
              <a:off x="6213844" y="2346058"/>
              <a:ext cx="1314450" cy="388938"/>
            </a:xfrm>
            <a:custGeom>
              <a:avLst/>
              <a:gdLst>
                <a:gd name="T0" fmla="*/ 302 w 302"/>
                <a:gd name="T1" fmla="*/ 63 h 107"/>
                <a:gd name="T2" fmla="*/ 295 w 302"/>
                <a:gd name="T3" fmla="*/ 60 h 107"/>
                <a:gd name="T4" fmla="*/ 296 w 302"/>
                <a:gd name="T5" fmla="*/ 56 h 107"/>
                <a:gd name="T6" fmla="*/ 293 w 302"/>
                <a:gd name="T7" fmla="*/ 54 h 107"/>
                <a:gd name="T8" fmla="*/ 292 w 302"/>
                <a:gd name="T9" fmla="*/ 49 h 107"/>
                <a:gd name="T10" fmla="*/ 275 w 302"/>
                <a:gd name="T11" fmla="*/ 45 h 107"/>
                <a:gd name="T12" fmla="*/ 277 w 302"/>
                <a:gd name="T13" fmla="*/ 42 h 107"/>
                <a:gd name="T14" fmla="*/ 285 w 302"/>
                <a:gd name="T15" fmla="*/ 39 h 107"/>
                <a:gd name="T16" fmla="*/ 284 w 302"/>
                <a:gd name="T17" fmla="*/ 36 h 107"/>
                <a:gd name="T18" fmla="*/ 284 w 302"/>
                <a:gd name="T19" fmla="*/ 34 h 107"/>
                <a:gd name="T20" fmla="*/ 287 w 302"/>
                <a:gd name="T21" fmla="*/ 32 h 107"/>
                <a:gd name="T22" fmla="*/ 277 w 302"/>
                <a:gd name="T23" fmla="*/ 29 h 107"/>
                <a:gd name="T24" fmla="*/ 270 w 302"/>
                <a:gd name="T25" fmla="*/ 27 h 107"/>
                <a:gd name="T26" fmla="*/ 258 w 302"/>
                <a:gd name="T27" fmla="*/ 25 h 107"/>
                <a:gd name="T28" fmla="*/ 254 w 302"/>
                <a:gd name="T29" fmla="*/ 23 h 107"/>
                <a:gd name="T30" fmla="*/ 259 w 302"/>
                <a:gd name="T31" fmla="*/ 21 h 107"/>
                <a:gd name="T32" fmla="*/ 241 w 302"/>
                <a:gd name="T33" fmla="*/ 20 h 107"/>
                <a:gd name="T34" fmla="*/ 255 w 302"/>
                <a:gd name="T35" fmla="*/ 17 h 107"/>
                <a:gd name="T36" fmla="*/ 249 w 302"/>
                <a:gd name="T37" fmla="*/ 13 h 107"/>
                <a:gd name="T38" fmla="*/ 174 w 302"/>
                <a:gd name="T39" fmla="*/ 11 h 107"/>
                <a:gd name="T40" fmla="*/ 173 w 302"/>
                <a:gd name="T41" fmla="*/ 9 h 107"/>
                <a:gd name="T42" fmla="*/ 190 w 302"/>
                <a:gd name="T43" fmla="*/ 8 h 107"/>
                <a:gd name="T44" fmla="*/ 226 w 302"/>
                <a:gd name="T45" fmla="*/ 5 h 107"/>
                <a:gd name="T46" fmla="*/ 208 w 302"/>
                <a:gd name="T47" fmla="*/ 3 h 107"/>
                <a:gd name="T48" fmla="*/ 24 w 302"/>
                <a:gd name="T49" fmla="*/ 3 h 107"/>
                <a:gd name="T50" fmla="*/ 12 w 302"/>
                <a:gd name="T51" fmla="*/ 12 h 107"/>
                <a:gd name="T52" fmla="*/ 9 w 302"/>
                <a:gd name="T53" fmla="*/ 18 h 107"/>
                <a:gd name="T54" fmla="*/ 12 w 302"/>
                <a:gd name="T55" fmla="*/ 27 h 107"/>
                <a:gd name="T56" fmla="*/ 5 w 302"/>
                <a:gd name="T57" fmla="*/ 48 h 107"/>
                <a:gd name="T58" fmla="*/ 3 w 302"/>
                <a:gd name="T59" fmla="*/ 63 h 107"/>
                <a:gd name="T60" fmla="*/ 5 w 302"/>
                <a:gd name="T61" fmla="*/ 77 h 107"/>
                <a:gd name="T62" fmla="*/ 9 w 302"/>
                <a:gd name="T63" fmla="*/ 87 h 107"/>
                <a:gd name="T64" fmla="*/ 133 w 302"/>
                <a:gd name="T65" fmla="*/ 103 h 107"/>
                <a:gd name="T66" fmla="*/ 281 w 302"/>
                <a:gd name="T67" fmla="*/ 86 h 107"/>
                <a:gd name="T68" fmla="*/ 279 w 302"/>
                <a:gd name="T69" fmla="*/ 82 h 107"/>
                <a:gd name="T70" fmla="*/ 277 w 302"/>
                <a:gd name="T71" fmla="*/ 80 h 107"/>
                <a:gd name="T72" fmla="*/ 296 w 302"/>
                <a:gd name="T73" fmla="*/ 74 h 107"/>
                <a:gd name="T74" fmla="*/ 298 w 302"/>
                <a:gd name="T75" fmla="*/ 7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2" h="107">
                  <a:moveTo>
                    <a:pt x="280" y="70"/>
                  </a:moveTo>
                  <a:cubicBezTo>
                    <a:pt x="289" y="70"/>
                    <a:pt x="294" y="64"/>
                    <a:pt x="302" y="63"/>
                  </a:cubicBezTo>
                  <a:cubicBezTo>
                    <a:pt x="298" y="61"/>
                    <a:pt x="293" y="63"/>
                    <a:pt x="290" y="61"/>
                  </a:cubicBezTo>
                  <a:cubicBezTo>
                    <a:pt x="291" y="60"/>
                    <a:pt x="293" y="60"/>
                    <a:pt x="295" y="60"/>
                  </a:cubicBezTo>
                  <a:cubicBezTo>
                    <a:pt x="294" y="59"/>
                    <a:pt x="291" y="60"/>
                    <a:pt x="291" y="58"/>
                  </a:cubicBezTo>
                  <a:cubicBezTo>
                    <a:pt x="292" y="57"/>
                    <a:pt x="294" y="56"/>
                    <a:pt x="296" y="56"/>
                  </a:cubicBezTo>
                  <a:cubicBezTo>
                    <a:pt x="289" y="55"/>
                    <a:pt x="289" y="55"/>
                    <a:pt x="289" y="55"/>
                  </a:cubicBezTo>
                  <a:cubicBezTo>
                    <a:pt x="290" y="54"/>
                    <a:pt x="291" y="54"/>
                    <a:pt x="293" y="54"/>
                  </a:cubicBezTo>
                  <a:cubicBezTo>
                    <a:pt x="289" y="53"/>
                    <a:pt x="281" y="55"/>
                    <a:pt x="276" y="53"/>
                  </a:cubicBezTo>
                  <a:cubicBezTo>
                    <a:pt x="281" y="52"/>
                    <a:pt x="286" y="50"/>
                    <a:pt x="292" y="49"/>
                  </a:cubicBezTo>
                  <a:cubicBezTo>
                    <a:pt x="290" y="47"/>
                    <a:pt x="282" y="50"/>
                    <a:pt x="282" y="46"/>
                  </a:cubicBezTo>
                  <a:cubicBezTo>
                    <a:pt x="280" y="45"/>
                    <a:pt x="277" y="46"/>
                    <a:pt x="275" y="45"/>
                  </a:cubicBezTo>
                  <a:cubicBezTo>
                    <a:pt x="276" y="44"/>
                    <a:pt x="279" y="45"/>
                    <a:pt x="280" y="44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8" y="39"/>
                    <a:pt x="282" y="40"/>
                    <a:pt x="285" y="40"/>
                  </a:cubicBezTo>
                  <a:cubicBezTo>
                    <a:pt x="285" y="39"/>
                    <a:pt x="285" y="39"/>
                    <a:pt x="28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6" y="36"/>
                    <a:pt x="280" y="35"/>
                    <a:pt x="284" y="36"/>
                  </a:cubicBezTo>
                  <a:cubicBezTo>
                    <a:pt x="281" y="35"/>
                    <a:pt x="281" y="35"/>
                    <a:pt x="281" y="35"/>
                  </a:cubicBezTo>
                  <a:cubicBezTo>
                    <a:pt x="281" y="34"/>
                    <a:pt x="283" y="34"/>
                    <a:pt x="284" y="34"/>
                  </a:cubicBezTo>
                  <a:cubicBezTo>
                    <a:pt x="279" y="33"/>
                    <a:pt x="279" y="33"/>
                    <a:pt x="279" y="33"/>
                  </a:cubicBezTo>
                  <a:cubicBezTo>
                    <a:pt x="281" y="32"/>
                    <a:pt x="285" y="33"/>
                    <a:pt x="287" y="32"/>
                  </a:cubicBezTo>
                  <a:cubicBezTo>
                    <a:pt x="276" y="31"/>
                    <a:pt x="276" y="31"/>
                    <a:pt x="276" y="31"/>
                  </a:cubicBezTo>
                  <a:cubicBezTo>
                    <a:pt x="277" y="29"/>
                    <a:pt x="277" y="29"/>
                    <a:pt x="277" y="29"/>
                  </a:cubicBezTo>
                  <a:cubicBezTo>
                    <a:pt x="279" y="30"/>
                    <a:pt x="279" y="28"/>
                    <a:pt x="281" y="28"/>
                  </a:cubicBezTo>
                  <a:cubicBezTo>
                    <a:pt x="278" y="27"/>
                    <a:pt x="272" y="29"/>
                    <a:pt x="270" y="27"/>
                  </a:cubicBezTo>
                  <a:cubicBezTo>
                    <a:pt x="271" y="26"/>
                    <a:pt x="272" y="26"/>
                    <a:pt x="273" y="26"/>
                  </a:cubicBezTo>
                  <a:cubicBezTo>
                    <a:pt x="268" y="26"/>
                    <a:pt x="262" y="27"/>
                    <a:pt x="258" y="25"/>
                  </a:cubicBezTo>
                  <a:cubicBezTo>
                    <a:pt x="262" y="23"/>
                    <a:pt x="265" y="25"/>
                    <a:pt x="269" y="23"/>
                  </a:cubicBezTo>
                  <a:cubicBezTo>
                    <a:pt x="254" y="23"/>
                    <a:pt x="254" y="23"/>
                    <a:pt x="254" y="23"/>
                  </a:cubicBezTo>
                  <a:cubicBezTo>
                    <a:pt x="254" y="22"/>
                    <a:pt x="254" y="22"/>
                    <a:pt x="254" y="22"/>
                  </a:cubicBezTo>
                  <a:cubicBezTo>
                    <a:pt x="255" y="20"/>
                    <a:pt x="258" y="22"/>
                    <a:pt x="259" y="21"/>
                  </a:cubicBezTo>
                  <a:cubicBezTo>
                    <a:pt x="240" y="21"/>
                    <a:pt x="240" y="21"/>
                    <a:pt x="240" y="21"/>
                  </a:cubicBezTo>
                  <a:cubicBezTo>
                    <a:pt x="240" y="20"/>
                    <a:pt x="241" y="20"/>
                    <a:pt x="241" y="20"/>
                  </a:cubicBezTo>
                  <a:cubicBezTo>
                    <a:pt x="240" y="20"/>
                    <a:pt x="239" y="20"/>
                    <a:pt x="238" y="19"/>
                  </a:cubicBezTo>
                  <a:cubicBezTo>
                    <a:pt x="244" y="18"/>
                    <a:pt x="251" y="18"/>
                    <a:pt x="255" y="17"/>
                  </a:cubicBezTo>
                  <a:cubicBezTo>
                    <a:pt x="231" y="16"/>
                    <a:pt x="231" y="16"/>
                    <a:pt x="231" y="16"/>
                  </a:cubicBezTo>
                  <a:cubicBezTo>
                    <a:pt x="237" y="15"/>
                    <a:pt x="243" y="13"/>
                    <a:pt x="249" y="13"/>
                  </a:cubicBezTo>
                  <a:cubicBezTo>
                    <a:pt x="248" y="12"/>
                    <a:pt x="246" y="12"/>
                    <a:pt x="246" y="12"/>
                  </a:cubicBezTo>
                  <a:cubicBezTo>
                    <a:pt x="222" y="13"/>
                    <a:pt x="199" y="11"/>
                    <a:pt x="174" y="11"/>
                  </a:cubicBezTo>
                  <a:cubicBezTo>
                    <a:pt x="172" y="10"/>
                    <a:pt x="172" y="10"/>
                    <a:pt x="172" y="10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80" y="12"/>
                    <a:pt x="186" y="6"/>
                    <a:pt x="191" y="9"/>
                  </a:cubicBezTo>
                  <a:cubicBezTo>
                    <a:pt x="190" y="8"/>
                    <a:pt x="190" y="8"/>
                    <a:pt x="190" y="8"/>
                  </a:cubicBezTo>
                  <a:cubicBezTo>
                    <a:pt x="204" y="7"/>
                    <a:pt x="204" y="7"/>
                    <a:pt x="204" y="7"/>
                  </a:cubicBezTo>
                  <a:cubicBezTo>
                    <a:pt x="211" y="5"/>
                    <a:pt x="221" y="7"/>
                    <a:pt x="226" y="5"/>
                  </a:cubicBezTo>
                  <a:cubicBezTo>
                    <a:pt x="220" y="5"/>
                    <a:pt x="214" y="4"/>
                    <a:pt x="208" y="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1" y="3"/>
                    <a:pt x="193" y="3"/>
                    <a:pt x="187" y="2"/>
                  </a:cubicBezTo>
                  <a:cubicBezTo>
                    <a:pt x="132" y="0"/>
                    <a:pt x="76" y="1"/>
                    <a:pt x="24" y="3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8"/>
                    <a:pt x="12" y="9"/>
                    <a:pt x="12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1" y="20"/>
                    <a:pt x="12" y="21"/>
                    <a:pt x="15" y="21"/>
                  </a:cubicBezTo>
                  <a:cubicBezTo>
                    <a:pt x="11" y="23"/>
                    <a:pt x="14" y="25"/>
                    <a:pt x="12" y="27"/>
                  </a:cubicBezTo>
                  <a:cubicBezTo>
                    <a:pt x="7" y="29"/>
                    <a:pt x="8" y="33"/>
                    <a:pt x="5" y="35"/>
                  </a:cubicBezTo>
                  <a:cubicBezTo>
                    <a:pt x="7" y="40"/>
                    <a:pt x="0" y="43"/>
                    <a:pt x="5" y="48"/>
                  </a:cubicBezTo>
                  <a:cubicBezTo>
                    <a:pt x="9" y="50"/>
                    <a:pt x="6" y="54"/>
                    <a:pt x="8" y="56"/>
                  </a:cubicBezTo>
                  <a:cubicBezTo>
                    <a:pt x="5" y="58"/>
                    <a:pt x="4" y="61"/>
                    <a:pt x="3" y="63"/>
                  </a:cubicBezTo>
                  <a:cubicBezTo>
                    <a:pt x="6" y="64"/>
                    <a:pt x="0" y="67"/>
                    <a:pt x="3" y="69"/>
                  </a:cubicBezTo>
                  <a:cubicBezTo>
                    <a:pt x="1" y="72"/>
                    <a:pt x="10" y="76"/>
                    <a:pt x="5" y="77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4"/>
                    <a:pt x="6" y="86"/>
                    <a:pt x="9" y="87"/>
                  </a:cubicBezTo>
                  <a:cubicBezTo>
                    <a:pt x="8" y="88"/>
                    <a:pt x="9" y="89"/>
                    <a:pt x="9" y="90"/>
                  </a:cubicBezTo>
                  <a:cubicBezTo>
                    <a:pt x="43" y="107"/>
                    <a:pt x="91" y="103"/>
                    <a:pt x="133" y="103"/>
                  </a:cubicBezTo>
                  <a:cubicBezTo>
                    <a:pt x="184" y="103"/>
                    <a:pt x="231" y="101"/>
                    <a:pt x="275" y="90"/>
                  </a:cubicBezTo>
                  <a:cubicBezTo>
                    <a:pt x="281" y="86"/>
                    <a:pt x="281" y="86"/>
                    <a:pt x="281" y="86"/>
                  </a:cubicBezTo>
                  <a:cubicBezTo>
                    <a:pt x="283" y="85"/>
                    <a:pt x="288" y="86"/>
                    <a:pt x="289" y="84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79" y="81"/>
                    <a:pt x="281" y="82"/>
                    <a:pt x="281" y="81"/>
                  </a:cubicBezTo>
                  <a:cubicBezTo>
                    <a:pt x="280" y="81"/>
                    <a:pt x="278" y="81"/>
                    <a:pt x="277" y="80"/>
                  </a:cubicBezTo>
                  <a:cubicBezTo>
                    <a:pt x="280" y="78"/>
                    <a:pt x="288" y="79"/>
                    <a:pt x="293" y="77"/>
                  </a:cubicBezTo>
                  <a:cubicBezTo>
                    <a:pt x="292" y="76"/>
                    <a:pt x="294" y="74"/>
                    <a:pt x="296" y="74"/>
                  </a:cubicBezTo>
                  <a:cubicBezTo>
                    <a:pt x="295" y="74"/>
                    <a:pt x="293" y="74"/>
                    <a:pt x="292" y="73"/>
                  </a:cubicBezTo>
                  <a:cubicBezTo>
                    <a:pt x="294" y="72"/>
                    <a:pt x="296" y="71"/>
                    <a:pt x="298" y="71"/>
                  </a:cubicBezTo>
                  <a:lnTo>
                    <a:pt x="280" y="7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C00000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651569" y="2071818"/>
              <a:ext cx="461665" cy="78483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九月九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6756" y="3246075"/>
            <a:ext cx="896949" cy="11959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769" y="-645748"/>
            <a:ext cx="4469231" cy="52480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29" y="4789928"/>
            <a:ext cx="1410117" cy="265626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" r="1532" b="52828"/>
          <a:stretch>
            <a:fillRect/>
          </a:stretch>
        </p:blipFill>
        <p:spPr>
          <a:xfrm>
            <a:off x="0" y="4613604"/>
            <a:ext cx="12192000" cy="2244396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 rot="21413080">
            <a:off x="5030852" y="4892799"/>
            <a:ext cx="1989137" cy="558801"/>
            <a:chOff x="7938" y="-1065213"/>
            <a:chExt cx="1989137" cy="558801"/>
          </a:xfrm>
          <a:solidFill>
            <a:srgbClr val="FF0000">
              <a:alpha val="52000"/>
            </a:srgbClr>
          </a:solidFill>
        </p:grpSpPr>
        <p:sp>
          <p:nvSpPr>
            <p:cNvPr id="38" name="Freeform 757"/>
            <p:cNvSpPr/>
            <p:nvPr/>
          </p:nvSpPr>
          <p:spPr bwMode="auto">
            <a:xfrm>
              <a:off x="1543050" y="-998538"/>
              <a:ext cx="198438" cy="19050"/>
            </a:xfrm>
            <a:custGeom>
              <a:avLst/>
              <a:gdLst>
                <a:gd name="T0" fmla="*/ 9 w 53"/>
                <a:gd name="T1" fmla="*/ 2 h 5"/>
                <a:gd name="T2" fmla="*/ 48 w 53"/>
                <a:gd name="T3" fmla="*/ 5 h 5"/>
                <a:gd name="T4" fmla="*/ 53 w 53"/>
                <a:gd name="T5" fmla="*/ 5 h 5"/>
                <a:gd name="T6" fmla="*/ 0 w 53"/>
                <a:gd name="T7" fmla="*/ 0 h 5"/>
                <a:gd name="T8" fmla="*/ 9 w 5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">
                  <a:moveTo>
                    <a:pt x="9" y="2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35" y="3"/>
                    <a:pt x="18" y="0"/>
                    <a:pt x="0" y="0"/>
                  </a:cubicBezTo>
                  <a:cubicBezTo>
                    <a:pt x="2" y="2"/>
                    <a:pt x="7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58"/>
            <p:cNvSpPr/>
            <p:nvPr/>
          </p:nvSpPr>
          <p:spPr bwMode="auto">
            <a:xfrm>
              <a:off x="1114425" y="-1020763"/>
              <a:ext cx="71438" cy="3175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0 h 1"/>
                <a:gd name="T4" fmla="*/ 19 w 1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0"/>
                  </a:cubicBezTo>
                  <a:cubicBezTo>
                    <a:pt x="7" y="1"/>
                    <a:pt x="13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59"/>
            <p:cNvSpPr/>
            <p:nvPr/>
          </p:nvSpPr>
          <p:spPr bwMode="auto">
            <a:xfrm>
              <a:off x="476250" y="-1046163"/>
              <a:ext cx="15875" cy="6350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0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3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760"/>
            <p:cNvSpPr/>
            <p:nvPr/>
          </p:nvSpPr>
          <p:spPr bwMode="auto">
            <a:xfrm>
              <a:off x="1892300" y="-78422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761"/>
            <p:cNvSpPr/>
            <p:nvPr/>
          </p:nvSpPr>
          <p:spPr bwMode="auto">
            <a:xfrm>
              <a:off x="1738313" y="-87471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762"/>
            <p:cNvSpPr/>
            <p:nvPr/>
          </p:nvSpPr>
          <p:spPr bwMode="auto">
            <a:xfrm>
              <a:off x="1817688" y="-641350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763"/>
            <p:cNvSpPr/>
            <p:nvPr/>
          </p:nvSpPr>
          <p:spPr bwMode="auto">
            <a:xfrm>
              <a:off x="22225" y="-79216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764"/>
            <p:cNvSpPr>
              <a:spLocks noEditPoints="1"/>
            </p:cNvSpPr>
            <p:nvPr/>
          </p:nvSpPr>
          <p:spPr bwMode="auto">
            <a:xfrm>
              <a:off x="7938" y="-1004888"/>
              <a:ext cx="1966913" cy="490538"/>
            </a:xfrm>
            <a:custGeom>
              <a:avLst/>
              <a:gdLst>
                <a:gd name="T0" fmla="*/ 489 w 524"/>
                <a:gd name="T1" fmla="*/ 105 h 131"/>
                <a:gd name="T2" fmla="*/ 456 w 524"/>
                <a:gd name="T3" fmla="*/ 104 h 131"/>
                <a:gd name="T4" fmla="*/ 439 w 524"/>
                <a:gd name="T5" fmla="*/ 103 h 131"/>
                <a:gd name="T6" fmla="*/ 450 w 524"/>
                <a:gd name="T7" fmla="*/ 98 h 131"/>
                <a:gd name="T8" fmla="*/ 458 w 524"/>
                <a:gd name="T9" fmla="*/ 94 h 131"/>
                <a:gd name="T10" fmla="*/ 497 w 524"/>
                <a:gd name="T11" fmla="*/ 87 h 131"/>
                <a:gd name="T12" fmla="*/ 509 w 524"/>
                <a:gd name="T13" fmla="*/ 77 h 131"/>
                <a:gd name="T14" fmla="*/ 522 w 524"/>
                <a:gd name="T15" fmla="*/ 69 h 131"/>
                <a:gd name="T16" fmla="*/ 515 w 524"/>
                <a:gd name="T17" fmla="*/ 64 h 131"/>
                <a:gd name="T18" fmla="*/ 500 w 524"/>
                <a:gd name="T19" fmla="*/ 60 h 131"/>
                <a:gd name="T20" fmla="*/ 494 w 524"/>
                <a:gd name="T21" fmla="*/ 56 h 131"/>
                <a:gd name="T22" fmla="*/ 492 w 524"/>
                <a:gd name="T23" fmla="*/ 48 h 131"/>
                <a:gd name="T24" fmla="*/ 468 w 524"/>
                <a:gd name="T25" fmla="*/ 47 h 131"/>
                <a:gd name="T26" fmla="*/ 490 w 524"/>
                <a:gd name="T27" fmla="*/ 41 h 131"/>
                <a:gd name="T28" fmla="*/ 468 w 524"/>
                <a:gd name="T29" fmla="*/ 36 h 131"/>
                <a:gd name="T30" fmla="*/ 442 w 524"/>
                <a:gd name="T31" fmla="*/ 34 h 131"/>
                <a:gd name="T32" fmla="*/ 306 w 524"/>
                <a:gd name="T33" fmla="*/ 25 h 131"/>
                <a:gd name="T34" fmla="*/ 383 w 524"/>
                <a:gd name="T35" fmla="*/ 27 h 131"/>
                <a:gd name="T36" fmla="*/ 442 w 524"/>
                <a:gd name="T37" fmla="*/ 25 h 131"/>
                <a:gd name="T38" fmla="*/ 499 w 524"/>
                <a:gd name="T39" fmla="*/ 23 h 131"/>
                <a:gd name="T40" fmla="*/ 323 w 524"/>
                <a:gd name="T41" fmla="*/ 8 h 131"/>
                <a:gd name="T42" fmla="*/ 25 w 524"/>
                <a:gd name="T43" fmla="*/ 3 h 131"/>
                <a:gd name="T44" fmla="*/ 11 w 524"/>
                <a:gd name="T45" fmla="*/ 14 h 131"/>
                <a:gd name="T46" fmla="*/ 16 w 524"/>
                <a:gd name="T47" fmla="*/ 19 h 131"/>
                <a:gd name="T48" fmla="*/ 32 w 524"/>
                <a:gd name="T49" fmla="*/ 32 h 131"/>
                <a:gd name="T50" fmla="*/ 4 w 524"/>
                <a:gd name="T51" fmla="*/ 32 h 131"/>
                <a:gd name="T52" fmla="*/ 13 w 524"/>
                <a:gd name="T53" fmla="*/ 42 h 131"/>
                <a:gd name="T54" fmla="*/ 51 w 524"/>
                <a:gd name="T55" fmla="*/ 57 h 131"/>
                <a:gd name="T56" fmla="*/ 5 w 524"/>
                <a:gd name="T57" fmla="*/ 57 h 131"/>
                <a:gd name="T58" fmla="*/ 17 w 524"/>
                <a:gd name="T59" fmla="*/ 67 h 131"/>
                <a:gd name="T60" fmla="*/ 13 w 524"/>
                <a:gd name="T61" fmla="*/ 72 h 131"/>
                <a:gd name="T62" fmla="*/ 39 w 524"/>
                <a:gd name="T63" fmla="*/ 84 h 131"/>
                <a:gd name="T64" fmla="*/ 41 w 524"/>
                <a:gd name="T65" fmla="*/ 93 h 131"/>
                <a:gd name="T66" fmla="*/ 50 w 524"/>
                <a:gd name="T67" fmla="*/ 98 h 131"/>
                <a:gd name="T68" fmla="*/ 13 w 524"/>
                <a:gd name="T69" fmla="*/ 92 h 131"/>
                <a:gd name="T70" fmla="*/ 34 w 524"/>
                <a:gd name="T71" fmla="*/ 104 h 131"/>
                <a:gd name="T72" fmla="*/ 71 w 524"/>
                <a:gd name="T73" fmla="*/ 114 h 131"/>
                <a:gd name="T74" fmla="*/ 75 w 524"/>
                <a:gd name="T75" fmla="*/ 113 h 131"/>
                <a:gd name="T76" fmla="*/ 256 w 524"/>
                <a:gd name="T77" fmla="*/ 124 h 131"/>
                <a:gd name="T78" fmla="*/ 407 w 524"/>
                <a:gd name="T79" fmla="*/ 130 h 131"/>
                <a:gd name="T80" fmla="*/ 263 w 524"/>
                <a:gd name="T81" fmla="*/ 124 h 131"/>
                <a:gd name="T82" fmla="*/ 178 w 524"/>
                <a:gd name="T83" fmla="*/ 117 h 131"/>
                <a:gd name="T84" fmla="*/ 485 w 524"/>
                <a:gd name="T85" fmla="*/ 120 h 131"/>
                <a:gd name="T86" fmla="*/ 452 w 524"/>
                <a:gd name="T87" fmla="*/ 118 h 131"/>
                <a:gd name="T88" fmla="*/ 509 w 524"/>
                <a:gd name="T89" fmla="*/ 108 h 131"/>
                <a:gd name="T90" fmla="*/ 466 w 524"/>
                <a:gd name="T91" fmla="*/ 62 h 131"/>
                <a:gd name="T92" fmla="*/ 22 w 524"/>
                <a:gd name="T93" fmla="*/ 33 h 131"/>
                <a:gd name="T94" fmla="*/ 31 w 524"/>
                <a:gd name="T95" fmla="*/ 79 h 131"/>
                <a:gd name="T96" fmla="*/ 81 w 524"/>
                <a:gd name="T97" fmla="*/ 20 h 131"/>
                <a:gd name="T98" fmla="*/ 285 w 524"/>
                <a:gd name="T99" fmla="*/ 24 h 131"/>
                <a:gd name="T100" fmla="*/ 407 w 524"/>
                <a:gd name="T101" fmla="*/ 10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4" h="131">
                  <a:moveTo>
                    <a:pt x="509" y="108"/>
                  </a:moveTo>
                  <a:cubicBezTo>
                    <a:pt x="507" y="109"/>
                    <a:pt x="503" y="108"/>
                    <a:pt x="502" y="107"/>
                  </a:cubicBezTo>
                  <a:cubicBezTo>
                    <a:pt x="488" y="111"/>
                    <a:pt x="473" y="110"/>
                    <a:pt x="458" y="109"/>
                  </a:cubicBezTo>
                  <a:cubicBezTo>
                    <a:pt x="467" y="106"/>
                    <a:pt x="480" y="109"/>
                    <a:pt x="489" y="105"/>
                  </a:cubicBezTo>
                  <a:cubicBezTo>
                    <a:pt x="481" y="105"/>
                    <a:pt x="474" y="105"/>
                    <a:pt x="467" y="105"/>
                  </a:cubicBezTo>
                  <a:cubicBezTo>
                    <a:pt x="467" y="105"/>
                    <a:pt x="467" y="105"/>
                    <a:pt x="467" y="105"/>
                  </a:cubicBezTo>
                  <a:cubicBezTo>
                    <a:pt x="466" y="108"/>
                    <a:pt x="464" y="102"/>
                    <a:pt x="461" y="105"/>
                  </a:cubicBezTo>
                  <a:cubicBezTo>
                    <a:pt x="460" y="104"/>
                    <a:pt x="456" y="106"/>
                    <a:pt x="456" y="104"/>
                  </a:cubicBezTo>
                  <a:cubicBezTo>
                    <a:pt x="442" y="104"/>
                    <a:pt x="427" y="105"/>
                    <a:pt x="413" y="103"/>
                  </a:cubicBezTo>
                  <a:cubicBezTo>
                    <a:pt x="415" y="102"/>
                    <a:pt x="415" y="102"/>
                    <a:pt x="415" y="102"/>
                  </a:cubicBezTo>
                  <a:cubicBezTo>
                    <a:pt x="423" y="101"/>
                    <a:pt x="432" y="102"/>
                    <a:pt x="439" y="102"/>
                  </a:cubicBezTo>
                  <a:cubicBezTo>
                    <a:pt x="439" y="103"/>
                    <a:pt x="439" y="103"/>
                    <a:pt x="439" y="103"/>
                  </a:cubicBezTo>
                  <a:cubicBezTo>
                    <a:pt x="441" y="103"/>
                    <a:pt x="441" y="103"/>
                    <a:pt x="441" y="103"/>
                  </a:cubicBezTo>
                  <a:cubicBezTo>
                    <a:pt x="442" y="99"/>
                    <a:pt x="448" y="103"/>
                    <a:pt x="451" y="100"/>
                  </a:cubicBezTo>
                  <a:cubicBezTo>
                    <a:pt x="449" y="99"/>
                    <a:pt x="449" y="99"/>
                    <a:pt x="449" y="99"/>
                  </a:cubicBezTo>
                  <a:cubicBezTo>
                    <a:pt x="450" y="98"/>
                    <a:pt x="450" y="98"/>
                    <a:pt x="450" y="98"/>
                  </a:cubicBezTo>
                  <a:cubicBezTo>
                    <a:pt x="462" y="99"/>
                    <a:pt x="472" y="97"/>
                    <a:pt x="482" y="97"/>
                  </a:cubicBezTo>
                  <a:cubicBezTo>
                    <a:pt x="481" y="96"/>
                    <a:pt x="480" y="96"/>
                    <a:pt x="479" y="95"/>
                  </a:cubicBezTo>
                  <a:cubicBezTo>
                    <a:pt x="473" y="96"/>
                    <a:pt x="465" y="95"/>
                    <a:pt x="459" y="95"/>
                  </a:cubicBezTo>
                  <a:cubicBezTo>
                    <a:pt x="458" y="94"/>
                    <a:pt x="458" y="94"/>
                    <a:pt x="458" y="94"/>
                  </a:cubicBezTo>
                  <a:cubicBezTo>
                    <a:pt x="466" y="93"/>
                    <a:pt x="475" y="94"/>
                    <a:pt x="483" y="92"/>
                  </a:cubicBezTo>
                  <a:cubicBezTo>
                    <a:pt x="487" y="92"/>
                    <a:pt x="492" y="91"/>
                    <a:pt x="495" y="90"/>
                  </a:cubicBezTo>
                  <a:cubicBezTo>
                    <a:pt x="490" y="88"/>
                    <a:pt x="484" y="91"/>
                    <a:pt x="479" y="90"/>
                  </a:cubicBezTo>
                  <a:cubicBezTo>
                    <a:pt x="484" y="88"/>
                    <a:pt x="491" y="88"/>
                    <a:pt x="497" y="87"/>
                  </a:cubicBezTo>
                  <a:cubicBezTo>
                    <a:pt x="499" y="88"/>
                    <a:pt x="500" y="84"/>
                    <a:pt x="503" y="86"/>
                  </a:cubicBezTo>
                  <a:cubicBezTo>
                    <a:pt x="507" y="81"/>
                    <a:pt x="516" y="84"/>
                    <a:pt x="522" y="81"/>
                  </a:cubicBezTo>
                  <a:cubicBezTo>
                    <a:pt x="514" y="80"/>
                    <a:pt x="502" y="81"/>
                    <a:pt x="492" y="80"/>
                  </a:cubicBezTo>
                  <a:cubicBezTo>
                    <a:pt x="497" y="77"/>
                    <a:pt x="504" y="78"/>
                    <a:pt x="509" y="77"/>
                  </a:cubicBezTo>
                  <a:cubicBezTo>
                    <a:pt x="496" y="76"/>
                    <a:pt x="483" y="83"/>
                    <a:pt x="471" y="77"/>
                  </a:cubicBezTo>
                  <a:cubicBezTo>
                    <a:pt x="478" y="77"/>
                    <a:pt x="484" y="74"/>
                    <a:pt x="491" y="73"/>
                  </a:cubicBezTo>
                  <a:cubicBezTo>
                    <a:pt x="493" y="71"/>
                    <a:pt x="493" y="71"/>
                    <a:pt x="493" y="71"/>
                  </a:cubicBezTo>
                  <a:cubicBezTo>
                    <a:pt x="502" y="69"/>
                    <a:pt x="513" y="70"/>
                    <a:pt x="522" y="69"/>
                  </a:cubicBezTo>
                  <a:cubicBezTo>
                    <a:pt x="524" y="69"/>
                    <a:pt x="524" y="69"/>
                    <a:pt x="524" y="69"/>
                  </a:cubicBezTo>
                  <a:cubicBezTo>
                    <a:pt x="516" y="66"/>
                    <a:pt x="516" y="66"/>
                    <a:pt x="516" y="66"/>
                  </a:cubicBezTo>
                  <a:cubicBezTo>
                    <a:pt x="516" y="66"/>
                    <a:pt x="516" y="64"/>
                    <a:pt x="517" y="64"/>
                  </a:cubicBezTo>
                  <a:cubicBezTo>
                    <a:pt x="515" y="64"/>
                    <a:pt x="515" y="64"/>
                    <a:pt x="515" y="64"/>
                  </a:cubicBezTo>
                  <a:cubicBezTo>
                    <a:pt x="502" y="66"/>
                    <a:pt x="485" y="64"/>
                    <a:pt x="472" y="65"/>
                  </a:cubicBezTo>
                  <a:cubicBezTo>
                    <a:pt x="475" y="63"/>
                    <a:pt x="482" y="65"/>
                    <a:pt x="485" y="63"/>
                  </a:cubicBezTo>
                  <a:cubicBezTo>
                    <a:pt x="482" y="63"/>
                    <a:pt x="478" y="63"/>
                    <a:pt x="475" y="62"/>
                  </a:cubicBezTo>
                  <a:cubicBezTo>
                    <a:pt x="484" y="62"/>
                    <a:pt x="491" y="60"/>
                    <a:pt x="500" y="60"/>
                  </a:cubicBezTo>
                  <a:cubicBezTo>
                    <a:pt x="499" y="60"/>
                    <a:pt x="500" y="59"/>
                    <a:pt x="502" y="59"/>
                  </a:cubicBezTo>
                  <a:cubicBezTo>
                    <a:pt x="500" y="58"/>
                    <a:pt x="498" y="58"/>
                    <a:pt x="496" y="57"/>
                  </a:cubicBezTo>
                  <a:cubicBezTo>
                    <a:pt x="499" y="56"/>
                    <a:pt x="499" y="56"/>
                    <a:pt x="499" y="56"/>
                  </a:cubicBezTo>
                  <a:cubicBezTo>
                    <a:pt x="498" y="55"/>
                    <a:pt x="496" y="55"/>
                    <a:pt x="494" y="56"/>
                  </a:cubicBezTo>
                  <a:cubicBezTo>
                    <a:pt x="493" y="55"/>
                    <a:pt x="493" y="54"/>
                    <a:pt x="493" y="53"/>
                  </a:cubicBezTo>
                  <a:cubicBezTo>
                    <a:pt x="502" y="51"/>
                    <a:pt x="511" y="52"/>
                    <a:pt x="518" y="49"/>
                  </a:cubicBezTo>
                  <a:cubicBezTo>
                    <a:pt x="493" y="50"/>
                    <a:pt x="493" y="50"/>
                    <a:pt x="493" y="50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1" y="49"/>
                    <a:pt x="489" y="50"/>
                    <a:pt x="488" y="49"/>
                  </a:cubicBezTo>
                  <a:cubicBezTo>
                    <a:pt x="488" y="49"/>
                    <a:pt x="488" y="49"/>
                    <a:pt x="488" y="49"/>
                  </a:cubicBezTo>
                  <a:cubicBezTo>
                    <a:pt x="479" y="51"/>
                    <a:pt x="470" y="49"/>
                    <a:pt x="461" y="47"/>
                  </a:cubicBezTo>
                  <a:cubicBezTo>
                    <a:pt x="464" y="47"/>
                    <a:pt x="466" y="46"/>
                    <a:pt x="468" y="47"/>
                  </a:cubicBezTo>
                  <a:cubicBezTo>
                    <a:pt x="472" y="46"/>
                    <a:pt x="476" y="47"/>
                    <a:pt x="479" y="45"/>
                  </a:cubicBezTo>
                  <a:cubicBezTo>
                    <a:pt x="480" y="45"/>
                    <a:pt x="482" y="45"/>
                    <a:pt x="483" y="46"/>
                  </a:cubicBezTo>
                  <a:cubicBezTo>
                    <a:pt x="491" y="44"/>
                    <a:pt x="501" y="43"/>
                    <a:pt x="510" y="43"/>
                  </a:cubicBezTo>
                  <a:cubicBezTo>
                    <a:pt x="504" y="41"/>
                    <a:pt x="496" y="44"/>
                    <a:pt x="490" y="41"/>
                  </a:cubicBezTo>
                  <a:cubicBezTo>
                    <a:pt x="490" y="40"/>
                    <a:pt x="490" y="40"/>
                    <a:pt x="491" y="40"/>
                  </a:cubicBezTo>
                  <a:cubicBezTo>
                    <a:pt x="488" y="38"/>
                    <a:pt x="488" y="38"/>
                    <a:pt x="488" y="38"/>
                  </a:cubicBezTo>
                  <a:cubicBezTo>
                    <a:pt x="481" y="38"/>
                    <a:pt x="474" y="38"/>
                    <a:pt x="467" y="37"/>
                  </a:cubicBezTo>
                  <a:cubicBezTo>
                    <a:pt x="468" y="36"/>
                    <a:pt x="468" y="36"/>
                    <a:pt x="468" y="36"/>
                  </a:cubicBezTo>
                  <a:cubicBezTo>
                    <a:pt x="464" y="36"/>
                    <a:pt x="464" y="36"/>
                    <a:pt x="464" y="36"/>
                  </a:cubicBezTo>
                  <a:cubicBezTo>
                    <a:pt x="464" y="38"/>
                    <a:pt x="462" y="36"/>
                    <a:pt x="460" y="36"/>
                  </a:cubicBezTo>
                  <a:cubicBezTo>
                    <a:pt x="461" y="35"/>
                    <a:pt x="461" y="35"/>
                    <a:pt x="461" y="35"/>
                  </a:cubicBezTo>
                  <a:cubicBezTo>
                    <a:pt x="455" y="34"/>
                    <a:pt x="448" y="35"/>
                    <a:pt x="442" y="34"/>
                  </a:cubicBezTo>
                  <a:cubicBezTo>
                    <a:pt x="443" y="34"/>
                    <a:pt x="443" y="34"/>
                    <a:pt x="443" y="33"/>
                  </a:cubicBezTo>
                  <a:cubicBezTo>
                    <a:pt x="433" y="33"/>
                    <a:pt x="433" y="33"/>
                    <a:pt x="433" y="33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06" y="25"/>
                    <a:pt x="306" y="25"/>
                    <a:pt x="306" y="25"/>
                  </a:cubicBezTo>
                  <a:cubicBezTo>
                    <a:pt x="299" y="25"/>
                    <a:pt x="290" y="25"/>
                    <a:pt x="285" y="23"/>
                  </a:cubicBezTo>
                  <a:cubicBezTo>
                    <a:pt x="292" y="23"/>
                    <a:pt x="299" y="24"/>
                    <a:pt x="306" y="24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411" y="29"/>
                    <a:pt x="436" y="26"/>
                    <a:pt x="463" y="28"/>
                  </a:cubicBezTo>
                  <a:cubicBezTo>
                    <a:pt x="462" y="28"/>
                    <a:pt x="460" y="28"/>
                    <a:pt x="459" y="27"/>
                  </a:cubicBezTo>
                  <a:cubicBezTo>
                    <a:pt x="460" y="26"/>
                    <a:pt x="461" y="26"/>
                    <a:pt x="462" y="26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0" y="23"/>
                    <a:pt x="440" y="23"/>
                    <a:pt x="440" y="23"/>
                  </a:cubicBezTo>
                  <a:cubicBezTo>
                    <a:pt x="458" y="24"/>
                    <a:pt x="477" y="27"/>
                    <a:pt x="493" y="24"/>
                  </a:cubicBezTo>
                  <a:cubicBezTo>
                    <a:pt x="471" y="21"/>
                    <a:pt x="471" y="21"/>
                    <a:pt x="471" y="21"/>
                  </a:cubicBezTo>
                  <a:cubicBezTo>
                    <a:pt x="480" y="19"/>
                    <a:pt x="489" y="23"/>
                    <a:pt x="499" y="23"/>
                  </a:cubicBezTo>
                  <a:cubicBezTo>
                    <a:pt x="481" y="19"/>
                    <a:pt x="463" y="17"/>
                    <a:pt x="444" y="15"/>
                  </a:cubicBezTo>
                  <a:cubicBezTo>
                    <a:pt x="441" y="12"/>
                    <a:pt x="435" y="14"/>
                    <a:pt x="432" y="12"/>
                  </a:cubicBezTo>
                  <a:cubicBezTo>
                    <a:pt x="429" y="14"/>
                    <a:pt x="425" y="13"/>
                    <a:pt x="422" y="13"/>
                  </a:cubicBezTo>
                  <a:cubicBezTo>
                    <a:pt x="323" y="8"/>
                    <a:pt x="323" y="8"/>
                    <a:pt x="323" y="8"/>
                  </a:cubicBezTo>
                  <a:cubicBezTo>
                    <a:pt x="274" y="4"/>
                    <a:pt x="229" y="6"/>
                    <a:pt x="181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4" y="0"/>
                    <a:pt x="28" y="0"/>
                    <a:pt x="25" y="3"/>
                  </a:cubicBezTo>
                  <a:cubicBezTo>
                    <a:pt x="15" y="2"/>
                    <a:pt x="6" y="6"/>
                    <a:pt x="0" y="12"/>
                  </a:cubicBezTo>
                  <a:cubicBezTo>
                    <a:pt x="3" y="12"/>
                    <a:pt x="7" y="14"/>
                    <a:pt x="10" y="13"/>
                  </a:cubicBezTo>
                  <a:cubicBezTo>
                    <a:pt x="11" y="11"/>
                    <a:pt x="15" y="11"/>
                    <a:pt x="17" y="12"/>
                  </a:cubicBezTo>
                  <a:cubicBezTo>
                    <a:pt x="15" y="13"/>
                    <a:pt x="12" y="13"/>
                    <a:pt x="11" y="14"/>
                  </a:cubicBezTo>
                  <a:cubicBezTo>
                    <a:pt x="12" y="16"/>
                    <a:pt x="15" y="14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5"/>
                    <a:pt x="23" y="18"/>
                    <a:pt x="25" y="20"/>
                  </a:cubicBezTo>
                  <a:cubicBezTo>
                    <a:pt x="24" y="21"/>
                    <a:pt x="19" y="20"/>
                    <a:pt x="16" y="19"/>
                  </a:cubicBezTo>
                  <a:cubicBezTo>
                    <a:pt x="13" y="22"/>
                    <a:pt x="5" y="19"/>
                    <a:pt x="6" y="23"/>
                  </a:cubicBezTo>
                  <a:cubicBezTo>
                    <a:pt x="11" y="27"/>
                    <a:pt x="19" y="22"/>
                    <a:pt x="24" y="27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6" y="29"/>
                    <a:pt x="30" y="29"/>
                    <a:pt x="32" y="32"/>
                  </a:cubicBezTo>
                  <a:cubicBezTo>
                    <a:pt x="28" y="34"/>
                    <a:pt x="24" y="32"/>
                    <a:pt x="20" y="31"/>
                  </a:cubicBezTo>
                  <a:cubicBezTo>
                    <a:pt x="17" y="30"/>
                    <a:pt x="12" y="29"/>
                    <a:pt x="10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5" y="30"/>
                    <a:pt x="4" y="32"/>
                  </a:cubicBezTo>
                  <a:cubicBezTo>
                    <a:pt x="11" y="34"/>
                    <a:pt x="17" y="30"/>
                    <a:pt x="21" y="33"/>
                  </a:cubicBezTo>
                  <a:cubicBezTo>
                    <a:pt x="21" y="34"/>
                    <a:pt x="20" y="33"/>
                    <a:pt x="20" y="33"/>
                  </a:cubicBezTo>
                  <a:cubicBezTo>
                    <a:pt x="19" y="39"/>
                    <a:pt x="10" y="34"/>
                    <a:pt x="8" y="39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1" y="46"/>
                    <a:pt x="5" y="41"/>
                    <a:pt x="4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11" y="45"/>
                    <a:pt x="16" y="46"/>
                    <a:pt x="21" y="47"/>
                  </a:cubicBezTo>
                  <a:cubicBezTo>
                    <a:pt x="29" y="55"/>
                    <a:pt x="41" y="52"/>
                    <a:pt x="51" y="57"/>
                  </a:cubicBezTo>
                  <a:cubicBezTo>
                    <a:pt x="47" y="59"/>
                    <a:pt x="43" y="54"/>
                    <a:pt x="41" y="57"/>
                  </a:cubicBezTo>
                  <a:cubicBezTo>
                    <a:pt x="29" y="54"/>
                    <a:pt x="18" y="53"/>
                    <a:pt x="6" y="54"/>
                  </a:cubicBezTo>
                  <a:cubicBezTo>
                    <a:pt x="6" y="54"/>
                    <a:pt x="6" y="55"/>
                    <a:pt x="7" y="55"/>
                  </a:cubicBezTo>
                  <a:cubicBezTo>
                    <a:pt x="6" y="56"/>
                    <a:pt x="6" y="56"/>
                    <a:pt x="5" y="57"/>
                  </a:cubicBezTo>
                  <a:cubicBezTo>
                    <a:pt x="9" y="57"/>
                    <a:pt x="12" y="61"/>
                    <a:pt x="17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6" y="64"/>
                    <a:pt x="21" y="63"/>
                    <a:pt x="22" y="66"/>
                  </a:cubicBezTo>
                  <a:cubicBezTo>
                    <a:pt x="21" y="67"/>
                    <a:pt x="19" y="65"/>
                    <a:pt x="17" y="67"/>
                  </a:cubicBezTo>
                  <a:cubicBezTo>
                    <a:pt x="17" y="69"/>
                    <a:pt x="20" y="68"/>
                    <a:pt x="20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7" y="71"/>
                    <a:pt x="16" y="70"/>
                    <a:pt x="13" y="71"/>
                  </a:cubicBezTo>
                  <a:cubicBezTo>
                    <a:pt x="13" y="71"/>
                    <a:pt x="13" y="72"/>
                    <a:pt x="13" y="72"/>
                  </a:cubicBezTo>
                  <a:cubicBezTo>
                    <a:pt x="15" y="75"/>
                    <a:pt x="22" y="74"/>
                    <a:pt x="25" y="77"/>
                  </a:cubicBezTo>
                  <a:cubicBezTo>
                    <a:pt x="23" y="78"/>
                    <a:pt x="22" y="77"/>
                    <a:pt x="19" y="78"/>
                  </a:cubicBezTo>
                  <a:cubicBezTo>
                    <a:pt x="21" y="80"/>
                    <a:pt x="24" y="80"/>
                    <a:pt x="28" y="80"/>
                  </a:cubicBezTo>
                  <a:cubicBezTo>
                    <a:pt x="31" y="82"/>
                    <a:pt x="36" y="82"/>
                    <a:pt x="39" y="84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1" y="87"/>
                    <a:pt x="29" y="87"/>
                    <a:pt x="27" y="87"/>
                  </a:cubicBezTo>
                  <a:cubicBezTo>
                    <a:pt x="32" y="89"/>
                    <a:pt x="37" y="90"/>
                    <a:pt x="41" y="93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40" y="94"/>
                    <a:pt x="41" y="94"/>
                    <a:pt x="42" y="95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45" y="94"/>
                    <a:pt x="48" y="96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0" y="93"/>
                    <a:pt x="29" y="101"/>
                    <a:pt x="21" y="94"/>
                  </a:cubicBezTo>
                  <a:cubicBezTo>
                    <a:pt x="19" y="92"/>
                    <a:pt x="19" y="96"/>
                    <a:pt x="17" y="93"/>
                  </a:cubicBezTo>
                  <a:cubicBezTo>
                    <a:pt x="16" y="92"/>
                    <a:pt x="13" y="91"/>
                    <a:pt x="13" y="92"/>
                  </a:cubicBezTo>
                  <a:cubicBezTo>
                    <a:pt x="16" y="97"/>
                    <a:pt x="25" y="94"/>
                    <a:pt x="29" y="99"/>
                  </a:cubicBezTo>
                  <a:cubicBezTo>
                    <a:pt x="24" y="101"/>
                    <a:pt x="24" y="101"/>
                    <a:pt x="24" y="101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9" y="101"/>
                    <a:pt x="31" y="104"/>
                    <a:pt x="34" y="104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32" y="106"/>
                    <a:pt x="38" y="108"/>
                    <a:pt x="44" y="110"/>
                  </a:cubicBezTo>
                  <a:cubicBezTo>
                    <a:pt x="46" y="111"/>
                    <a:pt x="50" y="112"/>
                    <a:pt x="51" y="110"/>
                  </a:cubicBezTo>
                  <a:cubicBezTo>
                    <a:pt x="58" y="112"/>
                    <a:pt x="64" y="114"/>
                    <a:pt x="71" y="114"/>
                  </a:cubicBezTo>
                  <a:cubicBezTo>
                    <a:pt x="67" y="112"/>
                    <a:pt x="59" y="112"/>
                    <a:pt x="55" y="109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89" y="114"/>
                    <a:pt x="89" y="114"/>
                    <a:pt x="89" y="114"/>
                  </a:cubicBezTo>
                  <a:cubicBezTo>
                    <a:pt x="85" y="115"/>
                    <a:pt x="80" y="112"/>
                    <a:pt x="75" y="113"/>
                  </a:cubicBezTo>
                  <a:cubicBezTo>
                    <a:pt x="78" y="115"/>
                    <a:pt x="78" y="115"/>
                    <a:pt x="78" y="115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86" y="118"/>
                    <a:pt x="95" y="119"/>
                    <a:pt x="104" y="121"/>
                  </a:cubicBezTo>
                  <a:cubicBezTo>
                    <a:pt x="157" y="123"/>
                    <a:pt x="204" y="123"/>
                    <a:pt x="256" y="124"/>
                  </a:cubicBezTo>
                  <a:cubicBezTo>
                    <a:pt x="261" y="127"/>
                    <a:pt x="264" y="122"/>
                    <a:pt x="270" y="125"/>
                  </a:cubicBezTo>
                  <a:cubicBezTo>
                    <a:pt x="270" y="125"/>
                    <a:pt x="270" y="125"/>
                    <a:pt x="270" y="125"/>
                  </a:cubicBezTo>
                  <a:cubicBezTo>
                    <a:pt x="370" y="130"/>
                    <a:pt x="370" y="130"/>
                    <a:pt x="370" y="130"/>
                  </a:cubicBezTo>
                  <a:cubicBezTo>
                    <a:pt x="383" y="129"/>
                    <a:pt x="398" y="131"/>
                    <a:pt x="407" y="130"/>
                  </a:cubicBezTo>
                  <a:cubicBezTo>
                    <a:pt x="365" y="128"/>
                    <a:pt x="365" y="128"/>
                    <a:pt x="365" y="128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1" y="125"/>
                    <a:pt x="271" y="122"/>
                    <a:pt x="264" y="123"/>
                  </a:cubicBezTo>
                  <a:cubicBezTo>
                    <a:pt x="263" y="124"/>
                    <a:pt x="263" y="124"/>
                    <a:pt x="263" y="124"/>
                  </a:cubicBezTo>
                  <a:cubicBezTo>
                    <a:pt x="245" y="121"/>
                    <a:pt x="228" y="124"/>
                    <a:pt x="210" y="121"/>
                  </a:cubicBezTo>
                  <a:cubicBezTo>
                    <a:pt x="174" y="120"/>
                    <a:pt x="139" y="121"/>
                    <a:pt x="104" y="116"/>
                  </a:cubicBezTo>
                  <a:cubicBezTo>
                    <a:pt x="127" y="118"/>
                    <a:pt x="151" y="115"/>
                    <a:pt x="174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233" y="119"/>
                    <a:pt x="292" y="120"/>
                    <a:pt x="347" y="123"/>
                  </a:cubicBezTo>
                  <a:cubicBezTo>
                    <a:pt x="429" y="125"/>
                    <a:pt x="429" y="125"/>
                    <a:pt x="429" y="125"/>
                  </a:cubicBezTo>
                  <a:cubicBezTo>
                    <a:pt x="452" y="125"/>
                    <a:pt x="477" y="125"/>
                    <a:pt x="496" y="119"/>
                  </a:cubicBezTo>
                  <a:cubicBezTo>
                    <a:pt x="485" y="120"/>
                    <a:pt x="485" y="120"/>
                    <a:pt x="485" y="120"/>
                  </a:cubicBezTo>
                  <a:cubicBezTo>
                    <a:pt x="481" y="121"/>
                    <a:pt x="477" y="120"/>
                    <a:pt x="473" y="118"/>
                  </a:cubicBezTo>
                  <a:cubicBezTo>
                    <a:pt x="458" y="119"/>
                    <a:pt x="442" y="121"/>
                    <a:pt x="426" y="118"/>
                  </a:cubicBezTo>
                  <a:cubicBezTo>
                    <a:pt x="434" y="118"/>
                    <a:pt x="442" y="118"/>
                    <a:pt x="451" y="119"/>
                  </a:cubicBezTo>
                  <a:cubicBezTo>
                    <a:pt x="452" y="118"/>
                    <a:pt x="452" y="118"/>
                    <a:pt x="452" y="118"/>
                  </a:cubicBezTo>
                  <a:cubicBezTo>
                    <a:pt x="468" y="119"/>
                    <a:pt x="480" y="114"/>
                    <a:pt x="495" y="115"/>
                  </a:cubicBezTo>
                  <a:cubicBezTo>
                    <a:pt x="491" y="115"/>
                    <a:pt x="491" y="115"/>
                    <a:pt x="491" y="115"/>
                  </a:cubicBezTo>
                  <a:cubicBezTo>
                    <a:pt x="498" y="110"/>
                    <a:pt x="510" y="110"/>
                    <a:pt x="516" y="108"/>
                  </a:cubicBezTo>
                  <a:cubicBezTo>
                    <a:pt x="514" y="107"/>
                    <a:pt x="511" y="107"/>
                    <a:pt x="509" y="108"/>
                  </a:cubicBezTo>
                  <a:close/>
                  <a:moveTo>
                    <a:pt x="466" y="62"/>
                  </a:moveTo>
                  <a:cubicBezTo>
                    <a:pt x="471" y="62"/>
                    <a:pt x="471" y="62"/>
                    <a:pt x="471" y="62"/>
                  </a:cubicBezTo>
                  <a:cubicBezTo>
                    <a:pt x="465" y="62"/>
                    <a:pt x="465" y="62"/>
                    <a:pt x="465" y="62"/>
                  </a:cubicBezTo>
                  <a:lnTo>
                    <a:pt x="466" y="62"/>
                  </a:lnTo>
                  <a:close/>
                  <a:moveTo>
                    <a:pt x="13" y="43"/>
                  </a:moveTo>
                  <a:cubicBezTo>
                    <a:pt x="14" y="42"/>
                    <a:pt x="15" y="43"/>
                    <a:pt x="16" y="43"/>
                  </a:cubicBezTo>
                  <a:cubicBezTo>
                    <a:pt x="16" y="44"/>
                    <a:pt x="14" y="43"/>
                    <a:pt x="13" y="43"/>
                  </a:cubicBezTo>
                  <a:close/>
                  <a:moveTo>
                    <a:pt x="22" y="33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3" y="33"/>
                    <a:pt x="23" y="33"/>
                    <a:pt x="23" y="33"/>
                  </a:cubicBezTo>
                  <a:lnTo>
                    <a:pt x="22" y="33"/>
                  </a:lnTo>
                  <a:close/>
                  <a:moveTo>
                    <a:pt x="31" y="79"/>
                  </a:moveTo>
                  <a:cubicBezTo>
                    <a:pt x="42" y="81"/>
                    <a:pt x="42" y="81"/>
                    <a:pt x="42" y="81"/>
                  </a:cubicBezTo>
                  <a:cubicBezTo>
                    <a:pt x="38" y="81"/>
                    <a:pt x="35" y="80"/>
                    <a:pt x="31" y="79"/>
                  </a:cubicBezTo>
                  <a:close/>
                  <a:moveTo>
                    <a:pt x="73" y="20"/>
                  </a:moveTo>
                  <a:cubicBezTo>
                    <a:pt x="75" y="19"/>
                    <a:pt x="78" y="20"/>
                    <a:pt x="81" y="20"/>
                  </a:cubicBezTo>
                  <a:cubicBezTo>
                    <a:pt x="78" y="21"/>
                    <a:pt x="76" y="20"/>
                    <a:pt x="73" y="20"/>
                  </a:cubicBezTo>
                  <a:close/>
                  <a:moveTo>
                    <a:pt x="82" y="21"/>
                  </a:moveTo>
                  <a:cubicBezTo>
                    <a:pt x="122" y="22"/>
                    <a:pt x="164" y="23"/>
                    <a:pt x="204" y="23"/>
                  </a:cubicBezTo>
                  <a:cubicBezTo>
                    <a:pt x="231" y="23"/>
                    <a:pt x="258" y="23"/>
                    <a:pt x="285" y="24"/>
                  </a:cubicBezTo>
                  <a:cubicBezTo>
                    <a:pt x="217" y="22"/>
                    <a:pt x="151" y="26"/>
                    <a:pt x="82" y="21"/>
                  </a:cubicBezTo>
                  <a:close/>
                  <a:moveTo>
                    <a:pt x="411" y="102"/>
                  </a:moveTo>
                  <a:cubicBezTo>
                    <a:pt x="411" y="103"/>
                    <a:pt x="411" y="103"/>
                    <a:pt x="411" y="103"/>
                  </a:cubicBezTo>
                  <a:cubicBezTo>
                    <a:pt x="407" y="103"/>
                    <a:pt x="407" y="103"/>
                    <a:pt x="407" y="103"/>
                  </a:cubicBezTo>
                  <a:cubicBezTo>
                    <a:pt x="408" y="102"/>
                    <a:pt x="410" y="102"/>
                    <a:pt x="41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765"/>
            <p:cNvSpPr/>
            <p:nvPr/>
          </p:nvSpPr>
          <p:spPr bwMode="auto">
            <a:xfrm>
              <a:off x="255588" y="-1062038"/>
              <a:ext cx="36513" cy="22225"/>
            </a:xfrm>
            <a:custGeom>
              <a:avLst/>
              <a:gdLst>
                <a:gd name="T0" fmla="*/ 10 w 10"/>
                <a:gd name="T1" fmla="*/ 5 h 6"/>
                <a:gd name="T2" fmla="*/ 4 w 10"/>
                <a:gd name="T3" fmla="*/ 2 h 6"/>
                <a:gd name="T4" fmla="*/ 0 w 10"/>
                <a:gd name="T5" fmla="*/ 0 h 6"/>
                <a:gd name="T6" fmla="*/ 10 w 10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10" y="5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4" y="2"/>
                    <a:pt x="6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766"/>
            <p:cNvSpPr/>
            <p:nvPr/>
          </p:nvSpPr>
          <p:spPr bwMode="auto">
            <a:xfrm>
              <a:off x="236538" y="-1062038"/>
              <a:ext cx="19050" cy="3175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1" y="1"/>
                    <a:pt x="3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767"/>
            <p:cNvSpPr/>
            <p:nvPr/>
          </p:nvSpPr>
          <p:spPr bwMode="auto">
            <a:xfrm>
              <a:off x="104775" y="-1065213"/>
              <a:ext cx="19050" cy="3175"/>
            </a:xfrm>
            <a:custGeom>
              <a:avLst/>
              <a:gdLst>
                <a:gd name="T0" fmla="*/ 5 w 5"/>
                <a:gd name="T1" fmla="*/ 1 h 1"/>
                <a:gd name="T2" fmla="*/ 0 w 5"/>
                <a:gd name="T3" fmla="*/ 0 h 1"/>
                <a:gd name="T4" fmla="*/ 0 w 5"/>
                <a:gd name="T5" fmla="*/ 1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3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68"/>
            <p:cNvSpPr/>
            <p:nvPr/>
          </p:nvSpPr>
          <p:spPr bwMode="auto">
            <a:xfrm>
              <a:off x="401638" y="-1039813"/>
              <a:ext cx="30163" cy="4763"/>
            </a:xfrm>
            <a:custGeom>
              <a:avLst/>
              <a:gdLst>
                <a:gd name="T0" fmla="*/ 5 w 19"/>
                <a:gd name="T1" fmla="*/ 0 h 3"/>
                <a:gd name="T2" fmla="*/ 0 w 19"/>
                <a:gd name="T3" fmla="*/ 0 h 3"/>
                <a:gd name="T4" fmla="*/ 19 w 19"/>
                <a:gd name="T5" fmla="*/ 3 h 3"/>
                <a:gd name="T6" fmla="*/ 5 w 19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">
                  <a:moveTo>
                    <a:pt x="5" y="0"/>
                  </a:moveTo>
                  <a:lnTo>
                    <a:pt x="0" y="0"/>
                  </a:lnTo>
                  <a:lnTo>
                    <a:pt x="19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769"/>
            <p:cNvSpPr/>
            <p:nvPr/>
          </p:nvSpPr>
          <p:spPr bwMode="auto">
            <a:xfrm>
              <a:off x="63500" y="-1050925"/>
              <a:ext cx="406400" cy="49213"/>
            </a:xfrm>
            <a:custGeom>
              <a:avLst/>
              <a:gdLst>
                <a:gd name="T0" fmla="*/ 36 w 108"/>
                <a:gd name="T1" fmla="*/ 11 h 13"/>
                <a:gd name="T2" fmla="*/ 37 w 108"/>
                <a:gd name="T3" fmla="*/ 10 h 13"/>
                <a:gd name="T4" fmla="*/ 47 w 108"/>
                <a:gd name="T5" fmla="*/ 11 h 13"/>
                <a:gd name="T6" fmla="*/ 47 w 108"/>
                <a:gd name="T7" fmla="*/ 10 h 13"/>
                <a:gd name="T8" fmla="*/ 84 w 108"/>
                <a:gd name="T9" fmla="*/ 10 h 13"/>
                <a:gd name="T10" fmla="*/ 108 w 108"/>
                <a:gd name="T11" fmla="*/ 7 h 13"/>
                <a:gd name="T12" fmla="*/ 33 w 108"/>
                <a:gd name="T13" fmla="*/ 0 h 13"/>
                <a:gd name="T14" fmla="*/ 31 w 108"/>
                <a:gd name="T15" fmla="*/ 1 h 13"/>
                <a:gd name="T16" fmla="*/ 39 w 108"/>
                <a:gd name="T17" fmla="*/ 2 h 13"/>
                <a:gd name="T18" fmla="*/ 82 w 108"/>
                <a:gd name="T19" fmla="*/ 8 h 13"/>
                <a:gd name="T20" fmla="*/ 6 w 108"/>
                <a:gd name="T21" fmla="*/ 8 h 13"/>
                <a:gd name="T22" fmla="*/ 0 w 108"/>
                <a:gd name="T23" fmla="*/ 10 h 13"/>
                <a:gd name="T24" fmla="*/ 36 w 108"/>
                <a:gd name="T2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3">
                  <a:moveTo>
                    <a:pt x="36" y="11"/>
                  </a:move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4" y="9"/>
                    <a:pt x="47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60" y="9"/>
                    <a:pt x="72" y="10"/>
                    <a:pt x="84" y="10"/>
                  </a:cubicBezTo>
                  <a:cubicBezTo>
                    <a:pt x="91" y="7"/>
                    <a:pt x="100" y="7"/>
                    <a:pt x="108" y="7"/>
                  </a:cubicBezTo>
                  <a:cubicBezTo>
                    <a:pt x="83" y="5"/>
                    <a:pt x="58" y="5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3" y="3"/>
                    <a:pt x="36" y="1"/>
                    <a:pt x="39" y="2"/>
                  </a:cubicBezTo>
                  <a:cubicBezTo>
                    <a:pt x="53" y="3"/>
                    <a:pt x="67" y="6"/>
                    <a:pt x="82" y="8"/>
                  </a:cubicBezTo>
                  <a:cubicBezTo>
                    <a:pt x="57" y="8"/>
                    <a:pt x="31" y="7"/>
                    <a:pt x="6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2" y="7"/>
                    <a:pt x="23" y="13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70"/>
            <p:cNvSpPr/>
            <p:nvPr/>
          </p:nvSpPr>
          <p:spPr bwMode="auto">
            <a:xfrm>
              <a:off x="434975" y="-1020763"/>
              <a:ext cx="26988" cy="7938"/>
            </a:xfrm>
            <a:custGeom>
              <a:avLst/>
              <a:gdLst>
                <a:gd name="T0" fmla="*/ 7 w 7"/>
                <a:gd name="T1" fmla="*/ 1 h 2"/>
                <a:gd name="T2" fmla="*/ 0 w 7"/>
                <a:gd name="T3" fmla="*/ 1 h 2"/>
                <a:gd name="T4" fmla="*/ 7 w 7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7" y="1"/>
                  </a:moveTo>
                  <a:cubicBezTo>
                    <a:pt x="5" y="1"/>
                    <a:pt x="1" y="0"/>
                    <a:pt x="0" y="1"/>
                  </a:cubicBezTo>
                  <a:cubicBezTo>
                    <a:pt x="1" y="1"/>
                    <a:pt x="5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771"/>
            <p:cNvSpPr/>
            <p:nvPr/>
          </p:nvSpPr>
          <p:spPr bwMode="auto">
            <a:xfrm>
              <a:off x="288925" y="-1009650"/>
              <a:ext cx="120650" cy="7938"/>
            </a:xfrm>
            <a:custGeom>
              <a:avLst/>
              <a:gdLst>
                <a:gd name="T0" fmla="*/ 32 w 32"/>
                <a:gd name="T1" fmla="*/ 1 h 2"/>
                <a:gd name="T2" fmla="*/ 0 w 32"/>
                <a:gd name="T3" fmla="*/ 1 h 2"/>
                <a:gd name="T4" fmla="*/ 32 w 3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">
                  <a:moveTo>
                    <a:pt x="32" y="1"/>
                  </a:moveTo>
                  <a:cubicBezTo>
                    <a:pt x="21" y="1"/>
                    <a:pt x="10" y="0"/>
                    <a:pt x="0" y="1"/>
                  </a:cubicBezTo>
                  <a:cubicBezTo>
                    <a:pt x="11" y="2"/>
                    <a:pt x="21" y="1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72"/>
            <p:cNvSpPr/>
            <p:nvPr/>
          </p:nvSpPr>
          <p:spPr bwMode="auto">
            <a:xfrm>
              <a:off x="409575" y="-1004888"/>
              <a:ext cx="60325" cy="3175"/>
            </a:xfrm>
            <a:custGeom>
              <a:avLst/>
              <a:gdLst>
                <a:gd name="T0" fmla="*/ 16 w 16"/>
                <a:gd name="T1" fmla="*/ 1 h 1"/>
                <a:gd name="T2" fmla="*/ 0 w 16"/>
                <a:gd name="T3" fmla="*/ 0 h 1"/>
                <a:gd name="T4" fmla="*/ 16 w 1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">
                  <a:moveTo>
                    <a:pt x="16" y="1"/>
                  </a:moveTo>
                  <a:cubicBezTo>
                    <a:pt x="11" y="1"/>
                    <a:pt x="5" y="1"/>
                    <a:pt x="0" y="0"/>
                  </a:cubicBezTo>
                  <a:cubicBezTo>
                    <a:pt x="5" y="1"/>
                    <a:pt x="11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773"/>
            <p:cNvSpPr/>
            <p:nvPr/>
          </p:nvSpPr>
          <p:spPr bwMode="auto">
            <a:xfrm>
              <a:off x="68263" y="-1001713"/>
              <a:ext cx="6350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74"/>
            <p:cNvSpPr/>
            <p:nvPr/>
          </p:nvSpPr>
          <p:spPr bwMode="auto">
            <a:xfrm>
              <a:off x="25400" y="-881063"/>
              <a:ext cx="12700" cy="11113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0 h 3"/>
                <a:gd name="T4" fmla="*/ 0 w 3"/>
                <a:gd name="T5" fmla="*/ 1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2"/>
                    <a:pt x="2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775"/>
            <p:cNvSpPr/>
            <p:nvPr/>
          </p:nvSpPr>
          <p:spPr bwMode="auto">
            <a:xfrm>
              <a:off x="41275" y="-825500"/>
              <a:ext cx="30163" cy="11113"/>
            </a:xfrm>
            <a:custGeom>
              <a:avLst/>
              <a:gdLst>
                <a:gd name="T0" fmla="*/ 8 w 8"/>
                <a:gd name="T1" fmla="*/ 1 h 3"/>
                <a:gd name="T2" fmla="*/ 0 w 8"/>
                <a:gd name="T3" fmla="*/ 0 h 3"/>
                <a:gd name="T4" fmla="*/ 8 w 8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6" y="3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776"/>
            <p:cNvSpPr/>
            <p:nvPr/>
          </p:nvSpPr>
          <p:spPr bwMode="auto">
            <a:xfrm>
              <a:off x="1952625" y="-641350"/>
              <a:ext cx="44450" cy="11113"/>
            </a:xfrm>
            <a:custGeom>
              <a:avLst/>
              <a:gdLst>
                <a:gd name="T0" fmla="*/ 0 w 12"/>
                <a:gd name="T1" fmla="*/ 2 h 3"/>
                <a:gd name="T2" fmla="*/ 12 w 12"/>
                <a:gd name="T3" fmla="*/ 1 h 3"/>
                <a:gd name="T4" fmla="*/ 0 w 1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3">
                  <a:moveTo>
                    <a:pt x="0" y="2"/>
                  </a:moveTo>
                  <a:cubicBezTo>
                    <a:pt x="4" y="3"/>
                    <a:pt x="8" y="2"/>
                    <a:pt x="12" y="1"/>
                  </a:cubicBezTo>
                  <a:cubicBezTo>
                    <a:pt x="8" y="1"/>
                    <a:pt x="3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77"/>
            <p:cNvSpPr/>
            <p:nvPr/>
          </p:nvSpPr>
          <p:spPr bwMode="auto">
            <a:xfrm>
              <a:off x="1704975" y="-514350"/>
              <a:ext cx="30163" cy="7938"/>
            </a:xfrm>
            <a:custGeom>
              <a:avLst/>
              <a:gdLst>
                <a:gd name="T0" fmla="*/ 0 w 8"/>
                <a:gd name="T1" fmla="*/ 1 h 2"/>
                <a:gd name="T2" fmla="*/ 8 w 8"/>
                <a:gd name="T3" fmla="*/ 1 h 2"/>
                <a:gd name="T4" fmla="*/ 0 w 8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1"/>
                  </a:moveTo>
                  <a:cubicBezTo>
                    <a:pt x="3" y="2"/>
                    <a:pt x="5" y="1"/>
                    <a:pt x="8" y="1"/>
                  </a:cubicBezTo>
                  <a:cubicBezTo>
                    <a:pt x="5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78"/>
            <p:cNvSpPr/>
            <p:nvPr/>
          </p:nvSpPr>
          <p:spPr bwMode="auto">
            <a:xfrm>
              <a:off x="307975" y="-558800"/>
              <a:ext cx="11113" cy="0"/>
            </a:xfrm>
            <a:custGeom>
              <a:avLst/>
              <a:gdLst>
                <a:gd name="T0" fmla="*/ 0 w 7"/>
                <a:gd name="T1" fmla="*/ 7 w 7"/>
                <a:gd name="T2" fmla="*/ 0 w 7"/>
                <a:gd name="T3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5123429" y="5026027"/>
            <a:ext cx="1617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汇报</a:t>
            </a:r>
            <a:r>
              <a:rPr lang="zh-CN" altLang="en-US" dirty="0" smtClean="0"/>
              <a:t>人：</a:t>
            </a:r>
            <a:r>
              <a:rPr lang="en-US" altLang="zh-CN" dirty="0" smtClean="0"/>
              <a:t>XXX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3242"/>
            <a:ext cx="12192000" cy="2811729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029335" y="447933"/>
            <a:ext cx="1370966" cy="1370966"/>
          </a:xfrm>
          <a:prstGeom prst="ellipse">
            <a:avLst/>
          </a:prstGeom>
          <a:gradFill>
            <a:gsLst>
              <a:gs pos="99000">
                <a:srgbClr val="FD5F2A">
                  <a:alpha val="0"/>
                </a:srgbClr>
              </a:gs>
              <a:gs pos="0">
                <a:srgbClr val="E01F1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133416"/>
            <a:ext cx="5966861" cy="225916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233" y="3123366"/>
            <a:ext cx="5462767" cy="2068304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571904" y="815235"/>
            <a:ext cx="14446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/>
              <a:t>壹</a:t>
            </a:r>
            <a:endParaRPr lang="zh-CN" altLang="en-US" sz="9600" dirty="0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1563" y="1044529"/>
            <a:ext cx="896949" cy="11959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769" y="-645748"/>
            <a:ext cx="4469231" cy="52480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29" y="4789928"/>
            <a:ext cx="1410117" cy="265626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" r="1532" b="52828"/>
          <a:stretch>
            <a:fillRect/>
          </a:stretch>
        </p:blipFill>
        <p:spPr>
          <a:xfrm>
            <a:off x="0" y="4613604"/>
            <a:ext cx="12192000" cy="2244396"/>
          </a:xfrm>
          <a:prstGeom prst="rect">
            <a:avLst/>
          </a:prstGeom>
        </p:spPr>
      </p:pic>
      <p:sp>
        <p:nvSpPr>
          <p:cNvPr id="45" name="Freeform 764"/>
          <p:cNvSpPr>
            <a:spLocks noEditPoints="1"/>
          </p:cNvSpPr>
          <p:nvPr/>
        </p:nvSpPr>
        <p:spPr bwMode="auto">
          <a:xfrm>
            <a:off x="2796261" y="2429150"/>
            <a:ext cx="6872408" cy="1163049"/>
          </a:xfrm>
          <a:custGeom>
            <a:avLst/>
            <a:gdLst>
              <a:gd name="T0" fmla="*/ 489 w 524"/>
              <a:gd name="T1" fmla="*/ 105 h 131"/>
              <a:gd name="T2" fmla="*/ 456 w 524"/>
              <a:gd name="T3" fmla="*/ 104 h 131"/>
              <a:gd name="T4" fmla="*/ 439 w 524"/>
              <a:gd name="T5" fmla="*/ 103 h 131"/>
              <a:gd name="T6" fmla="*/ 450 w 524"/>
              <a:gd name="T7" fmla="*/ 98 h 131"/>
              <a:gd name="T8" fmla="*/ 458 w 524"/>
              <a:gd name="T9" fmla="*/ 94 h 131"/>
              <a:gd name="T10" fmla="*/ 497 w 524"/>
              <a:gd name="T11" fmla="*/ 87 h 131"/>
              <a:gd name="T12" fmla="*/ 509 w 524"/>
              <a:gd name="T13" fmla="*/ 77 h 131"/>
              <a:gd name="T14" fmla="*/ 522 w 524"/>
              <a:gd name="T15" fmla="*/ 69 h 131"/>
              <a:gd name="T16" fmla="*/ 515 w 524"/>
              <a:gd name="T17" fmla="*/ 64 h 131"/>
              <a:gd name="T18" fmla="*/ 500 w 524"/>
              <a:gd name="T19" fmla="*/ 60 h 131"/>
              <a:gd name="T20" fmla="*/ 494 w 524"/>
              <a:gd name="T21" fmla="*/ 56 h 131"/>
              <a:gd name="T22" fmla="*/ 492 w 524"/>
              <a:gd name="T23" fmla="*/ 48 h 131"/>
              <a:gd name="T24" fmla="*/ 468 w 524"/>
              <a:gd name="T25" fmla="*/ 47 h 131"/>
              <a:gd name="T26" fmla="*/ 490 w 524"/>
              <a:gd name="T27" fmla="*/ 41 h 131"/>
              <a:gd name="T28" fmla="*/ 468 w 524"/>
              <a:gd name="T29" fmla="*/ 36 h 131"/>
              <a:gd name="T30" fmla="*/ 442 w 524"/>
              <a:gd name="T31" fmla="*/ 34 h 131"/>
              <a:gd name="T32" fmla="*/ 306 w 524"/>
              <a:gd name="T33" fmla="*/ 25 h 131"/>
              <a:gd name="T34" fmla="*/ 383 w 524"/>
              <a:gd name="T35" fmla="*/ 27 h 131"/>
              <a:gd name="T36" fmla="*/ 442 w 524"/>
              <a:gd name="T37" fmla="*/ 25 h 131"/>
              <a:gd name="T38" fmla="*/ 499 w 524"/>
              <a:gd name="T39" fmla="*/ 23 h 131"/>
              <a:gd name="T40" fmla="*/ 323 w 524"/>
              <a:gd name="T41" fmla="*/ 8 h 131"/>
              <a:gd name="T42" fmla="*/ 25 w 524"/>
              <a:gd name="T43" fmla="*/ 3 h 131"/>
              <a:gd name="T44" fmla="*/ 11 w 524"/>
              <a:gd name="T45" fmla="*/ 14 h 131"/>
              <a:gd name="T46" fmla="*/ 16 w 524"/>
              <a:gd name="T47" fmla="*/ 19 h 131"/>
              <a:gd name="T48" fmla="*/ 32 w 524"/>
              <a:gd name="T49" fmla="*/ 32 h 131"/>
              <a:gd name="T50" fmla="*/ 4 w 524"/>
              <a:gd name="T51" fmla="*/ 32 h 131"/>
              <a:gd name="T52" fmla="*/ 13 w 524"/>
              <a:gd name="T53" fmla="*/ 42 h 131"/>
              <a:gd name="T54" fmla="*/ 51 w 524"/>
              <a:gd name="T55" fmla="*/ 57 h 131"/>
              <a:gd name="T56" fmla="*/ 5 w 524"/>
              <a:gd name="T57" fmla="*/ 57 h 131"/>
              <a:gd name="T58" fmla="*/ 17 w 524"/>
              <a:gd name="T59" fmla="*/ 67 h 131"/>
              <a:gd name="T60" fmla="*/ 13 w 524"/>
              <a:gd name="T61" fmla="*/ 72 h 131"/>
              <a:gd name="T62" fmla="*/ 39 w 524"/>
              <a:gd name="T63" fmla="*/ 84 h 131"/>
              <a:gd name="T64" fmla="*/ 41 w 524"/>
              <a:gd name="T65" fmla="*/ 93 h 131"/>
              <a:gd name="T66" fmla="*/ 50 w 524"/>
              <a:gd name="T67" fmla="*/ 98 h 131"/>
              <a:gd name="T68" fmla="*/ 13 w 524"/>
              <a:gd name="T69" fmla="*/ 92 h 131"/>
              <a:gd name="T70" fmla="*/ 34 w 524"/>
              <a:gd name="T71" fmla="*/ 104 h 131"/>
              <a:gd name="T72" fmla="*/ 71 w 524"/>
              <a:gd name="T73" fmla="*/ 114 h 131"/>
              <a:gd name="T74" fmla="*/ 75 w 524"/>
              <a:gd name="T75" fmla="*/ 113 h 131"/>
              <a:gd name="T76" fmla="*/ 256 w 524"/>
              <a:gd name="T77" fmla="*/ 124 h 131"/>
              <a:gd name="T78" fmla="*/ 407 w 524"/>
              <a:gd name="T79" fmla="*/ 130 h 131"/>
              <a:gd name="T80" fmla="*/ 263 w 524"/>
              <a:gd name="T81" fmla="*/ 124 h 131"/>
              <a:gd name="T82" fmla="*/ 178 w 524"/>
              <a:gd name="T83" fmla="*/ 117 h 131"/>
              <a:gd name="T84" fmla="*/ 485 w 524"/>
              <a:gd name="T85" fmla="*/ 120 h 131"/>
              <a:gd name="T86" fmla="*/ 452 w 524"/>
              <a:gd name="T87" fmla="*/ 118 h 131"/>
              <a:gd name="T88" fmla="*/ 509 w 524"/>
              <a:gd name="T89" fmla="*/ 108 h 131"/>
              <a:gd name="T90" fmla="*/ 466 w 524"/>
              <a:gd name="T91" fmla="*/ 62 h 131"/>
              <a:gd name="T92" fmla="*/ 22 w 524"/>
              <a:gd name="T93" fmla="*/ 33 h 131"/>
              <a:gd name="T94" fmla="*/ 31 w 524"/>
              <a:gd name="T95" fmla="*/ 79 h 131"/>
              <a:gd name="T96" fmla="*/ 81 w 524"/>
              <a:gd name="T97" fmla="*/ 20 h 131"/>
              <a:gd name="T98" fmla="*/ 285 w 524"/>
              <a:gd name="T99" fmla="*/ 24 h 131"/>
              <a:gd name="T100" fmla="*/ 407 w 524"/>
              <a:gd name="T101" fmla="*/ 10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4" h="131">
                <a:moveTo>
                  <a:pt x="509" y="108"/>
                </a:moveTo>
                <a:cubicBezTo>
                  <a:pt x="507" y="109"/>
                  <a:pt x="503" y="108"/>
                  <a:pt x="502" y="107"/>
                </a:cubicBezTo>
                <a:cubicBezTo>
                  <a:pt x="488" y="111"/>
                  <a:pt x="473" y="110"/>
                  <a:pt x="458" y="109"/>
                </a:cubicBezTo>
                <a:cubicBezTo>
                  <a:pt x="467" y="106"/>
                  <a:pt x="480" y="109"/>
                  <a:pt x="489" y="105"/>
                </a:cubicBezTo>
                <a:cubicBezTo>
                  <a:pt x="481" y="105"/>
                  <a:pt x="474" y="105"/>
                  <a:pt x="467" y="105"/>
                </a:cubicBezTo>
                <a:cubicBezTo>
                  <a:pt x="467" y="105"/>
                  <a:pt x="467" y="105"/>
                  <a:pt x="467" y="105"/>
                </a:cubicBezTo>
                <a:cubicBezTo>
                  <a:pt x="466" y="108"/>
                  <a:pt x="464" y="102"/>
                  <a:pt x="461" y="105"/>
                </a:cubicBezTo>
                <a:cubicBezTo>
                  <a:pt x="460" y="104"/>
                  <a:pt x="456" y="106"/>
                  <a:pt x="456" y="104"/>
                </a:cubicBezTo>
                <a:cubicBezTo>
                  <a:pt x="442" y="104"/>
                  <a:pt x="427" y="105"/>
                  <a:pt x="413" y="103"/>
                </a:cubicBezTo>
                <a:cubicBezTo>
                  <a:pt x="415" y="102"/>
                  <a:pt x="415" y="102"/>
                  <a:pt x="415" y="102"/>
                </a:cubicBezTo>
                <a:cubicBezTo>
                  <a:pt x="423" y="101"/>
                  <a:pt x="432" y="102"/>
                  <a:pt x="439" y="102"/>
                </a:cubicBezTo>
                <a:cubicBezTo>
                  <a:pt x="439" y="103"/>
                  <a:pt x="439" y="103"/>
                  <a:pt x="439" y="103"/>
                </a:cubicBezTo>
                <a:cubicBezTo>
                  <a:pt x="441" y="103"/>
                  <a:pt x="441" y="103"/>
                  <a:pt x="441" y="103"/>
                </a:cubicBezTo>
                <a:cubicBezTo>
                  <a:pt x="442" y="99"/>
                  <a:pt x="448" y="103"/>
                  <a:pt x="451" y="100"/>
                </a:cubicBezTo>
                <a:cubicBezTo>
                  <a:pt x="449" y="99"/>
                  <a:pt x="449" y="99"/>
                  <a:pt x="449" y="99"/>
                </a:cubicBezTo>
                <a:cubicBezTo>
                  <a:pt x="450" y="98"/>
                  <a:pt x="450" y="98"/>
                  <a:pt x="450" y="98"/>
                </a:cubicBezTo>
                <a:cubicBezTo>
                  <a:pt x="462" y="99"/>
                  <a:pt x="472" y="97"/>
                  <a:pt x="482" y="97"/>
                </a:cubicBezTo>
                <a:cubicBezTo>
                  <a:pt x="481" y="96"/>
                  <a:pt x="480" y="96"/>
                  <a:pt x="479" y="95"/>
                </a:cubicBezTo>
                <a:cubicBezTo>
                  <a:pt x="473" y="96"/>
                  <a:pt x="465" y="95"/>
                  <a:pt x="459" y="95"/>
                </a:cubicBezTo>
                <a:cubicBezTo>
                  <a:pt x="458" y="94"/>
                  <a:pt x="458" y="94"/>
                  <a:pt x="458" y="94"/>
                </a:cubicBezTo>
                <a:cubicBezTo>
                  <a:pt x="466" y="93"/>
                  <a:pt x="475" y="94"/>
                  <a:pt x="483" y="92"/>
                </a:cubicBezTo>
                <a:cubicBezTo>
                  <a:pt x="487" y="92"/>
                  <a:pt x="492" y="91"/>
                  <a:pt x="495" y="90"/>
                </a:cubicBezTo>
                <a:cubicBezTo>
                  <a:pt x="490" y="88"/>
                  <a:pt x="484" y="91"/>
                  <a:pt x="479" y="90"/>
                </a:cubicBezTo>
                <a:cubicBezTo>
                  <a:pt x="484" y="88"/>
                  <a:pt x="491" y="88"/>
                  <a:pt x="497" y="87"/>
                </a:cubicBezTo>
                <a:cubicBezTo>
                  <a:pt x="499" y="88"/>
                  <a:pt x="500" y="84"/>
                  <a:pt x="503" y="86"/>
                </a:cubicBezTo>
                <a:cubicBezTo>
                  <a:pt x="507" y="81"/>
                  <a:pt x="516" y="84"/>
                  <a:pt x="522" y="81"/>
                </a:cubicBezTo>
                <a:cubicBezTo>
                  <a:pt x="514" y="80"/>
                  <a:pt x="502" y="81"/>
                  <a:pt x="492" y="80"/>
                </a:cubicBezTo>
                <a:cubicBezTo>
                  <a:pt x="497" y="77"/>
                  <a:pt x="504" y="78"/>
                  <a:pt x="509" y="77"/>
                </a:cubicBezTo>
                <a:cubicBezTo>
                  <a:pt x="496" y="76"/>
                  <a:pt x="483" y="83"/>
                  <a:pt x="471" y="77"/>
                </a:cubicBezTo>
                <a:cubicBezTo>
                  <a:pt x="478" y="77"/>
                  <a:pt x="484" y="74"/>
                  <a:pt x="491" y="73"/>
                </a:cubicBezTo>
                <a:cubicBezTo>
                  <a:pt x="493" y="71"/>
                  <a:pt x="493" y="71"/>
                  <a:pt x="493" y="71"/>
                </a:cubicBezTo>
                <a:cubicBezTo>
                  <a:pt x="502" y="69"/>
                  <a:pt x="513" y="70"/>
                  <a:pt x="522" y="69"/>
                </a:cubicBezTo>
                <a:cubicBezTo>
                  <a:pt x="524" y="69"/>
                  <a:pt x="524" y="69"/>
                  <a:pt x="524" y="69"/>
                </a:cubicBezTo>
                <a:cubicBezTo>
                  <a:pt x="516" y="66"/>
                  <a:pt x="516" y="66"/>
                  <a:pt x="516" y="66"/>
                </a:cubicBezTo>
                <a:cubicBezTo>
                  <a:pt x="516" y="66"/>
                  <a:pt x="516" y="64"/>
                  <a:pt x="517" y="64"/>
                </a:cubicBezTo>
                <a:cubicBezTo>
                  <a:pt x="515" y="64"/>
                  <a:pt x="515" y="64"/>
                  <a:pt x="515" y="64"/>
                </a:cubicBezTo>
                <a:cubicBezTo>
                  <a:pt x="502" y="66"/>
                  <a:pt x="485" y="64"/>
                  <a:pt x="472" y="65"/>
                </a:cubicBezTo>
                <a:cubicBezTo>
                  <a:pt x="475" y="63"/>
                  <a:pt x="482" y="65"/>
                  <a:pt x="485" y="63"/>
                </a:cubicBezTo>
                <a:cubicBezTo>
                  <a:pt x="482" y="63"/>
                  <a:pt x="478" y="63"/>
                  <a:pt x="475" y="62"/>
                </a:cubicBezTo>
                <a:cubicBezTo>
                  <a:pt x="484" y="62"/>
                  <a:pt x="491" y="60"/>
                  <a:pt x="500" y="60"/>
                </a:cubicBezTo>
                <a:cubicBezTo>
                  <a:pt x="499" y="60"/>
                  <a:pt x="500" y="59"/>
                  <a:pt x="502" y="59"/>
                </a:cubicBezTo>
                <a:cubicBezTo>
                  <a:pt x="500" y="58"/>
                  <a:pt x="498" y="58"/>
                  <a:pt x="496" y="57"/>
                </a:cubicBezTo>
                <a:cubicBezTo>
                  <a:pt x="499" y="56"/>
                  <a:pt x="499" y="56"/>
                  <a:pt x="499" y="56"/>
                </a:cubicBezTo>
                <a:cubicBezTo>
                  <a:pt x="498" y="55"/>
                  <a:pt x="496" y="55"/>
                  <a:pt x="494" y="56"/>
                </a:cubicBezTo>
                <a:cubicBezTo>
                  <a:pt x="493" y="55"/>
                  <a:pt x="493" y="54"/>
                  <a:pt x="493" y="53"/>
                </a:cubicBezTo>
                <a:cubicBezTo>
                  <a:pt x="502" y="51"/>
                  <a:pt x="511" y="52"/>
                  <a:pt x="518" y="49"/>
                </a:cubicBezTo>
                <a:cubicBezTo>
                  <a:pt x="493" y="50"/>
                  <a:pt x="493" y="50"/>
                  <a:pt x="493" y="50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1" y="49"/>
                  <a:pt x="489" y="50"/>
                  <a:pt x="488" y="49"/>
                </a:cubicBezTo>
                <a:cubicBezTo>
                  <a:pt x="488" y="49"/>
                  <a:pt x="488" y="49"/>
                  <a:pt x="488" y="49"/>
                </a:cubicBezTo>
                <a:cubicBezTo>
                  <a:pt x="479" y="51"/>
                  <a:pt x="470" y="49"/>
                  <a:pt x="461" y="47"/>
                </a:cubicBezTo>
                <a:cubicBezTo>
                  <a:pt x="464" y="47"/>
                  <a:pt x="466" y="46"/>
                  <a:pt x="468" y="47"/>
                </a:cubicBezTo>
                <a:cubicBezTo>
                  <a:pt x="472" y="46"/>
                  <a:pt x="476" y="47"/>
                  <a:pt x="479" y="45"/>
                </a:cubicBezTo>
                <a:cubicBezTo>
                  <a:pt x="480" y="45"/>
                  <a:pt x="482" y="45"/>
                  <a:pt x="483" y="46"/>
                </a:cubicBezTo>
                <a:cubicBezTo>
                  <a:pt x="491" y="44"/>
                  <a:pt x="501" y="43"/>
                  <a:pt x="510" y="43"/>
                </a:cubicBezTo>
                <a:cubicBezTo>
                  <a:pt x="504" y="41"/>
                  <a:pt x="496" y="44"/>
                  <a:pt x="490" y="41"/>
                </a:cubicBezTo>
                <a:cubicBezTo>
                  <a:pt x="490" y="40"/>
                  <a:pt x="490" y="40"/>
                  <a:pt x="491" y="40"/>
                </a:cubicBezTo>
                <a:cubicBezTo>
                  <a:pt x="488" y="38"/>
                  <a:pt x="488" y="38"/>
                  <a:pt x="488" y="38"/>
                </a:cubicBezTo>
                <a:cubicBezTo>
                  <a:pt x="481" y="38"/>
                  <a:pt x="474" y="38"/>
                  <a:pt x="467" y="37"/>
                </a:cubicBezTo>
                <a:cubicBezTo>
                  <a:pt x="468" y="36"/>
                  <a:pt x="468" y="36"/>
                  <a:pt x="468" y="36"/>
                </a:cubicBezTo>
                <a:cubicBezTo>
                  <a:pt x="464" y="36"/>
                  <a:pt x="464" y="36"/>
                  <a:pt x="464" y="36"/>
                </a:cubicBezTo>
                <a:cubicBezTo>
                  <a:pt x="464" y="38"/>
                  <a:pt x="462" y="36"/>
                  <a:pt x="460" y="36"/>
                </a:cubicBezTo>
                <a:cubicBezTo>
                  <a:pt x="461" y="35"/>
                  <a:pt x="461" y="35"/>
                  <a:pt x="461" y="35"/>
                </a:cubicBezTo>
                <a:cubicBezTo>
                  <a:pt x="455" y="34"/>
                  <a:pt x="448" y="35"/>
                  <a:pt x="442" y="34"/>
                </a:cubicBezTo>
                <a:cubicBezTo>
                  <a:pt x="443" y="34"/>
                  <a:pt x="443" y="34"/>
                  <a:pt x="443" y="33"/>
                </a:cubicBezTo>
                <a:cubicBezTo>
                  <a:pt x="433" y="33"/>
                  <a:pt x="433" y="33"/>
                  <a:pt x="433" y="33"/>
                </a:cubicBezTo>
                <a:cubicBezTo>
                  <a:pt x="326" y="26"/>
                  <a:pt x="326" y="26"/>
                  <a:pt x="326" y="26"/>
                </a:cubicBezTo>
                <a:cubicBezTo>
                  <a:pt x="306" y="25"/>
                  <a:pt x="306" y="25"/>
                  <a:pt x="306" y="25"/>
                </a:cubicBezTo>
                <a:cubicBezTo>
                  <a:pt x="299" y="25"/>
                  <a:pt x="290" y="25"/>
                  <a:pt x="285" y="23"/>
                </a:cubicBezTo>
                <a:cubicBezTo>
                  <a:pt x="292" y="23"/>
                  <a:pt x="299" y="24"/>
                  <a:pt x="306" y="24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3" y="27"/>
                  <a:pt x="383" y="27"/>
                </a:cubicBezTo>
                <a:cubicBezTo>
                  <a:pt x="411" y="29"/>
                  <a:pt x="436" y="26"/>
                  <a:pt x="463" y="28"/>
                </a:cubicBezTo>
                <a:cubicBezTo>
                  <a:pt x="462" y="28"/>
                  <a:pt x="460" y="28"/>
                  <a:pt x="459" y="27"/>
                </a:cubicBezTo>
                <a:cubicBezTo>
                  <a:pt x="460" y="26"/>
                  <a:pt x="461" y="26"/>
                  <a:pt x="462" y="26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0" y="23"/>
                  <a:pt x="440" y="23"/>
                  <a:pt x="440" y="23"/>
                </a:cubicBezTo>
                <a:cubicBezTo>
                  <a:pt x="458" y="24"/>
                  <a:pt x="477" y="27"/>
                  <a:pt x="493" y="24"/>
                </a:cubicBezTo>
                <a:cubicBezTo>
                  <a:pt x="471" y="21"/>
                  <a:pt x="471" y="21"/>
                  <a:pt x="471" y="21"/>
                </a:cubicBezTo>
                <a:cubicBezTo>
                  <a:pt x="480" y="19"/>
                  <a:pt x="489" y="23"/>
                  <a:pt x="499" y="23"/>
                </a:cubicBezTo>
                <a:cubicBezTo>
                  <a:pt x="481" y="19"/>
                  <a:pt x="463" y="17"/>
                  <a:pt x="444" y="15"/>
                </a:cubicBezTo>
                <a:cubicBezTo>
                  <a:pt x="441" y="12"/>
                  <a:pt x="435" y="14"/>
                  <a:pt x="432" y="12"/>
                </a:cubicBezTo>
                <a:cubicBezTo>
                  <a:pt x="429" y="14"/>
                  <a:pt x="425" y="13"/>
                  <a:pt x="422" y="13"/>
                </a:cubicBezTo>
                <a:cubicBezTo>
                  <a:pt x="323" y="8"/>
                  <a:pt x="323" y="8"/>
                  <a:pt x="323" y="8"/>
                </a:cubicBezTo>
                <a:cubicBezTo>
                  <a:pt x="274" y="4"/>
                  <a:pt x="229" y="6"/>
                  <a:pt x="181" y="4"/>
                </a:cubicBezTo>
                <a:cubicBezTo>
                  <a:pt x="71" y="3"/>
                  <a:pt x="71" y="3"/>
                  <a:pt x="71" y="3"/>
                </a:cubicBezTo>
                <a:cubicBezTo>
                  <a:pt x="39" y="1"/>
                  <a:pt x="39" y="1"/>
                  <a:pt x="39" y="1"/>
                </a:cubicBezTo>
                <a:cubicBezTo>
                  <a:pt x="34" y="0"/>
                  <a:pt x="28" y="0"/>
                  <a:pt x="25" y="3"/>
                </a:cubicBezTo>
                <a:cubicBezTo>
                  <a:pt x="15" y="2"/>
                  <a:pt x="6" y="6"/>
                  <a:pt x="0" y="12"/>
                </a:cubicBezTo>
                <a:cubicBezTo>
                  <a:pt x="3" y="12"/>
                  <a:pt x="7" y="14"/>
                  <a:pt x="10" y="13"/>
                </a:cubicBezTo>
                <a:cubicBezTo>
                  <a:pt x="11" y="11"/>
                  <a:pt x="15" y="11"/>
                  <a:pt x="17" y="12"/>
                </a:cubicBezTo>
                <a:cubicBezTo>
                  <a:pt x="15" y="13"/>
                  <a:pt x="12" y="13"/>
                  <a:pt x="11" y="14"/>
                </a:cubicBezTo>
                <a:cubicBezTo>
                  <a:pt x="12" y="16"/>
                  <a:pt x="15" y="14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20" y="15"/>
                  <a:pt x="23" y="18"/>
                  <a:pt x="25" y="20"/>
                </a:cubicBezTo>
                <a:cubicBezTo>
                  <a:pt x="24" y="21"/>
                  <a:pt x="19" y="20"/>
                  <a:pt x="16" y="19"/>
                </a:cubicBezTo>
                <a:cubicBezTo>
                  <a:pt x="13" y="22"/>
                  <a:pt x="5" y="19"/>
                  <a:pt x="6" y="23"/>
                </a:cubicBezTo>
                <a:cubicBezTo>
                  <a:pt x="11" y="27"/>
                  <a:pt x="19" y="22"/>
                  <a:pt x="24" y="27"/>
                </a:cubicBezTo>
                <a:cubicBezTo>
                  <a:pt x="24" y="28"/>
                  <a:pt x="24" y="28"/>
                  <a:pt x="24" y="28"/>
                </a:cubicBezTo>
                <a:cubicBezTo>
                  <a:pt x="26" y="29"/>
                  <a:pt x="30" y="29"/>
                  <a:pt x="32" y="32"/>
                </a:cubicBezTo>
                <a:cubicBezTo>
                  <a:pt x="28" y="34"/>
                  <a:pt x="24" y="32"/>
                  <a:pt x="20" y="31"/>
                </a:cubicBezTo>
                <a:cubicBezTo>
                  <a:pt x="17" y="30"/>
                  <a:pt x="12" y="29"/>
                  <a:pt x="10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7" y="29"/>
                  <a:pt x="5" y="30"/>
                  <a:pt x="4" y="32"/>
                </a:cubicBezTo>
                <a:cubicBezTo>
                  <a:pt x="11" y="34"/>
                  <a:pt x="17" y="30"/>
                  <a:pt x="21" y="33"/>
                </a:cubicBezTo>
                <a:cubicBezTo>
                  <a:pt x="21" y="34"/>
                  <a:pt x="20" y="33"/>
                  <a:pt x="20" y="33"/>
                </a:cubicBezTo>
                <a:cubicBezTo>
                  <a:pt x="19" y="39"/>
                  <a:pt x="10" y="34"/>
                  <a:pt x="8" y="39"/>
                </a:cubicBezTo>
                <a:cubicBezTo>
                  <a:pt x="13" y="42"/>
                  <a:pt x="13" y="42"/>
                  <a:pt x="13" y="42"/>
                </a:cubicBezTo>
                <a:cubicBezTo>
                  <a:pt x="11" y="46"/>
                  <a:pt x="5" y="41"/>
                  <a:pt x="4" y="43"/>
                </a:cubicBezTo>
                <a:cubicBezTo>
                  <a:pt x="6" y="44"/>
                  <a:pt x="6" y="44"/>
                  <a:pt x="6" y="44"/>
                </a:cubicBezTo>
                <a:cubicBezTo>
                  <a:pt x="11" y="45"/>
                  <a:pt x="16" y="46"/>
                  <a:pt x="21" y="47"/>
                </a:cubicBezTo>
                <a:cubicBezTo>
                  <a:pt x="29" y="55"/>
                  <a:pt x="41" y="52"/>
                  <a:pt x="51" y="57"/>
                </a:cubicBezTo>
                <a:cubicBezTo>
                  <a:pt x="47" y="59"/>
                  <a:pt x="43" y="54"/>
                  <a:pt x="41" y="57"/>
                </a:cubicBezTo>
                <a:cubicBezTo>
                  <a:pt x="29" y="54"/>
                  <a:pt x="18" y="53"/>
                  <a:pt x="6" y="54"/>
                </a:cubicBezTo>
                <a:cubicBezTo>
                  <a:pt x="6" y="54"/>
                  <a:pt x="6" y="55"/>
                  <a:pt x="7" y="55"/>
                </a:cubicBezTo>
                <a:cubicBezTo>
                  <a:pt x="6" y="56"/>
                  <a:pt x="6" y="56"/>
                  <a:pt x="5" y="57"/>
                </a:cubicBezTo>
                <a:cubicBezTo>
                  <a:pt x="9" y="57"/>
                  <a:pt x="12" y="61"/>
                  <a:pt x="17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6" y="64"/>
                  <a:pt x="21" y="63"/>
                  <a:pt x="22" y="66"/>
                </a:cubicBezTo>
                <a:cubicBezTo>
                  <a:pt x="21" y="67"/>
                  <a:pt x="19" y="65"/>
                  <a:pt x="17" y="67"/>
                </a:cubicBezTo>
                <a:cubicBezTo>
                  <a:pt x="17" y="69"/>
                  <a:pt x="20" y="68"/>
                  <a:pt x="20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7" y="71"/>
                  <a:pt x="16" y="70"/>
                  <a:pt x="13" y="71"/>
                </a:cubicBezTo>
                <a:cubicBezTo>
                  <a:pt x="13" y="71"/>
                  <a:pt x="13" y="72"/>
                  <a:pt x="13" y="72"/>
                </a:cubicBezTo>
                <a:cubicBezTo>
                  <a:pt x="15" y="75"/>
                  <a:pt x="22" y="74"/>
                  <a:pt x="25" y="77"/>
                </a:cubicBezTo>
                <a:cubicBezTo>
                  <a:pt x="23" y="78"/>
                  <a:pt x="22" y="77"/>
                  <a:pt x="19" y="78"/>
                </a:cubicBezTo>
                <a:cubicBezTo>
                  <a:pt x="21" y="80"/>
                  <a:pt x="24" y="80"/>
                  <a:pt x="28" y="80"/>
                </a:cubicBezTo>
                <a:cubicBezTo>
                  <a:pt x="31" y="82"/>
                  <a:pt x="36" y="82"/>
                  <a:pt x="39" y="84"/>
                </a:cubicBezTo>
                <a:cubicBezTo>
                  <a:pt x="32" y="85"/>
                  <a:pt x="32" y="85"/>
                  <a:pt x="32" y="85"/>
                </a:cubicBezTo>
                <a:cubicBezTo>
                  <a:pt x="33" y="86"/>
                  <a:pt x="33" y="86"/>
                  <a:pt x="33" y="86"/>
                </a:cubicBezTo>
                <a:cubicBezTo>
                  <a:pt x="31" y="87"/>
                  <a:pt x="29" y="87"/>
                  <a:pt x="27" y="87"/>
                </a:cubicBezTo>
                <a:cubicBezTo>
                  <a:pt x="32" y="89"/>
                  <a:pt x="37" y="90"/>
                  <a:pt x="41" y="93"/>
                </a:cubicBezTo>
                <a:cubicBezTo>
                  <a:pt x="39" y="94"/>
                  <a:pt x="39" y="94"/>
                  <a:pt x="39" y="94"/>
                </a:cubicBezTo>
                <a:cubicBezTo>
                  <a:pt x="40" y="94"/>
                  <a:pt x="41" y="94"/>
                  <a:pt x="42" y="95"/>
                </a:cubicBezTo>
                <a:cubicBezTo>
                  <a:pt x="42" y="94"/>
                  <a:pt x="42" y="94"/>
                  <a:pt x="42" y="94"/>
                </a:cubicBezTo>
                <a:cubicBezTo>
                  <a:pt x="45" y="94"/>
                  <a:pt x="48" y="96"/>
                  <a:pt x="50" y="98"/>
                </a:cubicBezTo>
                <a:cubicBezTo>
                  <a:pt x="49" y="98"/>
                  <a:pt x="49" y="98"/>
                  <a:pt x="49" y="98"/>
                </a:cubicBezTo>
                <a:cubicBezTo>
                  <a:pt x="40" y="93"/>
                  <a:pt x="29" y="101"/>
                  <a:pt x="21" y="94"/>
                </a:cubicBezTo>
                <a:cubicBezTo>
                  <a:pt x="19" y="92"/>
                  <a:pt x="19" y="96"/>
                  <a:pt x="17" y="93"/>
                </a:cubicBezTo>
                <a:cubicBezTo>
                  <a:pt x="16" y="92"/>
                  <a:pt x="13" y="91"/>
                  <a:pt x="13" y="92"/>
                </a:cubicBezTo>
                <a:cubicBezTo>
                  <a:pt x="16" y="97"/>
                  <a:pt x="25" y="94"/>
                  <a:pt x="29" y="99"/>
                </a:cubicBezTo>
                <a:cubicBezTo>
                  <a:pt x="24" y="101"/>
                  <a:pt x="24" y="101"/>
                  <a:pt x="24" y="101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9" y="101"/>
                  <a:pt x="31" y="104"/>
                  <a:pt x="34" y="104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32" y="106"/>
                  <a:pt x="38" y="108"/>
                  <a:pt x="44" y="110"/>
                </a:cubicBezTo>
                <a:cubicBezTo>
                  <a:pt x="46" y="111"/>
                  <a:pt x="50" y="112"/>
                  <a:pt x="51" y="110"/>
                </a:cubicBezTo>
                <a:cubicBezTo>
                  <a:pt x="58" y="112"/>
                  <a:pt x="64" y="114"/>
                  <a:pt x="71" y="114"/>
                </a:cubicBezTo>
                <a:cubicBezTo>
                  <a:pt x="67" y="112"/>
                  <a:pt x="59" y="112"/>
                  <a:pt x="55" y="109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89" y="114"/>
                  <a:pt x="89" y="114"/>
                  <a:pt x="89" y="114"/>
                </a:cubicBezTo>
                <a:cubicBezTo>
                  <a:pt x="85" y="115"/>
                  <a:pt x="80" y="112"/>
                  <a:pt x="75" y="113"/>
                </a:cubicBezTo>
                <a:cubicBezTo>
                  <a:pt x="78" y="115"/>
                  <a:pt x="78" y="115"/>
                  <a:pt x="78" y="115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86" y="118"/>
                  <a:pt x="95" y="119"/>
                  <a:pt x="104" y="121"/>
                </a:cubicBezTo>
                <a:cubicBezTo>
                  <a:pt x="157" y="123"/>
                  <a:pt x="204" y="123"/>
                  <a:pt x="256" y="124"/>
                </a:cubicBezTo>
                <a:cubicBezTo>
                  <a:pt x="261" y="127"/>
                  <a:pt x="264" y="122"/>
                  <a:pt x="270" y="125"/>
                </a:cubicBezTo>
                <a:cubicBezTo>
                  <a:pt x="270" y="125"/>
                  <a:pt x="270" y="125"/>
                  <a:pt x="270" y="125"/>
                </a:cubicBezTo>
                <a:cubicBezTo>
                  <a:pt x="370" y="130"/>
                  <a:pt x="370" y="130"/>
                  <a:pt x="370" y="130"/>
                </a:cubicBezTo>
                <a:cubicBezTo>
                  <a:pt x="383" y="129"/>
                  <a:pt x="398" y="131"/>
                  <a:pt x="407" y="130"/>
                </a:cubicBezTo>
                <a:cubicBezTo>
                  <a:pt x="365" y="128"/>
                  <a:pt x="365" y="128"/>
                  <a:pt x="365" y="128"/>
                </a:cubicBezTo>
                <a:cubicBezTo>
                  <a:pt x="285" y="123"/>
                  <a:pt x="285" y="123"/>
                  <a:pt x="285" y="123"/>
                </a:cubicBezTo>
                <a:cubicBezTo>
                  <a:pt x="281" y="125"/>
                  <a:pt x="271" y="122"/>
                  <a:pt x="264" y="123"/>
                </a:cubicBezTo>
                <a:cubicBezTo>
                  <a:pt x="263" y="124"/>
                  <a:pt x="263" y="124"/>
                  <a:pt x="263" y="124"/>
                </a:cubicBezTo>
                <a:cubicBezTo>
                  <a:pt x="245" y="121"/>
                  <a:pt x="228" y="124"/>
                  <a:pt x="210" y="121"/>
                </a:cubicBezTo>
                <a:cubicBezTo>
                  <a:pt x="174" y="120"/>
                  <a:pt x="139" y="121"/>
                  <a:pt x="104" y="116"/>
                </a:cubicBezTo>
                <a:cubicBezTo>
                  <a:pt x="127" y="118"/>
                  <a:pt x="151" y="115"/>
                  <a:pt x="174" y="117"/>
                </a:cubicBezTo>
                <a:cubicBezTo>
                  <a:pt x="178" y="117"/>
                  <a:pt x="178" y="117"/>
                  <a:pt x="178" y="117"/>
                </a:cubicBezTo>
                <a:cubicBezTo>
                  <a:pt x="233" y="119"/>
                  <a:pt x="292" y="120"/>
                  <a:pt x="347" y="123"/>
                </a:cubicBezTo>
                <a:cubicBezTo>
                  <a:pt x="429" y="125"/>
                  <a:pt x="429" y="125"/>
                  <a:pt x="429" y="125"/>
                </a:cubicBezTo>
                <a:cubicBezTo>
                  <a:pt x="452" y="125"/>
                  <a:pt x="477" y="125"/>
                  <a:pt x="496" y="119"/>
                </a:cubicBezTo>
                <a:cubicBezTo>
                  <a:pt x="485" y="120"/>
                  <a:pt x="485" y="120"/>
                  <a:pt x="485" y="120"/>
                </a:cubicBezTo>
                <a:cubicBezTo>
                  <a:pt x="481" y="121"/>
                  <a:pt x="477" y="120"/>
                  <a:pt x="473" y="118"/>
                </a:cubicBezTo>
                <a:cubicBezTo>
                  <a:pt x="458" y="119"/>
                  <a:pt x="442" y="121"/>
                  <a:pt x="426" y="118"/>
                </a:cubicBezTo>
                <a:cubicBezTo>
                  <a:pt x="434" y="118"/>
                  <a:pt x="442" y="118"/>
                  <a:pt x="451" y="119"/>
                </a:cubicBezTo>
                <a:cubicBezTo>
                  <a:pt x="452" y="118"/>
                  <a:pt x="452" y="118"/>
                  <a:pt x="452" y="118"/>
                </a:cubicBezTo>
                <a:cubicBezTo>
                  <a:pt x="468" y="119"/>
                  <a:pt x="480" y="114"/>
                  <a:pt x="495" y="115"/>
                </a:cubicBezTo>
                <a:cubicBezTo>
                  <a:pt x="491" y="115"/>
                  <a:pt x="491" y="115"/>
                  <a:pt x="491" y="115"/>
                </a:cubicBezTo>
                <a:cubicBezTo>
                  <a:pt x="498" y="110"/>
                  <a:pt x="510" y="110"/>
                  <a:pt x="516" y="108"/>
                </a:cubicBezTo>
                <a:cubicBezTo>
                  <a:pt x="514" y="107"/>
                  <a:pt x="511" y="107"/>
                  <a:pt x="509" y="108"/>
                </a:cubicBezTo>
                <a:close/>
                <a:moveTo>
                  <a:pt x="466" y="62"/>
                </a:moveTo>
                <a:cubicBezTo>
                  <a:pt x="471" y="62"/>
                  <a:pt x="471" y="62"/>
                  <a:pt x="471" y="62"/>
                </a:cubicBezTo>
                <a:cubicBezTo>
                  <a:pt x="465" y="62"/>
                  <a:pt x="465" y="62"/>
                  <a:pt x="465" y="62"/>
                </a:cubicBezTo>
                <a:lnTo>
                  <a:pt x="466" y="62"/>
                </a:lnTo>
                <a:close/>
                <a:moveTo>
                  <a:pt x="13" y="43"/>
                </a:moveTo>
                <a:cubicBezTo>
                  <a:pt x="14" y="42"/>
                  <a:pt x="15" y="43"/>
                  <a:pt x="16" y="43"/>
                </a:cubicBezTo>
                <a:cubicBezTo>
                  <a:pt x="16" y="44"/>
                  <a:pt x="14" y="43"/>
                  <a:pt x="13" y="43"/>
                </a:cubicBezTo>
                <a:close/>
                <a:moveTo>
                  <a:pt x="22" y="33"/>
                </a:moveTo>
                <a:cubicBezTo>
                  <a:pt x="22" y="32"/>
                  <a:pt x="22" y="32"/>
                  <a:pt x="22" y="32"/>
                </a:cubicBezTo>
                <a:cubicBezTo>
                  <a:pt x="23" y="33"/>
                  <a:pt x="23" y="33"/>
                  <a:pt x="23" y="33"/>
                </a:cubicBezTo>
                <a:lnTo>
                  <a:pt x="22" y="33"/>
                </a:lnTo>
                <a:close/>
                <a:moveTo>
                  <a:pt x="31" y="79"/>
                </a:moveTo>
                <a:cubicBezTo>
                  <a:pt x="42" y="81"/>
                  <a:pt x="42" y="81"/>
                  <a:pt x="42" y="81"/>
                </a:cubicBezTo>
                <a:cubicBezTo>
                  <a:pt x="38" y="81"/>
                  <a:pt x="35" y="80"/>
                  <a:pt x="31" y="79"/>
                </a:cubicBezTo>
                <a:close/>
                <a:moveTo>
                  <a:pt x="73" y="20"/>
                </a:moveTo>
                <a:cubicBezTo>
                  <a:pt x="75" y="19"/>
                  <a:pt x="78" y="20"/>
                  <a:pt x="81" y="20"/>
                </a:cubicBezTo>
                <a:cubicBezTo>
                  <a:pt x="78" y="21"/>
                  <a:pt x="76" y="20"/>
                  <a:pt x="73" y="20"/>
                </a:cubicBezTo>
                <a:close/>
                <a:moveTo>
                  <a:pt x="82" y="21"/>
                </a:moveTo>
                <a:cubicBezTo>
                  <a:pt x="122" y="22"/>
                  <a:pt x="164" y="23"/>
                  <a:pt x="204" y="23"/>
                </a:cubicBezTo>
                <a:cubicBezTo>
                  <a:pt x="231" y="23"/>
                  <a:pt x="258" y="23"/>
                  <a:pt x="285" y="24"/>
                </a:cubicBezTo>
                <a:cubicBezTo>
                  <a:pt x="217" y="22"/>
                  <a:pt x="151" y="26"/>
                  <a:pt x="82" y="21"/>
                </a:cubicBezTo>
                <a:close/>
                <a:moveTo>
                  <a:pt x="411" y="102"/>
                </a:moveTo>
                <a:cubicBezTo>
                  <a:pt x="411" y="103"/>
                  <a:pt x="411" y="103"/>
                  <a:pt x="411" y="103"/>
                </a:cubicBezTo>
                <a:cubicBezTo>
                  <a:pt x="407" y="103"/>
                  <a:pt x="407" y="103"/>
                  <a:pt x="407" y="103"/>
                </a:cubicBezTo>
                <a:cubicBezTo>
                  <a:pt x="408" y="102"/>
                  <a:pt x="410" y="102"/>
                  <a:pt x="411" y="10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70777" y="2604354"/>
            <a:ext cx="26468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spc="300" dirty="0">
                <a:cs typeface="+mn-ea"/>
                <a:sym typeface="+mn-lt"/>
              </a:rPr>
              <a:t>节日起源</a:t>
            </a:r>
            <a:endParaRPr lang="zh-CN" altLang="en-US" sz="4400" spc="300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03338" y="3903860"/>
            <a:ext cx="72582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pc="600" dirty="0">
                <a:cs typeface="+mn-ea"/>
                <a:sym typeface="+mn-lt"/>
              </a:rPr>
              <a:t>遥 知 兄 弟 登 高 处 ， 遍 插 茱 萸 少 一 人 。</a:t>
            </a:r>
            <a:endParaRPr lang="zh-CN" altLang="en-US" spc="600" dirty="0">
              <a:cs typeface="+mn-ea"/>
              <a:sym typeface="+mn-lt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11926" y="693371"/>
            <a:ext cx="1876561" cy="508171"/>
          </a:xfrm>
          <a:prstGeom prst="rect">
            <a:avLst/>
          </a:prstGeom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/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cs typeface="+mn-ea"/>
                  <a:sym typeface="+mn-lt"/>
                </a:rPr>
                <a:t>01 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节日起源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839539" y="5930778"/>
            <a:ext cx="1440755" cy="39015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908190" y="1596849"/>
            <a:ext cx="6096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/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重阳节，为每年的农历九月初九日，是中国传统节日。“重阳”也叫“重九”，因为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易经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中把“九”定为阳数，九月九日，两九相重，故曰“重阳”；九在数字中又是最大数，所以赋予有生命长久、健康长寿的寓意；古人认为重阳是一个值得庆贺的吉利日子。 古代民间在重阳节有登高的风俗   ，庆祝重阳节一般包括登高、晒秋、赏菊等活动； 在流传至今，又添加了敬老等内涵，于重阳之日享宴高会，感恩敬老。</a:t>
            </a:r>
            <a:endParaRPr lang="en-US" altLang="zh-CN" sz="2000" spc="3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322091" y="597638"/>
            <a:ext cx="2434152" cy="65916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90288" cy="6858000"/>
          </a:xfrm>
          <a:prstGeom prst="rect">
            <a:avLst/>
          </a:prstGeom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/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cs typeface="+mn-ea"/>
                  <a:sym typeface="+mn-lt"/>
                </a:rPr>
                <a:t>01 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节日起源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812093" y="5930778"/>
            <a:ext cx="1440755" cy="3901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28247" y="1536174"/>
            <a:ext cx="3739293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九九重阳，早在春秋战国时的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楚词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中已提到了。屈原的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远游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里写道：“集重阳入帝宫兮，造旬始而观清都”。这里的“重阳”是指天，还不是指节日。三国时魏文帝曹丕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九日与钟繇书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中，则已明确写出重阳的饮宴了：“岁往月来，忽复九月九日。九为阳数，而日月并应，俗嘉其名，以为宜于长久，故以享宴高会。</a:t>
            </a:r>
            <a:endParaRPr lang="en-US" altLang="zh-CN" sz="2000" spc="3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9684" y="5626"/>
            <a:ext cx="5575425" cy="6377436"/>
          </a:xfrm>
          <a:prstGeom prst="rect">
            <a:avLst/>
          </a:prstGeom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/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cs typeface="+mn-ea"/>
                  <a:sym typeface="+mn-lt"/>
                </a:rPr>
                <a:t>01 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节日起源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784476" y="5943508"/>
            <a:ext cx="1440755" cy="3901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41006" y="979273"/>
            <a:ext cx="4339650" cy="48548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重阳的源头，可追溯到先秦之前。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吕氏春秋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之中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季秋纪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载：“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(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九月</a:t>
            </a:r>
            <a:r>
              <a:rPr lang="en-US" altLang="zh-CN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)</a:t>
            </a:r>
            <a:r>
              <a:rPr lang="zh-CN" altLang="en-US" sz="2000" spc="3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命家宰，农事备收，举五种之要。藏帝籍之收于神仓，祗敬必饬。”“是日也，大飨帝，尝牺牲，告备于天子。”可见当时已有在秋九月农作物丰收之时祭飨天帝、祭祖，以谢天帝、祖先恩德的活动。</a:t>
            </a:r>
            <a:endParaRPr lang="zh-CN" altLang="en-US" sz="2000" spc="3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2000" spc="300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5112281" y="464463"/>
            <a:ext cx="6091377" cy="6393537"/>
          </a:xfrm>
          <a:prstGeom prst="rect">
            <a:avLst/>
          </a:prstGeom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/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cs typeface="+mn-ea"/>
                  <a:sym typeface="+mn-lt"/>
                </a:rPr>
                <a:t>01 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节日起源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746067" y="5927631"/>
            <a:ext cx="1440755" cy="390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73548" y="735290"/>
            <a:ext cx="4848677" cy="538741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616807" y="1225485"/>
            <a:ext cx="3093154" cy="47052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据史料考证，重阳节始于远古时期，成型于春秋战国，普及于西汉，鼎盛于唐代以后。关于重阳节的文字记载，最早可追溯到先秦典籍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吕氏春秋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之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季秋纪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。至魏晋时，节日气氛渐浓，倍受文人墨客吟咏，到了唐代被正式定为民间的节日，此后历朝历代沿袭至今。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03242"/>
            <a:ext cx="12192000" cy="2811729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029335" y="447933"/>
            <a:ext cx="1370966" cy="1370966"/>
          </a:xfrm>
          <a:prstGeom prst="ellipse">
            <a:avLst/>
          </a:prstGeom>
          <a:gradFill>
            <a:gsLst>
              <a:gs pos="99000">
                <a:srgbClr val="FD5F2A">
                  <a:alpha val="0"/>
                </a:srgbClr>
              </a:gs>
              <a:gs pos="0">
                <a:srgbClr val="E01F1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133416"/>
            <a:ext cx="5966861" cy="225916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233" y="3123366"/>
            <a:ext cx="5462767" cy="2068304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571904" y="815235"/>
            <a:ext cx="14446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/>
              <a:t>贰</a:t>
            </a:r>
            <a:endParaRPr lang="zh-CN" altLang="en-US" sz="9600" dirty="0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1563" y="1044529"/>
            <a:ext cx="896949" cy="11959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769" y="-645748"/>
            <a:ext cx="4469231" cy="52480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29" y="4789928"/>
            <a:ext cx="1410117" cy="265626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" r="1532" b="52828"/>
          <a:stretch>
            <a:fillRect/>
          </a:stretch>
        </p:blipFill>
        <p:spPr>
          <a:xfrm>
            <a:off x="0" y="4613604"/>
            <a:ext cx="12192000" cy="2244396"/>
          </a:xfrm>
          <a:prstGeom prst="rect">
            <a:avLst/>
          </a:prstGeom>
        </p:spPr>
      </p:pic>
      <p:sp>
        <p:nvSpPr>
          <p:cNvPr id="45" name="Freeform 764"/>
          <p:cNvSpPr>
            <a:spLocks noEditPoints="1"/>
          </p:cNvSpPr>
          <p:nvPr/>
        </p:nvSpPr>
        <p:spPr bwMode="auto">
          <a:xfrm>
            <a:off x="2796261" y="2429150"/>
            <a:ext cx="6872408" cy="1163049"/>
          </a:xfrm>
          <a:custGeom>
            <a:avLst/>
            <a:gdLst>
              <a:gd name="T0" fmla="*/ 489 w 524"/>
              <a:gd name="T1" fmla="*/ 105 h 131"/>
              <a:gd name="T2" fmla="*/ 456 w 524"/>
              <a:gd name="T3" fmla="*/ 104 h 131"/>
              <a:gd name="T4" fmla="*/ 439 w 524"/>
              <a:gd name="T5" fmla="*/ 103 h 131"/>
              <a:gd name="T6" fmla="*/ 450 w 524"/>
              <a:gd name="T7" fmla="*/ 98 h 131"/>
              <a:gd name="T8" fmla="*/ 458 w 524"/>
              <a:gd name="T9" fmla="*/ 94 h 131"/>
              <a:gd name="T10" fmla="*/ 497 w 524"/>
              <a:gd name="T11" fmla="*/ 87 h 131"/>
              <a:gd name="T12" fmla="*/ 509 w 524"/>
              <a:gd name="T13" fmla="*/ 77 h 131"/>
              <a:gd name="T14" fmla="*/ 522 w 524"/>
              <a:gd name="T15" fmla="*/ 69 h 131"/>
              <a:gd name="T16" fmla="*/ 515 w 524"/>
              <a:gd name="T17" fmla="*/ 64 h 131"/>
              <a:gd name="T18" fmla="*/ 500 w 524"/>
              <a:gd name="T19" fmla="*/ 60 h 131"/>
              <a:gd name="T20" fmla="*/ 494 w 524"/>
              <a:gd name="T21" fmla="*/ 56 h 131"/>
              <a:gd name="T22" fmla="*/ 492 w 524"/>
              <a:gd name="T23" fmla="*/ 48 h 131"/>
              <a:gd name="T24" fmla="*/ 468 w 524"/>
              <a:gd name="T25" fmla="*/ 47 h 131"/>
              <a:gd name="T26" fmla="*/ 490 w 524"/>
              <a:gd name="T27" fmla="*/ 41 h 131"/>
              <a:gd name="T28" fmla="*/ 468 w 524"/>
              <a:gd name="T29" fmla="*/ 36 h 131"/>
              <a:gd name="T30" fmla="*/ 442 w 524"/>
              <a:gd name="T31" fmla="*/ 34 h 131"/>
              <a:gd name="T32" fmla="*/ 306 w 524"/>
              <a:gd name="T33" fmla="*/ 25 h 131"/>
              <a:gd name="T34" fmla="*/ 383 w 524"/>
              <a:gd name="T35" fmla="*/ 27 h 131"/>
              <a:gd name="T36" fmla="*/ 442 w 524"/>
              <a:gd name="T37" fmla="*/ 25 h 131"/>
              <a:gd name="T38" fmla="*/ 499 w 524"/>
              <a:gd name="T39" fmla="*/ 23 h 131"/>
              <a:gd name="T40" fmla="*/ 323 w 524"/>
              <a:gd name="T41" fmla="*/ 8 h 131"/>
              <a:gd name="T42" fmla="*/ 25 w 524"/>
              <a:gd name="T43" fmla="*/ 3 h 131"/>
              <a:gd name="T44" fmla="*/ 11 w 524"/>
              <a:gd name="T45" fmla="*/ 14 h 131"/>
              <a:gd name="T46" fmla="*/ 16 w 524"/>
              <a:gd name="T47" fmla="*/ 19 h 131"/>
              <a:gd name="T48" fmla="*/ 32 w 524"/>
              <a:gd name="T49" fmla="*/ 32 h 131"/>
              <a:gd name="T50" fmla="*/ 4 w 524"/>
              <a:gd name="T51" fmla="*/ 32 h 131"/>
              <a:gd name="T52" fmla="*/ 13 w 524"/>
              <a:gd name="T53" fmla="*/ 42 h 131"/>
              <a:gd name="T54" fmla="*/ 51 w 524"/>
              <a:gd name="T55" fmla="*/ 57 h 131"/>
              <a:gd name="T56" fmla="*/ 5 w 524"/>
              <a:gd name="T57" fmla="*/ 57 h 131"/>
              <a:gd name="T58" fmla="*/ 17 w 524"/>
              <a:gd name="T59" fmla="*/ 67 h 131"/>
              <a:gd name="T60" fmla="*/ 13 w 524"/>
              <a:gd name="T61" fmla="*/ 72 h 131"/>
              <a:gd name="T62" fmla="*/ 39 w 524"/>
              <a:gd name="T63" fmla="*/ 84 h 131"/>
              <a:gd name="T64" fmla="*/ 41 w 524"/>
              <a:gd name="T65" fmla="*/ 93 h 131"/>
              <a:gd name="T66" fmla="*/ 50 w 524"/>
              <a:gd name="T67" fmla="*/ 98 h 131"/>
              <a:gd name="T68" fmla="*/ 13 w 524"/>
              <a:gd name="T69" fmla="*/ 92 h 131"/>
              <a:gd name="T70" fmla="*/ 34 w 524"/>
              <a:gd name="T71" fmla="*/ 104 h 131"/>
              <a:gd name="T72" fmla="*/ 71 w 524"/>
              <a:gd name="T73" fmla="*/ 114 h 131"/>
              <a:gd name="T74" fmla="*/ 75 w 524"/>
              <a:gd name="T75" fmla="*/ 113 h 131"/>
              <a:gd name="T76" fmla="*/ 256 w 524"/>
              <a:gd name="T77" fmla="*/ 124 h 131"/>
              <a:gd name="T78" fmla="*/ 407 w 524"/>
              <a:gd name="T79" fmla="*/ 130 h 131"/>
              <a:gd name="T80" fmla="*/ 263 w 524"/>
              <a:gd name="T81" fmla="*/ 124 h 131"/>
              <a:gd name="T82" fmla="*/ 178 w 524"/>
              <a:gd name="T83" fmla="*/ 117 h 131"/>
              <a:gd name="T84" fmla="*/ 485 w 524"/>
              <a:gd name="T85" fmla="*/ 120 h 131"/>
              <a:gd name="T86" fmla="*/ 452 w 524"/>
              <a:gd name="T87" fmla="*/ 118 h 131"/>
              <a:gd name="T88" fmla="*/ 509 w 524"/>
              <a:gd name="T89" fmla="*/ 108 h 131"/>
              <a:gd name="T90" fmla="*/ 466 w 524"/>
              <a:gd name="T91" fmla="*/ 62 h 131"/>
              <a:gd name="T92" fmla="*/ 22 w 524"/>
              <a:gd name="T93" fmla="*/ 33 h 131"/>
              <a:gd name="T94" fmla="*/ 31 w 524"/>
              <a:gd name="T95" fmla="*/ 79 h 131"/>
              <a:gd name="T96" fmla="*/ 81 w 524"/>
              <a:gd name="T97" fmla="*/ 20 h 131"/>
              <a:gd name="T98" fmla="*/ 285 w 524"/>
              <a:gd name="T99" fmla="*/ 24 h 131"/>
              <a:gd name="T100" fmla="*/ 407 w 524"/>
              <a:gd name="T101" fmla="*/ 10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4" h="131">
                <a:moveTo>
                  <a:pt x="509" y="108"/>
                </a:moveTo>
                <a:cubicBezTo>
                  <a:pt x="507" y="109"/>
                  <a:pt x="503" y="108"/>
                  <a:pt x="502" y="107"/>
                </a:cubicBezTo>
                <a:cubicBezTo>
                  <a:pt x="488" y="111"/>
                  <a:pt x="473" y="110"/>
                  <a:pt x="458" y="109"/>
                </a:cubicBezTo>
                <a:cubicBezTo>
                  <a:pt x="467" y="106"/>
                  <a:pt x="480" y="109"/>
                  <a:pt x="489" y="105"/>
                </a:cubicBezTo>
                <a:cubicBezTo>
                  <a:pt x="481" y="105"/>
                  <a:pt x="474" y="105"/>
                  <a:pt x="467" y="105"/>
                </a:cubicBezTo>
                <a:cubicBezTo>
                  <a:pt x="467" y="105"/>
                  <a:pt x="467" y="105"/>
                  <a:pt x="467" y="105"/>
                </a:cubicBezTo>
                <a:cubicBezTo>
                  <a:pt x="466" y="108"/>
                  <a:pt x="464" y="102"/>
                  <a:pt x="461" y="105"/>
                </a:cubicBezTo>
                <a:cubicBezTo>
                  <a:pt x="460" y="104"/>
                  <a:pt x="456" y="106"/>
                  <a:pt x="456" y="104"/>
                </a:cubicBezTo>
                <a:cubicBezTo>
                  <a:pt x="442" y="104"/>
                  <a:pt x="427" y="105"/>
                  <a:pt x="413" y="103"/>
                </a:cubicBezTo>
                <a:cubicBezTo>
                  <a:pt x="415" y="102"/>
                  <a:pt x="415" y="102"/>
                  <a:pt x="415" y="102"/>
                </a:cubicBezTo>
                <a:cubicBezTo>
                  <a:pt x="423" y="101"/>
                  <a:pt x="432" y="102"/>
                  <a:pt x="439" y="102"/>
                </a:cubicBezTo>
                <a:cubicBezTo>
                  <a:pt x="439" y="103"/>
                  <a:pt x="439" y="103"/>
                  <a:pt x="439" y="103"/>
                </a:cubicBezTo>
                <a:cubicBezTo>
                  <a:pt x="441" y="103"/>
                  <a:pt x="441" y="103"/>
                  <a:pt x="441" y="103"/>
                </a:cubicBezTo>
                <a:cubicBezTo>
                  <a:pt x="442" y="99"/>
                  <a:pt x="448" y="103"/>
                  <a:pt x="451" y="100"/>
                </a:cubicBezTo>
                <a:cubicBezTo>
                  <a:pt x="449" y="99"/>
                  <a:pt x="449" y="99"/>
                  <a:pt x="449" y="99"/>
                </a:cubicBezTo>
                <a:cubicBezTo>
                  <a:pt x="450" y="98"/>
                  <a:pt x="450" y="98"/>
                  <a:pt x="450" y="98"/>
                </a:cubicBezTo>
                <a:cubicBezTo>
                  <a:pt x="462" y="99"/>
                  <a:pt x="472" y="97"/>
                  <a:pt x="482" y="97"/>
                </a:cubicBezTo>
                <a:cubicBezTo>
                  <a:pt x="481" y="96"/>
                  <a:pt x="480" y="96"/>
                  <a:pt x="479" y="95"/>
                </a:cubicBezTo>
                <a:cubicBezTo>
                  <a:pt x="473" y="96"/>
                  <a:pt x="465" y="95"/>
                  <a:pt x="459" y="95"/>
                </a:cubicBezTo>
                <a:cubicBezTo>
                  <a:pt x="458" y="94"/>
                  <a:pt x="458" y="94"/>
                  <a:pt x="458" y="94"/>
                </a:cubicBezTo>
                <a:cubicBezTo>
                  <a:pt x="466" y="93"/>
                  <a:pt x="475" y="94"/>
                  <a:pt x="483" y="92"/>
                </a:cubicBezTo>
                <a:cubicBezTo>
                  <a:pt x="487" y="92"/>
                  <a:pt x="492" y="91"/>
                  <a:pt x="495" y="90"/>
                </a:cubicBezTo>
                <a:cubicBezTo>
                  <a:pt x="490" y="88"/>
                  <a:pt x="484" y="91"/>
                  <a:pt x="479" y="90"/>
                </a:cubicBezTo>
                <a:cubicBezTo>
                  <a:pt x="484" y="88"/>
                  <a:pt x="491" y="88"/>
                  <a:pt x="497" y="87"/>
                </a:cubicBezTo>
                <a:cubicBezTo>
                  <a:pt x="499" y="88"/>
                  <a:pt x="500" y="84"/>
                  <a:pt x="503" y="86"/>
                </a:cubicBezTo>
                <a:cubicBezTo>
                  <a:pt x="507" y="81"/>
                  <a:pt x="516" y="84"/>
                  <a:pt x="522" y="81"/>
                </a:cubicBezTo>
                <a:cubicBezTo>
                  <a:pt x="514" y="80"/>
                  <a:pt x="502" y="81"/>
                  <a:pt x="492" y="80"/>
                </a:cubicBezTo>
                <a:cubicBezTo>
                  <a:pt x="497" y="77"/>
                  <a:pt x="504" y="78"/>
                  <a:pt x="509" y="77"/>
                </a:cubicBezTo>
                <a:cubicBezTo>
                  <a:pt x="496" y="76"/>
                  <a:pt x="483" y="83"/>
                  <a:pt x="471" y="77"/>
                </a:cubicBezTo>
                <a:cubicBezTo>
                  <a:pt x="478" y="77"/>
                  <a:pt x="484" y="74"/>
                  <a:pt x="491" y="73"/>
                </a:cubicBezTo>
                <a:cubicBezTo>
                  <a:pt x="493" y="71"/>
                  <a:pt x="493" y="71"/>
                  <a:pt x="493" y="71"/>
                </a:cubicBezTo>
                <a:cubicBezTo>
                  <a:pt x="502" y="69"/>
                  <a:pt x="513" y="70"/>
                  <a:pt x="522" y="69"/>
                </a:cubicBezTo>
                <a:cubicBezTo>
                  <a:pt x="524" y="69"/>
                  <a:pt x="524" y="69"/>
                  <a:pt x="524" y="69"/>
                </a:cubicBezTo>
                <a:cubicBezTo>
                  <a:pt x="516" y="66"/>
                  <a:pt x="516" y="66"/>
                  <a:pt x="516" y="66"/>
                </a:cubicBezTo>
                <a:cubicBezTo>
                  <a:pt x="516" y="66"/>
                  <a:pt x="516" y="64"/>
                  <a:pt x="517" y="64"/>
                </a:cubicBezTo>
                <a:cubicBezTo>
                  <a:pt x="515" y="64"/>
                  <a:pt x="515" y="64"/>
                  <a:pt x="515" y="64"/>
                </a:cubicBezTo>
                <a:cubicBezTo>
                  <a:pt x="502" y="66"/>
                  <a:pt x="485" y="64"/>
                  <a:pt x="472" y="65"/>
                </a:cubicBezTo>
                <a:cubicBezTo>
                  <a:pt x="475" y="63"/>
                  <a:pt x="482" y="65"/>
                  <a:pt x="485" y="63"/>
                </a:cubicBezTo>
                <a:cubicBezTo>
                  <a:pt x="482" y="63"/>
                  <a:pt x="478" y="63"/>
                  <a:pt x="475" y="62"/>
                </a:cubicBezTo>
                <a:cubicBezTo>
                  <a:pt x="484" y="62"/>
                  <a:pt x="491" y="60"/>
                  <a:pt x="500" y="60"/>
                </a:cubicBezTo>
                <a:cubicBezTo>
                  <a:pt x="499" y="60"/>
                  <a:pt x="500" y="59"/>
                  <a:pt x="502" y="59"/>
                </a:cubicBezTo>
                <a:cubicBezTo>
                  <a:pt x="500" y="58"/>
                  <a:pt x="498" y="58"/>
                  <a:pt x="496" y="57"/>
                </a:cubicBezTo>
                <a:cubicBezTo>
                  <a:pt x="499" y="56"/>
                  <a:pt x="499" y="56"/>
                  <a:pt x="499" y="56"/>
                </a:cubicBezTo>
                <a:cubicBezTo>
                  <a:pt x="498" y="55"/>
                  <a:pt x="496" y="55"/>
                  <a:pt x="494" y="56"/>
                </a:cubicBezTo>
                <a:cubicBezTo>
                  <a:pt x="493" y="55"/>
                  <a:pt x="493" y="54"/>
                  <a:pt x="493" y="53"/>
                </a:cubicBezTo>
                <a:cubicBezTo>
                  <a:pt x="502" y="51"/>
                  <a:pt x="511" y="52"/>
                  <a:pt x="518" y="49"/>
                </a:cubicBezTo>
                <a:cubicBezTo>
                  <a:pt x="493" y="50"/>
                  <a:pt x="493" y="50"/>
                  <a:pt x="493" y="50"/>
                </a:cubicBezTo>
                <a:cubicBezTo>
                  <a:pt x="492" y="48"/>
                  <a:pt x="492" y="48"/>
                  <a:pt x="492" y="48"/>
                </a:cubicBezTo>
                <a:cubicBezTo>
                  <a:pt x="491" y="49"/>
                  <a:pt x="489" y="50"/>
                  <a:pt x="488" y="49"/>
                </a:cubicBezTo>
                <a:cubicBezTo>
                  <a:pt x="488" y="49"/>
                  <a:pt x="488" y="49"/>
                  <a:pt x="488" y="49"/>
                </a:cubicBezTo>
                <a:cubicBezTo>
                  <a:pt x="479" y="51"/>
                  <a:pt x="470" y="49"/>
                  <a:pt x="461" y="47"/>
                </a:cubicBezTo>
                <a:cubicBezTo>
                  <a:pt x="464" y="47"/>
                  <a:pt x="466" y="46"/>
                  <a:pt x="468" y="47"/>
                </a:cubicBezTo>
                <a:cubicBezTo>
                  <a:pt x="472" y="46"/>
                  <a:pt x="476" y="47"/>
                  <a:pt x="479" y="45"/>
                </a:cubicBezTo>
                <a:cubicBezTo>
                  <a:pt x="480" y="45"/>
                  <a:pt x="482" y="45"/>
                  <a:pt x="483" y="46"/>
                </a:cubicBezTo>
                <a:cubicBezTo>
                  <a:pt x="491" y="44"/>
                  <a:pt x="501" y="43"/>
                  <a:pt x="510" y="43"/>
                </a:cubicBezTo>
                <a:cubicBezTo>
                  <a:pt x="504" y="41"/>
                  <a:pt x="496" y="44"/>
                  <a:pt x="490" y="41"/>
                </a:cubicBezTo>
                <a:cubicBezTo>
                  <a:pt x="490" y="40"/>
                  <a:pt x="490" y="40"/>
                  <a:pt x="491" y="40"/>
                </a:cubicBezTo>
                <a:cubicBezTo>
                  <a:pt x="488" y="38"/>
                  <a:pt x="488" y="38"/>
                  <a:pt x="488" y="38"/>
                </a:cubicBezTo>
                <a:cubicBezTo>
                  <a:pt x="481" y="38"/>
                  <a:pt x="474" y="38"/>
                  <a:pt x="467" y="37"/>
                </a:cubicBezTo>
                <a:cubicBezTo>
                  <a:pt x="468" y="36"/>
                  <a:pt x="468" y="36"/>
                  <a:pt x="468" y="36"/>
                </a:cubicBezTo>
                <a:cubicBezTo>
                  <a:pt x="464" y="36"/>
                  <a:pt x="464" y="36"/>
                  <a:pt x="464" y="36"/>
                </a:cubicBezTo>
                <a:cubicBezTo>
                  <a:pt x="464" y="38"/>
                  <a:pt x="462" y="36"/>
                  <a:pt x="460" y="36"/>
                </a:cubicBezTo>
                <a:cubicBezTo>
                  <a:pt x="461" y="35"/>
                  <a:pt x="461" y="35"/>
                  <a:pt x="461" y="35"/>
                </a:cubicBezTo>
                <a:cubicBezTo>
                  <a:pt x="455" y="34"/>
                  <a:pt x="448" y="35"/>
                  <a:pt x="442" y="34"/>
                </a:cubicBezTo>
                <a:cubicBezTo>
                  <a:pt x="443" y="34"/>
                  <a:pt x="443" y="34"/>
                  <a:pt x="443" y="33"/>
                </a:cubicBezTo>
                <a:cubicBezTo>
                  <a:pt x="433" y="33"/>
                  <a:pt x="433" y="33"/>
                  <a:pt x="433" y="33"/>
                </a:cubicBezTo>
                <a:cubicBezTo>
                  <a:pt x="326" y="26"/>
                  <a:pt x="326" y="26"/>
                  <a:pt x="326" y="26"/>
                </a:cubicBezTo>
                <a:cubicBezTo>
                  <a:pt x="306" y="25"/>
                  <a:pt x="306" y="25"/>
                  <a:pt x="306" y="25"/>
                </a:cubicBezTo>
                <a:cubicBezTo>
                  <a:pt x="299" y="25"/>
                  <a:pt x="290" y="25"/>
                  <a:pt x="285" y="23"/>
                </a:cubicBezTo>
                <a:cubicBezTo>
                  <a:pt x="292" y="23"/>
                  <a:pt x="299" y="24"/>
                  <a:pt x="306" y="24"/>
                </a:cubicBezTo>
                <a:cubicBezTo>
                  <a:pt x="382" y="27"/>
                  <a:pt x="382" y="27"/>
                  <a:pt x="382" y="27"/>
                </a:cubicBezTo>
                <a:cubicBezTo>
                  <a:pt x="383" y="27"/>
                  <a:pt x="383" y="27"/>
                  <a:pt x="383" y="27"/>
                </a:cubicBezTo>
                <a:cubicBezTo>
                  <a:pt x="411" y="29"/>
                  <a:pt x="436" y="26"/>
                  <a:pt x="463" y="28"/>
                </a:cubicBezTo>
                <a:cubicBezTo>
                  <a:pt x="462" y="28"/>
                  <a:pt x="460" y="28"/>
                  <a:pt x="459" y="27"/>
                </a:cubicBezTo>
                <a:cubicBezTo>
                  <a:pt x="460" y="26"/>
                  <a:pt x="461" y="26"/>
                  <a:pt x="462" y="26"/>
                </a:cubicBezTo>
                <a:cubicBezTo>
                  <a:pt x="442" y="25"/>
                  <a:pt x="442" y="25"/>
                  <a:pt x="442" y="25"/>
                </a:cubicBezTo>
                <a:cubicBezTo>
                  <a:pt x="440" y="23"/>
                  <a:pt x="440" y="23"/>
                  <a:pt x="440" y="23"/>
                </a:cubicBezTo>
                <a:cubicBezTo>
                  <a:pt x="458" y="24"/>
                  <a:pt x="477" y="27"/>
                  <a:pt x="493" y="24"/>
                </a:cubicBezTo>
                <a:cubicBezTo>
                  <a:pt x="471" y="21"/>
                  <a:pt x="471" y="21"/>
                  <a:pt x="471" y="21"/>
                </a:cubicBezTo>
                <a:cubicBezTo>
                  <a:pt x="480" y="19"/>
                  <a:pt x="489" y="23"/>
                  <a:pt x="499" y="23"/>
                </a:cubicBezTo>
                <a:cubicBezTo>
                  <a:pt x="481" y="19"/>
                  <a:pt x="463" y="17"/>
                  <a:pt x="444" y="15"/>
                </a:cubicBezTo>
                <a:cubicBezTo>
                  <a:pt x="441" y="12"/>
                  <a:pt x="435" y="14"/>
                  <a:pt x="432" y="12"/>
                </a:cubicBezTo>
                <a:cubicBezTo>
                  <a:pt x="429" y="14"/>
                  <a:pt x="425" y="13"/>
                  <a:pt x="422" y="13"/>
                </a:cubicBezTo>
                <a:cubicBezTo>
                  <a:pt x="323" y="8"/>
                  <a:pt x="323" y="8"/>
                  <a:pt x="323" y="8"/>
                </a:cubicBezTo>
                <a:cubicBezTo>
                  <a:pt x="274" y="4"/>
                  <a:pt x="229" y="6"/>
                  <a:pt x="181" y="4"/>
                </a:cubicBezTo>
                <a:cubicBezTo>
                  <a:pt x="71" y="3"/>
                  <a:pt x="71" y="3"/>
                  <a:pt x="71" y="3"/>
                </a:cubicBezTo>
                <a:cubicBezTo>
                  <a:pt x="39" y="1"/>
                  <a:pt x="39" y="1"/>
                  <a:pt x="39" y="1"/>
                </a:cubicBezTo>
                <a:cubicBezTo>
                  <a:pt x="34" y="0"/>
                  <a:pt x="28" y="0"/>
                  <a:pt x="25" y="3"/>
                </a:cubicBezTo>
                <a:cubicBezTo>
                  <a:pt x="15" y="2"/>
                  <a:pt x="6" y="6"/>
                  <a:pt x="0" y="12"/>
                </a:cubicBezTo>
                <a:cubicBezTo>
                  <a:pt x="3" y="12"/>
                  <a:pt x="7" y="14"/>
                  <a:pt x="10" y="13"/>
                </a:cubicBezTo>
                <a:cubicBezTo>
                  <a:pt x="11" y="11"/>
                  <a:pt x="15" y="11"/>
                  <a:pt x="17" y="12"/>
                </a:cubicBezTo>
                <a:cubicBezTo>
                  <a:pt x="15" y="13"/>
                  <a:pt x="12" y="13"/>
                  <a:pt x="11" y="14"/>
                </a:cubicBezTo>
                <a:cubicBezTo>
                  <a:pt x="12" y="16"/>
                  <a:pt x="15" y="14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20" y="15"/>
                  <a:pt x="23" y="18"/>
                  <a:pt x="25" y="20"/>
                </a:cubicBezTo>
                <a:cubicBezTo>
                  <a:pt x="24" y="21"/>
                  <a:pt x="19" y="20"/>
                  <a:pt x="16" y="19"/>
                </a:cubicBezTo>
                <a:cubicBezTo>
                  <a:pt x="13" y="22"/>
                  <a:pt x="5" y="19"/>
                  <a:pt x="6" y="23"/>
                </a:cubicBezTo>
                <a:cubicBezTo>
                  <a:pt x="11" y="27"/>
                  <a:pt x="19" y="22"/>
                  <a:pt x="24" y="27"/>
                </a:cubicBezTo>
                <a:cubicBezTo>
                  <a:pt x="24" y="28"/>
                  <a:pt x="24" y="28"/>
                  <a:pt x="24" y="28"/>
                </a:cubicBezTo>
                <a:cubicBezTo>
                  <a:pt x="26" y="29"/>
                  <a:pt x="30" y="29"/>
                  <a:pt x="32" y="32"/>
                </a:cubicBezTo>
                <a:cubicBezTo>
                  <a:pt x="28" y="34"/>
                  <a:pt x="24" y="32"/>
                  <a:pt x="20" y="31"/>
                </a:cubicBezTo>
                <a:cubicBezTo>
                  <a:pt x="17" y="30"/>
                  <a:pt x="12" y="29"/>
                  <a:pt x="10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7" y="29"/>
                  <a:pt x="5" y="30"/>
                  <a:pt x="4" y="32"/>
                </a:cubicBezTo>
                <a:cubicBezTo>
                  <a:pt x="11" y="34"/>
                  <a:pt x="17" y="30"/>
                  <a:pt x="21" y="33"/>
                </a:cubicBezTo>
                <a:cubicBezTo>
                  <a:pt x="21" y="34"/>
                  <a:pt x="20" y="33"/>
                  <a:pt x="20" y="33"/>
                </a:cubicBezTo>
                <a:cubicBezTo>
                  <a:pt x="19" y="39"/>
                  <a:pt x="10" y="34"/>
                  <a:pt x="8" y="39"/>
                </a:cubicBezTo>
                <a:cubicBezTo>
                  <a:pt x="13" y="42"/>
                  <a:pt x="13" y="42"/>
                  <a:pt x="13" y="42"/>
                </a:cubicBezTo>
                <a:cubicBezTo>
                  <a:pt x="11" y="46"/>
                  <a:pt x="5" y="41"/>
                  <a:pt x="4" y="43"/>
                </a:cubicBezTo>
                <a:cubicBezTo>
                  <a:pt x="6" y="44"/>
                  <a:pt x="6" y="44"/>
                  <a:pt x="6" y="44"/>
                </a:cubicBezTo>
                <a:cubicBezTo>
                  <a:pt x="11" y="45"/>
                  <a:pt x="16" y="46"/>
                  <a:pt x="21" y="47"/>
                </a:cubicBezTo>
                <a:cubicBezTo>
                  <a:pt x="29" y="55"/>
                  <a:pt x="41" y="52"/>
                  <a:pt x="51" y="57"/>
                </a:cubicBezTo>
                <a:cubicBezTo>
                  <a:pt x="47" y="59"/>
                  <a:pt x="43" y="54"/>
                  <a:pt x="41" y="57"/>
                </a:cubicBezTo>
                <a:cubicBezTo>
                  <a:pt x="29" y="54"/>
                  <a:pt x="18" y="53"/>
                  <a:pt x="6" y="54"/>
                </a:cubicBezTo>
                <a:cubicBezTo>
                  <a:pt x="6" y="54"/>
                  <a:pt x="6" y="55"/>
                  <a:pt x="7" y="55"/>
                </a:cubicBezTo>
                <a:cubicBezTo>
                  <a:pt x="6" y="56"/>
                  <a:pt x="6" y="56"/>
                  <a:pt x="5" y="57"/>
                </a:cubicBezTo>
                <a:cubicBezTo>
                  <a:pt x="9" y="57"/>
                  <a:pt x="12" y="61"/>
                  <a:pt x="17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6" y="64"/>
                  <a:pt x="21" y="63"/>
                  <a:pt x="22" y="66"/>
                </a:cubicBezTo>
                <a:cubicBezTo>
                  <a:pt x="21" y="67"/>
                  <a:pt x="19" y="65"/>
                  <a:pt x="17" y="67"/>
                </a:cubicBezTo>
                <a:cubicBezTo>
                  <a:pt x="17" y="69"/>
                  <a:pt x="20" y="68"/>
                  <a:pt x="20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7" y="71"/>
                  <a:pt x="16" y="70"/>
                  <a:pt x="13" y="71"/>
                </a:cubicBezTo>
                <a:cubicBezTo>
                  <a:pt x="13" y="71"/>
                  <a:pt x="13" y="72"/>
                  <a:pt x="13" y="72"/>
                </a:cubicBezTo>
                <a:cubicBezTo>
                  <a:pt x="15" y="75"/>
                  <a:pt x="22" y="74"/>
                  <a:pt x="25" y="77"/>
                </a:cubicBezTo>
                <a:cubicBezTo>
                  <a:pt x="23" y="78"/>
                  <a:pt x="22" y="77"/>
                  <a:pt x="19" y="78"/>
                </a:cubicBezTo>
                <a:cubicBezTo>
                  <a:pt x="21" y="80"/>
                  <a:pt x="24" y="80"/>
                  <a:pt x="28" y="80"/>
                </a:cubicBezTo>
                <a:cubicBezTo>
                  <a:pt x="31" y="82"/>
                  <a:pt x="36" y="82"/>
                  <a:pt x="39" y="84"/>
                </a:cubicBezTo>
                <a:cubicBezTo>
                  <a:pt x="32" y="85"/>
                  <a:pt x="32" y="85"/>
                  <a:pt x="32" y="85"/>
                </a:cubicBezTo>
                <a:cubicBezTo>
                  <a:pt x="33" y="86"/>
                  <a:pt x="33" y="86"/>
                  <a:pt x="33" y="86"/>
                </a:cubicBezTo>
                <a:cubicBezTo>
                  <a:pt x="31" y="87"/>
                  <a:pt x="29" y="87"/>
                  <a:pt x="27" y="87"/>
                </a:cubicBezTo>
                <a:cubicBezTo>
                  <a:pt x="32" y="89"/>
                  <a:pt x="37" y="90"/>
                  <a:pt x="41" y="93"/>
                </a:cubicBezTo>
                <a:cubicBezTo>
                  <a:pt x="39" y="94"/>
                  <a:pt x="39" y="94"/>
                  <a:pt x="39" y="94"/>
                </a:cubicBezTo>
                <a:cubicBezTo>
                  <a:pt x="40" y="94"/>
                  <a:pt x="41" y="94"/>
                  <a:pt x="42" y="95"/>
                </a:cubicBezTo>
                <a:cubicBezTo>
                  <a:pt x="42" y="94"/>
                  <a:pt x="42" y="94"/>
                  <a:pt x="42" y="94"/>
                </a:cubicBezTo>
                <a:cubicBezTo>
                  <a:pt x="45" y="94"/>
                  <a:pt x="48" y="96"/>
                  <a:pt x="50" y="98"/>
                </a:cubicBezTo>
                <a:cubicBezTo>
                  <a:pt x="49" y="98"/>
                  <a:pt x="49" y="98"/>
                  <a:pt x="49" y="98"/>
                </a:cubicBezTo>
                <a:cubicBezTo>
                  <a:pt x="40" y="93"/>
                  <a:pt x="29" y="101"/>
                  <a:pt x="21" y="94"/>
                </a:cubicBezTo>
                <a:cubicBezTo>
                  <a:pt x="19" y="92"/>
                  <a:pt x="19" y="96"/>
                  <a:pt x="17" y="93"/>
                </a:cubicBezTo>
                <a:cubicBezTo>
                  <a:pt x="16" y="92"/>
                  <a:pt x="13" y="91"/>
                  <a:pt x="13" y="92"/>
                </a:cubicBezTo>
                <a:cubicBezTo>
                  <a:pt x="16" y="97"/>
                  <a:pt x="25" y="94"/>
                  <a:pt x="29" y="99"/>
                </a:cubicBezTo>
                <a:cubicBezTo>
                  <a:pt x="24" y="101"/>
                  <a:pt x="24" y="101"/>
                  <a:pt x="24" y="101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9" y="101"/>
                  <a:pt x="31" y="104"/>
                  <a:pt x="34" y="104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32" y="106"/>
                  <a:pt x="38" y="108"/>
                  <a:pt x="44" y="110"/>
                </a:cubicBezTo>
                <a:cubicBezTo>
                  <a:pt x="46" y="111"/>
                  <a:pt x="50" y="112"/>
                  <a:pt x="51" y="110"/>
                </a:cubicBezTo>
                <a:cubicBezTo>
                  <a:pt x="58" y="112"/>
                  <a:pt x="64" y="114"/>
                  <a:pt x="71" y="114"/>
                </a:cubicBezTo>
                <a:cubicBezTo>
                  <a:pt x="67" y="112"/>
                  <a:pt x="59" y="112"/>
                  <a:pt x="55" y="109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89" y="114"/>
                  <a:pt x="89" y="114"/>
                  <a:pt x="89" y="114"/>
                </a:cubicBezTo>
                <a:cubicBezTo>
                  <a:pt x="85" y="115"/>
                  <a:pt x="80" y="112"/>
                  <a:pt x="75" y="113"/>
                </a:cubicBezTo>
                <a:cubicBezTo>
                  <a:pt x="78" y="115"/>
                  <a:pt x="78" y="115"/>
                  <a:pt x="78" y="115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86" y="118"/>
                  <a:pt x="95" y="119"/>
                  <a:pt x="104" y="121"/>
                </a:cubicBezTo>
                <a:cubicBezTo>
                  <a:pt x="157" y="123"/>
                  <a:pt x="204" y="123"/>
                  <a:pt x="256" y="124"/>
                </a:cubicBezTo>
                <a:cubicBezTo>
                  <a:pt x="261" y="127"/>
                  <a:pt x="264" y="122"/>
                  <a:pt x="270" y="125"/>
                </a:cubicBezTo>
                <a:cubicBezTo>
                  <a:pt x="270" y="125"/>
                  <a:pt x="270" y="125"/>
                  <a:pt x="270" y="125"/>
                </a:cubicBezTo>
                <a:cubicBezTo>
                  <a:pt x="370" y="130"/>
                  <a:pt x="370" y="130"/>
                  <a:pt x="370" y="130"/>
                </a:cubicBezTo>
                <a:cubicBezTo>
                  <a:pt x="383" y="129"/>
                  <a:pt x="398" y="131"/>
                  <a:pt x="407" y="130"/>
                </a:cubicBezTo>
                <a:cubicBezTo>
                  <a:pt x="365" y="128"/>
                  <a:pt x="365" y="128"/>
                  <a:pt x="365" y="128"/>
                </a:cubicBezTo>
                <a:cubicBezTo>
                  <a:pt x="285" y="123"/>
                  <a:pt x="285" y="123"/>
                  <a:pt x="285" y="123"/>
                </a:cubicBezTo>
                <a:cubicBezTo>
                  <a:pt x="281" y="125"/>
                  <a:pt x="271" y="122"/>
                  <a:pt x="264" y="123"/>
                </a:cubicBezTo>
                <a:cubicBezTo>
                  <a:pt x="263" y="124"/>
                  <a:pt x="263" y="124"/>
                  <a:pt x="263" y="124"/>
                </a:cubicBezTo>
                <a:cubicBezTo>
                  <a:pt x="245" y="121"/>
                  <a:pt x="228" y="124"/>
                  <a:pt x="210" y="121"/>
                </a:cubicBezTo>
                <a:cubicBezTo>
                  <a:pt x="174" y="120"/>
                  <a:pt x="139" y="121"/>
                  <a:pt x="104" y="116"/>
                </a:cubicBezTo>
                <a:cubicBezTo>
                  <a:pt x="127" y="118"/>
                  <a:pt x="151" y="115"/>
                  <a:pt x="174" y="117"/>
                </a:cubicBezTo>
                <a:cubicBezTo>
                  <a:pt x="178" y="117"/>
                  <a:pt x="178" y="117"/>
                  <a:pt x="178" y="117"/>
                </a:cubicBezTo>
                <a:cubicBezTo>
                  <a:pt x="233" y="119"/>
                  <a:pt x="292" y="120"/>
                  <a:pt x="347" y="123"/>
                </a:cubicBezTo>
                <a:cubicBezTo>
                  <a:pt x="429" y="125"/>
                  <a:pt x="429" y="125"/>
                  <a:pt x="429" y="125"/>
                </a:cubicBezTo>
                <a:cubicBezTo>
                  <a:pt x="452" y="125"/>
                  <a:pt x="477" y="125"/>
                  <a:pt x="496" y="119"/>
                </a:cubicBezTo>
                <a:cubicBezTo>
                  <a:pt x="485" y="120"/>
                  <a:pt x="485" y="120"/>
                  <a:pt x="485" y="120"/>
                </a:cubicBezTo>
                <a:cubicBezTo>
                  <a:pt x="481" y="121"/>
                  <a:pt x="477" y="120"/>
                  <a:pt x="473" y="118"/>
                </a:cubicBezTo>
                <a:cubicBezTo>
                  <a:pt x="458" y="119"/>
                  <a:pt x="442" y="121"/>
                  <a:pt x="426" y="118"/>
                </a:cubicBezTo>
                <a:cubicBezTo>
                  <a:pt x="434" y="118"/>
                  <a:pt x="442" y="118"/>
                  <a:pt x="451" y="119"/>
                </a:cubicBezTo>
                <a:cubicBezTo>
                  <a:pt x="452" y="118"/>
                  <a:pt x="452" y="118"/>
                  <a:pt x="452" y="118"/>
                </a:cubicBezTo>
                <a:cubicBezTo>
                  <a:pt x="468" y="119"/>
                  <a:pt x="480" y="114"/>
                  <a:pt x="495" y="115"/>
                </a:cubicBezTo>
                <a:cubicBezTo>
                  <a:pt x="491" y="115"/>
                  <a:pt x="491" y="115"/>
                  <a:pt x="491" y="115"/>
                </a:cubicBezTo>
                <a:cubicBezTo>
                  <a:pt x="498" y="110"/>
                  <a:pt x="510" y="110"/>
                  <a:pt x="516" y="108"/>
                </a:cubicBezTo>
                <a:cubicBezTo>
                  <a:pt x="514" y="107"/>
                  <a:pt x="511" y="107"/>
                  <a:pt x="509" y="108"/>
                </a:cubicBezTo>
                <a:close/>
                <a:moveTo>
                  <a:pt x="466" y="62"/>
                </a:moveTo>
                <a:cubicBezTo>
                  <a:pt x="471" y="62"/>
                  <a:pt x="471" y="62"/>
                  <a:pt x="471" y="62"/>
                </a:cubicBezTo>
                <a:cubicBezTo>
                  <a:pt x="465" y="62"/>
                  <a:pt x="465" y="62"/>
                  <a:pt x="465" y="62"/>
                </a:cubicBezTo>
                <a:lnTo>
                  <a:pt x="466" y="62"/>
                </a:lnTo>
                <a:close/>
                <a:moveTo>
                  <a:pt x="13" y="43"/>
                </a:moveTo>
                <a:cubicBezTo>
                  <a:pt x="14" y="42"/>
                  <a:pt x="15" y="43"/>
                  <a:pt x="16" y="43"/>
                </a:cubicBezTo>
                <a:cubicBezTo>
                  <a:pt x="16" y="44"/>
                  <a:pt x="14" y="43"/>
                  <a:pt x="13" y="43"/>
                </a:cubicBezTo>
                <a:close/>
                <a:moveTo>
                  <a:pt x="22" y="33"/>
                </a:moveTo>
                <a:cubicBezTo>
                  <a:pt x="22" y="32"/>
                  <a:pt x="22" y="32"/>
                  <a:pt x="22" y="32"/>
                </a:cubicBezTo>
                <a:cubicBezTo>
                  <a:pt x="23" y="33"/>
                  <a:pt x="23" y="33"/>
                  <a:pt x="23" y="33"/>
                </a:cubicBezTo>
                <a:lnTo>
                  <a:pt x="22" y="33"/>
                </a:lnTo>
                <a:close/>
                <a:moveTo>
                  <a:pt x="31" y="79"/>
                </a:moveTo>
                <a:cubicBezTo>
                  <a:pt x="42" y="81"/>
                  <a:pt x="42" y="81"/>
                  <a:pt x="42" y="81"/>
                </a:cubicBezTo>
                <a:cubicBezTo>
                  <a:pt x="38" y="81"/>
                  <a:pt x="35" y="80"/>
                  <a:pt x="31" y="79"/>
                </a:cubicBezTo>
                <a:close/>
                <a:moveTo>
                  <a:pt x="73" y="20"/>
                </a:moveTo>
                <a:cubicBezTo>
                  <a:pt x="75" y="19"/>
                  <a:pt x="78" y="20"/>
                  <a:pt x="81" y="20"/>
                </a:cubicBezTo>
                <a:cubicBezTo>
                  <a:pt x="78" y="21"/>
                  <a:pt x="76" y="20"/>
                  <a:pt x="73" y="20"/>
                </a:cubicBezTo>
                <a:close/>
                <a:moveTo>
                  <a:pt x="82" y="21"/>
                </a:moveTo>
                <a:cubicBezTo>
                  <a:pt x="122" y="22"/>
                  <a:pt x="164" y="23"/>
                  <a:pt x="204" y="23"/>
                </a:cubicBezTo>
                <a:cubicBezTo>
                  <a:pt x="231" y="23"/>
                  <a:pt x="258" y="23"/>
                  <a:pt x="285" y="24"/>
                </a:cubicBezTo>
                <a:cubicBezTo>
                  <a:pt x="217" y="22"/>
                  <a:pt x="151" y="26"/>
                  <a:pt x="82" y="21"/>
                </a:cubicBezTo>
                <a:close/>
                <a:moveTo>
                  <a:pt x="411" y="102"/>
                </a:moveTo>
                <a:cubicBezTo>
                  <a:pt x="411" y="103"/>
                  <a:pt x="411" y="103"/>
                  <a:pt x="411" y="103"/>
                </a:cubicBezTo>
                <a:cubicBezTo>
                  <a:pt x="407" y="103"/>
                  <a:pt x="407" y="103"/>
                  <a:pt x="407" y="103"/>
                </a:cubicBezTo>
                <a:cubicBezTo>
                  <a:pt x="408" y="102"/>
                  <a:pt x="410" y="102"/>
                  <a:pt x="411" y="10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4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70777" y="2604354"/>
            <a:ext cx="26468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spc="300" dirty="0">
                <a:cs typeface="+mn-ea"/>
                <a:sym typeface="+mn-lt"/>
              </a:rPr>
              <a:t>历史演变</a:t>
            </a:r>
            <a:endParaRPr lang="zh-CN" altLang="en-US" sz="4400" spc="300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03338" y="3903860"/>
            <a:ext cx="72582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pc="600" dirty="0">
                <a:cs typeface="+mn-ea"/>
                <a:sym typeface="+mn-lt"/>
              </a:rPr>
              <a:t>遥 知 兄 弟 登 高 处 ， 遍 插 茱 萸 少 一 人 。</a:t>
            </a:r>
            <a:endParaRPr lang="zh-CN" altLang="en-US" spc="600" dirty="0">
              <a:cs typeface="+mn-ea"/>
              <a:sym typeface="+mn-lt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11926" y="693371"/>
            <a:ext cx="1876561" cy="508171"/>
          </a:xfrm>
          <a:prstGeom prst="rect">
            <a:avLst/>
          </a:prstGeom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72800" y="4190469"/>
            <a:ext cx="1219200" cy="2192593"/>
            <a:chOff x="10972800" y="4463846"/>
            <a:chExt cx="1219200" cy="2192593"/>
          </a:xfrm>
        </p:grpSpPr>
        <p:sp>
          <p:nvSpPr>
            <p:cNvPr id="3" name="矩形 2"/>
            <p:cNvSpPr/>
            <p:nvPr/>
          </p:nvSpPr>
          <p:spPr>
            <a:xfrm>
              <a:off x="10972800" y="6204155"/>
              <a:ext cx="1219200" cy="4522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cs typeface="+mn-ea"/>
                  <a:sym typeface="+mn-lt"/>
                </a:rPr>
                <a:t>02 /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653066" y="4463846"/>
              <a:ext cx="430887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遍插茱萸少一人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068182" y="4630994"/>
              <a:ext cx="615553" cy="15731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历史演变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1653066" y="4190469"/>
            <a:ext cx="0" cy="174030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780876" y="5961842"/>
            <a:ext cx="1440755" cy="39015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588596" y="1347684"/>
            <a:ext cx="761814" cy="756508"/>
          </a:xfrm>
          <a:prstGeom prst="ellipse">
            <a:avLst/>
          </a:prstGeom>
          <a:noFill/>
          <a:ln>
            <a:solidFill>
              <a:srgbClr val="8E8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705890" y="1433550"/>
            <a:ext cx="527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壹</a:t>
            </a:r>
            <a:endParaRPr lang="en-US" sz="32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80599" y="145009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唐朝时，重阳节才被定为正式节日。从此以后，宫廷、民间一起庆祝重阳节，并且在节日期间进行各种各样的活动。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88596" y="2971108"/>
            <a:ext cx="761814" cy="756508"/>
          </a:xfrm>
          <a:prstGeom prst="ellipse">
            <a:avLst/>
          </a:prstGeom>
          <a:noFill/>
          <a:ln>
            <a:solidFill>
              <a:srgbClr val="8E8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3"/>
          <p:cNvSpPr txBox="1"/>
          <p:nvPr/>
        </p:nvSpPr>
        <p:spPr>
          <a:xfrm>
            <a:off x="705890" y="3056974"/>
            <a:ext cx="527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贰</a:t>
            </a:r>
            <a:endParaRPr lang="en-US" sz="32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88596" y="4594532"/>
            <a:ext cx="761814" cy="756508"/>
          </a:xfrm>
          <a:prstGeom prst="ellipse">
            <a:avLst/>
          </a:prstGeom>
          <a:noFill/>
          <a:ln>
            <a:solidFill>
              <a:srgbClr val="8E8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3"/>
          <p:cNvSpPr txBox="1"/>
          <p:nvPr/>
        </p:nvSpPr>
        <p:spPr>
          <a:xfrm>
            <a:off x="705890" y="4680398"/>
            <a:ext cx="527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叁</a:t>
            </a:r>
            <a:endParaRPr lang="en-US" sz="32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80599" y="313109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明代，皇宫中宦官宫妃从初一时就开始一起吃花糕庆祝。九日重阳，皇帝还要亲自到万岁山登高览胜，以畅秋志。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80599" y="481210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清代，明代的风俗依旧盛行。北京重阳节的习俗是把菊花枝叶贴在门窗上，“解除凶秽，以招吉祥”。</a:t>
            </a:r>
            <a:endParaRPr lang="zh-CN" altLang="en-US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698760" y="1917913"/>
            <a:ext cx="3347260" cy="3347260"/>
          </a:xfrm>
          <a:prstGeom prst="rect">
            <a:avLst/>
          </a:prstGeom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PRING_PRESENTATION_TITLE" val="重阳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katgxa5">
      <a:majorFont>
        <a:latin typeface="Arial"/>
        <a:ea typeface="鸿雷板书简体"/>
        <a:cs typeface=""/>
      </a:majorFont>
      <a:minorFont>
        <a:latin typeface="Arial"/>
        <a:ea typeface="鸿雷板书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2175</Words>
  <Application>WPS 演示</Application>
  <PresentationFormat>宽屏</PresentationFormat>
  <Paragraphs>215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鸿雷板书简体</vt:lpstr>
      <vt:lpstr>Menk Amglang Tig</vt:lpstr>
      <vt:lpstr>微软雅黑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重阳节</dc:title>
  <dc:creator>sunny</dc:creator>
  <cp:keywords>51PPT模板网</cp:keywords>
  <dc:description>www.51pptmoban.com</dc:description>
  <cp:lastModifiedBy>铭</cp:lastModifiedBy>
  <cp:revision>89</cp:revision>
  <dcterms:created xsi:type="dcterms:W3CDTF">2019-09-05T08:13:00Z</dcterms:created>
  <dcterms:modified xsi:type="dcterms:W3CDTF">2022-03-10T06:23:00Z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149F1CC245AD45ECA72D05A852FC4011</vt:lpwstr>
  </property>
  <property fmtid="{D5CDD505-2E9C-101B-9397-08002B2CF9AE}" pid="3" name="KSOProductBuildVer">
    <vt:lpwstr>2052-11.1.0.11194</vt:lpwstr>
  </property>
</Properties>
</file>