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Lst>
  <p:notesMasterIdLst>
    <p:notesMasterId r:id="rId5"/>
  </p:notesMasterIdLst>
  <p:sldIdLst>
    <p:sldId id="447" r:id="rId4"/>
    <p:sldId id="353" r:id="rId6"/>
    <p:sldId id="300" r:id="rId7"/>
    <p:sldId id="352" r:id="rId8"/>
    <p:sldId id="449" r:id="rId9"/>
    <p:sldId id="448" r:id="rId10"/>
    <p:sldId id="450" r:id="rId11"/>
    <p:sldId id="451" r:id="rId12"/>
    <p:sldId id="452" r:id="rId13"/>
    <p:sldId id="454" r:id="rId14"/>
    <p:sldId id="455" r:id="rId15"/>
    <p:sldId id="456" r:id="rId16"/>
    <p:sldId id="457" r:id="rId17"/>
    <p:sldId id="458" r:id="rId18"/>
    <p:sldId id="459" r:id="rId19"/>
    <p:sldId id="460" r:id="rId20"/>
    <p:sldId id="461" r:id="rId21"/>
    <p:sldId id="463" r:id="rId22"/>
    <p:sldId id="462" r:id="rId23"/>
    <p:sldId id="464" r:id="rId24"/>
    <p:sldId id="465" r:id="rId25"/>
    <p:sldId id="466" r:id="rId26"/>
    <p:sldId id="469" r:id="rId27"/>
    <p:sldId id="468" r:id="rId28"/>
    <p:sldId id="467" r:id="rId29"/>
    <p:sldId id="297" r:id="rId30"/>
  </p:sldIdLst>
  <p:sldSz cx="12190095" cy="685927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FEF9"/>
    <a:srgbClr val="404040"/>
    <a:srgbClr val="14B28B"/>
    <a:srgbClr val="E25E0E"/>
    <a:srgbClr val="01ACBE"/>
    <a:srgbClr val="4FC34E"/>
    <a:srgbClr val="81B747"/>
    <a:srgbClr val="27C5D6"/>
    <a:srgbClr val="1983B7"/>
    <a:srgbClr val="E94E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57" autoAdjust="0"/>
    <p:restoredTop sz="97778" autoAdjust="0"/>
  </p:normalViewPr>
  <p:slideViewPr>
    <p:cSldViewPr snapToGrid="0" showGuides="1">
      <p:cViewPr>
        <p:scale>
          <a:sx n="75" d="100"/>
          <a:sy n="75" d="100"/>
        </p:scale>
        <p:origin x="1704" y="726"/>
      </p:cViewPr>
      <p:guideLst>
        <p:guide orient="horz" pos="2161"/>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4" Type="http://schemas.openxmlformats.org/officeDocument/2006/relationships/tags" Target="tags/tag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ea typeface="印品黑体"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ea typeface="印品黑体" panose="00000500000000000000" pitchFamily="2" charset="-122"/>
              </a:defRPr>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ea typeface="印品黑体"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ea typeface="印品黑体" panose="00000500000000000000" pitchFamily="2" charset="-122"/>
              </a:defRPr>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1pPr>
    <a:lvl2pPr marL="4572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2pPr>
    <a:lvl3pPr marL="9144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3pPr>
    <a:lvl4pPr marL="13716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4pPr>
    <a:lvl5pPr marL="1828800" algn="l" defTabSz="914400" rtl="0" eaLnBrk="1" latinLnBrk="0" hangingPunct="1">
      <a:defRPr sz="1200" kern="1200">
        <a:solidFill>
          <a:schemeClr val="tx1"/>
        </a:solidFill>
        <a:latin typeface="印品黑体" panose="00000500000000000000" pitchFamily="2" charset="-122"/>
        <a:ea typeface="印品黑体" panose="00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521" y="274701"/>
            <a:ext cx="10971372" cy="1143265"/>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521" y="1600571"/>
            <a:ext cx="10971372" cy="4527011"/>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521" y="6357822"/>
            <a:ext cx="2844430" cy="365210"/>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058" y="6357822"/>
            <a:ext cx="3860297" cy="36521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7822"/>
            <a:ext cx="2844430" cy="365210"/>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702"/>
            <a:ext cx="2742843" cy="5852880"/>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09521" y="274702"/>
            <a:ext cx="8025355" cy="5852880"/>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09521" y="6357822"/>
            <a:ext cx="2844430" cy="365210"/>
          </a:xfrm>
          <a:prstGeom prst="rect">
            <a:avLst/>
          </a:prstGeom>
        </p:spPr>
        <p:txBody>
          <a:bodyPr/>
          <a:lstStyle/>
          <a:p>
            <a:fld id="{2E3AAC11-D570-4EA9-AFC0-30FB72BA45EB}" type="datetimeFigureOut">
              <a:rPr lang="zh-CN" altLang="en-US" smtClean="0"/>
            </a:fld>
            <a:endParaRPr lang="zh-CN" altLang="en-US"/>
          </a:p>
        </p:txBody>
      </p:sp>
      <p:sp>
        <p:nvSpPr>
          <p:cNvPr id="5" name="页脚占位符 4"/>
          <p:cNvSpPr>
            <a:spLocks noGrp="1"/>
          </p:cNvSpPr>
          <p:nvPr>
            <p:ph type="ftr" sz="quarter" idx="11"/>
          </p:nvPr>
        </p:nvSpPr>
        <p:spPr>
          <a:xfrm>
            <a:off x="4165058" y="6357822"/>
            <a:ext cx="3860297" cy="365210"/>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36463" y="6357822"/>
            <a:ext cx="2844430" cy="365210"/>
          </a:xfrm>
          <a:prstGeom prst="rect">
            <a:avLst/>
          </a:prstGeom>
        </p:spPr>
        <p:txBody>
          <a:bodyPr/>
          <a:lstStyle/>
          <a:p>
            <a:fld id="{55ECCFAA-F4FB-487C-9F1E-C8836D0C3DC9}"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
        <p:nvSpPr>
          <p:cNvPr id="11" name="TextBox 3"/>
          <p:cNvSpPr txBox="1"/>
          <p:nvPr userDrawn="1"/>
        </p:nvSpPr>
        <p:spPr>
          <a:xfrm>
            <a:off x="1653751" y="6708279"/>
            <a:ext cx="1800200" cy="118430"/>
          </a:xfrm>
          <a:prstGeom prst="rect">
            <a:avLst/>
          </a:prstGeom>
          <a:noFill/>
        </p:spPr>
        <p:txBody>
          <a:bodyPr wrap="square" rtlCol="0">
            <a:spAutoFit/>
          </a:bodyPr>
          <a:lstStyle/>
          <a:p>
            <a:pPr>
              <a:lnSpc>
                <a:spcPct val="200000"/>
              </a:lnSpc>
            </a:pPr>
            <a:r>
              <a:rPr lang="en-US" altLang="zh-CN" sz="100" dirty="0">
                <a:solidFill>
                  <a:prstClr val="black"/>
                </a:solidFill>
                <a:latin typeface="微软雅黑" panose="020B0503020204020204" pitchFamily="34" charset="-122"/>
                <a:ea typeface="微软雅黑" panose="020B0503020204020204" pitchFamily="34" charset="-122"/>
                <a:hlinkClick r:id="rId2"/>
              </a:rPr>
              <a:t>PPT</a:t>
            </a:r>
            <a:r>
              <a:rPr lang="zh-CN" altLang="en-US" sz="100" dirty="0">
                <a:solidFill>
                  <a:prstClr val="black"/>
                </a:solidFill>
                <a:latin typeface="微软雅黑" panose="020B0503020204020204" pitchFamily="34" charset="-122"/>
                <a:ea typeface="微软雅黑" panose="020B0503020204020204" pitchFamily="34" charset="-122"/>
                <a:hlinkClick r:id="rId2"/>
              </a:rPr>
              <a:t>模板</a:t>
            </a:r>
            <a:r>
              <a:rPr lang="zh-CN" altLang="en-US" sz="100" dirty="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http://www.1ppt.com/moban/</a:t>
            </a:r>
            <a:r>
              <a:rPr lang="zh-CN" altLang="en-US" sz="100" dirty="0">
                <a:solidFill>
                  <a:prstClr val="black"/>
                </a:solidFill>
                <a:latin typeface="微软雅黑" panose="020B0503020204020204" pitchFamily="34" charset="-122"/>
                <a:ea typeface="微软雅黑" panose="020B0503020204020204" pitchFamily="34" charset="-122"/>
              </a:rPr>
              <a:t> </a:t>
            </a:r>
            <a:endParaRPr lang="en-US" altLang="zh-CN" sz="100"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印品黑体" panose="00000500000000000000" pitchFamily="2" charset="-122"/>
              <a:ea typeface="印品黑体" panose="00000500000000000000"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印品黑体" panose="00000500000000000000" pitchFamily="2" charset="-122"/>
              <a:ea typeface="印品黑体" panose="00000500000000000000"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印品黑体" panose="00000500000000000000" pitchFamily="2" charset="-122"/>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latin typeface="印品黑体" panose="00000500000000000000" pitchFamily="2" charset="-122"/>
                <a:ea typeface="印品黑体" panose="00000500000000000000" pitchFamily="2" charset="-122"/>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latin typeface="印品黑体" panose="00000500000000000000" pitchFamily="2" charset="-122"/>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latin typeface="印品黑体" panose="00000500000000000000" pitchFamily="2" charset="-122"/>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hdr="0" ftr="0" dt="0"/>
  <p:txStyles>
    <p:titleStyle>
      <a:lvl1pPr algn="ctr" defTabSz="1219200" rtl="0" eaLnBrk="1" latinLnBrk="0" hangingPunct="1">
        <a:spcBef>
          <a:spcPct val="0"/>
        </a:spcBef>
        <a:buNone/>
        <a:defRPr sz="5900" kern="1200">
          <a:solidFill>
            <a:schemeClr val="tx1"/>
          </a:solidFill>
          <a:latin typeface="印品黑体" panose="00000500000000000000" pitchFamily="2" charset="-122"/>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印品黑体" panose="00000500000000000000" pitchFamily="2" charset="-122"/>
          <a:ea typeface="+mn-ea"/>
          <a:cs typeface="+mn-cs"/>
        </a:defRPr>
      </a:lvl1pPr>
      <a:lvl2pPr marL="990600" indent="-381000" algn="l" defTabSz="1219200" rtl="0" eaLnBrk="1" latinLnBrk="0" hangingPunct="1">
        <a:spcBef>
          <a:spcPct val="20000"/>
        </a:spcBef>
        <a:buFont typeface="Arial" panose="020B0604020202020204" pitchFamily="34" charset="0"/>
        <a:buChar char="–"/>
        <a:defRPr sz="3800" kern="1200">
          <a:solidFill>
            <a:schemeClr val="tx1"/>
          </a:solidFill>
          <a:latin typeface="印品黑体" panose="00000500000000000000" pitchFamily="2" charset="-122"/>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印品黑体" panose="00000500000000000000" pitchFamily="2" charset="-122"/>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印品黑体" panose="00000500000000000000" pitchFamily="2" charset="-122"/>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印品黑体" panose="00000500000000000000" pitchFamily="2" charset="-122"/>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8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80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52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24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6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83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9435" algn="l" defTabSz="914400" rtl="0" eaLnBrk="1" latinLnBrk="0" hangingPunct="1">
        <a:defRPr sz="1800" kern="1200">
          <a:solidFill>
            <a:schemeClr val="tx1"/>
          </a:solidFill>
          <a:latin typeface="+mn-lt"/>
          <a:ea typeface="+mn-ea"/>
          <a:cs typeface="+mn-cs"/>
        </a:defRPr>
      </a:lvl5pPr>
      <a:lvl6pPr marL="2286635"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9.xml"/><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9.xml"/><Relationship Id="rId5" Type="http://schemas.microsoft.com/office/2007/relationships/hdphoto" Target="../media/image25.wdp"/><Relationship Id="rId4" Type="http://schemas.openxmlformats.org/officeDocument/2006/relationships/image" Target="../media/image24.png"/><Relationship Id="rId3" Type="http://schemas.openxmlformats.org/officeDocument/2006/relationships/image" Target="../media/image13.png"/><Relationship Id="rId2" Type="http://schemas.microsoft.com/office/2007/relationships/hdphoto" Target="../media/image12.wdp"/><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9.xml"/><Relationship Id="rId3" Type="http://schemas.openxmlformats.org/officeDocument/2006/relationships/image" Target="../media/image13.png"/><Relationship Id="rId2" Type="http://schemas.microsoft.com/office/2007/relationships/hdphoto" Target="../media/image12.wdp"/><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9" Type="http://schemas.microsoft.com/office/2007/relationships/hdphoto" Target="../media/image31.wdp"/><Relationship Id="rId8" Type="http://schemas.openxmlformats.org/officeDocument/2006/relationships/image" Target="../media/image30.png"/><Relationship Id="rId7" Type="http://schemas.microsoft.com/office/2007/relationships/hdphoto" Target="../media/image29.wdp"/><Relationship Id="rId6" Type="http://schemas.openxmlformats.org/officeDocument/2006/relationships/image" Target="../media/image28.png"/><Relationship Id="rId5" Type="http://schemas.microsoft.com/office/2007/relationships/hdphoto" Target="../media/image27.wdp"/><Relationship Id="rId4" Type="http://schemas.openxmlformats.org/officeDocument/2006/relationships/image" Target="../media/image26.png"/><Relationship Id="rId3" Type="http://schemas.openxmlformats.org/officeDocument/2006/relationships/image" Target="../media/image13.png"/><Relationship Id="rId2" Type="http://schemas.microsoft.com/office/2007/relationships/hdphoto" Target="../media/image21.wdp"/><Relationship Id="rId15" Type="http://schemas.openxmlformats.org/officeDocument/2006/relationships/notesSlide" Target="../notesSlides/notesSlide12.xml"/><Relationship Id="rId14" Type="http://schemas.openxmlformats.org/officeDocument/2006/relationships/slideLayout" Target="../slideLayouts/slideLayout9.xml"/><Relationship Id="rId13" Type="http://schemas.microsoft.com/office/2007/relationships/hdphoto" Target="../media/image35.wdp"/><Relationship Id="rId12" Type="http://schemas.openxmlformats.org/officeDocument/2006/relationships/image" Target="../media/image34.png"/><Relationship Id="rId11" Type="http://schemas.microsoft.com/office/2007/relationships/hdphoto" Target="../media/image33.wdp"/><Relationship Id="rId10" Type="http://schemas.openxmlformats.org/officeDocument/2006/relationships/image" Target="../media/image32.png"/><Relationship Id="rId1" Type="http://schemas.openxmlformats.org/officeDocument/2006/relationships/image" Target="../media/image20.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9.xml"/><Relationship Id="rId3" Type="http://schemas.openxmlformats.org/officeDocument/2006/relationships/image" Target="../media/image13.png"/><Relationship Id="rId2" Type="http://schemas.microsoft.com/office/2007/relationships/hdphoto" Target="../media/image21.wdp"/><Relationship Id="rId1" Type="http://schemas.openxmlformats.org/officeDocument/2006/relationships/image" Target="../media/image20.png"/></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9.xml"/><Relationship Id="rId5" Type="http://schemas.openxmlformats.org/officeDocument/2006/relationships/image" Target="../media/image10.png"/><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9.xml"/><Relationship Id="rId7" Type="http://schemas.openxmlformats.org/officeDocument/2006/relationships/image" Target="../media/image39.jpeg"/><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 Id="rId3" Type="http://schemas.openxmlformats.org/officeDocument/2006/relationships/image" Target="../media/image13.png"/><Relationship Id="rId2" Type="http://schemas.microsoft.com/office/2007/relationships/hdphoto" Target="../media/image12.wdp"/><Relationship Id="rId1" Type="http://schemas.openxmlformats.org/officeDocument/2006/relationships/image" Target="../media/image11.pn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9.xml"/><Relationship Id="rId3" Type="http://schemas.openxmlformats.org/officeDocument/2006/relationships/image" Target="../media/image13.png"/><Relationship Id="rId2" Type="http://schemas.microsoft.com/office/2007/relationships/hdphoto" Target="../media/image12.wdp"/><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9.xml"/><Relationship Id="rId3" Type="http://schemas.openxmlformats.org/officeDocument/2006/relationships/image" Target="../media/image13.png"/><Relationship Id="rId2" Type="http://schemas.microsoft.com/office/2007/relationships/hdphoto" Target="../media/image12.wdp"/><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9.xml"/><Relationship Id="rId3" Type="http://schemas.openxmlformats.org/officeDocument/2006/relationships/image" Target="../media/image13.png"/><Relationship Id="rId2" Type="http://schemas.microsoft.com/office/2007/relationships/hdphoto" Target="../media/image21.wdp"/><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9.xml"/><Relationship Id="rId3" Type="http://schemas.openxmlformats.org/officeDocument/2006/relationships/image" Target="../media/image13.png"/><Relationship Id="rId2" Type="http://schemas.microsoft.com/office/2007/relationships/hdphoto" Target="../media/image21.wdp"/><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9.xml"/><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7" Type="http://schemas.openxmlformats.org/officeDocument/2006/relationships/notesSlide" Target="../notesSlides/notesSlide20.xml"/><Relationship Id="rId6" Type="http://schemas.openxmlformats.org/officeDocument/2006/relationships/slideLayout" Target="../slideLayouts/slideLayout9.xml"/><Relationship Id="rId5" Type="http://schemas.openxmlformats.org/officeDocument/2006/relationships/image" Target="../media/image10.png"/><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9.xml"/><Relationship Id="rId4" Type="http://schemas.openxmlformats.org/officeDocument/2006/relationships/image" Target="../media/image40.jpeg"/><Relationship Id="rId3" Type="http://schemas.openxmlformats.org/officeDocument/2006/relationships/image" Target="../media/image13.png"/><Relationship Id="rId2" Type="http://schemas.microsoft.com/office/2007/relationships/hdphoto" Target="../media/image12.wdp"/><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9.xml"/><Relationship Id="rId3" Type="http://schemas.openxmlformats.org/officeDocument/2006/relationships/image" Target="../media/image13.png"/><Relationship Id="rId2" Type="http://schemas.microsoft.com/office/2007/relationships/hdphoto" Target="../media/image12.wdp"/><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9.xml"/><Relationship Id="rId3" Type="http://schemas.openxmlformats.org/officeDocument/2006/relationships/image" Target="../media/image13.png"/><Relationship Id="rId2" Type="http://schemas.microsoft.com/office/2007/relationships/hdphoto" Target="../media/image21.wdp"/><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9.xml"/><Relationship Id="rId3" Type="http://schemas.openxmlformats.org/officeDocument/2006/relationships/image" Target="../media/image13.png"/><Relationship Id="rId2" Type="http://schemas.microsoft.com/office/2007/relationships/hdphoto" Target="../media/image21.wdp"/><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9.xml"/><Relationship Id="rId3" Type="http://schemas.openxmlformats.org/officeDocument/2006/relationships/image" Target="../media/image13.png"/><Relationship Id="rId2" Type="http://schemas.microsoft.com/office/2007/relationships/hdphoto" Target="../media/image12.wdp"/><Relationship Id="rId1" Type="http://schemas.openxmlformats.org/officeDocument/2006/relationships/image" Target="../media/image11.png"/></Relationships>
</file>

<file path=ppt/slides/_rels/slide26.xml.rels><?xml version="1.0" encoding="UTF-8" standalone="yes"?>
<Relationships xmlns="http://schemas.openxmlformats.org/package/2006/relationships"><Relationship Id="rId9" Type="http://schemas.openxmlformats.org/officeDocument/2006/relationships/notesSlide" Target="../notesSlides/notesSlide26.xml"/><Relationship Id="rId8" Type="http://schemas.openxmlformats.org/officeDocument/2006/relationships/slideLayout" Target="../slideLayouts/slideLayout9.xml"/><Relationship Id="rId7" Type="http://schemas.openxmlformats.org/officeDocument/2006/relationships/image" Target="../media/image8.png"/><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image5.wdp"/><Relationship Id="rId3" Type="http://schemas.openxmlformats.org/officeDocument/2006/relationships/image" Target="../media/image41.png"/><Relationship Id="rId2" Type="http://schemas.openxmlformats.org/officeDocument/2006/relationships/image" Target="../media/image3.png"/><Relationship Id="rId1" Type="http://schemas.openxmlformats.org/officeDocument/2006/relationships/image" Target="../media/image2.jpe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9.xml"/><Relationship Id="rId5" Type="http://schemas.openxmlformats.org/officeDocument/2006/relationships/image" Target="../media/image10.png"/><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9.xml"/><Relationship Id="rId4" Type="http://schemas.openxmlformats.org/officeDocument/2006/relationships/image" Target="../media/image14.jpeg"/><Relationship Id="rId3" Type="http://schemas.openxmlformats.org/officeDocument/2006/relationships/image" Target="../media/image13.png"/><Relationship Id="rId2" Type="http://schemas.microsoft.com/office/2007/relationships/hdphoto" Target="../media/image12.wdp"/><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9.xml"/><Relationship Id="rId5" Type="http://schemas.microsoft.com/office/2007/relationships/hdphoto" Target="../media/image16.wdp"/><Relationship Id="rId4" Type="http://schemas.openxmlformats.org/officeDocument/2006/relationships/image" Target="../media/image15.png"/><Relationship Id="rId3" Type="http://schemas.openxmlformats.org/officeDocument/2006/relationships/image" Target="../media/image13.png"/><Relationship Id="rId2" Type="http://schemas.microsoft.com/office/2007/relationships/hdphoto" Target="../media/image12.wdp"/><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9.xml"/><Relationship Id="rId6" Type="http://schemas.microsoft.com/office/2007/relationships/hdphoto" Target="../media/image19.wdp"/><Relationship Id="rId5" Type="http://schemas.openxmlformats.org/officeDocument/2006/relationships/image" Target="../media/image18.png"/><Relationship Id="rId4" Type="http://schemas.openxmlformats.org/officeDocument/2006/relationships/image" Target="../media/image17.jpeg"/><Relationship Id="rId3" Type="http://schemas.openxmlformats.org/officeDocument/2006/relationships/image" Target="../media/image13.png"/><Relationship Id="rId2" Type="http://schemas.microsoft.com/office/2007/relationships/hdphoto" Target="../media/image12.wdp"/><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9.xml"/><Relationship Id="rId3" Type="http://schemas.openxmlformats.org/officeDocument/2006/relationships/image" Target="../media/image13.png"/><Relationship Id="rId2" Type="http://schemas.microsoft.com/office/2007/relationships/hdphoto" Target="../media/image21.wdp"/><Relationship Id="rId1" Type="http://schemas.openxmlformats.org/officeDocument/2006/relationships/image" Target="../media/image20.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9.xml"/><Relationship Id="rId5" Type="http://schemas.microsoft.com/office/2007/relationships/hdphoto" Target="../media/image23.wdp"/><Relationship Id="rId4" Type="http://schemas.openxmlformats.org/officeDocument/2006/relationships/image" Target="../media/image22.png"/><Relationship Id="rId3" Type="http://schemas.openxmlformats.org/officeDocument/2006/relationships/image" Target="../media/image13.png"/><Relationship Id="rId2" Type="http://schemas.microsoft.com/office/2007/relationships/hdphoto" Target="../media/image21.wdp"/><Relationship Id="rId1" Type="http://schemas.openxmlformats.org/officeDocument/2006/relationships/image" Target="../media/image20.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9.xml"/><Relationship Id="rId5" Type="http://schemas.openxmlformats.org/officeDocument/2006/relationships/image" Target="../media/image10.png"/><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1240"/>
            <a:ext cx="12190413" cy="6857107"/>
          </a:xfrm>
          <a:prstGeom prst="rect">
            <a:avLst/>
          </a:prstGeom>
        </p:spPr>
      </p:pic>
      <p:pic>
        <p:nvPicPr>
          <p:cNvPr id="22" name="图片 16"/>
          <p:cNvPicPr>
            <a:picLocks noChangeAspect="1" noChangeArrowheads="1"/>
          </p:cNvPicPr>
          <p:nvPr/>
        </p:nvPicPr>
        <p:blipFill>
          <a:blip r:embed="rId2"/>
          <a:srcRect/>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Lst>
          </a:blip>
          <a:srcRect/>
          <a:stretch>
            <a:fillRect/>
          </a:stretch>
        </p:blipFill>
        <p:spPr bwMode="auto">
          <a:xfrm>
            <a:off x="0" y="1498599"/>
            <a:ext cx="5486400" cy="535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_14"/>
          <p:cNvSpPr txBox="1">
            <a:spLocks noChangeArrowheads="1"/>
          </p:cNvSpPr>
          <p:nvPr/>
        </p:nvSpPr>
        <p:spPr bwMode="auto">
          <a:xfrm>
            <a:off x="3292905" y="775803"/>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2000" spc="600" dirty="0">
                <a:solidFill>
                  <a:schemeClr val="tx2">
                    <a:lumMod val="50000"/>
                  </a:schemeClr>
                </a:solidFill>
                <a:latin typeface="+mn-lt"/>
                <a:ea typeface="+mn-ea"/>
                <a:cs typeface="+mn-ea"/>
                <a:sym typeface="+mn-lt"/>
              </a:rPr>
              <a:t>中</a:t>
            </a:r>
            <a:endParaRPr lang="zh-CN" sz="12000" spc="600" dirty="0">
              <a:solidFill>
                <a:schemeClr val="tx2">
                  <a:lumMod val="50000"/>
                </a:schemeClr>
              </a:solidFill>
              <a:latin typeface="+mn-lt"/>
              <a:ea typeface="+mn-ea"/>
              <a:cs typeface="+mn-ea"/>
              <a:sym typeface="+mn-lt"/>
            </a:endParaRPr>
          </a:p>
        </p:txBody>
      </p:sp>
      <p:sp>
        <p:nvSpPr>
          <p:cNvPr id="34" name="_14"/>
          <p:cNvSpPr txBox="1">
            <a:spLocks noChangeArrowheads="1"/>
          </p:cNvSpPr>
          <p:nvPr/>
        </p:nvSpPr>
        <p:spPr bwMode="auto">
          <a:xfrm>
            <a:off x="4169736" y="1719592"/>
            <a:ext cx="2070294" cy="18657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8800" spc="600" dirty="0">
                <a:solidFill>
                  <a:srgbClr val="C00000"/>
                </a:solidFill>
                <a:latin typeface="+mn-lt"/>
                <a:ea typeface="+mn-ea"/>
                <a:cs typeface="+mn-ea"/>
                <a:sym typeface="+mn-lt"/>
              </a:rPr>
              <a:t>国</a:t>
            </a:r>
            <a:endParaRPr lang="zh-CN" altLang="zh-CN" sz="8800" spc="600" dirty="0">
              <a:solidFill>
                <a:srgbClr val="C00000"/>
              </a:solidFill>
              <a:latin typeface="+mn-lt"/>
              <a:ea typeface="+mn-ea"/>
              <a:cs typeface="+mn-ea"/>
              <a:sym typeface="+mn-lt"/>
            </a:endParaRPr>
          </a:p>
        </p:txBody>
      </p:sp>
      <p:sp>
        <p:nvSpPr>
          <p:cNvPr id="35" name="_14"/>
          <p:cNvSpPr txBox="1">
            <a:spLocks noChangeArrowheads="1"/>
          </p:cNvSpPr>
          <p:nvPr/>
        </p:nvSpPr>
        <p:spPr bwMode="auto">
          <a:xfrm>
            <a:off x="4235574" y="2976809"/>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10000" spc="600" dirty="0">
                <a:solidFill>
                  <a:schemeClr val="tx2">
                    <a:lumMod val="50000"/>
                  </a:schemeClr>
                </a:solidFill>
                <a:latin typeface="+mn-lt"/>
                <a:ea typeface="+mn-ea"/>
                <a:cs typeface="+mn-ea"/>
                <a:sym typeface="+mn-lt"/>
              </a:rPr>
              <a:t>风</a:t>
            </a:r>
            <a:endParaRPr lang="zh-CN" altLang="zh-CN" sz="10000" spc="600" dirty="0">
              <a:solidFill>
                <a:schemeClr val="tx2">
                  <a:lumMod val="50000"/>
                </a:schemeClr>
              </a:solidFill>
              <a:latin typeface="+mn-lt"/>
              <a:ea typeface="+mn-ea"/>
              <a:cs typeface="+mn-ea"/>
              <a:sym typeface="+mn-lt"/>
            </a:endParaRPr>
          </a:p>
        </p:txBody>
      </p:sp>
      <p:sp>
        <p:nvSpPr>
          <p:cNvPr id="36" name="TextBox 7"/>
          <p:cNvSpPr txBox="1">
            <a:spLocks noChangeArrowheads="1"/>
          </p:cNvSpPr>
          <p:nvPr/>
        </p:nvSpPr>
        <p:spPr bwMode="auto">
          <a:xfrm>
            <a:off x="3559727" y="2523100"/>
            <a:ext cx="1046440" cy="22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chemeClr val="tx2">
                    <a:lumMod val="50000"/>
                  </a:schemeClr>
                </a:solidFill>
                <a:latin typeface="+mn-lt"/>
                <a:ea typeface="+mn-ea"/>
                <a:cs typeface="+mn-ea"/>
                <a:sym typeface="+mn-lt"/>
              </a:rPr>
              <a:t>复古水墨中国风通用</a:t>
            </a:r>
            <a:r>
              <a:rPr lang="en-US" altLang="zh-CN" sz="2800" b="1" dirty="0">
                <a:solidFill>
                  <a:schemeClr val="tx2">
                    <a:lumMod val="50000"/>
                  </a:schemeClr>
                </a:solidFill>
                <a:latin typeface="+mn-lt"/>
                <a:ea typeface="+mn-ea"/>
                <a:cs typeface="+mn-ea"/>
                <a:sym typeface="+mn-lt"/>
              </a:rPr>
              <a:t>PPT</a:t>
            </a:r>
            <a:endParaRPr lang="zh-CN" altLang="en-US" sz="2800" b="1" dirty="0">
              <a:solidFill>
                <a:schemeClr val="tx2">
                  <a:lumMod val="50000"/>
                </a:schemeClr>
              </a:solidFill>
              <a:latin typeface="+mn-lt"/>
              <a:ea typeface="+mn-ea"/>
              <a:cs typeface="+mn-ea"/>
              <a:sym typeface="+mn-lt"/>
            </a:endParaRPr>
          </a:p>
        </p:txBody>
      </p:sp>
      <p:pic>
        <p:nvPicPr>
          <p:cNvPr id="37" name="图片 3074" descr="题字"/>
          <p:cNvPicPr>
            <a:picLocks noChangeAspect="1" noChangeArrowheads="1"/>
          </p:cNvPicPr>
          <p:nvPr/>
        </p:nvPicPr>
        <p:blipFill>
          <a:blip r:embed="rId5" cstate="screen"/>
          <a:srcRect/>
          <a:stretch>
            <a:fillRect/>
          </a:stretch>
        </p:blipFill>
        <p:spPr bwMode="auto">
          <a:xfrm>
            <a:off x="6167090" y="2243709"/>
            <a:ext cx="3083208" cy="240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4" descr="N:\人文学院PPT\模版\dayan02.png"/>
          <p:cNvPicPr>
            <a:picLocks noChangeAspect="1" noChangeArrowheads="1"/>
          </p:cNvPicPr>
          <p:nvPr/>
        </p:nvPicPr>
        <p:blipFill>
          <a:blip r:embed="rId6"/>
          <a:srcRect/>
          <a:stretch>
            <a:fillRect/>
          </a:stretch>
        </p:blipFill>
        <p:spPr bwMode="auto">
          <a:xfrm rot="692354">
            <a:off x="5939938" y="399137"/>
            <a:ext cx="2934965" cy="168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4" descr="N:\人文学院PPT\模版\dayan02.png"/>
          <p:cNvPicPr>
            <a:picLocks noChangeAspect="1" noChangeArrowheads="1"/>
          </p:cNvPicPr>
          <p:nvPr/>
        </p:nvPicPr>
        <p:blipFill>
          <a:blip r:embed="rId7" cstate="screen"/>
          <a:srcRect/>
          <a:stretch>
            <a:fillRect/>
          </a:stretch>
        </p:blipFill>
        <p:spPr bwMode="auto">
          <a:xfrm rot="686118">
            <a:off x="5141542" y="632244"/>
            <a:ext cx="1813596" cy="1039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1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750"/>
                                        <p:tgtEl>
                                          <p:spTgt spid="5"/>
                                        </p:tgtEl>
                                      </p:cBhvr>
                                    </p:animEffect>
                                  </p:childTnLst>
                                </p:cTn>
                              </p:par>
                              <p:par>
                                <p:cTn id="8" presetID="42" presetClass="entr" presetSubtype="0" fill="hold" nodeType="withEffect">
                                  <p:stCondLst>
                                    <p:cond delay="50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750"/>
                                        <p:tgtEl>
                                          <p:spTgt spid="22"/>
                                        </p:tgtEl>
                                      </p:cBhvr>
                                    </p:animEffect>
                                    <p:anim calcmode="lin" valueType="num">
                                      <p:cBhvr>
                                        <p:cTn id="11" dur="750" fill="hold"/>
                                        <p:tgtEl>
                                          <p:spTgt spid="22"/>
                                        </p:tgtEl>
                                        <p:attrNameLst>
                                          <p:attrName>ppt_x</p:attrName>
                                        </p:attrNameLst>
                                      </p:cBhvr>
                                      <p:tavLst>
                                        <p:tav tm="0">
                                          <p:val>
                                            <p:strVal val="#ppt_x"/>
                                          </p:val>
                                        </p:tav>
                                        <p:tav tm="100000">
                                          <p:val>
                                            <p:strVal val="#ppt_x"/>
                                          </p:val>
                                        </p:tav>
                                      </p:tavLst>
                                    </p:anim>
                                    <p:anim calcmode="lin" valueType="num">
                                      <p:cBhvr>
                                        <p:cTn id="12" dur="750" fill="hold"/>
                                        <p:tgtEl>
                                          <p:spTgt spid="22"/>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750"/>
                                        <p:tgtEl>
                                          <p:spTgt spid="27"/>
                                        </p:tgtEl>
                                      </p:cBhvr>
                                    </p:animEffect>
                                    <p:anim calcmode="lin" valueType="num">
                                      <p:cBhvr>
                                        <p:cTn id="16" dur="750" fill="hold"/>
                                        <p:tgtEl>
                                          <p:spTgt spid="27"/>
                                        </p:tgtEl>
                                        <p:attrNameLst>
                                          <p:attrName>ppt_x</p:attrName>
                                        </p:attrNameLst>
                                      </p:cBhvr>
                                      <p:tavLst>
                                        <p:tav tm="0">
                                          <p:val>
                                            <p:strVal val="#ppt_x"/>
                                          </p:val>
                                        </p:tav>
                                        <p:tav tm="100000">
                                          <p:val>
                                            <p:strVal val="#ppt_x"/>
                                          </p:val>
                                        </p:tav>
                                      </p:tavLst>
                                    </p:anim>
                                    <p:anim calcmode="lin" valueType="num">
                                      <p:cBhvr>
                                        <p:cTn id="17" dur="750" fill="hold"/>
                                        <p:tgtEl>
                                          <p:spTgt spid="27"/>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6" presetClass="entr" presetSubtype="0" fill="hold" grpId="0" nodeType="afterEffect">
                                  <p:stCondLst>
                                    <p:cond delay="0"/>
                                  </p:stCondLst>
                                  <p:iterate type="lt">
                                    <p:tmPct val="10000"/>
                                  </p:iterate>
                                  <p:childTnLst>
                                    <p:set>
                                      <p:cBhvr>
                                        <p:cTn id="20" dur="1" fill="hold">
                                          <p:stCondLst>
                                            <p:cond delay="0"/>
                                          </p:stCondLst>
                                        </p:cTn>
                                        <p:tgtEl>
                                          <p:spTgt spid="31"/>
                                        </p:tgtEl>
                                        <p:attrNameLst>
                                          <p:attrName>style.visibility</p:attrName>
                                        </p:attrNameLst>
                                      </p:cBhvr>
                                      <p:to>
                                        <p:strVal val="visible"/>
                                      </p:to>
                                    </p:set>
                                    <p:anim by="(-#ppt_w*2)" calcmode="lin" valueType="num">
                                      <p:cBhvr rctx="PPT">
                                        <p:cTn id="21" dur="625" autoRev="1" fill="hold">
                                          <p:stCondLst>
                                            <p:cond delay="0"/>
                                          </p:stCondLst>
                                        </p:cTn>
                                        <p:tgtEl>
                                          <p:spTgt spid="31"/>
                                        </p:tgtEl>
                                        <p:attrNameLst>
                                          <p:attrName>ppt_w</p:attrName>
                                        </p:attrNameLst>
                                      </p:cBhvr>
                                    </p:anim>
                                    <p:anim by="(#ppt_w*0.50)" calcmode="lin" valueType="num">
                                      <p:cBhvr>
                                        <p:cTn id="22" dur="625" decel="50000" autoRev="1" fill="hold">
                                          <p:stCondLst>
                                            <p:cond delay="0"/>
                                          </p:stCondLst>
                                        </p:cTn>
                                        <p:tgtEl>
                                          <p:spTgt spid="31"/>
                                        </p:tgtEl>
                                        <p:attrNameLst>
                                          <p:attrName>ppt_x</p:attrName>
                                        </p:attrNameLst>
                                      </p:cBhvr>
                                    </p:anim>
                                    <p:anim from="(-#ppt_h/2)" to="(#ppt_y)" calcmode="lin" valueType="num">
                                      <p:cBhvr>
                                        <p:cTn id="23" dur="1250" fill="hold">
                                          <p:stCondLst>
                                            <p:cond delay="0"/>
                                          </p:stCondLst>
                                        </p:cTn>
                                        <p:tgtEl>
                                          <p:spTgt spid="31"/>
                                        </p:tgtEl>
                                        <p:attrNameLst>
                                          <p:attrName>ppt_y</p:attrName>
                                        </p:attrNameLst>
                                      </p:cBhvr>
                                    </p:anim>
                                    <p:animRot by="21600000">
                                      <p:cBhvr>
                                        <p:cTn id="24" dur="1250" fill="hold">
                                          <p:stCondLst>
                                            <p:cond delay="0"/>
                                          </p:stCondLst>
                                        </p:cTn>
                                        <p:tgtEl>
                                          <p:spTgt spid="31"/>
                                        </p:tgtEl>
                                        <p:attrNameLst>
                                          <p:attrName>r</p:attrName>
                                        </p:attrNameLst>
                                      </p:cBhvr>
                                    </p:animRot>
                                  </p:childTnLst>
                                </p:cTn>
                              </p:par>
                            </p:childTnLst>
                          </p:cTn>
                        </p:par>
                        <p:par>
                          <p:cTn id="25" fill="hold">
                            <p:stCondLst>
                              <p:cond delay="1250"/>
                            </p:stCondLst>
                            <p:childTnLst>
                              <p:par>
                                <p:cTn id="26" presetID="56" presetClass="entr" presetSubtype="0" fill="hold" grpId="0" nodeType="afterEffect">
                                  <p:stCondLst>
                                    <p:cond delay="0"/>
                                  </p:stCondLst>
                                  <p:iterate type="lt">
                                    <p:tmPct val="10000"/>
                                  </p:iterate>
                                  <p:childTnLst>
                                    <p:set>
                                      <p:cBhvr>
                                        <p:cTn id="27" dur="1" fill="hold">
                                          <p:stCondLst>
                                            <p:cond delay="0"/>
                                          </p:stCondLst>
                                        </p:cTn>
                                        <p:tgtEl>
                                          <p:spTgt spid="34"/>
                                        </p:tgtEl>
                                        <p:attrNameLst>
                                          <p:attrName>style.visibility</p:attrName>
                                        </p:attrNameLst>
                                      </p:cBhvr>
                                      <p:to>
                                        <p:strVal val="visible"/>
                                      </p:to>
                                    </p:set>
                                    <p:anim by="(-#ppt_w*2)" calcmode="lin" valueType="num">
                                      <p:cBhvr rctx="PPT">
                                        <p:cTn id="28" dur="625" autoRev="1" fill="hold">
                                          <p:stCondLst>
                                            <p:cond delay="0"/>
                                          </p:stCondLst>
                                        </p:cTn>
                                        <p:tgtEl>
                                          <p:spTgt spid="34"/>
                                        </p:tgtEl>
                                        <p:attrNameLst>
                                          <p:attrName>ppt_w</p:attrName>
                                        </p:attrNameLst>
                                      </p:cBhvr>
                                    </p:anim>
                                    <p:anim by="(#ppt_w*0.50)" calcmode="lin" valueType="num">
                                      <p:cBhvr>
                                        <p:cTn id="29" dur="625" decel="50000" autoRev="1" fill="hold">
                                          <p:stCondLst>
                                            <p:cond delay="0"/>
                                          </p:stCondLst>
                                        </p:cTn>
                                        <p:tgtEl>
                                          <p:spTgt spid="34"/>
                                        </p:tgtEl>
                                        <p:attrNameLst>
                                          <p:attrName>ppt_x</p:attrName>
                                        </p:attrNameLst>
                                      </p:cBhvr>
                                    </p:anim>
                                    <p:anim from="(-#ppt_h/2)" to="(#ppt_y)" calcmode="lin" valueType="num">
                                      <p:cBhvr>
                                        <p:cTn id="30" dur="1250" fill="hold">
                                          <p:stCondLst>
                                            <p:cond delay="0"/>
                                          </p:stCondLst>
                                        </p:cTn>
                                        <p:tgtEl>
                                          <p:spTgt spid="34"/>
                                        </p:tgtEl>
                                        <p:attrNameLst>
                                          <p:attrName>ppt_y</p:attrName>
                                        </p:attrNameLst>
                                      </p:cBhvr>
                                    </p:anim>
                                    <p:animRot by="21600000">
                                      <p:cBhvr>
                                        <p:cTn id="31" dur="1250" fill="hold">
                                          <p:stCondLst>
                                            <p:cond delay="0"/>
                                          </p:stCondLst>
                                        </p:cTn>
                                        <p:tgtEl>
                                          <p:spTgt spid="34"/>
                                        </p:tgtEl>
                                        <p:attrNameLst>
                                          <p:attrName>r</p:attrName>
                                        </p:attrNameLst>
                                      </p:cBhvr>
                                    </p:animRot>
                                  </p:childTnLst>
                                </p:cTn>
                              </p:par>
                            </p:childTnLst>
                          </p:cTn>
                        </p:par>
                        <p:par>
                          <p:cTn id="32" fill="hold">
                            <p:stCondLst>
                              <p:cond delay="250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35"/>
                                        </p:tgtEl>
                                        <p:attrNameLst>
                                          <p:attrName>style.visibility</p:attrName>
                                        </p:attrNameLst>
                                      </p:cBhvr>
                                      <p:to>
                                        <p:strVal val="visible"/>
                                      </p:to>
                                    </p:set>
                                    <p:anim by="(-#ppt_w*2)" calcmode="lin" valueType="num">
                                      <p:cBhvr rctx="PPT">
                                        <p:cTn id="35" dur="625" autoRev="1" fill="hold">
                                          <p:stCondLst>
                                            <p:cond delay="0"/>
                                          </p:stCondLst>
                                        </p:cTn>
                                        <p:tgtEl>
                                          <p:spTgt spid="35"/>
                                        </p:tgtEl>
                                        <p:attrNameLst>
                                          <p:attrName>ppt_w</p:attrName>
                                        </p:attrNameLst>
                                      </p:cBhvr>
                                    </p:anim>
                                    <p:anim by="(#ppt_w*0.50)" calcmode="lin" valueType="num">
                                      <p:cBhvr>
                                        <p:cTn id="36" dur="625" decel="50000" autoRev="1" fill="hold">
                                          <p:stCondLst>
                                            <p:cond delay="0"/>
                                          </p:stCondLst>
                                        </p:cTn>
                                        <p:tgtEl>
                                          <p:spTgt spid="35"/>
                                        </p:tgtEl>
                                        <p:attrNameLst>
                                          <p:attrName>ppt_x</p:attrName>
                                        </p:attrNameLst>
                                      </p:cBhvr>
                                    </p:anim>
                                    <p:anim from="(-#ppt_h/2)" to="(#ppt_y)" calcmode="lin" valueType="num">
                                      <p:cBhvr>
                                        <p:cTn id="37" dur="1250" fill="hold">
                                          <p:stCondLst>
                                            <p:cond delay="0"/>
                                          </p:stCondLst>
                                        </p:cTn>
                                        <p:tgtEl>
                                          <p:spTgt spid="35"/>
                                        </p:tgtEl>
                                        <p:attrNameLst>
                                          <p:attrName>ppt_y</p:attrName>
                                        </p:attrNameLst>
                                      </p:cBhvr>
                                    </p:anim>
                                    <p:animRot by="21600000">
                                      <p:cBhvr>
                                        <p:cTn id="38" dur="1250" fill="hold">
                                          <p:stCondLst>
                                            <p:cond delay="0"/>
                                          </p:stCondLst>
                                        </p:cTn>
                                        <p:tgtEl>
                                          <p:spTgt spid="35"/>
                                        </p:tgtEl>
                                        <p:attrNameLst>
                                          <p:attrName>r</p:attrName>
                                        </p:attrNameLst>
                                      </p:cBhvr>
                                    </p:animRot>
                                  </p:childTnLst>
                                </p:cTn>
                              </p:par>
                              <p:par>
                                <p:cTn id="39" presetID="22" presetClass="entr" presetSubtype="1" fill="hold" grpId="0" nodeType="withEffect">
                                  <p:stCondLst>
                                    <p:cond delay="125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750"/>
                                        <p:tgtEl>
                                          <p:spTgt spid="36"/>
                                        </p:tgtEl>
                                      </p:cBhvr>
                                    </p:animEffect>
                                  </p:childTnLst>
                                </p:cTn>
                              </p:par>
                              <p:par>
                                <p:cTn id="42" presetID="22" presetClass="entr" presetSubtype="1" fill="hold" nodeType="withEffect">
                                  <p:stCondLst>
                                    <p:cond delay="2000"/>
                                  </p:stCondLst>
                                  <p:childTnLst>
                                    <p:set>
                                      <p:cBhvr>
                                        <p:cTn id="43" dur="1" fill="hold">
                                          <p:stCondLst>
                                            <p:cond delay="0"/>
                                          </p:stCondLst>
                                        </p:cTn>
                                        <p:tgtEl>
                                          <p:spTgt spid="37"/>
                                        </p:tgtEl>
                                        <p:attrNameLst>
                                          <p:attrName>style.visibility</p:attrName>
                                        </p:attrNameLst>
                                      </p:cBhvr>
                                      <p:to>
                                        <p:strVal val="visible"/>
                                      </p:to>
                                    </p:set>
                                    <p:animEffect transition="in" filter="wipe(up)">
                                      <p:cBhvr>
                                        <p:cTn id="44" dur="500"/>
                                        <p:tgtEl>
                                          <p:spTgt spid="37"/>
                                        </p:tgtEl>
                                      </p:cBhvr>
                                    </p:animEffect>
                                  </p:childTnLst>
                                </p:cTn>
                              </p:par>
                              <p:par>
                                <p:cTn id="45" presetID="2" presetClass="entr" presetSubtype="3" fill="hold"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additive="base">
                                        <p:cTn id="47" dur="1000" fill="hold"/>
                                        <p:tgtEl>
                                          <p:spTgt spid="41"/>
                                        </p:tgtEl>
                                        <p:attrNameLst>
                                          <p:attrName>ppt_x</p:attrName>
                                        </p:attrNameLst>
                                      </p:cBhvr>
                                      <p:tavLst>
                                        <p:tav tm="0">
                                          <p:val>
                                            <p:strVal val="1+#ppt_w/2"/>
                                          </p:val>
                                        </p:tav>
                                        <p:tav tm="100000">
                                          <p:val>
                                            <p:strVal val="#ppt_x"/>
                                          </p:val>
                                        </p:tav>
                                      </p:tavLst>
                                    </p:anim>
                                    <p:anim calcmode="lin" valueType="num">
                                      <p:cBhvr additive="base">
                                        <p:cTn id="48" dur="1000" fill="hold"/>
                                        <p:tgtEl>
                                          <p:spTgt spid="41"/>
                                        </p:tgtEl>
                                        <p:attrNameLst>
                                          <p:attrName>ppt_y</p:attrName>
                                        </p:attrNameLst>
                                      </p:cBhvr>
                                      <p:tavLst>
                                        <p:tav tm="0">
                                          <p:val>
                                            <p:strVal val="0-#ppt_h/2"/>
                                          </p:val>
                                        </p:tav>
                                        <p:tav tm="100000">
                                          <p:val>
                                            <p:strVal val="#ppt_y"/>
                                          </p:val>
                                        </p:tav>
                                      </p:tavLst>
                                    </p:anim>
                                  </p:childTnLst>
                                </p:cTn>
                              </p:par>
                              <p:par>
                                <p:cTn id="49" presetID="2" presetClass="entr" presetSubtype="3" fill="hold" nodeType="with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additive="base">
                                        <p:cTn id="51" dur="1000" fill="hold"/>
                                        <p:tgtEl>
                                          <p:spTgt spid="42"/>
                                        </p:tgtEl>
                                        <p:attrNameLst>
                                          <p:attrName>ppt_x</p:attrName>
                                        </p:attrNameLst>
                                      </p:cBhvr>
                                      <p:tavLst>
                                        <p:tav tm="0">
                                          <p:val>
                                            <p:strVal val="1+#ppt_w/2"/>
                                          </p:val>
                                        </p:tav>
                                        <p:tav tm="100000">
                                          <p:val>
                                            <p:strVal val="#ppt_x"/>
                                          </p:val>
                                        </p:tav>
                                      </p:tavLst>
                                    </p:anim>
                                    <p:anim calcmode="lin" valueType="num">
                                      <p:cBhvr additive="base">
                                        <p:cTn id="52" dur="1000" fill="hold"/>
                                        <p:tgtEl>
                                          <p:spTgt spid="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4" grpId="0"/>
      <p:bldP spid="35" grpId="0"/>
      <p:bldP spid="3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TextBox 19"/>
          <p:cNvSpPr txBox="1"/>
          <p:nvPr/>
        </p:nvSpPr>
        <p:spPr>
          <a:xfrm>
            <a:off x="7343903" y="2206321"/>
            <a:ext cx="1107996" cy="369332"/>
          </a:xfrm>
          <a:prstGeom prst="rect">
            <a:avLst/>
          </a:prstGeom>
          <a:noFill/>
        </p:spPr>
        <p:txBody>
          <a:bodyPr wrap="none" rtlCol="0">
            <a:spAutoFit/>
          </a:bodyPr>
          <a:lstStyle/>
          <a:p>
            <a:r>
              <a:rPr lang="zh-CN" altLang="en-US" b="1" dirty="0">
                <a:solidFill>
                  <a:srgbClr val="C00000"/>
                </a:solidFill>
                <a:cs typeface="+mn-ea"/>
                <a:sym typeface="+mn-lt"/>
              </a:rPr>
              <a:t>添加标题</a:t>
            </a:r>
            <a:endParaRPr lang="zh-CN" altLang="en-US" b="1" dirty="0">
              <a:solidFill>
                <a:srgbClr val="C00000"/>
              </a:solidFill>
              <a:cs typeface="+mn-ea"/>
              <a:sym typeface="+mn-lt"/>
            </a:endParaRPr>
          </a:p>
        </p:txBody>
      </p:sp>
      <p:sp>
        <p:nvSpPr>
          <p:cNvPr id="13" name="TextBox 20"/>
          <p:cNvSpPr txBox="1"/>
          <p:nvPr/>
        </p:nvSpPr>
        <p:spPr>
          <a:xfrm>
            <a:off x="7343904" y="2575653"/>
            <a:ext cx="3312368" cy="886397"/>
          </a:xfrm>
          <a:prstGeom prst="rect">
            <a:avLst/>
          </a:prstGeom>
          <a:noFill/>
        </p:spPr>
        <p:txBody>
          <a:bodyPr wrap="square" rtlCol="0">
            <a:spAutoFit/>
          </a:bodyPr>
          <a:lstStyle/>
          <a:p>
            <a:pPr>
              <a:lnSpc>
                <a:spcPct val="150000"/>
              </a:lnSpc>
            </a:pPr>
            <a:r>
              <a:rPr lang="zh-CN" altLang="en-US" sz="1200" dirty="0">
                <a:solidFill>
                  <a:schemeClr val="bg1">
                    <a:lumMod val="50000"/>
                  </a:schemeClr>
                </a:solidFill>
                <a:cs typeface="+mn-ea"/>
                <a:sym typeface="+mn-lt"/>
              </a:rPr>
              <a:t>单击此处添加段落文本，单击此处添加段落文本，单击此处添加段落文本，单击此处添加段落文本，单击此处添加段落文本</a:t>
            </a:r>
            <a:endParaRPr lang="zh-CN" altLang="en-US" sz="1200" dirty="0">
              <a:solidFill>
                <a:schemeClr val="bg1">
                  <a:lumMod val="50000"/>
                </a:schemeClr>
              </a:solidFill>
              <a:cs typeface="+mn-ea"/>
              <a:sym typeface="+mn-lt"/>
            </a:endParaRPr>
          </a:p>
        </p:txBody>
      </p:sp>
      <p:sp>
        <p:nvSpPr>
          <p:cNvPr id="14" name="TextBox 21"/>
          <p:cNvSpPr txBox="1"/>
          <p:nvPr/>
        </p:nvSpPr>
        <p:spPr>
          <a:xfrm>
            <a:off x="7343903" y="3566922"/>
            <a:ext cx="1107996" cy="369332"/>
          </a:xfrm>
          <a:prstGeom prst="rect">
            <a:avLst/>
          </a:prstGeom>
          <a:noFill/>
        </p:spPr>
        <p:txBody>
          <a:bodyPr wrap="none" rtlCol="0">
            <a:spAutoFit/>
          </a:bodyPr>
          <a:lstStyle/>
          <a:p>
            <a:r>
              <a:rPr lang="zh-CN" altLang="en-US" b="1" dirty="0">
                <a:solidFill>
                  <a:schemeClr val="tx2">
                    <a:lumMod val="50000"/>
                  </a:schemeClr>
                </a:solidFill>
                <a:cs typeface="+mn-ea"/>
                <a:sym typeface="+mn-lt"/>
              </a:rPr>
              <a:t>添加标题</a:t>
            </a:r>
            <a:endParaRPr lang="zh-CN" altLang="en-US" b="1" dirty="0">
              <a:solidFill>
                <a:schemeClr val="tx2">
                  <a:lumMod val="50000"/>
                </a:schemeClr>
              </a:solidFill>
              <a:cs typeface="+mn-ea"/>
              <a:sym typeface="+mn-lt"/>
            </a:endParaRPr>
          </a:p>
        </p:txBody>
      </p:sp>
      <p:sp>
        <p:nvSpPr>
          <p:cNvPr id="15" name="TextBox 22"/>
          <p:cNvSpPr txBox="1"/>
          <p:nvPr/>
        </p:nvSpPr>
        <p:spPr>
          <a:xfrm>
            <a:off x="7343904" y="3936254"/>
            <a:ext cx="3312368" cy="886397"/>
          </a:xfrm>
          <a:prstGeom prst="rect">
            <a:avLst/>
          </a:prstGeom>
          <a:noFill/>
        </p:spPr>
        <p:txBody>
          <a:bodyPr wrap="square" rtlCol="0">
            <a:spAutoFit/>
          </a:bodyPr>
          <a:lstStyle/>
          <a:p>
            <a:pPr>
              <a:lnSpc>
                <a:spcPct val="150000"/>
              </a:lnSpc>
            </a:pPr>
            <a:r>
              <a:rPr lang="zh-CN" altLang="en-US" sz="1200" dirty="0">
                <a:solidFill>
                  <a:schemeClr val="bg1">
                    <a:lumMod val="50000"/>
                  </a:schemeClr>
                </a:solidFill>
                <a:cs typeface="+mn-ea"/>
                <a:sym typeface="+mn-lt"/>
              </a:rPr>
              <a:t>单击此处添加段落文本，单击此处添加段落文本，单击此处添加段落文本，单击此处添加段落文本，单击此处添加段落文本</a:t>
            </a:r>
            <a:endParaRPr lang="zh-CN" altLang="en-US" sz="1200" dirty="0">
              <a:solidFill>
                <a:schemeClr val="bg1">
                  <a:lumMod val="50000"/>
                </a:schemeClr>
              </a:solidFill>
              <a:cs typeface="+mn-ea"/>
              <a:sym typeface="+mn-lt"/>
            </a:endParaRPr>
          </a:p>
        </p:txBody>
      </p:sp>
      <p:sp>
        <p:nvSpPr>
          <p:cNvPr id="16" name="TextBox 23"/>
          <p:cNvSpPr txBox="1"/>
          <p:nvPr/>
        </p:nvSpPr>
        <p:spPr>
          <a:xfrm>
            <a:off x="7343904" y="4863066"/>
            <a:ext cx="1107996" cy="369332"/>
          </a:xfrm>
          <a:prstGeom prst="rect">
            <a:avLst/>
          </a:prstGeom>
          <a:noFill/>
        </p:spPr>
        <p:txBody>
          <a:bodyPr wrap="none" rtlCol="0">
            <a:spAutoFit/>
          </a:bodyPr>
          <a:lstStyle/>
          <a:p>
            <a:r>
              <a:rPr lang="zh-CN" altLang="en-US" b="1" dirty="0">
                <a:solidFill>
                  <a:srgbClr val="C00000"/>
                </a:solidFill>
                <a:cs typeface="+mn-ea"/>
                <a:sym typeface="+mn-lt"/>
              </a:rPr>
              <a:t>添加标题</a:t>
            </a:r>
            <a:endParaRPr lang="zh-CN" altLang="en-US" b="1" dirty="0">
              <a:solidFill>
                <a:srgbClr val="C00000"/>
              </a:solidFill>
              <a:cs typeface="+mn-ea"/>
              <a:sym typeface="+mn-lt"/>
            </a:endParaRPr>
          </a:p>
        </p:txBody>
      </p:sp>
      <p:sp>
        <p:nvSpPr>
          <p:cNvPr id="17" name="TextBox 24"/>
          <p:cNvSpPr txBox="1"/>
          <p:nvPr/>
        </p:nvSpPr>
        <p:spPr>
          <a:xfrm>
            <a:off x="7343905" y="5232398"/>
            <a:ext cx="3312368" cy="886397"/>
          </a:xfrm>
          <a:prstGeom prst="rect">
            <a:avLst/>
          </a:prstGeom>
          <a:noFill/>
        </p:spPr>
        <p:txBody>
          <a:bodyPr wrap="square" rtlCol="0">
            <a:spAutoFit/>
          </a:bodyPr>
          <a:lstStyle/>
          <a:p>
            <a:pPr>
              <a:lnSpc>
                <a:spcPct val="150000"/>
              </a:lnSpc>
            </a:pPr>
            <a:r>
              <a:rPr lang="zh-CN" altLang="en-US" sz="1200" dirty="0">
                <a:solidFill>
                  <a:schemeClr val="bg1">
                    <a:lumMod val="50000"/>
                  </a:schemeClr>
                </a:solidFill>
                <a:cs typeface="+mn-ea"/>
                <a:sym typeface="+mn-lt"/>
              </a:rPr>
              <a:t>单击此处添加段落文本，单击此处添加段落文本，单击此处添加段落文本，单击此处添加段落文本，单击此处添加段落文本</a:t>
            </a:r>
            <a:endParaRPr lang="zh-CN" altLang="en-US" sz="1200" dirty="0">
              <a:solidFill>
                <a:schemeClr val="bg1">
                  <a:lumMod val="50000"/>
                </a:schemeClr>
              </a:solidFill>
              <a:cs typeface="+mn-ea"/>
              <a:sym typeface="+mn-lt"/>
            </a:endParaRPr>
          </a:p>
        </p:txBody>
      </p:sp>
      <p:sp>
        <p:nvSpPr>
          <p:cNvPr id="18" name="矩形 17"/>
          <p:cNvSpPr/>
          <p:nvPr/>
        </p:nvSpPr>
        <p:spPr>
          <a:xfrm>
            <a:off x="1378857" y="1892926"/>
            <a:ext cx="5402943" cy="4196393"/>
          </a:xfrm>
          <a:prstGeom prst="rect">
            <a:avLst/>
          </a:prstGeom>
          <a:blipFill dpi="0" rotWithShape="1">
            <a:blip r:embed="rId4">
              <a:extLst>
                <a:ext uri="{BEBA8EAE-BF5A-486C-A8C5-ECC9F3942E4B}">
                  <a14:imgProps xmlns:a14="http://schemas.microsoft.com/office/drawing/2010/main">
                    <a14:imgLayer r:embed="rId5">
                      <a14:imgEffect>
                        <a14:saturation sat="0"/>
                      </a14:imgEffect>
                    </a14:imgLayer>
                  </a14:imgProps>
                </a:ext>
              </a:extLst>
            </a:blip>
            <a:srcRect/>
            <a:tile tx="0" ty="0" sx="75000" sy="7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1+#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1+#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up)">
                                      <p:cBhvr>
                                        <p:cTn id="27" dur="500"/>
                                        <p:tgtEl>
                                          <p:spTgt spid="15"/>
                                        </p:tgtEl>
                                      </p:cBhvr>
                                    </p:animEffect>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1+#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up)">
                                      <p:cBhvr>
                                        <p:cTn id="36" dur="500"/>
                                        <p:tgtEl>
                                          <p:spTgt spid="17"/>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250"/>
                                        <p:tgtEl>
                                          <p:spTgt spid="18"/>
                                        </p:tgtEl>
                                      </p:cBhvr>
                                    </p:animEffect>
                                    <p:anim calcmode="lin" valueType="num">
                                      <p:cBhvr>
                                        <p:cTn id="41" dur="250" fill="hold"/>
                                        <p:tgtEl>
                                          <p:spTgt spid="18"/>
                                        </p:tgtEl>
                                        <p:attrNameLst>
                                          <p:attrName>ppt_x</p:attrName>
                                        </p:attrNameLst>
                                      </p:cBhvr>
                                      <p:tavLst>
                                        <p:tav tm="0">
                                          <p:val>
                                            <p:strVal val="#ppt_x"/>
                                          </p:val>
                                        </p:tav>
                                        <p:tav tm="100000">
                                          <p:val>
                                            <p:strVal val="#ppt_x"/>
                                          </p:val>
                                        </p:tav>
                                      </p:tavLst>
                                    </p:anim>
                                    <p:anim calcmode="lin" valueType="num">
                                      <p:cBhvr>
                                        <p:cTn id="42" dur="2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29"/>
          <p:cNvGrpSpPr/>
          <p:nvPr/>
        </p:nvGrpSpPr>
        <p:grpSpPr>
          <a:xfrm>
            <a:off x="3027363" y="2373313"/>
            <a:ext cx="1868487" cy="1866900"/>
            <a:chOff x="0" y="0"/>
            <a:chExt cx="1579563" cy="1577975"/>
          </a:xfrm>
          <a:noFill/>
        </p:grpSpPr>
        <p:sp>
          <p:nvSpPr>
            <p:cNvPr id="13" name="Freeform 6"/>
            <p:cNvSpPr>
              <a:spLocks noEditPoints="1"/>
            </p:cNvSpPr>
            <p:nvPr/>
          </p:nvSpPr>
          <p:spPr>
            <a:xfrm>
              <a:off x="0" y="0"/>
              <a:ext cx="1579563" cy="1577975"/>
            </a:xfrm>
            <a:custGeom>
              <a:avLst/>
              <a:gdLst>
                <a:gd name="txL" fmla="*/ 0 w 421"/>
                <a:gd name="txT" fmla="*/ 0 h 421"/>
                <a:gd name="txR" fmla="*/ 421 w 421"/>
                <a:gd name="txB" fmla="*/ 421 h 42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solidFill>
                <a:srgbClr val="C00000"/>
              </a:solidFill>
            </a:ln>
          </p:spPr>
          <p:txBody>
            <a:bodyPr/>
            <a:lstStyle/>
            <a:p>
              <a:endParaRPr lang="zh-CN" altLang="en-US">
                <a:solidFill>
                  <a:schemeClr val="bg1">
                    <a:lumMod val="50000"/>
                  </a:schemeClr>
                </a:solidFill>
                <a:cs typeface="+mn-ea"/>
                <a:sym typeface="+mn-lt"/>
              </a:endParaRPr>
            </a:p>
          </p:txBody>
        </p:sp>
        <p:sp>
          <p:nvSpPr>
            <p:cNvPr id="14" name="Freeform 7"/>
            <p:cNvSpPr>
              <a:spLocks noEditPoints="1"/>
            </p:cNvSpPr>
            <p:nvPr/>
          </p:nvSpPr>
          <p:spPr>
            <a:xfrm>
              <a:off x="296863" y="295276"/>
              <a:ext cx="985838" cy="985838"/>
            </a:xfrm>
            <a:custGeom>
              <a:avLst/>
              <a:gdLst>
                <a:gd name="txL" fmla="*/ 0 w 263"/>
                <a:gd name="txT" fmla="*/ 0 h 263"/>
                <a:gd name="txR" fmla="*/ 263 w 263"/>
                <a:gd name="txB" fmla="*/ 263 h 263"/>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rect l="txL" t="txT" r="txR" b="tx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w="9525">
              <a:solidFill>
                <a:srgbClr val="C00000"/>
              </a:solidFill>
            </a:ln>
          </p:spPr>
          <p:txBody>
            <a:bodyPr/>
            <a:lstStyle/>
            <a:p>
              <a:endParaRPr lang="zh-CN" altLang="en-US">
                <a:solidFill>
                  <a:schemeClr val="bg1">
                    <a:lumMod val="50000"/>
                  </a:schemeClr>
                </a:solidFill>
                <a:cs typeface="+mn-ea"/>
                <a:sym typeface="+mn-lt"/>
              </a:endParaRPr>
            </a:p>
          </p:txBody>
        </p:sp>
      </p:grpSp>
      <p:grpSp>
        <p:nvGrpSpPr>
          <p:cNvPr id="15" name="组合 32"/>
          <p:cNvGrpSpPr/>
          <p:nvPr/>
        </p:nvGrpSpPr>
        <p:grpSpPr>
          <a:xfrm>
            <a:off x="4168775" y="3513138"/>
            <a:ext cx="2346325" cy="2341562"/>
            <a:chOff x="0" y="0"/>
            <a:chExt cx="1982788" cy="1979613"/>
          </a:xfrm>
          <a:noFill/>
        </p:grpSpPr>
        <p:sp>
          <p:nvSpPr>
            <p:cNvPr id="16" name="Freeform 12"/>
            <p:cNvSpPr>
              <a:spLocks noEditPoints="1"/>
            </p:cNvSpPr>
            <p:nvPr/>
          </p:nvSpPr>
          <p:spPr>
            <a:xfrm>
              <a:off x="0" y="0"/>
              <a:ext cx="1982788" cy="1979613"/>
            </a:xfrm>
            <a:custGeom>
              <a:avLst/>
              <a:gdLst>
                <a:gd name="txL" fmla="*/ 0 w 529"/>
                <a:gd name="txT" fmla="*/ 0 h 528"/>
                <a:gd name="txR" fmla="*/ 529 w 529"/>
                <a:gd name="txB" fmla="*/ 528 h 528"/>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grpFill/>
            <a:ln w="9525">
              <a:solidFill>
                <a:schemeClr val="tx2">
                  <a:lumMod val="50000"/>
                </a:schemeClr>
              </a:solidFill>
            </a:ln>
          </p:spPr>
          <p:txBody>
            <a:bodyPr/>
            <a:lstStyle/>
            <a:p>
              <a:endParaRPr lang="zh-CN" altLang="en-US">
                <a:solidFill>
                  <a:schemeClr val="bg1">
                    <a:lumMod val="50000"/>
                  </a:schemeClr>
                </a:solidFill>
                <a:cs typeface="+mn-ea"/>
                <a:sym typeface="+mn-lt"/>
              </a:endParaRPr>
            </a:p>
          </p:txBody>
        </p:sp>
        <p:sp>
          <p:nvSpPr>
            <p:cNvPr id="17" name="Freeform 13"/>
            <p:cNvSpPr>
              <a:spLocks noEditPoints="1"/>
            </p:cNvSpPr>
            <p:nvPr/>
          </p:nvSpPr>
          <p:spPr>
            <a:xfrm>
              <a:off x="303213" y="300038"/>
              <a:ext cx="1376363" cy="1381125"/>
            </a:xfrm>
            <a:custGeom>
              <a:avLst/>
              <a:gdLst>
                <a:gd name="txL" fmla="*/ 0 w 367"/>
                <a:gd name="txT" fmla="*/ 0 h 368"/>
                <a:gd name="txR" fmla="*/ 367 w 367"/>
                <a:gd name="txB" fmla="*/ 368 h 368"/>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rect l="txL" t="txT" r="txR" b="tx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grpFill/>
            <a:ln w="9525">
              <a:solidFill>
                <a:schemeClr val="tx2">
                  <a:lumMod val="50000"/>
                </a:schemeClr>
              </a:solidFill>
            </a:ln>
          </p:spPr>
          <p:txBody>
            <a:bodyPr/>
            <a:lstStyle/>
            <a:p>
              <a:endParaRPr lang="zh-CN" altLang="en-US">
                <a:solidFill>
                  <a:schemeClr val="bg1">
                    <a:lumMod val="50000"/>
                  </a:schemeClr>
                </a:solidFill>
                <a:cs typeface="+mn-ea"/>
                <a:sym typeface="+mn-lt"/>
              </a:endParaRPr>
            </a:p>
          </p:txBody>
        </p:sp>
      </p:grpSp>
      <p:grpSp>
        <p:nvGrpSpPr>
          <p:cNvPr id="18" name="组合 35"/>
          <p:cNvGrpSpPr/>
          <p:nvPr/>
        </p:nvGrpSpPr>
        <p:grpSpPr>
          <a:xfrm>
            <a:off x="6165850" y="3054350"/>
            <a:ext cx="1538288" cy="1560513"/>
            <a:chOff x="0" y="0"/>
            <a:chExt cx="1300163" cy="1319212"/>
          </a:xfrm>
          <a:noFill/>
        </p:grpSpPr>
        <p:sp>
          <p:nvSpPr>
            <p:cNvPr id="19" name="Freeform 18"/>
            <p:cNvSpPr>
              <a:spLocks noEditPoints="1"/>
            </p:cNvSpPr>
            <p:nvPr/>
          </p:nvSpPr>
          <p:spPr>
            <a:xfrm>
              <a:off x="0" y="0"/>
              <a:ext cx="1300163" cy="1319212"/>
            </a:xfrm>
            <a:custGeom>
              <a:avLst/>
              <a:gdLst>
                <a:gd name="txL" fmla="*/ 0 w 347"/>
                <a:gd name="txT" fmla="*/ 0 h 352"/>
                <a:gd name="txR" fmla="*/ 347 w 347"/>
                <a:gd name="txB" fmla="*/ 352 h 352"/>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grpFill/>
            <a:ln w="9525">
              <a:solidFill>
                <a:srgbClr val="C00000"/>
              </a:solidFill>
            </a:ln>
          </p:spPr>
          <p:txBody>
            <a:bodyPr/>
            <a:lstStyle/>
            <a:p>
              <a:endParaRPr lang="zh-CN" altLang="en-US">
                <a:solidFill>
                  <a:schemeClr val="bg1">
                    <a:lumMod val="50000"/>
                  </a:schemeClr>
                </a:solidFill>
                <a:cs typeface="+mn-ea"/>
                <a:sym typeface="+mn-lt"/>
              </a:endParaRPr>
            </a:p>
          </p:txBody>
        </p:sp>
        <p:sp>
          <p:nvSpPr>
            <p:cNvPr id="20" name="Freeform 19"/>
            <p:cNvSpPr>
              <a:spLocks noEditPoints="1"/>
            </p:cNvSpPr>
            <p:nvPr/>
          </p:nvSpPr>
          <p:spPr>
            <a:xfrm>
              <a:off x="276225" y="284162"/>
              <a:ext cx="747713" cy="746125"/>
            </a:xfrm>
            <a:custGeom>
              <a:avLst/>
              <a:gdLst>
                <a:gd name="txL" fmla="*/ 0 w 199"/>
                <a:gd name="txT" fmla="*/ 0 h 199"/>
                <a:gd name="txR" fmla="*/ 199 w 199"/>
                <a:gd name="txB" fmla="*/ 199 h 199"/>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rect l="txL" t="txT" r="txR" b="tx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grpFill/>
            <a:ln w="9525">
              <a:solidFill>
                <a:srgbClr val="C00000"/>
              </a:solidFill>
            </a:ln>
          </p:spPr>
          <p:txBody>
            <a:bodyPr/>
            <a:lstStyle/>
            <a:p>
              <a:endParaRPr lang="zh-CN" altLang="en-US">
                <a:solidFill>
                  <a:schemeClr val="bg1">
                    <a:lumMod val="50000"/>
                  </a:schemeClr>
                </a:solidFill>
                <a:cs typeface="+mn-ea"/>
                <a:sym typeface="+mn-lt"/>
              </a:endParaRPr>
            </a:p>
          </p:txBody>
        </p:sp>
      </p:grpSp>
      <p:grpSp>
        <p:nvGrpSpPr>
          <p:cNvPr id="21" name="组合 38"/>
          <p:cNvGrpSpPr/>
          <p:nvPr/>
        </p:nvGrpSpPr>
        <p:grpSpPr>
          <a:xfrm>
            <a:off x="7480300" y="3346450"/>
            <a:ext cx="1870075" cy="1866900"/>
            <a:chOff x="0" y="0"/>
            <a:chExt cx="1579563" cy="1577975"/>
          </a:xfrm>
          <a:noFill/>
        </p:grpSpPr>
        <p:sp>
          <p:nvSpPr>
            <p:cNvPr id="22" name="Freeform 6"/>
            <p:cNvSpPr>
              <a:spLocks noEditPoints="1"/>
            </p:cNvSpPr>
            <p:nvPr/>
          </p:nvSpPr>
          <p:spPr>
            <a:xfrm>
              <a:off x="0" y="0"/>
              <a:ext cx="1579563" cy="1577975"/>
            </a:xfrm>
            <a:custGeom>
              <a:avLst/>
              <a:gdLst>
                <a:gd name="txL" fmla="*/ 0 w 421"/>
                <a:gd name="txT" fmla="*/ 0 h 421"/>
                <a:gd name="txR" fmla="*/ 421 w 421"/>
                <a:gd name="txB" fmla="*/ 421 h 42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grpFill/>
            <a:ln w="9525">
              <a:solidFill>
                <a:schemeClr val="tx2">
                  <a:lumMod val="50000"/>
                </a:schemeClr>
              </a:solidFill>
            </a:ln>
          </p:spPr>
          <p:txBody>
            <a:bodyPr/>
            <a:lstStyle/>
            <a:p>
              <a:endParaRPr lang="zh-CN" altLang="en-US">
                <a:solidFill>
                  <a:schemeClr val="bg1">
                    <a:lumMod val="50000"/>
                  </a:schemeClr>
                </a:solidFill>
                <a:cs typeface="+mn-ea"/>
                <a:sym typeface="+mn-lt"/>
              </a:endParaRPr>
            </a:p>
          </p:txBody>
        </p:sp>
        <p:sp>
          <p:nvSpPr>
            <p:cNvPr id="23" name="Freeform 7"/>
            <p:cNvSpPr>
              <a:spLocks noEditPoints="1"/>
            </p:cNvSpPr>
            <p:nvPr/>
          </p:nvSpPr>
          <p:spPr>
            <a:xfrm>
              <a:off x="296863" y="295275"/>
              <a:ext cx="985838" cy="985838"/>
            </a:xfrm>
            <a:custGeom>
              <a:avLst/>
              <a:gdLst>
                <a:gd name="txL" fmla="*/ 0 w 263"/>
                <a:gd name="txT" fmla="*/ 0 h 263"/>
                <a:gd name="txR" fmla="*/ 263 w 263"/>
                <a:gd name="txB" fmla="*/ 263 h 263"/>
              </a:gdLst>
              <a:ahLst/>
              <a:cxnLst>
                <a:cxn ang="0">
                  <a:pos x="2147483646" y="0"/>
                </a:cxn>
                <a:cxn ang="0">
                  <a:pos x="0"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Lst>
              <a:rect l="txL" t="txT" r="txR" b="tx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grpFill/>
            <a:ln w="9525">
              <a:solidFill>
                <a:schemeClr val="tx2">
                  <a:lumMod val="50000"/>
                </a:schemeClr>
              </a:solidFill>
            </a:ln>
          </p:spPr>
          <p:txBody>
            <a:bodyPr/>
            <a:lstStyle/>
            <a:p>
              <a:endParaRPr lang="zh-CN" altLang="en-US">
                <a:solidFill>
                  <a:schemeClr val="bg1">
                    <a:lumMod val="50000"/>
                  </a:schemeClr>
                </a:solidFill>
                <a:cs typeface="+mn-ea"/>
                <a:sym typeface="+mn-lt"/>
              </a:endParaRPr>
            </a:p>
          </p:txBody>
        </p:sp>
      </p:grpSp>
      <p:sp>
        <p:nvSpPr>
          <p:cNvPr id="24" name="TextBox 51"/>
          <p:cNvSpPr/>
          <p:nvPr/>
        </p:nvSpPr>
        <p:spPr>
          <a:xfrm>
            <a:off x="1725613" y="3413342"/>
            <a:ext cx="1090612" cy="867930"/>
          </a:xfrm>
          <a:prstGeom prst="rect">
            <a:avLst/>
          </a:prstGeom>
          <a:noFill/>
          <a:ln w="9525">
            <a:noFill/>
            <a:miter/>
          </a:ln>
        </p:spPr>
        <p:txBody>
          <a:bodyPr anchor="ctr">
            <a:spAutoFit/>
          </a:bodyPr>
          <a:lstStyle/>
          <a:p>
            <a:pPr lvl="0" eaLnBrk="1" hangingPunct="1">
              <a:lnSpc>
                <a:spcPct val="120000"/>
              </a:lnSpc>
              <a:buNone/>
            </a:pPr>
            <a:r>
              <a:rPr lang="zh-CN" altLang="en-US" sz="1400" dirty="0">
                <a:solidFill>
                  <a:schemeClr val="bg1">
                    <a:lumMod val="50000"/>
                  </a:schemeClr>
                </a:solidFill>
                <a:cs typeface="+mn-ea"/>
                <a:sym typeface="+mn-lt"/>
              </a:rPr>
              <a:t>在此录入上述图表的描述说明</a:t>
            </a:r>
            <a:endParaRPr lang="zh-CN" altLang="en-US" sz="1400" dirty="0">
              <a:solidFill>
                <a:schemeClr val="bg1">
                  <a:lumMod val="50000"/>
                </a:schemeClr>
              </a:solidFill>
              <a:cs typeface="+mn-ea"/>
              <a:sym typeface="+mn-lt"/>
            </a:endParaRPr>
          </a:p>
        </p:txBody>
      </p:sp>
      <p:sp>
        <p:nvSpPr>
          <p:cNvPr id="25" name="TextBox 53"/>
          <p:cNvSpPr/>
          <p:nvPr/>
        </p:nvSpPr>
        <p:spPr>
          <a:xfrm>
            <a:off x="2070100" y="4867492"/>
            <a:ext cx="1735138" cy="867930"/>
          </a:xfrm>
          <a:prstGeom prst="rect">
            <a:avLst/>
          </a:prstGeom>
          <a:noFill/>
          <a:ln w="9525">
            <a:noFill/>
            <a:miter/>
          </a:ln>
        </p:spPr>
        <p:txBody>
          <a:bodyPr anchor="ctr">
            <a:spAutoFit/>
          </a:bodyPr>
          <a:lstStyle/>
          <a:p>
            <a:pPr lvl="0" eaLnBrk="1" hangingPunct="1">
              <a:lnSpc>
                <a:spcPct val="120000"/>
              </a:lnSpc>
              <a:buNone/>
            </a:pPr>
            <a:r>
              <a:rPr lang="zh-CN" altLang="en-US" sz="1400" dirty="0">
                <a:solidFill>
                  <a:schemeClr val="bg1">
                    <a:lumMod val="50000"/>
                  </a:schemeClr>
                </a:solidFill>
                <a:cs typeface="+mn-ea"/>
                <a:sym typeface="+mn-lt"/>
              </a:rPr>
              <a:t>您的内容打在这里，或者通过复制您的文本</a:t>
            </a:r>
            <a:endParaRPr lang="zh-CN" altLang="en-US" sz="1400" dirty="0">
              <a:solidFill>
                <a:schemeClr val="bg1">
                  <a:lumMod val="50000"/>
                </a:schemeClr>
              </a:solidFill>
              <a:cs typeface="+mn-ea"/>
              <a:sym typeface="+mn-lt"/>
            </a:endParaRPr>
          </a:p>
        </p:txBody>
      </p:sp>
      <p:sp>
        <p:nvSpPr>
          <p:cNvPr id="26" name="矩形 44"/>
          <p:cNvSpPr/>
          <p:nvPr/>
        </p:nvSpPr>
        <p:spPr>
          <a:xfrm>
            <a:off x="4527550" y="5956300"/>
            <a:ext cx="1598613" cy="431800"/>
          </a:xfrm>
          <a:prstGeom prst="rect">
            <a:avLst/>
          </a:prstGeom>
          <a:noFill/>
          <a:ln w="9525">
            <a:noFill/>
            <a:miter/>
          </a:ln>
        </p:spPr>
        <p:txBody>
          <a:bodyPr>
            <a:spAutoFit/>
          </a:bodyPr>
          <a:lstStyle/>
          <a:p>
            <a:pPr lvl="0" algn="ctr" eaLnBrk="1" hangingPunct="1">
              <a:buNone/>
            </a:pPr>
            <a:r>
              <a:rPr lang="zh-CN" altLang="en-US" sz="2200" b="1" dirty="0">
                <a:solidFill>
                  <a:schemeClr val="bg1">
                    <a:lumMod val="50000"/>
                  </a:schemeClr>
                </a:solidFill>
                <a:cs typeface="+mn-ea"/>
                <a:sym typeface="+mn-lt"/>
              </a:rPr>
              <a:t>添加标题</a:t>
            </a:r>
            <a:endParaRPr lang="en-US" altLang="x-none" sz="2200" b="1" dirty="0">
              <a:solidFill>
                <a:schemeClr val="bg1">
                  <a:lumMod val="50000"/>
                </a:schemeClr>
              </a:solidFill>
              <a:cs typeface="+mn-ea"/>
              <a:sym typeface="+mn-lt"/>
            </a:endParaRPr>
          </a:p>
        </p:txBody>
      </p:sp>
      <p:sp>
        <p:nvSpPr>
          <p:cNvPr id="27" name="TextBox 55"/>
          <p:cNvSpPr/>
          <p:nvPr/>
        </p:nvSpPr>
        <p:spPr>
          <a:xfrm>
            <a:off x="8137525" y="2498725"/>
            <a:ext cx="1752600" cy="846138"/>
          </a:xfrm>
          <a:prstGeom prst="rect">
            <a:avLst/>
          </a:prstGeom>
          <a:noFill/>
          <a:ln w="9525">
            <a:noFill/>
            <a:miter/>
          </a:ln>
        </p:spPr>
        <p:txBody>
          <a:bodyPr anchor="ctr">
            <a:spAutoFit/>
          </a:bodyPr>
          <a:lstStyle/>
          <a:p>
            <a:pPr lvl="0" eaLnBrk="1" hangingPunct="1">
              <a:lnSpc>
                <a:spcPct val="120000"/>
              </a:lnSpc>
              <a:buNone/>
            </a:pPr>
            <a:r>
              <a:rPr lang="zh-CN" altLang="en-US" sz="1400" dirty="0">
                <a:solidFill>
                  <a:schemeClr val="bg1">
                    <a:lumMod val="50000"/>
                  </a:schemeClr>
                </a:solidFill>
                <a:cs typeface="+mn-ea"/>
                <a:sym typeface="+mn-lt"/>
              </a:rPr>
              <a:t>您的内容打在这里，或者通过复制您的文本</a:t>
            </a:r>
            <a:endParaRPr lang="zh-CN" altLang="en-US" sz="1400" dirty="0">
              <a:solidFill>
                <a:schemeClr val="bg1">
                  <a:lumMod val="50000"/>
                </a:schemeClr>
              </a:solidFill>
              <a:cs typeface="+mn-ea"/>
              <a:sym typeface="+mn-lt"/>
            </a:endParaRPr>
          </a:p>
        </p:txBody>
      </p:sp>
      <p:sp>
        <p:nvSpPr>
          <p:cNvPr id="28" name="矩形 46"/>
          <p:cNvSpPr/>
          <p:nvPr/>
        </p:nvSpPr>
        <p:spPr>
          <a:xfrm>
            <a:off x="6083300" y="2481263"/>
            <a:ext cx="1598613" cy="430212"/>
          </a:xfrm>
          <a:prstGeom prst="rect">
            <a:avLst/>
          </a:prstGeom>
          <a:noFill/>
          <a:ln w="9525">
            <a:noFill/>
            <a:miter/>
          </a:ln>
        </p:spPr>
        <p:txBody>
          <a:bodyPr>
            <a:spAutoFit/>
          </a:bodyPr>
          <a:lstStyle/>
          <a:p>
            <a:pPr lvl="0" algn="ctr" eaLnBrk="1" hangingPunct="1">
              <a:buNone/>
            </a:pPr>
            <a:r>
              <a:rPr lang="zh-CN" altLang="en-US" sz="2200" b="1" dirty="0">
                <a:solidFill>
                  <a:schemeClr val="bg1">
                    <a:lumMod val="50000"/>
                  </a:schemeClr>
                </a:solidFill>
                <a:cs typeface="+mn-ea"/>
                <a:sym typeface="+mn-lt"/>
              </a:rPr>
              <a:t>添加标题</a:t>
            </a:r>
            <a:endParaRPr lang="en-US" altLang="x-none" sz="2200" b="1" dirty="0">
              <a:solidFill>
                <a:schemeClr val="bg1">
                  <a:lumMod val="50000"/>
                </a:schemeClr>
              </a:solidFill>
              <a:cs typeface="+mn-ea"/>
              <a:sym typeface="+mn-lt"/>
            </a:endParaRPr>
          </a:p>
        </p:txBody>
      </p:sp>
      <p:sp>
        <p:nvSpPr>
          <p:cNvPr id="29" name="TextBox 57"/>
          <p:cNvSpPr/>
          <p:nvPr/>
        </p:nvSpPr>
        <p:spPr>
          <a:xfrm>
            <a:off x="9350375" y="4697629"/>
            <a:ext cx="1425575" cy="867930"/>
          </a:xfrm>
          <a:prstGeom prst="rect">
            <a:avLst/>
          </a:prstGeom>
          <a:noFill/>
          <a:ln w="9525">
            <a:noFill/>
            <a:miter/>
          </a:ln>
        </p:spPr>
        <p:txBody>
          <a:bodyPr anchor="ctr">
            <a:spAutoFit/>
          </a:bodyPr>
          <a:lstStyle/>
          <a:p>
            <a:pPr lvl="0" eaLnBrk="1" hangingPunct="1">
              <a:lnSpc>
                <a:spcPct val="120000"/>
              </a:lnSpc>
              <a:buNone/>
            </a:pPr>
            <a:r>
              <a:rPr lang="zh-CN" altLang="en-US" sz="1400" dirty="0">
                <a:solidFill>
                  <a:schemeClr val="bg1">
                    <a:lumMod val="50000"/>
                  </a:schemeClr>
                </a:solidFill>
                <a:cs typeface="+mn-ea"/>
                <a:sym typeface="+mn-lt"/>
              </a:rPr>
              <a:t>在此录入上述图表的描述说明</a:t>
            </a:r>
            <a:endParaRPr lang="zh-CN" altLang="en-US" dirty="0">
              <a:solidFill>
                <a:schemeClr val="bg1">
                  <a:lumMod val="50000"/>
                </a:schemeClr>
              </a:solidFill>
              <a:cs typeface="+mn-ea"/>
              <a:sym typeface="+mn-lt"/>
            </a:endParaRPr>
          </a:p>
        </p:txBody>
      </p:sp>
      <p:sp>
        <p:nvSpPr>
          <p:cNvPr id="30" name="矩形 48"/>
          <p:cNvSpPr/>
          <p:nvPr/>
        </p:nvSpPr>
        <p:spPr>
          <a:xfrm>
            <a:off x="7585075" y="5324475"/>
            <a:ext cx="1598613" cy="431800"/>
          </a:xfrm>
          <a:prstGeom prst="rect">
            <a:avLst/>
          </a:prstGeom>
          <a:noFill/>
          <a:ln w="9525">
            <a:noFill/>
            <a:miter/>
          </a:ln>
        </p:spPr>
        <p:txBody>
          <a:bodyPr>
            <a:spAutoFit/>
          </a:bodyPr>
          <a:lstStyle/>
          <a:p>
            <a:pPr lvl="0" algn="ctr" eaLnBrk="1" hangingPunct="1">
              <a:buNone/>
            </a:pPr>
            <a:r>
              <a:rPr lang="zh-CN" altLang="en-US" sz="2200" b="1" dirty="0">
                <a:solidFill>
                  <a:schemeClr val="bg1">
                    <a:lumMod val="50000"/>
                  </a:schemeClr>
                </a:solidFill>
                <a:cs typeface="+mn-ea"/>
                <a:sym typeface="+mn-lt"/>
              </a:rPr>
              <a:t>添加标题</a:t>
            </a:r>
            <a:endParaRPr lang="en-US" altLang="x-none" sz="2200" b="1" dirty="0">
              <a:solidFill>
                <a:schemeClr val="bg1">
                  <a:lumMod val="50000"/>
                </a:schemeClr>
              </a:solidFill>
              <a:cs typeface="+mn-ea"/>
              <a:sym typeface="+mn-lt"/>
            </a:endParaRPr>
          </a:p>
        </p:txBody>
      </p:sp>
      <p:cxnSp>
        <p:nvCxnSpPr>
          <p:cNvPr id="31" name="肘形连接符 49"/>
          <p:cNvCxnSpPr/>
          <p:nvPr/>
        </p:nvCxnSpPr>
        <p:spPr>
          <a:xfrm rot="-10800000" flipV="1">
            <a:off x="1835150" y="3527425"/>
            <a:ext cx="1333500" cy="798513"/>
          </a:xfrm>
          <a:prstGeom prst="bentConnector3">
            <a:avLst>
              <a:gd name="adj1" fmla="val 25935"/>
            </a:avLst>
          </a:prstGeom>
          <a:ln w="6350" cap="flat" cmpd="sng">
            <a:solidFill>
              <a:srgbClr val="7F7F7F"/>
            </a:solidFill>
            <a:prstDash val="sysDash"/>
            <a:miter/>
            <a:headEnd type="none" w="med" len="med"/>
            <a:tailEnd type="none" w="med" len="med"/>
          </a:ln>
        </p:spPr>
      </p:cxnSp>
      <p:cxnSp>
        <p:nvCxnSpPr>
          <p:cNvPr id="32" name="肘形连接符 50"/>
          <p:cNvCxnSpPr/>
          <p:nvPr/>
        </p:nvCxnSpPr>
        <p:spPr>
          <a:xfrm rot="10800000">
            <a:off x="2212975" y="4840288"/>
            <a:ext cx="2282825" cy="500062"/>
          </a:xfrm>
          <a:prstGeom prst="bentConnector3">
            <a:avLst>
              <a:gd name="adj1" fmla="val 29963"/>
            </a:avLst>
          </a:prstGeom>
          <a:ln w="6350" cap="flat" cmpd="sng">
            <a:solidFill>
              <a:srgbClr val="7F7F7F"/>
            </a:solidFill>
            <a:prstDash val="sysDash"/>
            <a:miter/>
            <a:headEnd type="none" w="med" len="med"/>
            <a:tailEnd type="none" w="med" len="med"/>
          </a:ln>
        </p:spPr>
      </p:cxnSp>
      <p:cxnSp>
        <p:nvCxnSpPr>
          <p:cNvPr id="33" name="肘形连接符 51"/>
          <p:cNvCxnSpPr/>
          <p:nvPr/>
        </p:nvCxnSpPr>
        <p:spPr>
          <a:xfrm rot="-10800000" flipV="1">
            <a:off x="8677275" y="4635500"/>
            <a:ext cx="1855788" cy="527050"/>
          </a:xfrm>
          <a:prstGeom prst="bentConnector3">
            <a:avLst>
              <a:gd name="adj1" fmla="val 65560"/>
            </a:avLst>
          </a:prstGeom>
          <a:ln w="6350" cap="flat" cmpd="sng">
            <a:solidFill>
              <a:srgbClr val="7F7F7F"/>
            </a:solidFill>
            <a:prstDash val="sysDash"/>
            <a:miter/>
            <a:headEnd type="none" w="med" len="med"/>
            <a:tailEnd type="none" w="med" len="med"/>
          </a:ln>
        </p:spPr>
      </p:cxnSp>
      <p:cxnSp>
        <p:nvCxnSpPr>
          <p:cNvPr id="34" name="肘形连接符 52"/>
          <p:cNvCxnSpPr/>
          <p:nvPr/>
        </p:nvCxnSpPr>
        <p:spPr>
          <a:xfrm rot="-10800000" flipV="1">
            <a:off x="7481888" y="2474913"/>
            <a:ext cx="2146300" cy="815975"/>
          </a:xfrm>
          <a:prstGeom prst="bentConnector3">
            <a:avLst>
              <a:gd name="adj1" fmla="val 74657"/>
            </a:avLst>
          </a:prstGeom>
          <a:ln w="6350" cap="flat" cmpd="sng">
            <a:solidFill>
              <a:srgbClr val="7F7F7F"/>
            </a:solidFill>
            <a:prstDash val="sysDash"/>
            <a:miter/>
            <a:headEnd type="none" w="med" len="med"/>
            <a:tailEnd type="none" w="med" len="med"/>
          </a:ln>
        </p:spPr>
      </p:cxnSp>
      <p:sp>
        <p:nvSpPr>
          <p:cNvPr id="3" name="TextBox 3"/>
          <p:cNvSpPr txBox="1"/>
          <p:nvPr/>
        </p:nvSpPr>
        <p:spPr>
          <a:xfrm>
            <a:off x="269900" y="6600904"/>
            <a:ext cx="1800200" cy="118430"/>
          </a:xfrm>
          <a:prstGeom prst="rect">
            <a:avLst/>
          </a:prstGeom>
          <a:noFill/>
        </p:spPr>
        <p:txBody>
          <a:bodyPr wrap="square" rtlCol="0">
            <a:spAutoFit/>
          </a:bodyPr>
          <a:lstStyle/>
          <a:p>
            <a:pPr>
              <a:lnSpc>
                <a:spcPct val="200000"/>
              </a:lnSpc>
            </a:pPr>
            <a:r>
              <a:rPr lang="en-US" altLang="zh-CN" sz="100" dirty="0">
                <a:solidFill>
                  <a:schemeClr val="bg1">
                    <a:lumMod val="95000"/>
                  </a:schemeClr>
                </a:solidFill>
                <a:latin typeface="微软雅黑" panose="020B0503020204020204" pitchFamily="34" charset="-122"/>
                <a:ea typeface="微软雅黑" panose="020B0503020204020204" pitchFamily="34" charset="-122"/>
              </a:rPr>
              <a:t>PPT</a:t>
            </a:r>
            <a:r>
              <a:rPr lang="zh-CN" altLang="en-US" sz="100" dirty="0">
                <a:solidFill>
                  <a:schemeClr val="bg1">
                    <a:lumMod val="95000"/>
                  </a:schemeClr>
                </a:solidFill>
                <a:latin typeface="微软雅黑" panose="020B0503020204020204" pitchFamily="34" charset="-122"/>
                <a:ea typeface="微软雅黑" panose="020B0503020204020204" pitchFamily="34" charset="-122"/>
              </a:rPr>
              <a:t>模板 </a:t>
            </a:r>
            <a:r>
              <a:rPr lang="en-US" altLang="zh-CN" sz="100" dirty="0">
                <a:solidFill>
                  <a:schemeClr val="bg1">
                    <a:lumMod val="95000"/>
                  </a:schemeClr>
                </a:solidFill>
                <a:latin typeface="微软雅黑" panose="020B0503020204020204" pitchFamily="34" charset="-122"/>
                <a:ea typeface="微软雅黑" panose="020B0503020204020204" pitchFamily="34" charset="-122"/>
              </a:rPr>
              <a:t>http://www.1ppt.com/moban/</a:t>
            </a:r>
            <a:r>
              <a:rPr lang="zh-CN" altLang="en-US" sz="100" dirty="0">
                <a:solidFill>
                  <a:schemeClr val="bg1">
                    <a:lumMod val="95000"/>
                  </a:schemeClr>
                </a:solidFill>
                <a:latin typeface="微软雅黑" panose="020B0503020204020204" pitchFamily="34" charset="-122"/>
                <a:ea typeface="微软雅黑" panose="020B0503020204020204" pitchFamily="34" charset="-122"/>
              </a:rPr>
              <a:t> </a:t>
            </a:r>
            <a:endParaRPr lang="en-US" altLang="zh-CN" sz="100" dirty="0">
              <a:solidFill>
                <a:schemeClr val="bg1">
                  <a:lumMod val="9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1" decel="10000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0-#ppt_h/2"/>
                                          </p:val>
                                        </p:tav>
                                        <p:tav tm="100000">
                                          <p:val>
                                            <p:strVal val="#ppt_y"/>
                                          </p:val>
                                        </p:tav>
                                      </p:tavLst>
                                    </p:anim>
                                  </p:childTnLst>
                                </p:cTn>
                              </p:par>
                              <p:par>
                                <p:cTn id="15" presetID="8" presetClass="emph" presetSubtype="0" fill="hold" nodeType="withEffect">
                                  <p:stCondLst>
                                    <p:cond delay="0"/>
                                  </p:stCondLst>
                                  <p:childTnLst>
                                    <p:animRot by="-86399940">
                                      <p:cBhvr>
                                        <p:cTn id="16" dur="8000" fill="hold"/>
                                        <p:tgtEl>
                                          <p:spTgt spid="12"/>
                                        </p:tgtEl>
                                        <p:attrNameLst>
                                          <p:attrName>r</p:attrName>
                                        </p:attrNameLst>
                                      </p:cBhvr>
                                    </p:animRot>
                                  </p:childTnLst>
                                </p:cTn>
                              </p:par>
                              <p:par>
                                <p:cTn id="17" presetID="22" presetClass="entr" presetSubtype="2" fill="hold" grpId="0" nodeType="withEffect">
                                  <p:stCondLst>
                                    <p:cond delay="500"/>
                                  </p:stCondLst>
                                  <p:childTnLst>
                                    <p:set>
                                      <p:cBhvr>
                                        <p:cTn id="18" dur="1" fill="hold">
                                          <p:stCondLst>
                                            <p:cond delay="0"/>
                                          </p:stCondLst>
                                        </p:cTn>
                                        <p:tgtEl>
                                          <p:spTgt spid="31"/>
                                        </p:tgtEl>
                                        <p:attrNameLst>
                                          <p:attrName>style.visibility</p:attrName>
                                        </p:attrNameLst>
                                      </p:cBhvr>
                                      <p:to>
                                        <p:strVal val="visible"/>
                                      </p:to>
                                    </p:set>
                                    <p:animEffect filter="wipe(right)">
                                      <p:cBhvr>
                                        <p:cTn id="19" dur="500"/>
                                        <p:tgtEl>
                                          <p:spTgt spid="31"/>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filter="fade">
                                      <p:cBhvr>
                                        <p:cTn id="24" dur="500"/>
                                        <p:tgtEl>
                                          <p:spTgt spid="24"/>
                                        </p:tgtEl>
                                      </p:cBhvr>
                                    </p:animEffect>
                                  </p:childTnLst>
                                </p:cTn>
                              </p:par>
                              <p:par>
                                <p:cTn id="25" presetID="2" presetClass="entr" presetSubtype="1" decel="100000" fill="hold" nodeType="withEffect">
                                  <p:stCondLst>
                                    <p:cond delay="50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ppt_x</p:attrName>
                                        </p:attrNameLst>
                                      </p:cBhvr>
                                      <p:tavLst>
                                        <p:tav tm="0">
                                          <p:val>
                                            <p:strVal val="#ppt_x"/>
                                          </p:val>
                                        </p:tav>
                                        <p:tav tm="100000">
                                          <p:val>
                                            <p:strVal val="#ppt_x"/>
                                          </p:val>
                                        </p:tav>
                                      </p:tavLst>
                                    </p:anim>
                                    <p:anim calcmode="lin" valueType="num">
                                      <p:cBhvr>
                                        <p:cTn id="28" dur="500" fill="hold"/>
                                        <p:tgtEl>
                                          <p:spTgt spid="15"/>
                                        </p:tgtEl>
                                        <p:attrNameLst>
                                          <p:attrName>ppt_y</p:attrName>
                                        </p:attrNameLst>
                                      </p:cBhvr>
                                      <p:tavLst>
                                        <p:tav tm="0">
                                          <p:val>
                                            <p:strVal val="0-#ppt_h/2"/>
                                          </p:val>
                                        </p:tav>
                                        <p:tav tm="100000">
                                          <p:val>
                                            <p:strVal val="#ppt_y"/>
                                          </p:val>
                                        </p:tav>
                                      </p:tavLst>
                                    </p:anim>
                                  </p:childTnLst>
                                </p:cTn>
                              </p:par>
                              <p:par>
                                <p:cTn id="29" presetID="8" presetClass="emph" presetSubtype="0" fill="hold" nodeType="withEffect">
                                  <p:stCondLst>
                                    <p:cond delay="500"/>
                                  </p:stCondLst>
                                  <p:childTnLst>
                                    <p:animRot by="76680000">
                                      <p:cBhvr>
                                        <p:cTn id="30" dur="7500" fill="hold"/>
                                        <p:tgtEl>
                                          <p:spTgt spid="15"/>
                                        </p:tgtEl>
                                        <p:attrNameLst>
                                          <p:attrName>r</p:attrName>
                                        </p:attrNameLst>
                                      </p:cBhvr>
                                    </p:animRot>
                                  </p:childTnLst>
                                </p:cTn>
                              </p:par>
                              <p:par>
                                <p:cTn id="31" presetID="22" presetClass="entr" presetSubtype="2" fill="hold" grpId="0" nodeType="withEffect">
                                  <p:stCondLst>
                                    <p:cond delay="1000"/>
                                  </p:stCondLst>
                                  <p:childTnLst>
                                    <p:set>
                                      <p:cBhvr>
                                        <p:cTn id="32" dur="1" fill="hold">
                                          <p:stCondLst>
                                            <p:cond delay="0"/>
                                          </p:stCondLst>
                                        </p:cTn>
                                        <p:tgtEl>
                                          <p:spTgt spid="32"/>
                                        </p:tgtEl>
                                        <p:attrNameLst>
                                          <p:attrName>style.visibility</p:attrName>
                                        </p:attrNameLst>
                                      </p:cBhvr>
                                      <p:to>
                                        <p:strVal val="visible"/>
                                      </p:to>
                                    </p:set>
                                    <p:animEffect filter="wipe(right)">
                                      <p:cBhvr>
                                        <p:cTn id="33" dur="500"/>
                                        <p:tgtEl>
                                          <p:spTgt spid="32"/>
                                        </p:tgtEl>
                                      </p:cBhvr>
                                    </p:animEffect>
                                  </p:childTnLst>
                                </p:cTn>
                              </p:par>
                              <p:par>
                                <p:cTn id="34" presetID="10" presetClass="entr" presetSubtype="0" fill="hold" grpId="0" nodeType="withEffect">
                                  <p:stCondLst>
                                    <p:cond delay="1000"/>
                                  </p:stCondLst>
                                  <p:childTnLst>
                                    <p:set>
                                      <p:cBhvr>
                                        <p:cTn id="35" dur="1" fill="hold">
                                          <p:stCondLst>
                                            <p:cond delay="0"/>
                                          </p:stCondLst>
                                        </p:cTn>
                                        <p:tgtEl>
                                          <p:spTgt spid="25"/>
                                        </p:tgtEl>
                                        <p:attrNameLst>
                                          <p:attrName>style.visibility</p:attrName>
                                        </p:attrNameLst>
                                      </p:cBhvr>
                                      <p:to>
                                        <p:strVal val="visible"/>
                                      </p:to>
                                    </p:set>
                                    <p:anim calcmode="lin" valueType="num">
                                      <p:cBhvr>
                                        <p:cTn id="36" dur="500" fill="hold"/>
                                        <p:tgtEl>
                                          <p:spTgt spid="25"/>
                                        </p:tgtEl>
                                        <p:attrNameLst>
                                          <p:attrName>ppt_w</p:attrName>
                                        </p:attrNameLst>
                                      </p:cBhvr>
                                      <p:tavLst>
                                        <p:tav tm="0">
                                          <p:val>
                                            <p:fltVal val="0"/>
                                          </p:val>
                                        </p:tav>
                                        <p:tav tm="100000">
                                          <p:val>
                                            <p:strVal val="#ppt_w"/>
                                          </p:val>
                                        </p:tav>
                                      </p:tavLst>
                                    </p:anim>
                                    <p:anim calcmode="lin" valueType="num">
                                      <p:cBhvr>
                                        <p:cTn id="37" dur="500" fill="hold"/>
                                        <p:tgtEl>
                                          <p:spTgt spid="25"/>
                                        </p:tgtEl>
                                        <p:attrNameLst>
                                          <p:attrName>ppt_h</p:attrName>
                                        </p:attrNameLst>
                                      </p:cBhvr>
                                      <p:tavLst>
                                        <p:tav tm="0">
                                          <p:val>
                                            <p:fltVal val="0"/>
                                          </p:val>
                                        </p:tav>
                                        <p:tav tm="100000">
                                          <p:val>
                                            <p:strVal val="#ppt_h"/>
                                          </p:val>
                                        </p:tav>
                                      </p:tavLst>
                                    </p:anim>
                                    <p:animEffect filter="fade">
                                      <p:cBhvr>
                                        <p:cTn id="38" dur="500"/>
                                        <p:tgtEl>
                                          <p:spTgt spid="25"/>
                                        </p:tgtEl>
                                      </p:cBhvr>
                                    </p:animEffect>
                                  </p:childTnLst>
                                </p:cTn>
                              </p:par>
                              <p:par>
                                <p:cTn id="39" presetID="10" presetClass="entr" presetSubtype="0" fill="hold" grpId="0" nodeType="withEffect">
                                  <p:stCondLst>
                                    <p:cond delay="500"/>
                                  </p:stCondLst>
                                  <p:childTnLst>
                                    <p:set>
                                      <p:cBhvr>
                                        <p:cTn id="40" dur="1" fill="hold">
                                          <p:stCondLst>
                                            <p:cond delay="0"/>
                                          </p:stCondLst>
                                        </p:cTn>
                                        <p:tgtEl>
                                          <p:spTgt spid="26"/>
                                        </p:tgtEl>
                                        <p:attrNameLst>
                                          <p:attrName>style.visibility</p:attrName>
                                        </p:attrNameLst>
                                      </p:cBhvr>
                                      <p:to>
                                        <p:strVal val="visible"/>
                                      </p:to>
                                    </p:set>
                                    <p:animEffect filter="fade">
                                      <p:cBhvr>
                                        <p:cTn id="41" dur="500"/>
                                        <p:tgtEl>
                                          <p:spTgt spid="26"/>
                                        </p:tgtEl>
                                      </p:cBhvr>
                                    </p:animEffect>
                                  </p:childTnLst>
                                </p:cTn>
                              </p:par>
                              <p:par>
                                <p:cTn id="42" presetID="2" presetClass="entr" presetSubtype="1" decel="100000" fill="hold" nodeType="withEffect">
                                  <p:stCondLst>
                                    <p:cond delay="1000"/>
                                  </p:stCondLst>
                                  <p:childTnLst>
                                    <p:set>
                                      <p:cBhvr>
                                        <p:cTn id="43" dur="1" fill="hold">
                                          <p:stCondLst>
                                            <p:cond delay="0"/>
                                          </p:stCondLst>
                                        </p:cTn>
                                        <p:tgtEl>
                                          <p:spTgt spid="18"/>
                                        </p:tgtEl>
                                        <p:attrNameLst>
                                          <p:attrName>style.visibility</p:attrName>
                                        </p:attrNameLst>
                                      </p:cBhvr>
                                      <p:to>
                                        <p:strVal val="visible"/>
                                      </p:to>
                                    </p:set>
                                    <p:anim calcmode="lin" valueType="num">
                                      <p:cBhvr>
                                        <p:cTn id="44" dur="500" fill="hold"/>
                                        <p:tgtEl>
                                          <p:spTgt spid="18"/>
                                        </p:tgtEl>
                                        <p:attrNameLst>
                                          <p:attrName>ppt_x</p:attrName>
                                        </p:attrNameLst>
                                      </p:cBhvr>
                                      <p:tavLst>
                                        <p:tav tm="0">
                                          <p:val>
                                            <p:strVal val="#ppt_x"/>
                                          </p:val>
                                        </p:tav>
                                        <p:tav tm="100000">
                                          <p:val>
                                            <p:strVal val="#ppt_x"/>
                                          </p:val>
                                        </p:tav>
                                      </p:tavLst>
                                    </p:anim>
                                    <p:anim calcmode="lin" valueType="num">
                                      <p:cBhvr>
                                        <p:cTn id="45" dur="500" fill="hold"/>
                                        <p:tgtEl>
                                          <p:spTgt spid="18"/>
                                        </p:tgtEl>
                                        <p:attrNameLst>
                                          <p:attrName>ppt_y</p:attrName>
                                        </p:attrNameLst>
                                      </p:cBhvr>
                                      <p:tavLst>
                                        <p:tav tm="0">
                                          <p:val>
                                            <p:strVal val="0-#ppt_h/2"/>
                                          </p:val>
                                        </p:tav>
                                        <p:tav tm="100000">
                                          <p:val>
                                            <p:strVal val="#ppt_y"/>
                                          </p:val>
                                        </p:tav>
                                      </p:tavLst>
                                    </p:anim>
                                  </p:childTnLst>
                                </p:cTn>
                              </p:par>
                              <p:par>
                                <p:cTn id="46" presetID="8" presetClass="emph" presetSubtype="0" fill="hold" nodeType="withEffect">
                                  <p:stCondLst>
                                    <p:cond delay="1000"/>
                                  </p:stCondLst>
                                  <p:childTnLst>
                                    <p:animRot by="-107999940">
                                      <p:cBhvr>
                                        <p:cTn id="47" dur="7000" fill="hold"/>
                                        <p:tgtEl>
                                          <p:spTgt spid="18"/>
                                        </p:tgtEl>
                                        <p:attrNameLst>
                                          <p:attrName>r</p:attrName>
                                        </p:attrNameLst>
                                      </p:cBhvr>
                                    </p:animRot>
                                  </p:childTnLst>
                                </p:cTn>
                              </p:par>
                              <p:par>
                                <p:cTn id="48" presetID="22" presetClass="entr" presetSubtype="8" fill="hold" grpId="0" nodeType="withEffect">
                                  <p:stCondLst>
                                    <p:cond delay="1500"/>
                                  </p:stCondLst>
                                  <p:childTnLst>
                                    <p:set>
                                      <p:cBhvr>
                                        <p:cTn id="49" dur="1" fill="hold">
                                          <p:stCondLst>
                                            <p:cond delay="0"/>
                                          </p:stCondLst>
                                        </p:cTn>
                                        <p:tgtEl>
                                          <p:spTgt spid="34"/>
                                        </p:tgtEl>
                                        <p:attrNameLst>
                                          <p:attrName>style.visibility</p:attrName>
                                        </p:attrNameLst>
                                      </p:cBhvr>
                                      <p:to>
                                        <p:strVal val="visible"/>
                                      </p:to>
                                    </p:set>
                                    <p:animEffect filter="wipe(left)">
                                      <p:cBhvr>
                                        <p:cTn id="50" dur="500"/>
                                        <p:tgtEl>
                                          <p:spTgt spid="34"/>
                                        </p:tgtEl>
                                      </p:cBhvr>
                                    </p:animEffect>
                                  </p:childTnLst>
                                </p:cTn>
                              </p:par>
                              <p:par>
                                <p:cTn id="51" presetID="10" presetClass="entr" presetSubtype="0" fill="hold" grpId="0" nodeType="withEffect">
                                  <p:stCondLst>
                                    <p:cond delay="1500"/>
                                  </p:stCondLst>
                                  <p:childTnLst>
                                    <p:set>
                                      <p:cBhvr>
                                        <p:cTn id="52" dur="1" fill="hold">
                                          <p:stCondLst>
                                            <p:cond delay="0"/>
                                          </p:stCondLst>
                                        </p:cTn>
                                        <p:tgtEl>
                                          <p:spTgt spid="27"/>
                                        </p:tgtEl>
                                        <p:attrNameLst>
                                          <p:attrName>style.visibility</p:attrName>
                                        </p:attrNameLst>
                                      </p:cBhvr>
                                      <p:to>
                                        <p:strVal val="visible"/>
                                      </p:to>
                                    </p:set>
                                    <p:anim calcmode="lin" valueType="num">
                                      <p:cBhvr>
                                        <p:cTn id="53" dur="500" fill="hold"/>
                                        <p:tgtEl>
                                          <p:spTgt spid="27"/>
                                        </p:tgtEl>
                                        <p:attrNameLst>
                                          <p:attrName>ppt_w</p:attrName>
                                        </p:attrNameLst>
                                      </p:cBhvr>
                                      <p:tavLst>
                                        <p:tav tm="0">
                                          <p:val>
                                            <p:fltVal val="0"/>
                                          </p:val>
                                        </p:tav>
                                        <p:tav tm="100000">
                                          <p:val>
                                            <p:strVal val="#ppt_w"/>
                                          </p:val>
                                        </p:tav>
                                      </p:tavLst>
                                    </p:anim>
                                    <p:anim calcmode="lin" valueType="num">
                                      <p:cBhvr>
                                        <p:cTn id="54" dur="500" fill="hold"/>
                                        <p:tgtEl>
                                          <p:spTgt spid="27"/>
                                        </p:tgtEl>
                                        <p:attrNameLst>
                                          <p:attrName>ppt_h</p:attrName>
                                        </p:attrNameLst>
                                      </p:cBhvr>
                                      <p:tavLst>
                                        <p:tav tm="0">
                                          <p:val>
                                            <p:fltVal val="0"/>
                                          </p:val>
                                        </p:tav>
                                        <p:tav tm="100000">
                                          <p:val>
                                            <p:strVal val="#ppt_h"/>
                                          </p:val>
                                        </p:tav>
                                      </p:tavLst>
                                    </p:anim>
                                    <p:animEffect filter="fade">
                                      <p:cBhvr>
                                        <p:cTn id="55" dur="500"/>
                                        <p:tgtEl>
                                          <p:spTgt spid="27"/>
                                        </p:tgtEl>
                                      </p:cBhvr>
                                    </p:animEffect>
                                  </p:childTnLst>
                                </p:cTn>
                              </p:par>
                              <p:par>
                                <p:cTn id="56" presetID="10" presetClass="entr" presetSubtype="0" fill="hold" grpId="0" nodeType="withEffect">
                                  <p:stCondLst>
                                    <p:cond delay="1000"/>
                                  </p:stCondLst>
                                  <p:childTnLst>
                                    <p:set>
                                      <p:cBhvr>
                                        <p:cTn id="57" dur="1" fill="hold">
                                          <p:stCondLst>
                                            <p:cond delay="0"/>
                                          </p:stCondLst>
                                        </p:cTn>
                                        <p:tgtEl>
                                          <p:spTgt spid="28"/>
                                        </p:tgtEl>
                                        <p:attrNameLst>
                                          <p:attrName>style.visibility</p:attrName>
                                        </p:attrNameLst>
                                      </p:cBhvr>
                                      <p:to>
                                        <p:strVal val="visible"/>
                                      </p:to>
                                    </p:set>
                                    <p:animEffect filter="fade">
                                      <p:cBhvr>
                                        <p:cTn id="58" dur="500"/>
                                        <p:tgtEl>
                                          <p:spTgt spid="28"/>
                                        </p:tgtEl>
                                      </p:cBhvr>
                                    </p:animEffect>
                                  </p:childTnLst>
                                </p:cTn>
                              </p:par>
                              <p:par>
                                <p:cTn id="59" presetID="2" presetClass="entr" presetSubtype="1" decel="100000" fill="hold" nodeType="withEffect">
                                  <p:stCondLst>
                                    <p:cond delay="1500"/>
                                  </p:stCondLst>
                                  <p:childTnLst>
                                    <p:set>
                                      <p:cBhvr>
                                        <p:cTn id="60" dur="1" fill="hold">
                                          <p:stCondLst>
                                            <p:cond delay="0"/>
                                          </p:stCondLst>
                                        </p:cTn>
                                        <p:tgtEl>
                                          <p:spTgt spid="21"/>
                                        </p:tgtEl>
                                        <p:attrNameLst>
                                          <p:attrName>style.visibility</p:attrName>
                                        </p:attrNameLst>
                                      </p:cBhvr>
                                      <p:to>
                                        <p:strVal val="visible"/>
                                      </p:to>
                                    </p:set>
                                    <p:anim calcmode="lin" valueType="num">
                                      <p:cBhvr>
                                        <p:cTn id="61" dur="500" fill="hold"/>
                                        <p:tgtEl>
                                          <p:spTgt spid="21"/>
                                        </p:tgtEl>
                                        <p:attrNameLst>
                                          <p:attrName>ppt_x</p:attrName>
                                        </p:attrNameLst>
                                      </p:cBhvr>
                                      <p:tavLst>
                                        <p:tav tm="0">
                                          <p:val>
                                            <p:strVal val="#ppt_x"/>
                                          </p:val>
                                        </p:tav>
                                        <p:tav tm="100000">
                                          <p:val>
                                            <p:strVal val="#ppt_x"/>
                                          </p:val>
                                        </p:tav>
                                      </p:tavLst>
                                    </p:anim>
                                    <p:anim calcmode="lin" valueType="num">
                                      <p:cBhvr>
                                        <p:cTn id="62" dur="500" fill="hold"/>
                                        <p:tgtEl>
                                          <p:spTgt spid="21"/>
                                        </p:tgtEl>
                                        <p:attrNameLst>
                                          <p:attrName>ppt_y</p:attrName>
                                        </p:attrNameLst>
                                      </p:cBhvr>
                                      <p:tavLst>
                                        <p:tav tm="0">
                                          <p:val>
                                            <p:strVal val="0-#ppt_h/2"/>
                                          </p:val>
                                        </p:tav>
                                        <p:tav tm="100000">
                                          <p:val>
                                            <p:strVal val="#ppt_y"/>
                                          </p:val>
                                        </p:tav>
                                      </p:tavLst>
                                    </p:anim>
                                  </p:childTnLst>
                                </p:cTn>
                              </p:par>
                              <p:par>
                                <p:cTn id="63" presetID="8" presetClass="emph" presetSubtype="0" fill="hold" nodeType="withEffect">
                                  <p:stCondLst>
                                    <p:cond delay="1500"/>
                                  </p:stCondLst>
                                  <p:childTnLst>
                                    <p:animRot by="86400000">
                                      <p:cBhvr>
                                        <p:cTn id="64" dur="6500" fill="hold"/>
                                        <p:tgtEl>
                                          <p:spTgt spid="21"/>
                                        </p:tgtEl>
                                        <p:attrNameLst>
                                          <p:attrName>r</p:attrName>
                                        </p:attrNameLst>
                                      </p:cBhvr>
                                    </p:animRot>
                                  </p:childTnLst>
                                </p:cTn>
                              </p:par>
                              <p:par>
                                <p:cTn id="65" presetID="22" presetClass="entr" presetSubtype="8" fill="hold" grpId="0" nodeType="withEffect">
                                  <p:stCondLst>
                                    <p:cond delay="2000"/>
                                  </p:stCondLst>
                                  <p:childTnLst>
                                    <p:set>
                                      <p:cBhvr>
                                        <p:cTn id="66" dur="1" fill="hold">
                                          <p:stCondLst>
                                            <p:cond delay="0"/>
                                          </p:stCondLst>
                                        </p:cTn>
                                        <p:tgtEl>
                                          <p:spTgt spid="33"/>
                                        </p:tgtEl>
                                        <p:attrNameLst>
                                          <p:attrName>style.visibility</p:attrName>
                                        </p:attrNameLst>
                                      </p:cBhvr>
                                      <p:to>
                                        <p:strVal val="visible"/>
                                      </p:to>
                                    </p:set>
                                    <p:animEffect filter="wipe(left)">
                                      <p:cBhvr>
                                        <p:cTn id="67" dur="500"/>
                                        <p:tgtEl>
                                          <p:spTgt spid="33"/>
                                        </p:tgtEl>
                                      </p:cBhvr>
                                    </p:animEffect>
                                  </p:childTnLst>
                                </p:cTn>
                              </p:par>
                              <p:par>
                                <p:cTn id="68" presetID="10" presetClass="entr" presetSubtype="0" fill="hold" grpId="0" nodeType="withEffect">
                                  <p:stCondLst>
                                    <p:cond delay="2000"/>
                                  </p:stCondLst>
                                  <p:childTnLst>
                                    <p:set>
                                      <p:cBhvr>
                                        <p:cTn id="69" dur="1" fill="hold">
                                          <p:stCondLst>
                                            <p:cond delay="0"/>
                                          </p:stCondLst>
                                        </p:cTn>
                                        <p:tgtEl>
                                          <p:spTgt spid="29"/>
                                        </p:tgtEl>
                                        <p:attrNameLst>
                                          <p:attrName>style.visibility</p:attrName>
                                        </p:attrNameLst>
                                      </p:cBhvr>
                                      <p:to>
                                        <p:strVal val="visible"/>
                                      </p:to>
                                    </p:set>
                                    <p:anim calcmode="lin" valueType="num">
                                      <p:cBhvr>
                                        <p:cTn id="70" dur="500" fill="hold"/>
                                        <p:tgtEl>
                                          <p:spTgt spid="29"/>
                                        </p:tgtEl>
                                        <p:attrNameLst>
                                          <p:attrName>ppt_w</p:attrName>
                                        </p:attrNameLst>
                                      </p:cBhvr>
                                      <p:tavLst>
                                        <p:tav tm="0">
                                          <p:val>
                                            <p:fltVal val="0"/>
                                          </p:val>
                                        </p:tav>
                                        <p:tav tm="100000">
                                          <p:val>
                                            <p:strVal val="#ppt_w"/>
                                          </p:val>
                                        </p:tav>
                                      </p:tavLst>
                                    </p:anim>
                                    <p:anim calcmode="lin" valueType="num">
                                      <p:cBhvr>
                                        <p:cTn id="71" dur="500" fill="hold"/>
                                        <p:tgtEl>
                                          <p:spTgt spid="29"/>
                                        </p:tgtEl>
                                        <p:attrNameLst>
                                          <p:attrName>ppt_h</p:attrName>
                                        </p:attrNameLst>
                                      </p:cBhvr>
                                      <p:tavLst>
                                        <p:tav tm="0">
                                          <p:val>
                                            <p:fltVal val="0"/>
                                          </p:val>
                                        </p:tav>
                                        <p:tav tm="100000">
                                          <p:val>
                                            <p:strVal val="#ppt_h"/>
                                          </p:val>
                                        </p:tav>
                                      </p:tavLst>
                                    </p:anim>
                                    <p:animEffect filter="fade">
                                      <p:cBhvr>
                                        <p:cTn id="72" dur="500"/>
                                        <p:tgtEl>
                                          <p:spTgt spid="29"/>
                                        </p:tgtEl>
                                      </p:cBhvr>
                                    </p:animEffect>
                                  </p:childTnLst>
                                </p:cTn>
                              </p:par>
                              <p:par>
                                <p:cTn id="73" presetID="10" presetClass="entr" presetSubtype="0" fill="hold" grpId="0" nodeType="withEffect">
                                  <p:stCondLst>
                                    <p:cond delay="1500"/>
                                  </p:stCondLst>
                                  <p:childTnLst>
                                    <p:set>
                                      <p:cBhvr>
                                        <p:cTn id="74" dur="1" fill="hold">
                                          <p:stCondLst>
                                            <p:cond delay="0"/>
                                          </p:stCondLst>
                                        </p:cTn>
                                        <p:tgtEl>
                                          <p:spTgt spid="30"/>
                                        </p:tgtEl>
                                        <p:attrNameLst>
                                          <p:attrName>style.visibility</p:attrName>
                                        </p:attrNameLst>
                                      </p:cBhvr>
                                      <p:to>
                                        <p:strVal val="visible"/>
                                      </p:to>
                                    </p:set>
                                    <p:animEffect filter="fade">
                                      <p:cBhvr>
                                        <p:cTn id="7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p:bldP spid="25" grpId="0" bldLvl="0"/>
      <p:bldP spid="26" grpId="0" bldLvl="0"/>
      <p:bldP spid="27" grpId="0" bldLvl="0"/>
      <p:bldP spid="28" grpId="0" bldLvl="0"/>
      <p:bldP spid="29" grpId="0" bldLvl="0"/>
      <p:bldP spid="30" grpId="0" bldLvl="0"/>
      <p:bldP spid="31" grpId="0" animBg="1"/>
      <p:bldP spid="32" grpId="0" animBg="1"/>
      <p:bldP spid="33" grpId="0" animBg="1"/>
      <p:bldP spid="3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矩形 20"/>
          <p:cNvSpPr/>
          <p:nvPr/>
        </p:nvSpPr>
        <p:spPr>
          <a:xfrm>
            <a:off x="864816" y="2061803"/>
            <a:ext cx="2016224" cy="3276364"/>
          </a:xfrm>
          <a:prstGeom prst="rect">
            <a:avLst/>
          </a:prstGeom>
          <a:noFill/>
          <a:ln w="25400" cmpd="sng">
            <a:solidFill>
              <a:srgbClr val="C00000"/>
            </a:solidFill>
            <a:miter lim="800000"/>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zh-CN" altLang="en-US" sz="1600">
              <a:solidFill>
                <a:schemeClr val="bg1">
                  <a:lumMod val="50000"/>
                </a:schemeClr>
              </a:solidFill>
              <a:cs typeface="+mn-ea"/>
              <a:sym typeface="+mn-lt"/>
            </a:endParaRPr>
          </a:p>
        </p:txBody>
      </p:sp>
      <p:cxnSp>
        <p:nvCxnSpPr>
          <p:cNvPr id="13" name="直接连接符 33"/>
          <p:cNvCxnSpPr/>
          <p:nvPr/>
        </p:nvCxnSpPr>
        <p:spPr>
          <a:xfrm>
            <a:off x="1170850" y="3321943"/>
            <a:ext cx="1404156" cy="0"/>
          </a:xfrm>
          <a:prstGeom prst="line">
            <a:avLst/>
          </a:prstGeom>
          <a:noFill/>
          <a:ln w="6350" cap="flat" cmpd="sng" algn="ctr">
            <a:solidFill>
              <a:schemeClr val="bg1">
                <a:lumMod val="65000"/>
              </a:schemeClr>
            </a:solidFill>
            <a:prstDash val="solid"/>
            <a:miter lim="800000"/>
          </a:ln>
          <a:effectLst/>
        </p:spPr>
      </p:cxnSp>
      <p:pic>
        <p:nvPicPr>
          <p:cNvPr id="14" name="Picture 2" descr="C:\Documents and Settings\Administrator\桌面\图标\ico\verified-user.png"/>
          <p:cNvPicPr>
            <a:picLocks noChangeAspect="1" noChangeArrowheads="1"/>
          </p:cNvPicPr>
          <p:nvPr/>
        </p:nvPicPr>
        <p:blipFill>
          <a:blip r:embed="rId4" cstate="screen">
            <a:duotone>
              <a:prstClr val="black"/>
              <a:schemeClr val="tx1">
                <a:tint val="45000"/>
                <a:satMod val="400000"/>
              </a:schemeClr>
            </a:duotone>
            <a:extLst>
              <a:ext uri="{BEBA8EAE-BF5A-486C-A8C5-ECC9F3942E4B}">
                <a14:imgProps xmlns:a14="http://schemas.microsoft.com/office/drawing/2010/main">
                  <a14:imgLayer r:embed="rId5">
                    <a14:imgEffect>
                      <a14:brightnessContrast bright="100000"/>
                    </a14:imgEffect>
                  </a14:imgLayer>
                </a14:imgProps>
              </a:ext>
            </a:extLst>
          </a:blip>
          <a:srcRect/>
          <a:stretch>
            <a:fillRect/>
          </a:stretch>
        </p:blipFill>
        <p:spPr bwMode="auto">
          <a:xfrm>
            <a:off x="1436291" y="2217399"/>
            <a:ext cx="873274" cy="873274"/>
          </a:xfrm>
          <a:prstGeom prst="rect">
            <a:avLst/>
          </a:prstGeom>
          <a:noFill/>
          <a:effectLst/>
        </p:spPr>
      </p:pic>
      <p:sp>
        <p:nvSpPr>
          <p:cNvPr id="15" name="矩形 35"/>
          <p:cNvSpPr/>
          <p:nvPr/>
        </p:nvSpPr>
        <p:spPr>
          <a:xfrm>
            <a:off x="2989052" y="2061803"/>
            <a:ext cx="2016224" cy="3276364"/>
          </a:xfrm>
          <a:prstGeom prst="rect">
            <a:avLst/>
          </a:prstGeom>
          <a:noFill/>
          <a:ln w="25400" cmpd="sng">
            <a:solidFill>
              <a:schemeClr val="tx2">
                <a:lumMod val="50000"/>
              </a:schemeClr>
            </a:solidFill>
            <a:miter lim="800000"/>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zh-CN" altLang="en-US" sz="1600">
              <a:solidFill>
                <a:schemeClr val="bg1">
                  <a:lumMod val="50000"/>
                </a:schemeClr>
              </a:solidFill>
              <a:cs typeface="+mn-ea"/>
              <a:sym typeface="+mn-lt"/>
            </a:endParaRPr>
          </a:p>
        </p:txBody>
      </p:sp>
      <p:cxnSp>
        <p:nvCxnSpPr>
          <p:cNvPr id="16" name="直接连接符 39"/>
          <p:cNvCxnSpPr/>
          <p:nvPr/>
        </p:nvCxnSpPr>
        <p:spPr>
          <a:xfrm>
            <a:off x="3295086" y="3321943"/>
            <a:ext cx="1404156" cy="0"/>
          </a:xfrm>
          <a:prstGeom prst="line">
            <a:avLst/>
          </a:prstGeom>
          <a:noFill/>
          <a:ln w="6350" cap="flat" cmpd="sng" algn="ctr">
            <a:solidFill>
              <a:schemeClr val="bg1">
                <a:lumMod val="65000"/>
              </a:schemeClr>
            </a:solidFill>
            <a:prstDash val="solid"/>
            <a:miter lim="800000"/>
          </a:ln>
          <a:effectLst/>
        </p:spPr>
      </p:cxnSp>
      <p:sp>
        <p:nvSpPr>
          <p:cNvPr id="17" name="矩形 40"/>
          <p:cNvSpPr/>
          <p:nvPr/>
        </p:nvSpPr>
        <p:spPr>
          <a:xfrm>
            <a:off x="5113288" y="2061803"/>
            <a:ext cx="2016224" cy="3276364"/>
          </a:xfrm>
          <a:prstGeom prst="rect">
            <a:avLst/>
          </a:prstGeom>
          <a:noFill/>
          <a:ln w="25400" cmpd="sng">
            <a:solidFill>
              <a:srgbClr val="C00000"/>
            </a:solidFill>
            <a:miter lim="800000"/>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zh-CN" altLang="en-US" sz="1600">
              <a:solidFill>
                <a:schemeClr val="bg1">
                  <a:lumMod val="50000"/>
                </a:schemeClr>
              </a:solidFill>
              <a:cs typeface="+mn-ea"/>
              <a:sym typeface="+mn-lt"/>
            </a:endParaRPr>
          </a:p>
        </p:txBody>
      </p:sp>
      <p:cxnSp>
        <p:nvCxnSpPr>
          <p:cNvPr id="18" name="直接连接符 44"/>
          <p:cNvCxnSpPr/>
          <p:nvPr/>
        </p:nvCxnSpPr>
        <p:spPr>
          <a:xfrm>
            <a:off x="5419322" y="3321943"/>
            <a:ext cx="1404156" cy="0"/>
          </a:xfrm>
          <a:prstGeom prst="line">
            <a:avLst/>
          </a:prstGeom>
          <a:noFill/>
          <a:ln w="6350" cap="flat" cmpd="sng" algn="ctr">
            <a:solidFill>
              <a:schemeClr val="bg1">
                <a:lumMod val="65000"/>
              </a:schemeClr>
            </a:solidFill>
            <a:prstDash val="solid"/>
            <a:miter lim="800000"/>
          </a:ln>
          <a:effectLst/>
        </p:spPr>
      </p:cxnSp>
      <p:sp>
        <p:nvSpPr>
          <p:cNvPr id="19" name="矩形 45"/>
          <p:cNvSpPr/>
          <p:nvPr/>
        </p:nvSpPr>
        <p:spPr>
          <a:xfrm>
            <a:off x="7237524" y="2061803"/>
            <a:ext cx="2016224" cy="3276364"/>
          </a:xfrm>
          <a:prstGeom prst="rect">
            <a:avLst/>
          </a:prstGeom>
          <a:noFill/>
          <a:ln w="25400" cmpd="sng">
            <a:solidFill>
              <a:schemeClr val="tx2">
                <a:lumMod val="50000"/>
              </a:schemeClr>
            </a:solidFill>
            <a:miter lim="800000"/>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zh-CN" altLang="en-US" sz="1600">
              <a:solidFill>
                <a:schemeClr val="bg1">
                  <a:lumMod val="50000"/>
                </a:schemeClr>
              </a:solidFill>
              <a:cs typeface="+mn-ea"/>
              <a:sym typeface="+mn-lt"/>
            </a:endParaRPr>
          </a:p>
        </p:txBody>
      </p:sp>
      <p:cxnSp>
        <p:nvCxnSpPr>
          <p:cNvPr id="20" name="直接连接符 49"/>
          <p:cNvCxnSpPr/>
          <p:nvPr/>
        </p:nvCxnSpPr>
        <p:spPr>
          <a:xfrm>
            <a:off x="7543558" y="3321943"/>
            <a:ext cx="1404156" cy="0"/>
          </a:xfrm>
          <a:prstGeom prst="line">
            <a:avLst/>
          </a:prstGeom>
          <a:noFill/>
          <a:ln w="6350" cap="flat" cmpd="sng" algn="ctr">
            <a:solidFill>
              <a:schemeClr val="bg1">
                <a:lumMod val="65000"/>
              </a:schemeClr>
            </a:solidFill>
            <a:prstDash val="solid"/>
            <a:miter lim="800000"/>
          </a:ln>
          <a:effectLst/>
        </p:spPr>
      </p:cxnSp>
      <p:pic>
        <p:nvPicPr>
          <p:cNvPr id="21" name="Picture 5" descr="C:\Documents and Settings\Administrator\桌面\图标\ico\trending-up.png"/>
          <p:cNvPicPr>
            <a:picLocks noChangeAspect="1" noChangeArrowheads="1"/>
          </p:cNvPicPr>
          <p:nvPr/>
        </p:nvPicPr>
        <p:blipFill>
          <a:blip r:embed="rId6" cstate="screen">
            <a:duotone>
              <a:prstClr val="black"/>
              <a:schemeClr val="tx1">
                <a:tint val="45000"/>
                <a:satMod val="400000"/>
              </a:schemeClr>
            </a:duotone>
            <a:extLst>
              <a:ext uri="{BEBA8EAE-BF5A-486C-A8C5-ECC9F3942E4B}">
                <a14:imgProps xmlns:a14="http://schemas.microsoft.com/office/drawing/2010/main">
                  <a14:imgLayer r:embed="rId7">
                    <a14:imgEffect>
                      <a14:brightnessContrast bright="100000"/>
                    </a14:imgEffect>
                  </a14:imgLayer>
                </a14:imgProps>
              </a:ext>
            </a:extLst>
          </a:blip>
          <a:srcRect/>
          <a:stretch>
            <a:fillRect/>
          </a:stretch>
        </p:blipFill>
        <p:spPr bwMode="auto">
          <a:xfrm>
            <a:off x="3560527" y="2217399"/>
            <a:ext cx="873274" cy="873274"/>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50800" dist="38100" dir="2700000" algn="tl" rotWithShape="0">
                    <a:prstClr val="black">
                      <a:alpha val="40000"/>
                    </a:prstClr>
                  </a:outerShdw>
                </a:effectLst>
              </a14:hiddenEffects>
            </a:ext>
          </a:extLst>
        </p:spPr>
      </p:pic>
      <p:pic>
        <p:nvPicPr>
          <p:cNvPr id="22" name="Picture 3" descr="C:\Documents and Settings\Administrator\桌面\图标\ico\call.png"/>
          <p:cNvPicPr>
            <a:picLocks noChangeAspect="1" noChangeArrowheads="1"/>
          </p:cNvPicPr>
          <p:nvPr/>
        </p:nvPicPr>
        <p:blipFill>
          <a:blip r:embed="rId8" cstate="screen">
            <a:duotone>
              <a:prstClr val="black"/>
              <a:schemeClr val="tx1">
                <a:tint val="45000"/>
                <a:satMod val="400000"/>
              </a:schemeClr>
            </a:duotone>
            <a:extLst>
              <a:ext uri="{BEBA8EAE-BF5A-486C-A8C5-ECC9F3942E4B}">
                <a14:imgProps xmlns:a14="http://schemas.microsoft.com/office/drawing/2010/main">
                  <a14:imgLayer r:embed="rId9">
                    <a14:imgEffect>
                      <a14:brightnessContrast bright="100000"/>
                    </a14:imgEffect>
                  </a14:imgLayer>
                </a14:imgProps>
              </a:ext>
            </a:extLst>
          </a:blip>
          <a:srcRect/>
          <a:stretch>
            <a:fillRect/>
          </a:stretch>
        </p:blipFill>
        <p:spPr bwMode="auto">
          <a:xfrm>
            <a:off x="7808999" y="2217399"/>
            <a:ext cx="873274" cy="873274"/>
          </a:xfrm>
          <a:prstGeom prst="rect">
            <a:avLst/>
          </a:prstGeom>
          <a:noFill/>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50800" dist="38100" dir="2700000" algn="tl" rotWithShape="0">
                    <a:prstClr val="black">
                      <a:alpha val="40000"/>
                    </a:prstClr>
                  </a:outerShdw>
                </a:effectLst>
              </a14:hiddenEffects>
            </a:ext>
          </a:extLst>
        </p:spPr>
      </p:pic>
      <p:pic>
        <p:nvPicPr>
          <p:cNvPr id="23" name="Picture 4" descr="C:\Documents and Settings\Administrator\桌面\图标\ico\camera-alt.png"/>
          <p:cNvPicPr>
            <a:picLocks noChangeAspect="1" noChangeArrowheads="1"/>
          </p:cNvPicPr>
          <p:nvPr/>
        </p:nvPicPr>
        <p:blipFill>
          <a:blip r:embed="rId10" cstate="screen">
            <a:duotone>
              <a:prstClr val="black"/>
              <a:schemeClr val="tx1">
                <a:tint val="45000"/>
                <a:satMod val="400000"/>
              </a:schemeClr>
            </a:duotone>
            <a:extLst>
              <a:ext uri="{BEBA8EAE-BF5A-486C-A8C5-ECC9F3942E4B}">
                <a14:imgProps xmlns:a14="http://schemas.microsoft.com/office/drawing/2010/main">
                  <a14:imgLayer r:embed="rId11">
                    <a14:imgEffect>
                      <a14:brightnessContrast bright="100000"/>
                    </a14:imgEffect>
                  </a14:imgLayer>
                </a14:imgProps>
              </a:ext>
            </a:extLst>
          </a:blip>
          <a:srcRect/>
          <a:stretch>
            <a:fillRect/>
          </a:stretch>
        </p:blipFill>
        <p:spPr bwMode="auto">
          <a:xfrm>
            <a:off x="5684763" y="2217399"/>
            <a:ext cx="873274" cy="873274"/>
          </a:xfrm>
          <a:prstGeom prst="rect">
            <a:avLst/>
          </a:prstGeom>
          <a:noFill/>
          <a:effectLst/>
        </p:spPr>
      </p:pic>
      <p:sp>
        <p:nvSpPr>
          <p:cNvPr id="24" name="矩形 23"/>
          <p:cNvSpPr/>
          <p:nvPr/>
        </p:nvSpPr>
        <p:spPr>
          <a:xfrm>
            <a:off x="9378436" y="2061803"/>
            <a:ext cx="2016224" cy="3276364"/>
          </a:xfrm>
          <a:prstGeom prst="rect">
            <a:avLst/>
          </a:prstGeom>
          <a:noFill/>
          <a:ln w="25400" cmpd="sng">
            <a:solidFill>
              <a:srgbClr val="C00000"/>
            </a:solidFill>
            <a:miter lim="800000"/>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zh-CN" altLang="en-US" sz="1600">
              <a:solidFill>
                <a:schemeClr val="bg1">
                  <a:lumMod val="50000"/>
                </a:schemeClr>
              </a:solidFill>
              <a:cs typeface="+mn-ea"/>
              <a:sym typeface="+mn-lt"/>
            </a:endParaRPr>
          </a:p>
        </p:txBody>
      </p:sp>
      <p:cxnSp>
        <p:nvCxnSpPr>
          <p:cNvPr id="25" name="直接连接符 33"/>
          <p:cNvCxnSpPr/>
          <p:nvPr/>
        </p:nvCxnSpPr>
        <p:spPr>
          <a:xfrm>
            <a:off x="9684470" y="3321943"/>
            <a:ext cx="1404156" cy="0"/>
          </a:xfrm>
          <a:prstGeom prst="line">
            <a:avLst/>
          </a:prstGeom>
          <a:noFill/>
          <a:ln w="6350" cap="flat" cmpd="sng" algn="ctr">
            <a:solidFill>
              <a:schemeClr val="bg1">
                <a:lumMod val="65000"/>
              </a:schemeClr>
            </a:solidFill>
            <a:prstDash val="solid"/>
            <a:miter lim="800000"/>
          </a:ln>
          <a:effectLst/>
        </p:spPr>
      </p:cxnSp>
      <p:pic>
        <p:nvPicPr>
          <p:cNvPr id="26" name="Picture 4" descr="C:\Documents and Settings\Administrator\桌面\图标\ico\vpn-lock.png"/>
          <p:cNvPicPr>
            <a:picLocks noChangeAspect="1" noChangeArrowheads="1"/>
          </p:cNvPicPr>
          <p:nvPr/>
        </p:nvPicPr>
        <p:blipFill>
          <a:blip r:embed="rId12" cstate="screen">
            <a:duotone>
              <a:prstClr val="black"/>
              <a:schemeClr val="tx1">
                <a:tint val="45000"/>
                <a:satMod val="400000"/>
              </a:schemeClr>
            </a:duotone>
            <a:extLst>
              <a:ext uri="{BEBA8EAE-BF5A-486C-A8C5-ECC9F3942E4B}">
                <a14:imgProps xmlns:a14="http://schemas.microsoft.com/office/drawing/2010/main">
                  <a14:imgLayer r:embed="rId13">
                    <a14:imgEffect>
                      <a14:brightnessContrast bright="100000"/>
                    </a14:imgEffect>
                  </a14:imgLayer>
                </a14:imgProps>
              </a:ext>
            </a:extLst>
          </a:blip>
          <a:srcRect/>
          <a:stretch>
            <a:fillRect/>
          </a:stretch>
        </p:blipFill>
        <p:spPr bwMode="auto">
          <a:xfrm>
            <a:off x="9986452" y="2279229"/>
            <a:ext cx="811444" cy="811444"/>
          </a:xfrm>
          <a:prstGeom prst="rect">
            <a:avLst/>
          </a:prstGeom>
          <a:noFill/>
          <a:effectLst/>
        </p:spPr>
      </p:pic>
      <p:grpSp>
        <p:nvGrpSpPr>
          <p:cNvPr id="27" name="组合 26"/>
          <p:cNvGrpSpPr/>
          <p:nvPr/>
        </p:nvGrpSpPr>
        <p:grpSpPr>
          <a:xfrm>
            <a:off x="1170850" y="3816214"/>
            <a:ext cx="1488388" cy="883852"/>
            <a:chOff x="1188137" y="3861805"/>
            <a:chExt cx="1488388" cy="883852"/>
          </a:xfrm>
        </p:grpSpPr>
        <p:sp>
          <p:nvSpPr>
            <p:cNvPr id="28" name="TextBox 13"/>
            <p:cNvSpPr txBox="1"/>
            <p:nvPr/>
          </p:nvSpPr>
          <p:spPr>
            <a:xfrm>
              <a:off x="1188137" y="3861805"/>
              <a:ext cx="1488388"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cs typeface="+mn-ea"/>
                  <a:sym typeface="+mn-lt"/>
                </a:rPr>
                <a:t>单击编辑标题</a:t>
              </a:r>
              <a:endParaRPr lang="en-US" sz="1600" b="1" dirty="0">
                <a:solidFill>
                  <a:schemeClr val="bg1">
                    <a:lumMod val="50000"/>
                  </a:schemeClr>
                </a:solidFill>
                <a:cs typeface="+mn-ea"/>
                <a:sym typeface="+mn-lt"/>
              </a:endParaRPr>
            </a:p>
          </p:txBody>
        </p:sp>
        <p:sp>
          <p:nvSpPr>
            <p:cNvPr id="29" name="TextBox 13"/>
            <p:cNvSpPr txBox="1"/>
            <p:nvPr/>
          </p:nvSpPr>
          <p:spPr>
            <a:xfrm>
              <a:off x="1192219" y="4191659"/>
              <a:ext cx="1484306" cy="553998"/>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schemeClr val="bg1">
                      <a:lumMod val="50000"/>
                    </a:schemeClr>
                  </a:solidFill>
                  <a:cs typeface="+mn-ea"/>
                  <a:sym typeface="+mn-lt"/>
                </a:rPr>
                <a:t>单击此处可编辑内容，根据您的需要自由拉伸文本框大小</a:t>
              </a:r>
              <a:endParaRPr lang="en-US" altLang="zh-CN" sz="1200" dirty="0">
                <a:solidFill>
                  <a:schemeClr val="bg1">
                    <a:lumMod val="50000"/>
                  </a:schemeClr>
                </a:solidFill>
                <a:cs typeface="+mn-ea"/>
                <a:sym typeface="+mn-lt"/>
              </a:endParaRPr>
            </a:p>
          </p:txBody>
        </p:sp>
      </p:grpSp>
      <p:grpSp>
        <p:nvGrpSpPr>
          <p:cNvPr id="30" name="组合 29"/>
          <p:cNvGrpSpPr/>
          <p:nvPr/>
        </p:nvGrpSpPr>
        <p:grpSpPr>
          <a:xfrm>
            <a:off x="3293007" y="3816214"/>
            <a:ext cx="1488388" cy="883852"/>
            <a:chOff x="1188137" y="3861805"/>
            <a:chExt cx="1488388" cy="883852"/>
          </a:xfrm>
        </p:grpSpPr>
        <p:sp>
          <p:nvSpPr>
            <p:cNvPr id="31" name="TextBox 13"/>
            <p:cNvSpPr txBox="1"/>
            <p:nvPr/>
          </p:nvSpPr>
          <p:spPr>
            <a:xfrm>
              <a:off x="1188137" y="3861805"/>
              <a:ext cx="1488388"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cs typeface="+mn-ea"/>
                  <a:sym typeface="+mn-lt"/>
                </a:rPr>
                <a:t>单击编辑标题</a:t>
              </a:r>
              <a:endParaRPr lang="en-US" sz="1600" b="1" dirty="0">
                <a:solidFill>
                  <a:schemeClr val="bg1">
                    <a:lumMod val="50000"/>
                  </a:schemeClr>
                </a:solidFill>
                <a:cs typeface="+mn-ea"/>
                <a:sym typeface="+mn-lt"/>
              </a:endParaRPr>
            </a:p>
          </p:txBody>
        </p:sp>
        <p:sp>
          <p:nvSpPr>
            <p:cNvPr id="32" name="TextBox 13"/>
            <p:cNvSpPr txBox="1"/>
            <p:nvPr/>
          </p:nvSpPr>
          <p:spPr>
            <a:xfrm>
              <a:off x="1192219" y="4191659"/>
              <a:ext cx="1484306" cy="553998"/>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schemeClr val="bg1">
                      <a:lumMod val="50000"/>
                    </a:schemeClr>
                  </a:solidFill>
                  <a:cs typeface="+mn-ea"/>
                  <a:sym typeface="+mn-lt"/>
                </a:rPr>
                <a:t>单击此处可编辑内容，根据您的需要自由拉伸文本框大小</a:t>
              </a:r>
              <a:endParaRPr lang="en-US" altLang="zh-CN" sz="1200" dirty="0">
                <a:solidFill>
                  <a:schemeClr val="bg1">
                    <a:lumMod val="50000"/>
                  </a:schemeClr>
                </a:solidFill>
                <a:cs typeface="+mn-ea"/>
                <a:sym typeface="+mn-lt"/>
              </a:endParaRPr>
            </a:p>
          </p:txBody>
        </p:sp>
      </p:grpSp>
      <p:grpSp>
        <p:nvGrpSpPr>
          <p:cNvPr id="33" name="组合 32"/>
          <p:cNvGrpSpPr/>
          <p:nvPr/>
        </p:nvGrpSpPr>
        <p:grpSpPr>
          <a:xfrm>
            <a:off x="5415164" y="3816214"/>
            <a:ext cx="1488388" cy="883852"/>
            <a:chOff x="1188137" y="3861805"/>
            <a:chExt cx="1488388" cy="883852"/>
          </a:xfrm>
        </p:grpSpPr>
        <p:sp>
          <p:nvSpPr>
            <p:cNvPr id="34" name="TextBox 13"/>
            <p:cNvSpPr txBox="1"/>
            <p:nvPr/>
          </p:nvSpPr>
          <p:spPr>
            <a:xfrm>
              <a:off x="1188137" y="3861805"/>
              <a:ext cx="1488388"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cs typeface="+mn-ea"/>
                  <a:sym typeface="+mn-lt"/>
                </a:rPr>
                <a:t>单击编辑标题</a:t>
              </a:r>
              <a:endParaRPr lang="en-US" sz="1600" b="1" dirty="0">
                <a:solidFill>
                  <a:schemeClr val="bg1">
                    <a:lumMod val="50000"/>
                  </a:schemeClr>
                </a:solidFill>
                <a:cs typeface="+mn-ea"/>
                <a:sym typeface="+mn-lt"/>
              </a:endParaRPr>
            </a:p>
          </p:txBody>
        </p:sp>
        <p:sp>
          <p:nvSpPr>
            <p:cNvPr id="35" name="TextBox 13"/>
            <p:cNvSpPr txBox="1"/>
            <p:nvPr/>
          </p:nvSpPr>
          <p:spPr>
            <a:xfrm>
              <a:off x="1192219" y="4191659"/>
              <a:ext cx="1484306" cy="553998"/>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schemeClr val="bg1">
                      <a:lumMod val="50000"/>
                    </a:schemeClr>
                  </a:solidFill>
                  <a:cs typeface="+mn-ea"/>
                  <a:sym typeface="+mn-lt"/>
                </a:rPr>
                <a:t>单击此处可编辑内容，根据您的需要自由拉伸文本框大小</a:t>
              </a:r>
              <a:endParaRPr lang="en-US" altLang="zh-CN" sz="1200" dirty="0">
                <a:solidFill>
                  <a:schemeClr val="bg1">
                    <a:lumMod val="50000"/>
                  </a:schemeClr>
                </a:solidFill>
                <a:cs typeface="+mn-ea"/>
                <a:sym typeface="+mn-lt"/>
              </a:endParaRPr>
            </a:p>
          </p:txBody>
        </p:sp>
      </p:grpSp>
      <p:grpSp>
        <p:nvGrpSpPr>
          <p:cNvPr id="36" name="组合 35"/>
          <p:cNvGrpSpPr/>
          <p:nvPr/>
        </p:nvGrpSpPr>
        <p:grpSpPr>
          <a:xfrm>
            <a:off x="7537321" y="3816214"/>
            <a:ext cx="1488388" cy="883852"/>
            <a:chOff x="1188137" y="3861805"/>
            <a:chExt cx="1488388" cy="883852"/>
          </a:xfrm>
        </p:grpSpPr>
        <p:sp>
          <p:nvSpPr>
            <p:cNvPr id="37" name="TextBox 13"/>
            <p:cNvSpPr txBox="1"/>
            <p:nvPr/>
          </p:nvSpPr>
          <p:spPr>
            <a:xfrm>
              <a:off x="1188137" y="3861805"/>
              <a:ext cx="1488388"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cs typeface="+mn-ea"/>
                  <a:sym typeface="+mn-lt"/>
                </a:rPr>
                <a:t>单击编辑标题</a:t>
              </a:r>
              <a:endParaRPr lang="en-US" sz="1600" b="1" dirty="0">
                <a:solidFill>
                  <a:schemeClr val="bg1">
                    <a:lumMod val="50000"/>
                  </a:schemeClr>
                </a:solidFill>
                <a:cs typeface="+mn-ea"/>
                <a:sym typeface="+mn-lt"/>
              </a:endParaRPr>
            </a:p>
          </p:txBody>
        </p:sp>
        <p:sp>
          <p:nvSpPr>
            <p:cNvPr id="38" name="TextBox 13"/>
            <p:cNvSpPr txBox="1"/>
            <p:nvPr/>
          </p:nvSpPr>
          <p:spPr>
            <a:xfrm>
              <a:off x="1192219" y="4191659"/>
              <a:ext cx="1484306" cy="553998"/>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schemeClr val="bg1">
                      <a:lumMod val="50000"/>
                    </a:schemeClr>
                  </a:solidFill>
                  <a:cs typeface="+mn-ea"/>
                  <a:sym typeface="+mn-lt"/>
                </a:rPr>
                <a:t>单击此处可编辑内容，根据您的需要自由拉伸文本框大小</a:t>
              </a:r>
              <a:endParaRPr lang="en-US" altLang="zh-CN" sz="1200" dirty="0">
                <a:solidFill>
                  <a:schemeClr val="bg1">
                    <a:lumMod val="50000"/>
                  </a:schemeClr>
                </a:solidFill>
                <a:cs typeface="+mn-ea"/>
                <a:sym typeface="+mn-lt"/>
              </a:endParaRPr>
            </a:p>
          </p:txBody>
        </p:sp>
      </p:grpSp>
      <p:grpSp>
        <p:nvGrpSpPr>
          <p:cNvPr id="39" name="组合 38"/>
          <p:cNvGrpSpPr/>
          <p:nvPr/>
        </p:nvGrpSpPr>
        <p:grpSpPr>
          <a:xfrm>
            <a:off x="9659478" y="3816214"/>
            <a:ext cx="1488388" cy="883852"/>
            <a:chOff x="1188137" y="3861805"/>
            <a:chExt cx="1488388" cy="883852"/>
          </a:xfrm>
        </p:grpSpPr>
        <p:sp>
          <p:nvSpPr>
            <p:cNvPr id="40" name="TextBox 13"/>
            <p:cNvSpPr txBox="1"/>
            <p:nvPr/>
          </p:nvSpPr>
          <p:spPr>
            <a:xfrm>
              <a:off x="1188137" y="3861805"/>
              <a:ext cx="1488388"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dirty="0">
                  <a:solidFill>
                    <a:schemeClr val="bg1">
                      <a:lumMod val="50000"/>
                    </a:schemeClr>
                  </a:solidFill>
                  <a:cs typeface="+mn-ea"/>
                  <a:sym typeface="+mn-lt"/>
                </a:rPr>
                <a:t>单击编辑标题</a:t>
              </a:r>
              <a:endParaRPr lang="en-US" sz="1600" b="1" dirty="0">
                <a:solidFill>
                  <a:schemeClr val="bg1">
                    <a:lumMod val="50000"/>
                  </a:schemeClr>
                </a:solidFill>
                <a:cs typeface="+mn-ea"/>
                <a:sym typeface="+mn-lt"/>
              </a:endParaRPr>
            </a:p>
          </p:txBody>
        </p:sp>
        <p:sp>
          <p:nvSpPr>
            <p:cNvPr id="41" name="TextBox 13"/>
            <p:cNvSpPr txBox="1"/>
            <p:nvPr/>
          </p:nvSpPr>
          <p:spPr>
            <a:xfrm>
              <a:off x="1192219" y="4191659"/>
              <a:ext cx="1484306" cy="553998"/>
            </a:xfrm>
            <a:prstGeom prst="rect">
              <a:avLst/>
            </a:prstGeom>
            <a:noFill/>
          </p:spPr>
          <p:txBody>
            <a:bodyPr wrap="square" lIns="0" tIns="0" rIns="0" bIns="0" rtlCol="0" anchor="t" anchorCtr="0">
              <a:spAutoFit/>
            </a:bodyPr>
            <a:lstStyle/>
            <a:p>
              <a:pPr algn="ctr" defTabSz="1216660">
                <a:spcBef>
                  <a:spcPct val="20000"/>
                </a:spcBef>
                <a:defRPr/>
              </a:pPr>
              <a:r>
                <a:rPr lang="zh-CN" altLang="en-US" sz="1200" dirty="0">
                  <a:solidFill>
                    <a:schemeClr val="bg1">
                      <a:lumMod val="50000"/>
                    </a:schemeClr>
                  </a:solidFill>
                  <a:cs typeface="+mn-ea"/>
                  <a:sym typeface="+mn-lt"/>
                </a:rPr>
                <a:t>单击此处可编辑内容，根据您的需要自由拉伸文本框大小</a:t>
              </a:r>
              <a:endParaRPr lang="en-US" altLang="zh-CN" sz="1200" dirty="0">
                <a:solidFill>
                  <a:schemeClr val="bg1">
                    <a:lumMod val="50000"/>
                  </a:schemeClr>
                </a:solidFill>
                <a:cs typeface="+mn-ea"/>
                <a:sym typeface="+mn-lt"/>
              </a:endParaRPr>
            </a:p>
          </p:txBody>
        </p:sp>
      </p:grpSp>
      <p:sp>
        <p:nvSpPr>
          <p:cNvPr id="42" name="矩形 41"/>
          <p:cNvSpPr/>
          <p:nvPr/>
        </p:nvSpPr>
        <p:spPr>
          <a:xfrm>
            <a:off x="1036948" y="5585061"/>
            <a:ext cx="10244819" cy="494751"/>
          </a:xfrm>
          <a:prstGeom prst="rect">
            <a:avLst/>
          </a:prstGeom>
          <a:noFill/>
        </p:spPr>
        <p:txBody>
          <a:bodyPr wrap="square" lIns="0" tIns="0" rIns="0" bIns="0" rtlCol="0" anchor="t" anchorCtr="0">
            <a:spAutoFit/>
          </a:bodyPr>
          <a:lstStyle/>
          <a:p>
            <a:pPr algn="ctr" defTabSz="1216660">
              <a:lnSpc>
                <a:spcPct val="120000"/>
              </a:lnSpc>
              <a:spcBef>
                <a:spcPct val="20000"/>
              </a:spcBef>
            </a:pPr>
            <a:r>
              <a:rPr lang="zh-CN" altLang="en-US" sz="1400" dirty="0">
                <a:solidFill>
                  <a:schemeClr val="bg1">
                    <a:lumMod val="50000"/>
                  </a:schemeClr>
                </a:solidFill>
                <a:cs typeface="+mn-ea"/>
                <a:sym typeface="+mn-lt"/>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chemeClr val="bg1">
                  <a:lumMod val="50000"/>
                </a:schemeClr>
              </a:solidFill>
              <a:cs typeface="+mn-ea"/>
              <a:sym typeface="+mn-lt"/>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anim calcmode="lin" valueType="num">
                                      <p:cBhvr>
                                        <p:cTn id="54" dur="1000" fill="hold"/>
                                        <p:tgtEl>
                                          <p:spTgt spid="20"/>
                                        </p:tgtEl>
                                        <p:attrNameLst>
                                          <p:attrName>ppt_x</p:attrName>
                                        </p:attrNameLst>
                                      </p:cBhvr>
                                      <p:tavLst>
                                        <p:tav tm="0">
                                          <p:val>
                                            <p:strVal val="#ppt_x"/>
                                          </p:val>
                                        </p:tav>
                                        <p:tav tm="100000">
                                          <p:val>
                                            <p:strVal val="#ppt_x"/>
                                          </p:val>
                                        </p:tav>
                                      </p:tavLst>
                                    </p:anim>
                                    <p:anim calcmode="lin" valueType="num">
                                      <p:cBhvr>
                                        <p:cTn id="55" dur="1000" fill="hold"/>
                                        <p:tgtEl>
                                          <p:spTgt spid="20"/>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1000"/>
                                        <p:tgtEl>
                                          <p:spTgt spid="21"/>
                                        </p:tgtEl>
                                      </p:cBhvr>
                                    </p:animEffect>
                                    <p:anim calcmode="lin" valueType="num">
                                      <p:cBhvr>
                                        <p:cTn id="59" dur="1000" fill="hold"/>
                                        <p:tgtEl>
                                          <p:spTgt spid="21"/>
                                        </p:tgtEl>
                                        <p:attrNameLst>
                                          <p:attrName>ppt_x</p:attrName>
                                        </p:attrNameLst>
                                      </p:cBhvr>
                                      <p:tavLst>
                                        <p:tav tm="0">
                                          <p:val>
                                            <p:strVal val="#ppt_x"/>
                                          </p:val>
                                        </p:tav>
                                        <p:tav tm="100000">
                                          <p:val>
                                            <p:strVal val="#ppt_x"/>
                                          </p:val>
                                        </p:tav>
                                      </p:tavLst>
                                    </p:anim>
                                    <p:anim calcmode="lin" valueType="num">
                                      <p:cBhvr>
                                        <p:cTn id="60" dur="1000" fill="hold"/>
                                        <p:tgtEl>
                                          <p:spTgt spid="21"/>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1000"/>
                                        <p:tgtEl>
                                          <p:spTgt spid="22"/>
                                        </p:tgtEl>
                                      </p:cBhvr>
                                    </p:animEffect>
                                    <p:anim calcmode="lin" valueType="num">
                                      <p:cBhvr>
                                        <p:cTn id="64" dur="1000" fill="hold"/>
                                        <p:tgtEl>
                                          <p:spTgt spid="22"/>
                                        </p:tgtEl>
                                        <p:attrNameLst>
                                          <p:attrName>ppt_x</p:attrName>
                                        </p:attrNameLst>
                                      </p:cBhvr>
                                      <p:tavLst>
                                        <p:tav tm="0">
                                          <p:val>
                                            <p:strVal val="#ppt_x"/>
                                          </p:val>
                                        </p:tav>
                                        <p:tav tm="100000">
                                          <p:val>
                                            <p:strVal val="#ppt_x"/>
                                          </p:val>
                                        </p:tav>
                                      </p:tavLst>
                                    </p:anim>
                                    <p:anim calcmode="lin" valueType="num">
                                      <p:cBhvr>
                                        <p:cTn id="65" dur="1000" fill="hold"/>
                                        <p:tgtEl>
                                          <p:spTgt spid="22"/>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1000"/>
                                        <p:tgtEl>
                                          <p:spTgt spid="25"/>
                                        </p:tgtEl>
                                      </p:cBhvr>
                                    </p:animEffect>
                                    <p:anim calcmode="lin" valueType="num">
                                      <p:cBhvr>
                                        <p:cTn id="79" dur="1000" fill="hold"/>
                                        <p:tgtEl>
                                          <p:spTgt spid="25"/>
                                        </p:tgtEl>
                                        <p:attrNameLst>
                                          <p:attrName>ppt_x</p:attrName>
                                        </p:attrNameLst>
                                      </p:cBhvr>
                                      <p:tavLst>
                                        <p:tav tm="0">
                                          <p:val>
                                            <p:strVal val="#ppt_x"/>
                                          </p:val>
                                        </p:tav>
                                        <p:tav tm="100000">
                                          <p:val>
                                            <p:strVal val="#ppt_x"/>
                                          </p:val>
                                        </p:tav>
                                      </p:tavLst>
                                    </p:anim>
                                    <p:anim calcmode="lin" valueType="num">
                                      <p:cBhvr>
                                        <p:cTn id="80" dur="1000" fill="hold"/>
                                        <p:tgtEl>
                                          <p:spTgt spid="25"/>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1000"/>
                                        <p:tgtEl>
                                          <p:spTgt spid="26"/>
                                        </p:tgtEl>
                                      </p:cBhvr>
                                    </p:animEffect>
                                    <p:anim calcmode="lin" valueType="num">
                                      <p:cBhvr>
                                        <p:cTn id="84" dur="1000" fill="hold"/>
                                        <p:tgtEl>
                                          <p:spTgt spid="26"/>
                                        </p:tgtEl>
                                        <p:attrNameLst>
                                          <p:attrName>ppt_x</p:attrName>
                                        </p:attrNameLst>
                                      </p:cBhvr>
                                      <p:tavLst>
                                        <p:tav tm="0">
                                          <p:val>
                                            <p:strVal val="#ppt_x"/>
                                          </p:val>
                                        </p:tav>
                                        <p:tav tm="100000">
                                          <p:val>
                                            <p:strVal val="#ppt_x"/>
                                          </p:val>
                                        </p:tav>
                                      </p:tavLst>
                                    </p:anim>
                                    <p:anim calcmode="lin" valueType="num">
                                      <p:cBhvr>
                                        <p:cTn id="85" dur="1000" fill="hold"/>
                                        <p:tgtEl>
                                          <p:spTgt spid="26"/>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1000"/>
                                        <p:tgtEl>
                                          <p:spTgt spid="27"/>
                                        </p:tgtEl>
                                      </p:cBhvr>
                                    </p:animEffect>
                                    <p:anim calcmode="lin" valueType="num">
                                      <p:cBhvr>
                                        <p:cTn id="89" dur="1000" fill="hold"/>
                                        <p:tgtEl>
                                          <p:spTgt spid="27"/>
                                        </p:tgtEl>
                                        <p:attrNameLst>
                                          <p:attrName>ppt_x</p:attrName>
                                        </p:attrNameLst>
                                      </p:cBhvr>
                                      <p:tavLst>
                                        <p:tav tm="0">
                                          <p:val>
                                            <p:strVal val="#ppt_x"/>
                                          </p:val>
                                        </p:tav>
                                        <p:tav tm="100000">
                                          <p:val>
                                            <p:strVal val="#ppt_x"/>
                                          </p:val>
                                        </p:tav>
                                      </p:tavLst>
                                    </p:anim>
                                    <p:anim calcmode="lin" valueType="num">
                                      <p:cBhvr>
                                        <p:cTn id="90" dur="1000" fill="hold"/>
                                        <p:tgtEl>
                                          <p:spTgt spid="27"/>
                                        </p:tgtEl>
                                        <p:attrNameLst>
                                          <p:attrName>ppt_y</p:attrName>
                                        </p:attrNameLst>
                                      </p:cBhvr>
                                      <p:tavLst>
                                        <p:tav tm="0">
                                          <p:val>
                                            <p:strVal val="#ppt_y+.1"/>
                                          </p:val>
                                        </p:tav>
                                        <p:tav tm="100000">
                                          <p:val>
                                            <p:strVal val="#ppt_y"/>
                                          </p:val>
                                        </p:tav>
                                      </p:tavLst>
                                    </p:anim>
                                  </p:childTnLst>
                                </p:cTn>
                              </p:par>
                              <p:par>
                                <p:cTn id="91" presetID="42" presetClass="entr" presetSubtype="0" fill="hold" nodeType="withEffect">
                                  <p:stCondLst>
                                    <p:cond delay="0"/>
                                  </p:stCondLst>
                                  <p:childTnLst>
                                    <p:set>
                                      <p:cBhvr>
                                        <p:cTn id="92" dur="1" fill="hold">
                                          <p:stCondLst>
                                            <p:cond delay="0"/>
                                          </p:stCondLst>
                                        </p:cTn>
                                        <p:tgtEl>
                                          <p:spTgt spid="30"/>
                                        </p:tgtEl>
                                        <p:attrNameLst>
                                          <p:attrName>style.visibility</p:attrName>
                                        </p:attrNameLst>
                                      </p:cBhvr>
                                      <p:to>
                                        <p:strVal val="visible"/>
                                      </p:to>
                                    </p:set>
                                    <p:animEffect transition="in" filter="fade">
                                      <p:cBhvr>
                                        <p:cTn id="93" dur="1000"/>
                                        <p:tgtEl>
                                          <p:spTgt spid="30"/>
                                        </p:tgtEl>
                                      </p:cBhvr>
                                    </p:animEffect>
                                    <p:anim calcmode="lin" valueType="num">
                                      <p:cBhvr>
                                        <p:cTn id="94" dur="1000" fill="hold"/>
                                        <p:tgtEl>
                                          <p:spTgt spid="30"/>
                                        </p:tgtEl>
                                        <p:attrNameLst>
                                          <p:attrName>ppt_x</p:attrName>
                                        </p:attrNameLst>
                                      </p:cBhvr>
                                      <p:tavLst>
                                        <p:tav tm="0">
                                          <p:val>
                                            <p:strVal val="#ppt_x"/>
                                          </p:val>
                                        </p:tav>
                                        <p:tav tm="100000">
                                          <p:val>
                                            <p:strVal val="#ppt_x"/>
                                          </p:val>
                                        </p:tav>
                                      </p:tavLst>
                                    </p:anim>
                                    <p:anim calcmode="lin" valueType="num">
                                      <p:cBhvr>
                                        <p:cTn id="95" dur="1000" fill="hold"/>
                                        <p:tgtEl>
                                          <p:spTgt spid="30"/>
                                        </p:tgtEl>
                                        <p:attrNameLst>
                                          <p:attrName>ppt_y</p:attrName>
                                        </p:attrNameLst>
                                      </p:cBhvr>
                                      <p:tavLst>
                                        <p:tav tm="0">
                                          <p:val>
                                            <p:strVal val="#ppt_y+.1"/>
                                          </p:val>
                                        </p:tav>
                                        <p:tav tm="100000">
                                          <p:val>
                                            <p:strVal val="#ppt_y"/>
                                          </p:val>
                                        </p:tav>
                                      </p:tavLst>
                                    </p:anim>
                                  </p:childTnLst>
                                </p:cTn>
                              </p:par>
                              <p:par>
                                <p:cTn id="96" presetID="42" presetClass="entr" presetSubtype="0" fill="hold" nodeType="with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1000"/>
                                        <p:tgtEl>
                                          <p:spTgt spid="33"/>
                                        </p:tgtEl>
                                      </p:cBhvr>
                                    </p:animEffect>
                                    <p:anim calcmode="lin" valueType="num">
                                      <p:cBhvr>
                                        <p:cTn id="99" dur="1000" fill="hold"/>
                                        <p:tgtEl>
                                          <p:spTgt spid="33"/>
                                        </p:tgtEl>
                                        <p:attrNameLst>
                                          <p:attrName>ppt_x</p:attrName>
                                        </p:attrNameLst>
                                      </p:cBhvr>
                                      <p:tavLst>
                                        <p:tav tm="0">
                                          <p:val>
                                            <p:strVal val="#ppt_x"/>
                                          </p:val>
                                        </p:tav>
                                        <p:tav tm="100000">
                                          <p:val>
                                            <p:strVal val="#ppt_x"/>
                                          </p:val>
                                        </p:tav>
                                      </p:tavLst>
                                    </p:anim>
                                    <p:anim calcmode="lin" valueType="num">
                                      <p:cBhvr>
                                        <p:cTn id="100" dur="1000" fill="hold"/>
                                        <p:tgtEl>
                                          <p:spTgt spid="33"/>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fade">
                                      <p:cBhvr>
                                        <p:cTn id="103" dur="1000"/>
                                        <p:tgtEl>
                                          <p:spTgt spid="36"/>
                                        </p:tgtEl>
                                      </p:cBhvr>
                                    </p:animEffect>
                                    <p:anim calcmode="lin" valueType="num">
                                      <p:cBhvr>
                                        <p:cTn id="104" dur="1000" fill="hold"/>
                                        <p:tgtEl>
                                          <p:spTgt spid="36"/>
                                        </p:tgtEl>
                                        <p:attrNameLst>
                                          <p:attrName>ppt_x</p:attrName>
                                        </p:attrNameLst>
                                      </p:cBhvr>
                                      <p:tavLst>
                                        <p:tav tm="0">
                                          <p:val>
                                            <p:strVal val="#ppt_x"/>
                                          </p:val>
                                        </p:tav>
                                        <p:tav tm="100000">
                                          <p:val>
                                            <p:strVal val="#ppt_x"/>
                                          </p:val>
                                        </p:tav>
                                      </p:tavLst>
                                    </p:anim>
                                    <p:anim calcmode="lin" valueType="num">
                                      <p:cBhvr>
                                        <p:cTn id="105" dur="1000" fill="hold"/>
                                        <p:tgtEl>
                                          <p:spTgt spid="36"/>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0"/>
                                  </p:stCondLst>
                                  <p:childTnLst>
                                    <p:set>
                                      <p:cBhvr>
                                        <p:cTn id="107" dur="1" fill="hold">
                                          <p:stCondLst>
                                            <p:cond delay="0"/>
                                          </p:stCondLst>
                                        </p:cTn>
                                        <p:tgtEl>
                                          <p:spTgt spid="39"/>
                                        </p:tgtEl>
                                        <p:attrNameLst>
                                          <p:attrName>style.visibility</p:attrName>
                                        </p:attrNameLst>
                                      </p:cBhvr>
                                      <p:to>
                                        <p:strVal val="visible"/>
                                      </p:to>
                                    </p:set>
                                    <p:animEffect transition="in" filter="fade">
                                      <p:cBhvr>
                                        <p:cTn id="108" dur="1000"/>
                                        <p:tgtEl>
                                          <p:spTgt spid="39"/>
                                        </p:tgtEl>
                                      </p:cBhvr>
                                    </p:animEffect>
                                    <p:anim calcmode="lin" valueType="num">
                                      <p:cBhvr>
                                        <p:cTn id="109" dur="1000" fill="hold"/>
                                        <p:tgtEl>
                                          <p:spTgt spid="39"/>
                                        </p:tgtEl>
                                        <p:attrNameLst>
                                          <p:attrName>ppt_x</p:attrName>
                                        </p:attrNameLst>
                                      </p:cBhvr>
                                      <p:tavLst>
                                        <p:tav tm="0">
                                          <p:val>
                                            <p:strVal val="#ppt_x"/>
                                          </p:val>
                                        </p:tav>
                                        <p:tav tm="100000">
                                          <p:val>
                                            <p:strVal val="#ppt_x"/>
                                          </p:val>
                                        </p:tav>
                                      </p:tavLst>
                                    </p:anim>
                                    <p:anim calcmode="lin" valueType="num">
                                      <p:cBhvr>
                                        <p:cTn id="110" dur="1000" fill="hold"/>
                                        <p:tgtEl>
                                          <p:spTgt spid="39"/>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42"/>
                                        </p:tgtEl>
                                        <p:attrNameLst>
                                          <p:attrName>style.visibility</p:attrName>
                                        </p:attrNameLst>
                                      </p:cBhvr>
                                      <p:to>
                                        <p:strVal val="visible"/>
                                      </p:to>
                                    </p:set>
                                    <p:animEffect transition="in" filter="fade">
                                      <p:cBhvr>
                                        <p:cTn id="113" dur="1000"/>
                                        <p:tgtEl>
                                          <p:spTgt spid="42"/>
                                        </p:tgtEl>
                                      </p:cBhvr>
                                    </p:animEffect>
                                    <p:anim calcmode="lin" valueType="num">
                                      <p:cBhvr>
                                        <p:cTn id="114" dur="1000" fill="hold"/>
                                        <p:tgtEl>
                                          <p:spTgt spid="42"/>
                                        </p:tgtEl>
                                        <p:attrNameLst>
                                          <p:attrName>ppt_x</p:attrName>
                                        </p:attrNameLst>
                                      </p:cBhvr>
                                      <p:tavLst>
                                        <p:tav tm="0">
                                          <p:val>
                                            <p:strVal val="#ppt_x"/>
                                          </p:val>
                                        </p:tav>
                                        <p:tav tm="100000">
                                          <p:val>
                                            <p:strVal val="#ppt_x"/>
                                          </p:val>
                                        </p:tav>
                                      </p:tavLst>
                                    </p:anim>
                                    <p:anim calcmode="lin" valueType="num">
                                      <p:cBhvr>
                                        <p:cTn id="115"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7" grpId="0" animBg="1"/>
      <p:bldP spid="19" grpId="0" animBg="1"/>
      <p:bldP spid="24" grpId="0" animBg="1"/>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Group 1"/>
          <p:cNvGrpSpPr/>
          <p:nvPr/>
        </p:nvGrpSpPr>
        <p:grpSpPr>
          <a:xfrm>
            <a:off x="2460414" y="2792794"/>
            <a:ext cx="7174523" cy="1093993"/>
            <a:chOff x="2550494" y="2839198"/>
            <a:chExt cx="7174523" cy="1093993"/>
          </a:xfrm>
        </p:grpSpPr>
        <p:cxnSp>
          <p:nvCxnSpPr>
            <p:cNvPr id="13" name="Straight Connector 12@|9FFC:0|FBC:0|LFC:9868950|LBC:16777215"/>
            <p:cNvCxnSpPr/>
            <p:nvPr/>
          </p:nvCxnSpPr>
          <p:spPr>
            <a:xfrm>
              <a:off x="6137756" y="2839198"/>
              <a:ext cx="0" cy="727200"/>
            </a:xfrm>
            <a:prstGeom prst="line">
              <a:avLst/>
            </a:prstGeom>
            <a:noFill/>
            <a:ln w="12700" cap="flat" cmpd="sng" algn="ctr">
              <a:solidFill>
                <a:schemeClr val="bg1">
                  <a:lumMod val="50000"/>
                </a:schemeClr>
              </a:solidFill>
              <a:prstDash val="solid"/>
              <a:miter lim="800000"/>
              <a:headEnd type="oval"/>
              <a:tailEnd type="oval"/>
            </a:ln>
            <a:effectLst/>
          </p:spPr>
        </p:cxnSp>
        <p:cxnSp>
          <p:nvCxnSpPr>
            <p:cNvPr id="14" name="Straight Connector 13@|9FFC:0|FBC:0|LFC:9868950|LBC:16777215"/>
            <p:cNvCxnSpPr/>
            <p:nvPr/>
          </p:nvCxnSpPr>
          <p:spPr>
            <a:xfrm>
              <a:off x="2550494" y="3573191"/>
              <a:ext cx="7174523" cy="0"/>
            </a:xfrm>
            <a:prstGeom prst="line">
              <a:avLst/>
            </a:prstGeom>
            <a:noFill/>
            <a:ln w="12700" cap="flat" cmpd="sng" algn="ctr">
              <a:solidFill>
                <a:schemeClr val="bg1">
                  <a:lumMod val="50000"/>
                </a:schemeClr>
              </a:solidFill>
              <a:prstDash val="solid"/>
              <a:miter lim="800000"/>
              <a:headEnd type="oval" w="med" len="med"/>
              <a:tailEnd type="oval" w="med" len="med"/>
            </a:ln>
            <a:effectLst/>
          </p:spPr>
        </p:cxnSp>
        <p:cxnSp>
          <p:nvCxnSpPr>
            <p:cNvPr id="15" name="Straight Connector 14@|9FFC:0|FBC:0|LFC:9868950|LBC:16777215"/>
            <p:cNvCxnSpPr/>
            <p:nvPr/>
          </p:nvCxnSpPr>
          <p:spPr>
            <a:xfrm>
              <a:off x="2550494" y="3573191"/>
              <a:ext cx="0" cy="360000"/>
            </a:xfrm>
            <a:prstGeom prst="line">
              <a:avLst/>
            </a:prstGeom>
            <a:noFill/>
            <a:ln w="12700" cap="flat" cmpd="sng" algn="ctr">
              <a:solidFill>
                <a:schemeClr val="bg1">
                  <a:lumMod val="50000"/>
                </a:schemeClr>
              </a:solidFill>
              <a:prstDash val="solid"/>
              <a:miter lim="800000"/>
              <a:headEnd type="none"/>
              <a:tailEnd type="oval"/>
            </a:ln>
            <a:effectLst/>
          </p:spPr>
        </p:cxnSp>
        <p:cxnSp>
          <p:nvCxnSpPr>
            <p:cNvPr id="16" name="Straight Connector 15@|9FFC:0|FBC:0|LFC:9868950|LBC:16777215"/>
            <p:cNvCxnSpPr/>
            <p:nvPr/>
          </p:nvCxnSpPr>
          <p:spPr>
            <a:xfrm>
              <a:off x="9725017" y="3558092"/>
              <a:ext cx="0" cy="360000"/>
            </a:xfrm>
            <a:prstGeom prst="line">
              <a:avLst/>
            </a:prstGeom>
            <a:noFill/>
            <a:ln w="12700" cap="flat" cmpd="sng" algn="ctr">
              <a:solidFill>
                <a:schemeClr val="bg1">
                  <a:lumMod val="50000"/>
                </a:schemeClr>
              </a:solidFill>
              <a:prstDash val="solid"/>
              <a:miter lim="800000"/>
              <a:headEnd type="none"/>
              <a:tailEnd type="oval"/>
            </a:ln>
            <a:effectLst/>
          </p:spPr>
        </p:cxnSp>
        <p:cxnSp>
          <p:nvCxnSpPr>
            <p:cNvPr id="17" name="Straight Connector 21@|9FFC:0|FBC:0|LFC:9868950|LBC:16777215"/>
            <p:cNvCxnSpPr/>
            <p:nvPr/>
          </p:nvCxnSpPr>
          <p:spPr>
            <a:xfrm>
              <a:off x="4803228" y="3566932"/>
              <a:ext cx="0" cy="360000"/>
            </a:xfrm>
            <a:prstGeom prst="line">
              <a:avLst/>
            </a:prstGeom>
            <a:noFill/>
            <a:ln w="12700" cap="flat" cmpd="sng" algn="ctr">
              <a:solidFill>
                <a:schemeClr val="bg1">
                  <a:lumMod val="50000"/>
                </a:schemeClr>
              </a:solidFill>
              <a:prstDash val="solid"/>
              <a:miter lim="800000"/>
              <a:headEnd type="none"/>
              <a:tailEnd type="oval"/>
            </a:ln>
            <a:effectLst/>
          </p:spPr>
        </p:cxnSp>
        <p:cxnSp>
          <p:nvCxnSpPr>
            <p:cNvPr id="18" name="Straight Connector 22@|9FFC:0|FBC:0|LFC:9868950|LBC:16777215"/>
            <p:cNvCxnSpPr/>
            <p:nvPr/>
          </p:nvCxnSpPr>
          <p:spPr>
            <a:xfrm>
              <a:off x="7381415" y="3573191"/>
              <a:ext cx="0" cy="360000"/>
            </a:xfrm>
            <a:prstGeom prst="line">
              <a:avLst/>
            </a:prstGeom>
            <a:noFill/>
            <a:ln w="12700" cap="flat" cmpd="sng" algn="ctr">
              <a:solidFill>
                <a:schemeClr val="bg1">
                  <a:lumMod val="50000"/>
                </a:schemeClr>
              </a:solidFill>
              <a:prstDash val="solid"/>
              <a:miter lim="800000"/>
              <a:headEnd type="none"/>
              <a:tailEnd type="oval"/>
            </a:ln>
            <a:effectLst/>
          </p:spPr>
        </p:cxnSp>
      </p:grpSp>
      <p:sp>
        <p:nvSpPr>
          <p:cNvPr id="19" name="Rectangle 9"/>
          <p:cNvSpPr/>
          <p:nvPr/>
        </p:nvSpPr>
        <p:spPr>
          <a:xfrm>
            <a:off x="5414179" y="1920837"/>
            <a:ext cx="1204211" cy="1204212"/>
          </a:xfrm>
          <a:prstGeom prst="rect">
            <a:avLst/>
          </a:prstGeom>
          <a:noFill/>
          <a:ln w="25400" cmpd="sng">
            <a:solidFill>
              <a:srgbClr val="C00000"/>
            </a:solidFill>
            <a:miter lim="800000"/>
          </a:ln>
        </p:spPr>
        <p:txBody>
          <a:bodyPr anchor="ctr"/>
          <a:lstStyle/>
          <a:p>
            <a:pPr algn="ctr" fontAlgn="ctr">
              <a:buClr>
                <a:srgbClr val="FF0000"/>
              </a:buClr>
              <a:buSzPct val="70000"/>
              <a:tabLst>
                <a:tab pos="723900" algn="l"/>
                <a:tab pos="1447800" algn="l"/>
              </a:tabLst>
            </a:pPr>
            <a:endParaRPr lang="id-ID" sz="3600">
              <a:solidFill>
                <a:schemeClr val="bg1">
                  <a:lumMod val="50000"/>
                </a:schemeClr>
              </a:solidFill>
              <a:cs typeface="+mn-ea"/>
              <a:sym typeface="+mn-lt"/>
            </a:endParaRPr>
          </a:p>
        </p:txBody>
      </p:sp>
      <p:sp>
        <p:nvSpPr>
          <p:cNvPr id="20" name="Rectangle 24"/>
          <p:cNvSpPr/>
          <p:nvPr/>
        </p:nvSpPr>
        <p:spPr>
          <a:xfrm>
            <a:off x="1883210" y="3830050"/>
            <a:ext cx="1094952" cy="1094953"/>
          </a:xfrm>
          <a:prstGeom prst="rect">
            <a:avLst/>
          </a:prstGeom>
          <a:noFill/>
          <a:ln w="25400" cmpd="sng">
            <a:solidFill>
              <a:schemeClr val="tx2">
                <a:lumMod val="50000"/>
              </a:schemeClr>
            </a:solidFill>
            <a:miter lim="800000"/>
          </a:ln>
        </p:spPr>
        <p:txBody>
          <a:bodyPr anchor="ctr"/>
          <a:lstStyle/>
          <a:p>
            <a:pPr algn="ctr" fontAlgn="ctr">
              <a:buClr>
                <a:srgbClr val="FF0000"/>
              </a:buClr>
              <a:buSzPct val="70000"/>
              <a:tabLst>
                <a:tab pos="723900" algn="l"/>
                <a:tab pos="1447800" algn="l"/>
              </a:tabLst>
            </a:pPr>
            <a:endParaRPr lang="id-ID" sz="3600">
              <a:solidFill>
                <a:schemeClr val="bg1">
                  <a:lumMod val="50000"/>
                </a:schemeClr>
              </a:solidFill>
              <a:cs typeface="+mn-ea"/>
              <a:sym typeface="+mn-lt"/>
            </a:endParaRPr>
          </a:p>
        </p:txBody>
      </p:sp>
      <p:sp>
        <p:nvSpPr>
          <p:cNvPr id="21" name="Rectangle 27"/>
          <p:cNvSpPr/>
          <p:nvPr/>
        </p:nvSpPr>
        <p:spPr>
          <a:xfrm>
            <a:off x="4123375" y="3830050"/>
            <a:ext cx="1094952" cy="1094953"/>
          </a:xfrm>
          <a:prstGeom prst="rect">
            <a:avLst/>
          </a:prstGeom>
          <a:noFill/>
          <a:ln w="25400" cmpd="sng">
            <a:solidFill>
              <a:srgbClr val="C00000"/>
            </a:solidFill>
            <a:miter lim="800000"/>
          </a:ln>
        </p:spPr>
        <p:txBody>
          <a:bodyPr anchor="ctr"/>
          <a:lstStyle/>
          <a:p>
            <a:pPr algn="ctr" fontAlgn="ctr">
              <a:buClr>
                <a:srgbClr val="FF0000"/>
              </a:buClr>
              <a:buSzPct val="70000"/>
              <a:tabLst>
                <a:tab pos="723900" algn="l"/>
                <a:tab pos="1447800" algn="l"/>
              </a:tabLst>
            </a:pPr>
            <a:endParaRPr lang="id-ID" sz="3600">
              <a:solidFill>
                <a:schemeClr val="bg1">
                  <a:lumMod val="50000"/>
                </a:schemeClr>
              </a:solidFill>
              <a:cs typeface="+mn-ea"/>
              <a:sym typeface="+mn-lt"/>
            </a:endParaRPr>
          </a:p>
        </p:txBody>
      </p:sp>
      <p:sp>
        <p:nvSpPr>
          <p:cNvPr id="22" name="Rectangle 30"/>
          <p:cNvSpPr/>
          <p:nvPr/>
        </p:nvSpPr>
        <p:spPr>
          <a:xfrm>
            <a:off x="6712262" y="3835562"/>
            <a:ext cx="1094952" cy="1094953"/>
          </a:xfrm>
          <a:prstGeom prst="rect">
            <a:avLst/>
          </a:prstGeom>
          <a:noFill/>
          <a:ln w="25400" cmpd="sng">
            <a:solidFill>
              <a:schemeClr val="tx2">
                <a:lumMod val="50000"/>
              </a:schemeClr>
            </a:solidFill>
            <a:miter lim="800000"/>
          </a:ln>
        </p:spPr>
        <p:txBody>
          <a:bodyPr anchor="ctr"/>
          <a:lstStyle/>
          <a:p>
            <a:pPr algn="ctr" fontAlgn="ctr">
              <a:buClr>
                <a:srgbClr val="FF0000"/>
              </a:buClr>
              <a:buSzPct val="70000"/>
              <a:tabLst>
                <a:tab pos="723900" algn="l"/>
                <a:tab pos="1447800" algn="l"/>
              </a:tabLst>
            </a:pPr>
            <a:endParaRPr lang="id-ID" sz="3600">
              <a:solidFill>
                <a:schemeClr val="bg1">
                  <a:lumMod val="50000"/>
                </a:schemeClr>
              </a:solidFill>
              <a:cs typeface="+mn-ea"/>
              <a:sym typeface="+mn-lt"/>
            </a:endParaRPr>
          </a:p>
        </p:txBody>
      </p:sp>
      <p:sp>
        <p:nvSpPr>
          <p:cNvPr id="23" name="Rectangle 33"/>
          <p:cNvSpPr/>
          <p:nvPr/>
        </p:nvSpPr>
        <p:spPr>
          <a:xfrm>
            <a:off x="9053883" y="3832955"/>
            <a:ext cx="1094952" cy="1094953"/>
          </a:xfrm>
          <a:prstGeom prst="rect">
            <a:avLst/>
          </a:prstGeom>
          <a:noFill/>
          <a:ln w="25400" cmpd="sng">
            <a:solidFill>
              <a:srgbClr val="C00000"/>
            </a:solidFill>
            <a:miter lim="800000"/>
          </a:ln>
        </p:spPr>
        <p:txBody>
          <a:bodyPr anchor="ctr"/>
          <a:lstStyle/>
          <a:p>
            <a:pPr algn="ctr" fontAlgn="ctr">
              <a:buClr>
                <a:srgbClr val="FF0000"/>
              </a:buClr>
              <a:buSzPct val="70000"/>
              <a:tabLst>
                <a:tab pos="723900" algn="l"/>
                <a:tab pos="1447800" algn="l"/>
              </a:tabLst>
            </a:pPr>
            <a:endParaRPr lang="id-ID" sz="3600">
              <a:solidFill>
                <a:schemeClr val="bg1">
                  <a:lumMod val="50000"/>
                </a:schemeClr>
              </a:solidFill>
              <a:cs typeface="+mn-ea"/>
              <a:sym typeface="+mn-lt"/>
            </a:endParaRPr>
          </a:p>
        </p:txBody>
      </p:sp>
      <p:sp>
        <p:nvSpPr>
          <p:cNvPr id="24" name="文本框 15"/>
          <p:cNvSpPr txBox="1"/>
          <p:nvPr/>
        </p:nvSpPr>
        <p:spPr>
          <a:xfrm>
            <a:off x="5557475" y="2371073"/>
            <a:ext cx="917617" cy="270010"/>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445469"/>
                </a:solidFill>
                <a:latin typeface="Arial" panose="020B0604020202020204" pitchFamily="34" charset="0"/>
                <a:ea typeface="微软雅黑" panose="020B0503020204020204" pitchFamily="34" charset="-122"/>
                <a:cs typeface="+mn-ea"/>
              </a:defRPr>
            </a:lvl1pPr>
          </a:lstStyle>
          <a:p>
            <a:pPr algn="ctr"/>
            <a:r>
              <a:rPr lang="zh-CN" altLang="en-US" sz="1600" b="1" dirty="0">
                <a:solidFill>
                  <a:schemeClr val="bg1">
                    <a:lumMod val="50000"/>
                  </a:schemeClr>
                </a:solidFill>
                <a:latin typeface="+mn-lt"/>
                <a:ea typeface="+mn-ea"/>
                <a:sym typeface="+mn-lt"/>
              </a:rPr>
              <a:t>关键词</a:t>
            </a:r>
            <a:endParaRPr lang="zh-CN" altLang="en-US" sz="1600" b="1" dirty="0">
              <a:solidFill>
                <a:schemeClr val="bg1">
                  <a:lumMod val="50000"/>
                </a:schemeClr>
              </a:solidFill>
              <a:latin typeface="+mn-lt"/>
              <a:ea typeface="+mn-ea"/>
              <a:sym typeface="+mn-lt"/>
            </a:endParaRPr>
          </a:p>
        </p:txBody>
      </p:sp>
      <p:sp>
        <p:nvSpPr>
          <p:cNvPr id="25" name="矩形 24"/>
          <p:cNvSpPr/>
          <p:nvPr/>
        </p:nvSpPr>
        <p:spPr>
          <a:xfrm>
            <a:off x="1689260" y="5568206"/>
            <a:ext cx="9136583" cy="494751"/>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schemeClr val="bg1">
                    <a:lumMod val="50000"/>
                  </a:schemeClr>
                </a:solidFill>
                <a:cs typeface="+mn-ea"/>
                <a:sym typeface="+mn-lt"/>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chemeClr val="bg1">
                  <a:lumMod val="50000"/>
                </a:schemeClr>
              </a:solidFill>
              <a:cs typeface="+mn-ea"/>
              <a:sym typeface="+mn-lt"/>
            </a:endParaRPr>
          </a:p>
        </p:txBody>
      </p:sp>
      <p:sp>
        <p:nvSpPr>
          <p:cNvPr id="26" name="文本框 17"/>
          <p:cNvSpPr txBox="1"/>
          <p:nvPr/>
        </p:nvSpPr>
        <p:spPr>
          <a:xfrm>
            <a:off x="1959089" y="4277487"/>
            <a:ext cx="917617" cy="270010"/>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445469"/>
                </a:solidFill>
                <a:latin typeface="Arial" panose="020B0604020202020204" pitchFamily="34" charset="0"/>
                <a:ea typeface="微软雅黑" panose="020B0503020204020204" pitchFamily="34" charset="-122"/>
                <a:cs typeface="+mn-ea"/>
              </a:defRPr>
            </a:lvl1pPr>
          </a:lstStyle>
          <a:p>
            <a:pPr algn="ctr"/>
            <a:r>
              <a:rPr lang="zh-CN" altLang="en-US" sz="1600" b="1">
                <a:solidFill>
                  <a:schemeClr val="bg1">
                    <a:lumMod val="50000"/>
                  </a:schemeClr>
                </a:solidFill>
                <a:latin typeface="+mn-lt"/>
                <a:ea typeface="+mn-ea"/>
                <a:sym typeface="+mn-lt"/>
              </a:rPr>
              <a:t>关键词</a:t>
            </a:r>
            <a:endParaRPr lang="zh-CN" altLang="en-US" sz="1600" b="1" dirty="0">
              <a:solidFill>
                <a:schemeClr val="bg1">
                  <a:lumMod val="50000"/>
                </a:schemeClr>
              </a:solidFill>
              <a:latin typeface="+mn-lt"/>
              <a:ea typeface="+mn-ea"/>
              <a:sym typeface="+mn-lt"/>
            </a:endParaRPr>
          </a:p>
        </p:txBody>
      </p:sp>
      <p:sp>
        <p:nvSpPr>
          <p:cNvPr id="27" name="文本框 18"/>
          <p:cNvSpPr txBox="1"/>
          <p:nvPr/>
        </p:nvSpPr>
        <p:spPr>
          <a:xfrm>
            <a:off x="4212042" y="4277487"/>
            <a:ext cx="917617" cy="270010"/>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445469"/>
                </a:solidFill>
                <a:latin typeface="Arial" panose="020B0604020202020204" pitchFamily="34" charset="0"/>
                <a:ea typeface="微软雅黑" panose="020B0503020204020204" pitchFamily="34" charset="-122"/>
                <a:cs typeface="+mn-ea"/>
              </a:defRPr>
            </a:lvl1pPr>
          </a:lstStyle>
          <a:p>
            <a:pPr algn="ctr"/>
            <a:r>
              <a:rPr lang="zh-CN" altLang="en-US" sz="1600" b="1">
                <a:solidFill>
                  <a:schemeClr val="bg1">
                    <a:lumMod val="50000"/>
                  </a:schemeClr>
                </a:solidFill>
                <a:latin typeface="+mn-lt"/>
                <a:ea typeface="+mn-ea"/>
                <a:sym typeface="+mn-lt"/>
              </a:rPr>
              <a:t>关键词</a:t>
            </a:r>
            <a:endParaRPr lang="zh-CN" altLang="en-US" sz="1600" b="1" dirty="0">
              <a:solidFill>
                <a:schemeClr val="bg1">
                  <a:lumMod val="50000"/>
                </a:schemeClr>
              </a:solidFill>
              <a:latin typeface="+mn-lt"/>
              <a:ea typeface="+mn-ea"/>
              <a:sym typeface="+mn-lt"/>
            </a:endParaRPr>
          </a:p>
        </p:txBody>
      </p:sp>
      <p:sp>
        <p:nvSpPr>
          <p:cNvPr id="28" name="文本框 19"/>
          <p:cNvSpPr txBox="1"/>
          <p:nvPr/>
        </p:nvSpPr>
        <p:spPr>
          <a:xfrm>
            <a:off x="6800929" y="4277487"/>
            <a:ext cx="917617" cy="270010"/>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445469"/>
                </a:solidFill>
                <a:latin typeface="Arial" panose="020B0604020202020204" pitchFamily="34" charset="0"/>
                <a:ea typeface="微软雅黑" panose="020B0503020204020204" pitchFamily="34" charset="-122"/>
                <a:cs typeface="+mn-ea"/>
              </a:defRPr>
            </a:lvl1pPr>
          </a:lstStyle>
          <a:p>
            <a:pPr algn="ctr"/>
            <a:r>
              <a:rPr lang="zh-CN" altLang="en-US" sz="1600" b="1">
                <a:solidFill>
                  <a:schemeClr val="bg1">
                    <a:lumMod val="50000"/>
                  </a:schemeClr>
                </a:solidFill>
                <a:latin typeface="+mn-lt"/>
                <a:ea typeface="+mn-ea"/>
                <a:sym typeface="+mn-lt"/>
              </a:rPr>
              <a:t>关键词</a:t>
            </a:r>
            <a:endParaRPr lang="zh-CN" altLang="en-US" sz="1600" b="1" dirty="0">
              <a:solidFill>
                <a:schemeClr val="bg1">
                  <a:lumMod val="50000"/>
                </a:schemeClr>
              </a:solidFill>
              <a:latin typeface="+mn-lt"/>
              <a:ea typeface="+mn-ea"/>
              <a:sym typeface="+mn-lt"/>
            </a:endParaRPr>
          </a:p>
        </p:txBody>
      </p:sp>
      <p:sp>
        <p:nvSpPr>
          <p:cNvPr id="29" name="文本框 20"/>
          <p:cNvSpPr txBox="1"/>
          <p:nvPr/>
        </p:nvSpPr>
        <p:spPr>
          <a:xfrm>
            <a:off x="9176128" y="4277487"/>
            <a:ext cx="917617" cy="270010"/>
          </a:xfrm>
          <a:prstGeom prst="rect">
            <a:avLst/>
          </a:prstGeom>
          <a:noFill/>
        </p:spPr>
        <p:txBody>
          <a:bodyPr wrap="square" lIns="0" tIns="0" rIns="0" bIns="0" rtlCol="0" anchor="t" anchorCtr="0">
            <a:spAutoFit/>
          </a:bodyPr>
          <a:lstStyle>
            <a:defPPr>
              <a:defRPr lang="zh-CN"/>
            </a:defPPr>
            <a:lvl1pPr defTabSz="1216660">
              <a:lnSpc>
                <a:spcPct val="120000"/>
              </a:lnSpc>
              <a:spcBef>
                <a:spcPct val="20000"/>
              </a:spcBef>
              <a:defRPr sz="1400">
                <a:solidFill>
                  <a:srgbClr val="445469"/>
                </a:solidFill>
                <a:latin typeface="Arial" panose="020B0604020202020204" pitchFamily="34" charset="0"/>
                <a:ea typeface="微软雅黑" panose="020B0503020204020204" pitchFamily="34" charset="-122"/>
                <a:cs typeface="+mn-ea"/>
              </a:defRPr>
            </a:lvl1pPr>
          </a:lstStyle>
          <a:p>
            <a:pPr algn="ctr"/>
            <a:r>
              <a:rPr lang="zh-CN" altLang="en-US" sz="1600" b="1">
                <a:solidFill>
                  <a:schemeClr val="bg1">
                    <a:lumMod val="50000"/>
                  </a:schemeClr>
                </a:solidFill>
                <a:latin typeface="+mn-lt"/>
                <a:ea typeface="+mn-ea"/>
                <a:sym typeface="+mn-lt"/>
              </a:rPr>
              <a:t>关键词</a:t>
            </a:r>
            <a:endParaRPr lang="zh-CN" altLang="en-US" sz="1600" b="1" dirty="0">
              <a:solidFill>
                <a:schemeClr val="bg1">
                  <a:lumMod val="50000"/>
                </a:schemeClr>
              </a:solidFill>
              <a:latin typeface="+mn-lt"/>
              <a:ea typeface="+mn-ea"/>
              <a:sym typeface="+mn-lt"/>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250"/>
                                        <p:tgtEl>
                                          <p:spTgt spid="19"/>
                                        </p:tgtEl>
                                      </p:cBhvr>
                                    </p:animEffect>
                                    <p:anim calcmode="lin" valueType="num">
                                      <p:cBhvr>
                                        <p:cTn id="20" dur="250" fill="hold"/>
                                        <p:tgtEl>
                                          <p:spTgt spid="19"/>
                                        </p:tgtEl>
                                        <p:attrNameLst>
                                          <p:attrName>ppt_x</p:attrName>
                                        </p:attrNameLst>
                                      </p:cBhvr>
                                      <p:tavLst>
                                        <p:tav tm="0">
                                          <p:val>
                                            <p:strVal val="#ppt_x"/>
                                          </p:val>
                                        </p:tav>
                                        <p:tav tm="100000">
                                          <p:val>
                                            <p:strVal val="#ppt_x"/>
                                          </p:val>
                                        </p:tav>
                                      </p:tavLst>
                                    </p:anim>
                                    <p:anim calcmode="lin" valueType="num">
                                      <p:cBhvr>
                                        <p:cTn id="21" dur="250" fill="hold"/>
                                        <p:tgtEl>
                                          <p:spTgt spid="1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250"/>
                                        <p:tgtEl>
                                          <p:spTgt spid="20"/>
                                        </p:tgtEl>
                                      </p:cBhvr>
                                    </p:animEffect>
                                    <p:anim calcmode="lin" valueType="num">
                                      <p:cBhvr>
                                        <p:cTn id="26" dur="250" fill="hold"/>
                                        <p:tgtEl>
                                          <p:spTgt spid="20"/>
                                        </p:tgtEl>
                                        <p:attrNameLst>
                                          <p:attrName>ppt_x</p:attrName>
                                        </p:attrNameLst>
                                      </p:cBhvr>
                                      <p:tavLst>
                                        <p:tav tm="0">
                                          <p:val>
                                            <p:strVal val="#ppt_x"/>
                                          </p:val>
                                        </p:tav>
                                        <p:tav tm="100000">
                                          <p:val>
                                            <p:strVal val="#ppt_x"/>
                                          </p:val>
                                        </p:tav>
                                      </p:tavLst>
                                    </p:anim>
                                    <p:anim calcmode="lin" valueType="num">
                                      <p:cBhvr>
                                        <p:cTn id="27" dur="250" fill="hold"/>
                                        <p:tgtEl>
                                          <p:spTgt spid="2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250"/>
                                        <p:tgtEl>
                                          <p:spTgt spid="21"/>
                                        </p:tgtEl>
                                      </p:cBhvr>
                                    </p:animEffect>
                                    <p:anim calcmode="lin" valueType="num">
                                      <p:cBhvr>
                                        <p:cTn id="32" dur="250" fill="hold"/>
                                        <p:tgtEl>
                                          <p:spTgt spid="21"/>
                                        </p:tgtEl>
                                        <p:attrNameLst>
                                          <p:attrName>ppt_x</p:attrName>
                                        </p:attrNameLst>
                                      </p:cBhvr>
                                      <p:tavLst>
                                        <p:tav tm="0">
                                          <p:val>
                                            <p:strVal val="#ppt_x"/>
                                          </p:val>
                                        </p:tav>
                                        <p:tav tm="100000">
                                          <p:val>
                                            <p:strVal val="#ppt_x"/>
                                          </p:val>
                                        </p:tav>
                                      </p:tavLst>
                                    </p:anim>
                                    <p:anim calcmode="lin" valueType="num">
                                      <p:cBhvr>
                                        <p:cTn id="33" dur="250" fill="hold"/>
                                        <p:tgtEl>
                                          <p:spTgt spid="2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250"/>
                                        <p:tgtEl>
                                          <p:spTgt spid="22"/>
                                        </p:tgtEl>
                                      </p:cBhvr>
                                    </p:animEffect>
                                    <p:anim calcmode="lin" valueType="num">
                                      <p:cBhvr>
                                        <p:cTn id="38" dur="250" fill="hold"/>
                                        <p:tgtEl>
                                          <p:spTgt spid="22"/>
                                        </p:tgtEl>
                                        <p:attrNameLst>
                                          <p:attrName>ppt_x</p:attrName>
                                        </p:attrNameLst>
                                      </p:cBhvr>
                                      <p:tavLst>
                                        <p:tav tm="0">
                                          <p:val>
                                            <p:strVal val="#ppt_x"/>
                                          </p:val>
                                        </p:tav>
                                        <p:tav tm="100000">
                                          <p:val>
                                            <p:strVal val="#ppt_x"/>
                                          </p:val>
                                        </p:tav>
                                      </p:tavLst>
                                    </p:anim>
                                    <p:anim calcmode="lin" valueType="num">
                                      <p:cBhvr>
                                        <p:cTn id="39" dur="250" fill="hold"/>
                                        <p:tgtEl>
                                          <p:spTgt spid="22"/>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250"/>
                                        <p:tgtEl>
                                          <p:spTgt spid="23"/>
                                        </p:tgtEl>
                                      </p:cBhvr>
                                    </p:animEffect>
                                    <p:anim calcmode="lin" valueType="num">
                                      <p:cBhvr>
                                        <p:cTn id="44" dur="250" fill="hold"/>
                                        <p:tgtEl>
                                          <p:spTgt spid="23"/>
                                        </p:tgtEl>
                                        <p:attrNameLst>
                                          <p:attrName>ppt_x</p:attrName>
                                        </p:attrNameLst>
                                      </p:cBhvr>
                                      <p:tavLst>
                                        <p:tav tm="0">
                                          <p:val>
                                            <p:strVal val="#ppt_x"/>
                                          </p:val>
                                        </p:tav>
                                        <p:tav tm="100000">
                                          <p:val>
                                            <p:strVal val="#ppt_x"/>
                                          </p:val>
                                        </p:tav>
                                      </p:tavLst>
                                    </p:anim>
                                    <p:anim calcmode="lin" valueType="num">
                                      <p:cBhvr>
                                        <p:cTn id="45" dur="250" fill="hold"/>
                                        <p:tgtEl>
                                          <p:spTgt spid="23"/>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fade">
                                      <p:cBhvr>
                                        <p:cTn id="49" dur="250"/>
                                        <p:tgtEl>
                                          <p:spTgt spid="24"/>
                                        </p:tgtEl>
                                      </p:cBhvr>
                                    </p:animEffect>
                                    <p:anim calcmode="lin" valueType="num">
                                      <p:cBhvr>
                                        <p:cTn id="50" dur="250" fill="hold"/>
                                        <p:tgtEl>
                                          <p:spTgt spid="24"/>
                                        </p:tgtEl>
                                        <p:attrNameLst>
                                          <p:attrName>ppt_x</p:attrName>
                                        </p:attrNameLst>
                                      </p:cBhvr>
                                      <p:tavLst>
                                        <p:tav tm="0">
                                          <p:val>
                                            <p:strVal val="#ppt_x"/>
                                          </p:val>
                                        </p:tav>
                                        <p:tav tm="100000">
                                          <p:val>
                                            <p:strVal val="#ppt_x"/>
                                          </p:val>
                                        </p:tav>
                                      </p:tavLst>
                                    </p:anim>
                                    <p:anim calcmode="lin" valueType="num">
                                      <p:cBhvr>
                                        <p:cTn id="51" dur="250" fill="hold"/>
                                        <p:tgtEl>
                                          <p:spTgt spid="24"/>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250"/>
                                        <p:tgtEl>
                                          <p:spTgt spid="25"/>
                                        </p:tgtEl>
                                      </p:cBhvr>
                                    </p:animEffect>
                                    <p:anim calcmode="lin" valueType="num">
                                      <p:cBhvr>
                                        <p:cTn id="56" dur="250" fill="hold"/>
                                        <p:tgtEl>
                                          <p:spTgt spid="25"/>
                                        </p:tgtEl>
                                        <p:attrNameLst>
                                          <p:attrName>ppt_x</p:attrName>
                                        </p:attrNameLst>
                                      </p:cBhvr>
                                      <p:tavLst>
                                        <p:tav tm="0">
                                          <p:val>
                                            <p:strVal val="#ppt_x"/>
                                          </p:val>
                                        </p:tav>
                                        <p:tav tm="100000">
                                          <p:val>
                                            <p:strVal val="#ppt_x"/>
                                          </p:val>
                                        </p:tav>
                                      </p:tavLst>
                                    </p:anim>
                                    <p:anim calcmode="lin" valueType="num">
                                      <p:cBhvr>
                                        <p:cTn id="57" dur="250" fill="hold"/>
                                        <p:tgtEl>
                                          <p:spTgt spid="25"/>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250"/>
                                        <p:tgtEl>
                                          <p:spTgt spid="26"/>
                                        </p:tgtEl>
                                      </p:cBhvr>
                                    </p:animEffect>
                                    <p:anim calcmode="lin" valueType="num">
                                      <p:cBhvr>
                                        <p:cTn id="62" dur="250" fill="hold"/>
                                        <p:tgtEl>
                                          <p:spTgt spid="26"/>
                                        </p:tgtEl>
                                        <p:attrNameLst>
                                          <p:attrName>ppt_x</p:attrName>
                                        </p:attrNameLst>
                                      </p:cBhvr>
                                      <p:tavLst>
                                        <p:tav tm="0">
                                          <p:val>
                                            <p:strVal val="#ppt_x"/>
                                          </p:val>
                                        </p:tav>
                                        <p:tav tm="100000">
                                          <p:val>
                                            <p:strVal val="#ppt_x"/>
                                          </p:val>
                                        </p:tav>
                                      </p:tavLst>
                                    </p:anim>
                                    <p:anim calcmode="lin" valueType="num">
                                      <p:cBhvr>
                                        <p:cTn id="63" dur="250" fill="hold"/>
                                        <p:tgtEl>
                                          <p:spTgt spid="26"/>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250"/>
                                        <p:tgtEl>
                                          <p:spTgt spid="27"/>
                                        </p:tgtEl>
                                      </p:cBhvr>
                                    </p:animEffect>
                                    <p:anim calcmode="lin" valueType="num">
                                      <p:cBhvr>
                                        <p:cTn id="68" dur="250" fill="hold"/>
                                        <p:tgtEl>
                                          <p:spTgt spid="27"/>
                                        </p:tgtEl>
                                        <p:attrNameLst>
                                          <p:attrName>ppt_x</p:attrName>
                                        </p:attrNameLst>
                                      </p:cBhvr>
                                      <p:tavLst>
                                        <p:tav tm="0">
                                          <p:val>
                                            <p:strVal val="#ppt_x"/>
                                          </p:val>
                                        </p:tav>
                                        <p:tav tm="100000">
                                          <p:val>
                                            <p:strVal val="#ppt_x"/>
                                          </p:val>
                                        </p:tav>
                                      </p:tavLst>
                                    </p:anim>
                                    <p:anim calcmode="lin" valueType="num">
                                      <p:cBhvr>
                                        <p:cTn id="69" dur="250" fill="hold"/>
                                        <p:tgtEl>
                                          <p:spTgt spid="27"/>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250"/>
                                        <p:tgtEl>
                                          <p:spTgt spid="28"/>
                                        </p:tgtEl>
                                      </p:cBhvr>
                                    </p:animEffect>
                                    <p:anim calcmode="lin" valueType="num">
                                      <p:cBhvr>
                                        <p:cTn id="74" dur="250" fill="hold"/>
                                        <p:tgtEl>
                                          <p:spTgt spid="28"/>
                                        </p:tgtEl>
                                        <p:attrNameLst>
                                          <p:attrName>ppt_x</p:attrName>
                                        </p:attrNameLst>
                                      </p:cBhvr>
                                      <p:tavLst>
                                        <p:tav tm="0">
                                          <p:val>
                                            <p:strVal val="#ppt_x"/>
                                          </p:val>
                                        </p:tav>
                                        <p:tav tm="100000">
                                          <p:val>
                                            <p:strVal val="#ppt_x"/>
                                          </p:val>
                                        </p:tav>
                                      </p:tavLst>
                                    </p:anim>
                                    <p:anim calcmode="lin" valueType="num">
                                      <p:cBhvr>
                                        <p:cTn id="75" dur="250" fill="hold"/>
                                        <p:tgtEl>
                                          <p:spTgt spid="28"/>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250"/>
                                        <p:tgtEl>
                                          <p:spTgt spid="29"/>
                                        </p:tgtEl>
                                      </p:cBhvr>
                                    </p:animEffect>
                                    <p:anim calcmode="lin" valueType="num">
                                      <p:cBhvr>
                                        <p:cTn id="80" dur="250" fill="hold"/>
                                        <p:tgtEl>
                                          <p:spTgt spid="29"/>
                                        </p:tgtEl>
                                        <p:attrNameLst>
                                          <p:attrName>ppt_x</p:attrName>
                                        </p:attrNameLst>
                                      </p:cBhvr>
                                      <p:tavLst>
                                        <p:tav tm="0">
                                          <p:val>
                                            <p:strVal val="#ppt_x"/>
                                          </p:val>
                                        </p:tav>
                                        <p:tav tm="100000">
                                          <p:val>
                                            <p:strVal val="#ppt_x"/>
                                          </p:val>
                                        </p:tav>
                                      </p:tavLst>
                                    </p:anim>
                                    <p:anim calcmode="lin" valueType="num">
                                      <p:cBhvr>
                                        <p:cTn id="81"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p:bldP spid="25" grpId="0"/>
      <p:bldP spid="26" grpId="0"/>
      <p:bldP spid="27" grpId="0"/>
      <p:bldP spid="28"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0" y="1240"/>
            <a:ext cx="12190413" cy="6857107"/>
          </a:xfrm>
          <a:prstGeom prst="rect">
            <a:avLst/>
          </a:prstGeom>
        </p:spPr>
      </p:pic>
      <p:pic>
        <p:nvPicPr>
          <p:cNvPr id="9" name="图片 16"/>
          <p:cNvPicPr>
            <a:picLocks noChangeAspect="1" noChangeArrowheads="1"/>
          </p:cNvPicPr>
          <p:nvPr/>
        </p:nvPicPr>
        <p:blipFill>
          <a:blip r:embed="rId2"/>
          <a:srcRect/>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Lst>
          </a:blip>
          <a:srcRect/>
          <a:stretch>
            <a:fillRect/>
          </a:stretch>
        </p:blipFill>
        <p:spPr bwMode="auto">
          <a:xfrm>
            <a:off x="0" y="1498599"/>
            <a:ext cx="5486400" cy="535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3"/>
          <p:cNvPicPr>
            <a:picLocks noChangeAspect="1"/>
          </p:cNvPicPr>
          <p:nvPr/>
        </p:nvPicPr>
        <p:blipFill>
          <a:blip r:embed="rId5"/>
          <a:stretch>
            <a:fillRect/>
          </a:stretch>
        </p:blipFill>
        <p:spPr>
          <a:xfrm>
            <a:off x="4859167" y="465856"/>
            <a:ext cx="2472077" cy="2186836"/>
          </a:xfrm>
          <a:prstGeom prst="rect">
            <a:avLst/>
          </a:prstGeom>
        </p:spPr>
      </p:pic>
      <p:sp>
        <p:nvSpPr>
          <p:cNvPr id="16" name="矩形 11"/>
          <p:cNvSpPr>
            <a:spLocks noChangeArrowheads="1"/>
          </p:cNvSpPr>
          <p:nvPr/>
        </p:nvSpPr>
        <p:spPr bwMode="auto">
          <a:xfrm>
            <a:off x="2863628" y="2703287"/>
            <a:ext cx="575830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000" dirty="0">
                <a:solidFill>
                  <a:schemeClr val="tx2">
                    <a:lumMod val="50000"/>
                  </a:schemeClr>
                </a:solidFill>
                <a:latin typeface="+mn-lt"/>
                <a:ea typeface="+mn-ea"/>
                <a:cs typeface="+mn-ea"/>
                <a:sym typeface="+mn-lt"/>
              </a:rPr>
              <a:t>第三章</a:t>
            </a:r>
            <a:r>
              <a:rPr lang="en-US" altLang="zh-CN" sz="6000" dirty="0">
                <a:solidFill>
                  <a:schemeClr val="tx2">
                    <a:lumMod val="50000"/>
                  </a:schemeClr>
                </a:solidFill>
                <a:latin typeface="+mn-lt"/>
                <a:ea typeface="+mn-ea"/>
                <a:cs typeface="+mn-ea"/>
                <a:sym typeface="+mn-lt"/>
              </a:rPr>
              <a:t> </a:t>
            </a:r>
            <a:r>
              <a:rPr lang="zh-CN" altLang="en-US" sz="6000" dirty="0">
                <a:solidFill>
                  <a:schemeClr val="tx2">
                    <a:lumMod val="50000"/>
                  </a:schemeClr>
                </a:solidFill>
                <a:latin typeface="+mn-lt"/>
                <a:ea typeface="+mn-ea"/>
                <a:cs typeface="+mn-ea"/>
                <a:sym typeface="+mn-lt"/>
              </a:rPr>
              <a:t>输入标题</a:t>
            </a:r>
            <a:endParaRPr lang="zh-CN" altLang="en-US" sz="6000" dirty="0">
              <a:solidFill>
                <a:schemeClr val="tx2">
                  <a:lumMod val="50000"/>
                </a:schemeClr>
              </a:solidFill>
              <a:latin typeface="+mn-lt"/>
              <a:ea typeface="+mn-ea"/>
              <a:cs typeface="+mn-ea"/>
              <a:sym typeface="+mn-lt"/>
            </a:endParaRPr>
          </a:p>
        </p:txBody>
      </p:sp>
      <p:cxnSp>
        <p:nvCxnSpPr>
          <p:cNvPr id="17" name="直接箭头连接符 15"/>
          <p:cNvCxnSpPr>
            <a:cxnSpLocks noChangeShapeType="1"/>
          </p:cNvCxnSpPr>
          <p:nvPr/>
        </p:nvCxnSpPr>
        <p:spPr bwMode="auto">
          <a:xfrm flipV="1">
            <a:off x="3211289" y="3876598"/>
            <a:ext cx="5148939" cy="22077"/>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750"/>
                                        <p:tgtEl>
                                          <p:spTgt spid="8"/>
                                        </p:tgtEl>
                                      </p:cBhvr>
                                    </p:animEffect>
                                  </p:childTnLst>
                                </p:cTn>
                              </p:par>
                              <p:par>
                                <p:cTn id="8" presetID="42" presetClass="entr" presetSubtype="0" fill="hold"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750"/>
                                        <p:tgtEl>
                                          <p:spTgt spid="9"/>
                                        </p:tgtEl>
                                      </p:cBhvr>
                                    </p:animEffect>
                                    <p:anim calcmode="lin" valueType="num">
                                      <p:cBhvr>
                                        <p:cTn id="11" dur="750" fill="hold"/>
                                        <p:tgtEl>
                                          <p:spTgt spid="9"/>
                                        </p:tgtEl>
                                        <p:attrNameLst>
                                          <p:attrName>ppt_x</p:attrName>
                                        </p:attrNameLst>
                                      </p:cBhvr>
                                      <p:tavLst>
                                        <p:tav tm="0">
                                          <p:val>
                                            <p:strVal val="#ppt_x"/>
                                          </p:val>
                                        </p:tav>
                                        <p:tav tm="100000">
                                          <p:val>
                                            <p:strVal val="#ppt_x"/>
                                          </p:val>
                                        </p:tav>
                                      </p:tavLst>
                                    </p:anim>
                                    <p:anim calcmode="lin" valueType="num">
                                      <p:cBhvr>
                                        <p:cTn id="12" dur="750" fill="hold"/>
                                        <p:tgtEl>
                                          <p:spTgt spid="9"/>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750"/>
                                        <p:tgtEl>
                                          <p:spTgt spid="11"/>
                                        </p:tgtEl>
                                      </p:cBhvr>
                                    </p:animEffect>
                                    <p:anim calcmode="lin" valueType="num">
                                      <p:cBhvr>
                                        <p:cTn id="16" dur="750" fill="hold"/>
                                        <p:tgtEl>
                                          <p:spTgt spid="11"/>
                                        </p:tgtEl>
                                        <p:attrNameLst>
                                          <p:attrName>ppt_x</p:attrName>
                                        </p:attrNameLst>
                                      </p:cBhvr>
                                      <p:tavLst>
                                        <p:tav tm="0">
                                          <p:val>
                                            <p:strVal val="#ppt_x"/>
                                          </p:val>
                                        </p:tav>
                                        <p:tav tm="100000">
                                          <p:val>
                                            <p:strVal val="#ppt_x"/>
                                          </p:val>
                                        </p:tav>
                                      </p:tavLst>
                                    </p:anim>
                                    <p:anim calcmode="lin" valueType="num">
                                      <p:cBhvr>
                                        <p:cTn id="17" dur="75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filter="wipe(left)">
                                      <p:cBhvr>
                                        <p:cTn id="21" dur="259"/>
                                        <p:tgtEl>
                                          <p:spTgt spid="17"/>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filter="fade">
                                      <p:cBhvr>
                                        <p:cTn id="25" dur="519"/>
                                        <p:tgtEl>
                                          <p:spTgt spid="16"/>
                                        </p:tgtEl>
                                      </p:cBhvr>
                                    </p:animEffect>
                                    <p:anim calcmode="lin" valueType="num">
                                      <p:cBhvr>
                                        <p:cTn id="26" dur="519" fill="hold"/>
                                        <p:tgtEl>
                                          <p:spTgt spid="16"/>
                                        </p:tgtEl>
                                        <p:attrNameLst>
                                          <p:attrName>ppt_x</p:attrName>
                                        </p:attrNameLst>
                                      </p:cBhvr>
                                      <p:tavLst>
                                        <p:tav tm="0">
                                          <p:val>
                                            <p:strVal val="#ppt_x"/>
                                          </p:val>
                                        </p:tav>
                                        <p:tav tm="100000">
                                          <p:val>
                                            <p:strVal val="#ppt_x"/>
                                          </p:val>
                                        </p:tav>
                                      </p:tavLst>
                                    </p:anim>
                                    <p:anim calcmode="lin" valueType="num">
                                      <p:cBhvr>
                                        <p:cTn id="27" dur="519" fill="hold"/>
                                        <p:tgtEl>
                                          <p:spTgt spid="1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50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Oval 38"/>
          <p:cNvSpPr/>
          <p:nvPr/>
        </p:nvSpPr>
        <p:spPr>
          <a:xfrm>
            <a:off x="1606550" y="3983131"/>
            <a:ext cx="673100" cy="669925"/>
          </a:xfrm>
          <a:prstGeom prst="ellipse">
            <a:avLst/>
          </a:prstGeom>
          <a:solidFill>
            <a:schemeClr val="bg1"/>
          </a:solidFill>
          <a:ln w="12700" cap="flat" cmpd="sng">
            <a:solidFill>
              <a:srgbClr val="C00000"/>
            </a:solidFill>
            <a:prstDash val="solid"/>
            <a:headEnd type="none" w="med" len="med"/>
            <a:tailEnd type="none" w="med" len="med"/>
          </a:ln>
        </p:spPr>
        <p:txBody>
          <a:bodyPr lIns="81887" tIns="40943" rIns="81887" bIns="40943"/>
          <a:lstStyle/>
          <a:p>
            <a:pPr lvl="0" eaLnBrk="1" hangingPunct="1">
              <a:buNone/>
            </a:pPr>
            <a:endParaRPr lang="zh-CN" altLang="zh-CN" dirty="0">
              <a:solidFill>
                <a:srgbClr val="000000"/>
              </a:solidFill>
              <a:cs typeface="+mn-ea"/>
              <a:sym typeface="+mn-lt"/>
            </a:endParaRPr>
          </a:p>
        </p:txBody>
      </p:sp>
      <p:sp>
        <p:nvSpPr>
          <p:cNvPr id="13" name="Freeform 39"/>
          <p:cNvSpPr>
            <a:spLocks noEditPoints="1"/>
          </p:cNvSpPr>
          <p:nvPr/>
        </p:nvSpPr>
        <p:spPr>
          <a:xfrm>
            <a:off x="1766888" y="4138706"/>
            <a:ext cx="357187" cy="358775"/>
          </a:xfrm>
          <a:custGeom>
            <a:avLst/>
            <a:gdLst>
              <a:gd name="txL" fmla="*/ 0 w 57"/>
              <a:gd name="txT" fmla="*/ 0 h 58"/>
              <a:gd name="txR" fmla="*/ 57 w 57"/>
              <a:gd name="txB" fmla="*/ 58 h 58"/>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C00000"/>
          </a:solidFill>
          <a:ln w="9525">
            <a:noFill/>
          </a:ln>
        </p:spPr>
        <p:txBody>
          <a:bodyPr/>
          <a:lstStyle/>
          <a:p>
            <a:endParaRPr lang="zh-CN" altLang="en-US">
              <a:cs typeface="+mn-ea"/>
              <a:sym typeface="+mn-lt"/>
            </a:endParaRPr>
          </a:p>
        </p:txBody>
      </p:sp>
      <p:sp>
        <p:nvSpPr>
          <p:cNvPr id="14" name="Oval 40"/>
          <p:cNvSpPr/>
          <p:nvPr/>
        </p:nvSpPr>
        <p:spPr>
          <a:xfrm>
            <a:off x="4457700" y="3987006"/>
            <a:ext cx="674688" cy="669925"/>
          </a:xfrm>
          <a:prstGeom prst="ellipse">
            <a:avLst/>
          </a:prstGeom>
          <a:solidFill>
            <a:schemeClr val="bg1"/>
          </a:solidFill>
          <a:ln w="12700" cap="flat" cmpd="sng">
            <a:solidFill>
              <a:schemeClr val="tx2">
                <a:lumMod val="50000"/>
              </a:schemeClr>
            </a:solidFill>
            <a:prstDash val="solid"/>
            <a:headEnd type="none" w="med" len="med"/>
            <a:tailEnd type="none" w="med" len="med"/>
          </a:ln>
        </p:spPr>
        <p:txBody>
          <a:bodyPr lIns="81887" tIns="40943" rIns="81887" bIns="40943"/>
          <a:lstStyle/>
          <a:p>
            <a:pPr lvl="0" eaLnBrk="1" hangingPunct="1">
              <a:buNone/>
            </a:pPr>
            <a:endParaRPr lang="zh-CN" altLang="zh-CN" dirty="0">
              <a:solidFill>
                <a:srgbClr val="000000"/>
              </a:solidFill>
              <a:cs typeface="+mn-ea"/>
              <a:sym typeface="+mn-lt"/>
            </a:endParaRPr>
          </a:p>
        </p:txBody>
      </p:sp>
      <p:sp>
        <p:nvSpPr>
          <p:cNvPr id="15" name="Oval 41"/>
          <p:cNvSpPr/>
          <p:nvPr/>
        </p:nvSpPr>
        <p:spPr>
          <a:xfrm>
            <a:off x="7235825" y="3987006"/>
            <a:ext cx="673100" cy="669925"/>
          </a:xfrm>
          <a:prstGeom prst="ellipse">
            <a:avLst/>
          </a:prstGeom>
          <a:solidFill>
            <a:schemeClr val="bg1"/>
          </a:solidFill>
          <a:ln w="12700" cap="flat" cmpd="sng">
            <a:solidFill>
              <a:srgbClr val="C00000"/>
            </a:solidFill>
            <a:prstDash val="solid"/>
            <a:headEnd type="none" w="med" len="med"/>
            <a:tailEnd type="none" w="med" len="med"/>
          </a:ln>
        </p:spPr>
        <p:txBody>
          <a:bodyPr lIns="81887" tIns="40943" rIns="81887" bIns="40943"/>
          <a:lstStyle/>
          <a:p>
            <a:pPr lvl="0" eaLnBrk="1" hangingPunct="1">
              <a:buNone/>
            </a:pPr>
            <a:endParaRPr lang="zh-CN" altLang="zh-CN" dirty="0">
              <a:solidFill>
                <a:srgbClr val="000000"/>
              </a:solidFill>
              <a:cs typeface="+mn-ea"/>
              <a:sym typeface="+mn-lt"/>
            </a:endParaRPr>
          </a:p>
        </p:txBody>
      </p:sp>
      <p:sp>
        <p:nvSpPr>
          <p:cNvPr id="16" name="Oval 42"/>
          <p:cNvSpPr/>
          <p:nvPr/>
        </p:nvSpPr>
        <p:spPr>
          <a:xfrm>
            <a:off x="10018713" y="3987006"/>
            <a:ext cx="673100" cy="669925"/>
          </a:xfrm>
          <a:prstGeom prst="ellipse">
            <a:avLst/>
          </a:prstGeom>
          <a:solidFill>
            <a:schemeClr val="bg1"/>
          </a:solidFill>
          <a:ln w="12700" cap="flat" cmpd="sng">
            <a:solidFill>
              <a:schemeClr val="tx2">
                <a:lumMod val="50000"/>
              </a:schemeClr>
            </a:solidFill>
            <a:prstDash val="solid"/>
            <a:headEnd type="none" w="med" len="med"/>
            <a:tailEnd type="none" w="med" len="med"/>
          </a:ln>
        </p:spPr>
        <p:txBody>
          <a:bodyPr lIns="81887" tIns="40943" rIns="81887" bIns="40943"/>
          <a:lstStyle/>
          <a:p>
            <a:pPr lvl="0" eaLnBrk="1" hangingPunct="1">
              <a:buNone/>
            </a:pPr>
            <a:endParaRPr lang="zh-CN" altLang="zh-CN" dirty="0">
              <a:solidFill>
                <a:srgbClr val="000000"/>
              </a:solidFill>
              <a:cs typeface="+mn-ea"/>
              <a:sym typeface="+mn-lt"/>
            </a:endParaRPr>
          </a:p>
        </p:txBody>
      </p:sp>
      <p:sp>
        <p:nvSpPr>
          <p:cNvPr id="17" name="Freeform 43"/>
          <p:cNvSpPr>
            <a:spLocks noEditPoints="1"/>
          </p:cNvSpPr>
          <p:nvPr/>
        </p:nvSpPr>
        <p:spPr>
          <a:xfrm>
            <a:off x="7432675" y="4209256"/>
            <a:ext cx="279400" cy="223838"/>
          </a:xfrm>
          <a:custGeom>
            <a:avLst/>
            <a:gdLst>
              <a:gd name="txL" fmla="*/ 0 w 45"/>
              <a:gd name="txT" fmla="*/ 0 h 36"/>
              <a:gd name="txR" fmla="*/ 45 w 45"/>
              <a:gd name="txB" fmla="*/ 36 h 36"/>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Lst>
            <a:rect l="txL" t="txT" r="txR" b="tx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C00000"/>
          </a:solidFill>
          <a:ln w="9525">
            <a:noFill/>
          </a:ln>
        </p:spPr>
        <p:txBody>
          <a:bodyPr/>
          <a:lstStyle/>
          <a:p>
            <a:endParaRPr lang="zh-CN" altLang="en-US">
              <a:cs typeface="+mn-ea"/>
              <a:sym typeface="+mn-lt"/>
            </a:endParaRPr>
          </a:p>
        </p:txBody>
      </p:sp>
      <p:sp>
        <p:nvSpPr>
          <p:cNvPr id="18" name="Freeform 44"/>
          <p:cNvSpPr>
            <a:spLocks noEditPoints="1"/>
          </p:cNvSpPr>
          <p:nvPr/>
        </p:nvSpPr>
        <p:spPr>
          <a:xfrm>
            <a:off x="4600575" y="4155281"/>
            <a:ext cx="387350" cy="334963"/>
          </a:xfrm>
          <a:custGeom>
            <a:avLst/>
            <a:gdLst>
              <a:gd name="txL" fmla="*/ 0 w 62"/>
              <a:gd name="txT" fmla="*/ 0 h 54"/>
              <a:gd name="txR" fmla="*/ 62 w 62"/>
              <a:gd name="txB" fmla="*/ 54 h 54"/>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tx2">
              <a:lumMod val="50000"/>
            </a:schemeClr>
          </a:solidFill>
          <a:ln w="9525">
            <a:noFill/>
          </a:ln>
        </p:spPr>
        <p:txBody>
          <a:bodyPr/>
          <a:lstStyle/>
          <a:p>
            <a:endParaRPr lang="zh-CN" altLang="en-US">
              <a:cs typeface="+mn-ea"/>
              <a:sym typeface="+mn-lt"/>
            </a:endParaRPr>
          </a:p>
        </p:txBody>
      </p:sp>
      <p:sp>
        <p:nvSpPr>
          <p:cNvPr id="19" name="Freeform 45"/>
          <p:cNvSpPr>
            <a:spLocks noEditPoints="1"/>
          </p:cNvSpPr>
          <p:nvPr/>
        </p:nvSpPr>
        <p:spPr>
          <a:xfrm>
            <a:off x="10196513" y="4161631"/>
            <a:ext cx="285750" cy="315913"/>
          </a:xfrm>
          <a:custGeom>
            <a:avLst/>
            <a:gdLst>
              <a:gd name="txL" fmla="*/ 0 w 46"/>
              <a:gd name="txT" fmla="*/ 0 h 51"/>
              <a:gd name="txR" fmla="*/ 46 w 46"/>
              <a:gd name="txB" fmla="*/ 51 h 5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tx2">
              <a:lumMod val="50000"/>
            </a:schemeClr>
          </a:solidFill>
          <a:ln w="9525">
            <a:noFill/>
          </a:ln>
        </p:spPr>
        <p:txBody>
          <a:bodyPr/>
          <a:lstStyle/>
          <a:p>
            <a:endParaRPr lang="zh-CN" altLang="en-US">
              <a:cs typeface="+mn-ea"/>
              <a:sym typeface="+mn-lt"/>
            </a:endParaRPr>
          </a:p>
        </p:txBody>
      </p:sp>
      <p:sp>
        <p:nvSpPr>
          <p:cNvPr id="20" name="TextBox 96"/>
          <p:cNvSpPr/>
          <p:nvPr/>
        </p:nvSpPr>
        <p:spPr>
          <a:xfrm>
            <a:off x="1001713" y="5091206"/>
            <a:ext cx="1884362" cy="1384986"/>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400" dirty="0">
                <a:solidFill>
                  <a:schemeClr val="bg1">
                    <a:lumMod val="50000"/>
                  </a:schemeClr>
                </a:solidFill>
                <a:cs typeface="+mn-ea"/>
                <a:sym typeface="+mn-lt"/>
              </a:rPr>
              <a:t>您的内容打在这里，或者通过复制您的文本后。您的内容打在这里，或者通过复制您的文本后。</a:t>
            </a:r>
            <a:endParaRPr lang="zh-CN" altLang="en-US" dirty="0">
              <a:solidFill>
                <a:schemeClr val="bg1">
                  <a:lumMod val="50000"/>
                </a:schemeClr>
              </a:solidFill>
              <a:cs typeface="+mn-ea"/>
              <a:sym typeface="+mn-lt"/>
            </a:endParaRPr>
          </a:p>
        </p:txBody>
      </p:sp>
      <p:sp>
        <p:nvSpPr>
          <p:cNvPr id="21" name="TextBox 97"/>
          <p:cNvSpPr/>
          <p:nvPr/>
        </p:nvSpPr>
        <p:spPr>
          <a:xfrm>
            <a:off x="1338263" y="4748306"/>
            <a:ext cx="1209675" cy="40005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cs typeface="+mn-ea"/>
                <a:sym typeface="+mn-lt"/>
              </a:rPr>
              <a:t>添加标题</a:t>
            </a:r>
            <a:endParaRPr lang="zh-CN" altLang="en-US" dirty="0">
              <a:solidFill>
                <a:schemeClr val="bg1">
                  <a:lumMod val="50000"/>
                </a:schemeClr>
              </a:solidFill>
              <a:cs typeface="+mn-ea"/>
              <a:sym typeface="+mn-lt"/>
            </a:endParaRPr>
          </a:p>
        </p:txBody>
      </p:sp>
      <p:sp>
        <p:nvSpPr>
          <p:cNvPr id="22" name="TextBox 98"/>
          <p:cNvSpPr/>
          <p:nvPr/>
        </p:nvSpPr>
        <p:spPr>
          <a:xfrm>
            <a:off x="3871913" y="5095081"/>
            <a:ext cx="1884362" cy="1374775"/>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400" dirty="0">
                <a:solidFill>
                  <a:schemeClr val="bg1">
                    <a:lumMod val="50000"/>
                  </a:schemeClr>
                </a:solidFill>
                <a:cs typeface="+mn-ea"/>
                <a:sym typeface="+mn-lt"/>
              </a:rPr>
              <a:t>您的内容打在这里，或者通过复制您的文本后。您的内容打在这里，或者通过复制您的文本后。</a:t>
            </a:r>
            <a:endParaRPr lang="zh-CN" altLang="en-US" dirty="0">
              <a:solidFill>
                <a:schemeClr val="bg1">
                  <a:lumMod val="50000"/>
                </a:schemeClr>
              </a:solidFill>
              <a:cs typeface="+mn-ea"/>
              <a:sym typeface="+mn-lt"/>
            </a:endParaRPr>
          </a:p>
        </p:txBody>
      </p:sp>
      <p:sp>
        <p:nvSpPr>
          <p:cNvPr id="23" name="TextBox 99"/>
          <p:cNvSpPr/>
          <p:nvPr/>
        </p:nvSpPr>
        <p:spPr>
          <a:xfrm>
            <a:off x="4208463" y="4787106"/>
            <a:ext cx="1211262" cy="40005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cs typeface="+mn-ea"/>
                <a:sym typeface="+mn-lt"/>
              </a:rPr>
              <a:t>添加标题</a:t>
            </a:r>
            <a:endParaRPr lang="zh-CN" altLang="en-US" dirty="0">
              <a:solidFill>
                <a:schemeClr val="bg1">
                  <a:lumMod val="50000"/>
                </a:schemeClr>
              </a:solidFill>
              <a:cs typeface="+mn-ea"/>
              <a:sym typeface="+mn-lt"/>
            </a:endParaRPr>
          </a:p>
        </p:txBody>
      </p:sp>
      <p:sp>
        <p:nvSpPr>
          <p:cNvPr id="24" name="TextBox 100"/>
          <p:cNvSpPr/>
          <p:nvPr/>
        </p:nvSpPr>
        <p:spPr>
          <a:xfrm>
            <a:off x="6662738" y="5095081"/>
            <a:ext cx="1884362" cy="1374775"/>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400" dirty="0">
                <a:solidFill>
                  <a:schemeClr val="bg1">
                    <a:lumMod val="50000"/>
                  </a:schemeClr>
                </a:solidFill>
                <a:cs typeface="+mn-ea"/>
                <a:sym typeface="+mn-lt"/>
              </a:rPr>
              <a:t>您的内容打在这里，或者通过复制您的文本后。您的内容打在这里，或者通过复制您的文本后。</a:t>
            </a:r>
            <a:endParaRPr lang="zh-CN" altLang="en-US" dirty="0">
              <a:solidFill>
                <a:schemeClr val="bg1">
                  <a:lumMod val="50000"/>
                </a:schemeClr>
              </a:solidFill>
              <a:cs typeface="+mn-ea"/>
              <a:sym typeface="+mn-lt"/>
            </a:endParaRPr>
          </a:p>
        </p:txBody>
      </p:sp>
      <p:sp>
        <p:nvSpPr>
          <p:cNvPr id="25" name="TextBox 101"/>
          <p:cNvSpPr/>
          <p:nvPr/>
        </p:nvSpPr>
        <p:spPr>
          <a:xfrm>
            <a:off x="6999288" y="4787106"/>
            <a:ext cx="1211262" cy="40005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cs typeface="+mn-ea"/>
                <a:sym typeface="+mn-lt"/>
              </a:rPr>
              <a:t>添加标题</a:t>
            </a:r>
            <a:endParaRPr lang="zh-CN" altLang="en-US" dirty="0">
              <a:solidFill>
                <a:schemeClr val="bg1">
                  <a:lumMod val="50000"/>
                </a:schemeClr>
              </a:solidFill>
              <a:cs typeface="+mn-ea"/>
              <a:sym typeface="+mn-lt"/>
            </a:endParaRPr>
          </a:p>
        </p:txBody>
      </p:sp>
      <p:sp>
        <p:nvSpPr>
          <p:cNvPr id="26" name="TextBox 102"/>
          <p:cNvSpPr/>
          <p:nvPr/>
        </p:nvSpPr>
        <p:spPr>
          <a:xfrm>
            <a:off x="9421813" y="5095081"/>
            <a:ext cx="1884362" cy="1374775"/>
          </a:xfrm>
          <a:prstGeom prst="rect">
            <a:avLst/>
          </a:prstGeom>
          <a:noFill/>
          <a:ln w="9525">
            <a:noFill/>
            <a:miter/>
          </a:ln>
        </p:spPr>
        <p:txBody>
          <a:bodyPr lIns="81887" tIns="40943" rIns="81887" bIns="40943">
            <a:spAutoFit/>
          </a:bodyPr>
          <a:lstStyle/>
          <a:p>
            <a:pPr lvl="0" eaLnBrk="1" hangingPunct="1">
              <a:lnSpc>
                <a:spcPct val="120000"/>
              </a:lnSpc>
              <a:buNone/>
            </a:pPr>
            <a:r>
              <a:rPr lang="zh-CN" altLang="en-US" sz="1400" dirty="0">
                <a:solidFill>
                  <a:schemeClr val="bg1">
                    <a:lumMod val="50000"/>
                  </a:schemeClr>
                </a:solidFill>
                <a:cs typeface="+mn-ea"/>
                <a:sym typeface="+mn-lt"/>
              </a:rPr>
              <a:t>您的内容打在这里，或者通过复制您的文本后。您的内容打在这里，或者通过复制您的文本后。</a:t>
            </a:r>
            <a:endParaRPr lang="zh-CN" altLang="en-US" dirty="0">
              <a:solidFill>
                <a:schemeClr val="bg1">
                  <a:lumMod val="50000"/>
                </a:schemeClr>
              </a:solidFill>
              <a:cs typeface="+mn-ea"/>
              <a:sym typeface="+mn-lt"/>
            </a:endParaRPr>
          </a:p>
        </p:txBody>
      </p:sp>
      <p:sp>
        <p:nvSpPr>
          <p:cNvPr id="27" name="TextBox 103"/>
          <p:cNvSpPr/>
          <p:nvPr/>
        </p:nvSpPr>
        <p:spPr>
          <a:xfrm>
            <a:off x="9758363" y="4787106"/>
            <a:ext cx="1211262" cy="400050"/>
          </a:xfrm>
          <a:prstGeom prst="rect">
            <a:avLst/>
          </a:prstGeom>
          <a:noFill/>
          <a:ln w="9525">
            <a:noFill/>
            <a:miter/>
          </a:ln>
        </p:spPr>
        <p:txBody>
          <a:bodyPr wrap="none">
            <a:spAutoFit/>
          </a:bodyPr>
          <a:lstStyle/>
          <a:p>
            <a:pPr lvl="0" eaLnBrk="1" hangingPunct="1">
              <a:buNone/>
            </a:pPr>
            <a:r>
              <a:rPr lang="zh-CN" altLang="en-US" sz="2000" b="1" dirty="0">
                <a:solidFill>
                  <a:schemeClr val="bg1">
                    <a:lumMod val="50000"/>
                  </a:schemeClr>
                </a:solidFill>
                <a:cs typeface="+mn-ea"/>
                <a:sym typeface="+mn-lt"/>
              </a:rPr>
              <a:t>添加标题</a:t>
            </a:r>
            <a:endParaRPr lang="zh-CN" altLang="en-US" dirty="0">
              <a:solidFill>
                <a:schemeClr val="bg1">
                  <a:lumMod val="50000"/>
                </a:schemeClr>
              </a:solidFill>
              <a:cs typeface="+mn-ea"/>
              <a:sym typeface="+mn-lt"/>
            </a:endParaRPr>
          </a:p>
        </p:txBody>
      </p:sp>
      <p:sp>
        <p:nvSpPr>
          <p:cNvPr id="28" name="矩形 17"/>
          <p:cNvSpPr>
            <a:spLocks noChangeArrowheads="1"/>
          </p:cNvSpPr>
          <p:nvPr/>
        </p:nvSpPr>
        <p:spPr bwMode="auto">
          <a:xfrm>
            <a:off x="668374" y="2015466"/>
            <a:ext cx="2607105" cy="1756573"/>
          </a:xfrm>
          <a:prstGeom prst="rect">
            <a:avLst/>
          </a:prstGeom>
          <a:blipFill dpi="0" rotWithShape="1">
            <a:blip r:embed="rId4" cstate="screen"/>
            <a:srcRect/>
            <a:tile tx="0" ty="0" sx="55000" sy="55000" flip="none" algn="ctr"/>
          </a:blipFill>
          <a:ln w="9525">
            <a:solidFill>
              <a:srgbClr val="C00000"/>
            </a:solidFill>
            <a:miter lim="800000"/>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400">
              <a:latin typeface="+mn-lt"/>
              <a:ea typeface="+mn-ea"/>
              <a:cs typeface="+mn-ea"/>
              <a:sym typeface="+mn-lt"/>
            </a:endParaRPr>
          </a:p>
        </p:txBody>
      </p:sp>
      <p:sp>
        <p:nvSpPr>
          <p:cNvPr id="29" name="矩形 17"/>
          <p:cNvSpPr>
            <a:spLocks noChangeArrowheads="1"/>
          </p:cNvSpPr>
          <p:nvPr/>
        </p:nvSpPr>
        <p:spPr bwMode="auto">
          <a:xfrm>
            <a:off x="6190734" y="2035181"/>
            <a:ext cx="2607105" cy="1756573"/>
          </a:xfrm>
          <a:prstGeom prst="rect">
            <a:avLst/>
          </a:prstGeom>
          <a:blipFill dpi="0" rotWithShape="1">
            <a:blip r:embed="rId5" cstate="screen">
              <a:grayscl/>
            </a:blip>
            <a:srcRect/>
            <a:stretch>
              <a:fillRect/>
            </a:stretch>
          </a:blipFill>
          <a:ln w="9525">
            <a:solidFill>
              <a:srgbClr val="C00000"/>
            </a:solidFill>
            <a:miter lim="800000"/>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400">
              <a:latin typeface="+mn-lt"/>
              <a:ea typeface="+mn-ea"/>
              <a:cs typeface="+mn-ea"/>
              <a:sym typeface="+mn-lt"/>
            </a:endParaRPr>
          </a:p>
        </p:txBody>
      </p:sp>
      <p:sp>
        <p:nvSpPr>
          <p:cNvPr id="30" name="矩形 17"/>
          <p:cNvSpPr>
            <a:spLocks noChangeArrowheads="1"/>
          </p:cNvSpPr>
          <p:nvPr/>
        </p:nvSpPr>
        <p:spPr bwMode="auto">
          <a:xfrm>
            <a:off x="8951913" y="2026450"/>
            <a:ext cx="2607105" cy="1756573"/>
          </a:xfrm>
          <a:prstGeom prst="rect">
            <a:avLst/>
          </a:prstGeom>
          <a:blipFill dpi="0" rotWithShape="1">
            <a:blip r:embed="rId6" cstate="screen">
              <a:grayscl/>
            </a:blip>
            <a:srcRect/>
            <a:stretch>
              <a:fillRect/>
            </a:stretch>
          </a:blipFill>
          <a:ln w="9525">
            <a:solidFill>
              <a:schemeClr val="tx2">
                <a:lumMod val="50000"/>
              </a:schemeClr>
            </a:solidFill>
            <a:miter lim="800000"/>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400">
              <a:latin typeface="+mn-lt"/>
              <a:ea typeface="+mn-ea"/>
              <a:cs typeface="+mn-ea"/>
              <a:sym typeface="+mn-lt"/>
            </a:endParaRPr>
          </a:p>
        </p:txBody>
      </p:sp>
      <p:sp>
        <p:nvSpPr>
          <p:cNvPr id="31" name="矩形 17"/>
          <p:cNvSpPr>
            <a:spLocks noChangeArrowheads="1"/>
          </p:cNvSpPr>
          <p:nvPr/>
        </p:nvSpPr>
        <p:spPr bwMode="auto">
          <a:xfrm>
            <a:off x="3429554" y="2035181"/>
            <a:ext cx="2607105" cy="1756573"/>
          </a:xfrm>
          <a:prstGeom prst="rect">
            <a:avLst/>
          </a:prstGeom>
          <a:blipFill dpi="0" rotWithShape="1">
            <a:blip r:embed="rId7">
              <a:grayscl/>
            </a:blip>
            <a:srcRect/>
            <a:stretch>
              <a:fillRect/>
            </a:stretch>
          </a:blipFill>
          <a:ln w="9525">
            <a:solidFill>
              <a:schemeClr val="tx2">
                <a:lumMod val="50000"/>
              </a:schemeClr>
            </a:solidFill>
            <a:miter lim="800000"/>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1400">
              <a:latin typeface="+mn-lt"/>
              <a:ea typeface="+mn-ea"/>
              <a:cs typeface="+mn-ea"/>
              <a:sym typeface="+mn-lt"/>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5"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filter="fade">
                                      <p:cBhvr>
                                        <p:cTn id="13" dur="500"/>
                                        <p:tgtEl>
                                          <p:spTgt spid="12"/>
                                        </p:tgtEl>
                                      </p:cBhvr>
                                    </p:animEffect>
                                    <p:anim calcmode="lin" valueType="num">
                                      <p:cBhvr>
                                        <p:cTn id="14" dur="500" fill="hold"/>
                                        <p:tgtEl>
                                          <p:spTgt spid="12"/>
                                        </p:tgtEl>
                                        <p:attrNameLst>
                                          <p:attrName>ppt_w</p:attrName>
                                        </p:attrNameLst>
                                      </p:cBhvr>
                                      <p:tavLst>
                                        <p:tav tm="0" fmla="#ppt_w*sin(2.5*pi*$)">
                                          <p:val>
                                            <p:fltVal val="0"/>
                                          </p:val>
                                        </p:tav>
                                        <p:tav tm="100000">
                                          <p:val>
                                            <p:fltVal val="1"/>
                                          </p:val>
                                        </p:tav>
                                      </p:tavLst>
                                    </p:anim>
                                    <p:anim calcmode="lin" valueType="num">
                                      <p:cBhvr>
                                        <p:cTn id="15" dur="500" fill="hold"/>
                                        <p:tgtEl>
                                          <p:spTgt spid="12"/>
                                        </p:tgtEl>
                                        <p:attrNameLst>
                                          <p:attrName>ppt_h</p:attrName>
                                        </p:attrNameLst>
                                      </p:cBhvr>
                                      <p:tavLst>
                                        <p:tav tm="0">
                                          <p:val>
                                            <p:strVal val="#ppt_h"/>
                                          </p:val>
                                        </p:tav>
                                        <p:tav tm="100000">
                                          <p:val>
                                            <p:strVal val="#ppt_h"/>
                                          </p:val>
                                        </p:tav>
                                      </p:tavLst>
                                    </p:anim>
                                  </p:childTnLst>
                                </p:cTn>
                              </p:par>
                              <p:par>
                                <p:cTn id="16" presetID="45" presetClass="entr" presetSubtype="0" fill="hold"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filter="fade">
                                      <p:cBhvr>
                                        <p:cTn id="18" dur="500"/>
                                        <p:tgtEl>
                                          <p:spTgt spid="13"/>
                                        </p:tgtEl>
                                      </p:cBhvr>
                                    </p:animEffect>
                                    <p:anim calcmode="lin" valueType="num">
                                      <p:cBhvr>
                                        <p:cTn id="19" dur="500" fill="hold"/>
                                        <p:tgtEl>
                                          <p:spTgt spid="13"/>
                                        </p:tgtEl>
                                        <p:attrNameLst>
                                          <p:attrName>ppt_w</p:attrName>
                                        </p:attrNameLst>
                                      </p:cBhvr>
                                      <p:tavLst>
                                        <p:tav tm="0" fmla="#ppt_w*sin(2.5*pi*$)">
                                          <p:val>
                                            <p:fltVal val="0"/>
                                          </p:val>
                                        </p:tav>
                                        <p:tav tm="100000">
                                          <p:val>
                                            <p:fltVal val="1"/>
                                          </p:val>
                                        </p:tav>
                                      </p:tavLst>
                                    </p:anim>
                                    <p:anim calcmode="lin" valueType="num">
                                      <p:cBhvr>
                                        <p:cTn id="20" dur="500" fill="hold"/>
                                        <p:tgtEl>
                                          <p:spTgt spid="13"/>
                                        </p:tgtEl>
                                        <p:attrNameLst>
                                          <p:attrName>ppt_h</p:attrName>
                                        </p:attrNameLst>
                                      </p:cBhvr>
                                      <p:tavLst>
                                        <p:tav tm="0">
                                          <p:val>
                                            <p:strVal val="#ppt_h"/>
                                          </p:val>
                                        </p:tav>
                                        <p:tav tm="100000">
                                          <p:val>
                                            <p:strVal val="#ppt_h"/>
                                          </p:val>
                                        </p:tav>
                                      </p:tavLst>
                                    </p:anim>
                                  </p:childTnLst>
                                </p:cTn>
                              </p:par>
                            </p:childTnLst>
                          </p:cTn>
                        </p:par>
                        <p:par>
                          <p:cTn id="21" fill="hold">
                            <p:stCondLst>
                              <p:cond delay="1000"/>
                            </p:stCondLst>
                            <p:childTnLst>
                              <p:par>
                                <p:cTn id="22" presetID="47" presetClass="entr" presetSubtype="0"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45"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filter="fade">
                                      <p:cBhvr>
                                        <p:cTn id="35" dur="500"/>
                                        <p:tgtEl>
                                          <p:spTgt spid="14"/>
                                        </p:tgtEl>
                                      </p:cBhvr>
                                    </p:animEffect>
                                    <p:anim calcmode="lin" valueType="num">
                                      <p:cBhvr>
                                        <p:cTn id="36" dur="500" fill="hold"/>
                                        <p:tgtEl>
                                          <p:spTgt spid="14"/>
                                        </p:tgtEl>
                                        <p:attrNameLst>
                                          <p:attrName>ppt_w</p:attrName>
                                        </p:attrNameLst>
                                      </p:cBhvr>
                                      <p:tavLst>
                                        <p:tav tm="0" fmla="#ppt_w*sin(2.5*pi*$)">
                                          <p:val>
                                            <p:fltVal val="0"/>
                                          </p:val>
                                        </p:tav>
                                        <p:tav tm="100000">
                                          <p:val>
                                            <p:fltVal val="1"/>
                                          </p:val>
                                        </p:tav>
                                      </p:tavLst>
                                    </p:anim>
                                    <p:anim calcmode="lin" valueType="num">
                                      <p:cBhvr>
                                        <p:cTn id="37" dur="500" fill="hold"/>
                                        <p:tgtEl>
                                          <p:spTgt spid="14"/>
                                        </p:tgtEl>
                                        <p:attrNameLst>
                                          <p:attrName>ppt_h</p:attrName>
                                        </p:attrNameLst>
                                      </p:cBhvr>
                                      <p:tavLst>
                                        <p:tav tm="0">
                                          <p:val>
                                            <p:strVal val="#ppt_h"/>
                                          </p:val>
                                        </p:tav>
                                        <p:tav tm="100000">
                                          <p:val>
                                            <p:strVal val="#ppt_h"/>
                                          </p:val>
                                        </p:tav>
                                      </p:tavLst>
                                    </p:anim>
                                  </p:childTnLst>
                                </p:cTn>
                              </p:par>
                              <p:par>
                                <p:cTn id="38" presetID="45" presetClass="entr" presetSubtype="0" fill="hold"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filter="fade">
                                      <p:cBhvr>
                                        <p:cTn id="40" dur="500"/>
                                        <p:tgtEl>
                                          <p:spTgt spid="18"/>
                                        </p:tgtEl>
                                      </p:cBhvr>
                                    </p:animEffect>
                                    <p:anim calcmode="lin" valueType="num">
                                      <p:cBhvr>
                                        <p:cTn id="41" dur="500" fill="hold"/>
                                        <p:tgtEl>
                                          <p:spTgt spid="18"/>
                                        </p:tgtEl>
                                        <p:attrNameLst>
                                          <p:attrName>ppt_w</p:attrName>
                                        </p:attrNameLst>
                                      </p:cBhvr>
                                      <p:tavLst>
                                        <p:tav tm="0" fmla="#ppt_w*sin(2.5*pi*$)">
                                          <p:val>
                                            <p:fltVal val="0"/>
                                          </p:val>
                                        </p:tav>
                                        <p:tav tm="100000">
                                          <p:val>
                                            <p:fltVal val="1"/>
                                          </p:val>
                                        </p:tav>
                                      </p:tavLst>
                                    </p:anim>
                                    <p:anim calcmode="lin" valueType="num">
                                      <p:cBhvr>
                                        <p:cTn id="42" dur="500" fill="hold"/>
                                        <p:tgtEl>
                                          <p:spTgt spid="18"/>
                                        </p:tgtEl>
                                        <p:attrNameLst>
                                          <p:attrName>ppt_h</p:attrName>
                                        </p:attrNameLst>
                                      </p:cBhvr>
                                      <p:tavLst>
                                        <p:tav tm="0">
                                          <p:val>
                                            <p:strVal val="#ppt_h"/>
                                          </p:val>
                                        </p:tav>
                                        <p:tav tm="100000">
                                          <p:val>
                                            <p:strVal val="#ppt_h"/>
                                          </p:val>
                                        </p:tav>
                                      </p:tavLst>
                                    </p:anim>
                                  </p:childTnLst>
                                </p:cTn>
                              </p:par>
                            </p:childTnLst>
                          </p:cTn>
                        </p:par>
                        <p:par>
                          <p:cTn id="43" fill="hold">
                            <p:stCondLst>
                              <p:cond delay="2500"/>
                            </p:stCondLst>
                            <p:childTnLst>
                              <p:par>
                                <p:cTn id="44" presetID="47"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filter="fade">
                                      <p:cBhvr>
                                        <p:cTn id="46" dur="1000"/>
                                        <p:tgtEl>
                                          <p:spTgt spid="23"/>
                                        </p:tgtEl>
                                      </p:cBhvr>
                                    </p:animEffect>
                                    <p:anim calcmode="lin" valueType="num">
                                      <p:cBhvr>
                                        <p:cTn id="47" dur="1000" fill="hold"/>
                                        <p:tgtEl>
                                          <p:spTgt spid="23"/>
                                        </p:tgtEl>
                                        <p:attrNameLst>
                                          <p:attrName>ppt_x</p:attrName>
                                        </p:attrNameLst>
                                      </p:cBhvr>
                                      <p:tavLst>
                                        <p:tav tm="0">
                                          <p:val>
                                            <p:strVal val="#ppt_x"/>
                                          </p:val>
                                        </p:tav>
                                        <p:tav tm="100000">
                                          <p:val>
                                            <p:strVal val="#ppt_x"/>
                                          </p:val>
                                        </p:tav>
                                      </p:tavLst>
                                    </p:anim>
                                    <p:anim calcmode="lin" valueType="num">
                                      <p:cBhvr>
                                        <p:cTn id="48" dur="1000" fill="hold"/>
                                        <p:tgtEl>
                                          <p:spTgt spid="23"/>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par>
                          <p:cTn id="54" fill="hold">
                            <p:stCondLst>
                              <p:cond delay="3500"/>
                            </p:stCondLst>
                            <p:childTnLst>
                              <p:par>
                                <p:cTn id="55" presetID="45"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filter="fade">
                                      <p:cBhvr>
                                        <p:cTn id="57" dur="500"/>
                                        <p:tgtEl>
                                          <p:spTgt spid="15"/>
                                        </p:tgtEl>
                                      </p:cBhvr>
                                    </p:animEffect>
                                    <p:anim calcmode="lin" valueType="num">
                                      <p:cBhvr>
                                        <p:cTn id="58" dur="500" fill="hold"/>
                                        <p:tgtEl>
                                          <p:spTgt spid="15"/>
                                        </p:tgtEl>
                                        <p:attrNameLst>
                                          <p:attrName>ppt_w</p:attrName>
                                        </p:attrNameLst>
                                      </p:cBhvr>
                                      <p:tavLst>
                                        <p:tav tm="0" fmla="#ppt_w*sin(2.5*pi*$)">
                                          <p:val>
                                            <p:fltVal val="0"/>
                                          </p:val>
                                        </p:tav>
                                        <p:tav tm="100000">
                                          <p:val>
                                            <p:fltVal val="1"/>
                                          </p:val>
                                        </p:tav>
                                      </p:tavLst>
                                    </p:anim>
                                    <p:anim calcmode="lin" valueType="num">
                                      <p:cBhvr>
                                        <p:cTn id="59" dur="500" fill="hold"/>
                                        <p:tgtEl>
                                          <p:spTgt spid="15"/>
                                        </p:tgtEl>
                                        <p:attrNameLst>
                                          <p:attrName>ppt_h</p:attrName>
                                        </p:attrNameLst>
                                      </p:cBhvr>
                                      <p:tavLst>
                                        <p:tav tm="0">
                                          <p:val>
                                            <p:strVal val="#ppt_h"/>
                                          </p:val>
                                        </p:tav>
                                        <p:tav tm="100000">
                                          <p:val>
                                            <p:strVal val="#ppt_h"/>
                                          </p:val>
                                        </p:tav>
                                      </p:tavLst>
                                    </p:anim>
                                  </p:childTnLst>
                                </p:cTn>
                              </p:par>
                              <p:par>
                                <p:cTn id="60" presetID="45" presetClass="entr" presetSubtype="0" fill="hold"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filter="fade">
                                      <p:cBhvr>
                                        <p:cTn id="62" dur="500"/>
                                        <p:tgtEl>
                                          <p:spTgt spid="17"/>
                                        </p:tgtEl>
                                      </p:cBhvr>
                                    </p:animEffect>
                                    <p:anim calcmode="lin" valueType="num">
                                      <p:cBhvr>
                                        <p:cTn id="63" dur="500" fill="hold"/>
                                        <p:tgtEl>
                                          <p:spTgt spid="17"/>
                                        </p:tgtEl>
                                        <p:attrNameLst>
                                          <p:attrName>ppt_w</p:attrName>
                                        </p:attrNameLst>
                                      </p:cBhvr>
                                      <p:tavLst>
                                        <p:tav tm="0" fmla="#ppt_w*sin(2.5*pi*$)">
                                          <p:val>
                                            <p:fltVal val="0"/>
                                          </p:val>
                                        </p:tav>
                                        <p:tav tm="100000">
                                          <p:val>
                                            <p:fltVal val="1"/>
                                          </p:val>
                                        </p:tav>
                                      </p:tavLst>
                                    </p:anim>
                                    <p:anim calcmode="lin" valueType="num">
                                      <p:cBhvr>
                                        <p:cTn id="64" dur="500" fill="hold"/>
                                        <p:tgtEl>
                                          <p:spTgt spid="17"/>
                                        </p:tgtEl>
                                        <p:attrNameLst>
                                          <p:attrName>ppt_h</p:attrName>
                                        </p:attrNameLst>
                                      </p:cBhvr>
                                      <p:tavLst>
                                        <p:tav tm="0">
                                          <p:val>
                                            <p:strVal val="#ppt_h"/>
                                          </p:val>
                                        </p:tav>
                                        <p:tav tm="100000">
                                          <p:val>
                                            <p:strVal val="#ppt_h"/>
                                          </p:val>
                                        </p:tav>
                                      </p:tavLst>
                                    </p:anim>
                                  </p:childTnLst>
                                </p:cTn>
                              </p:par>
                            </p:childTnLst>
                          </p:cTn>
                        </p:par>
                        <p:par>
                          <p:cTn id="65" fill="hold">
                            <p:stCondLst>
                              <p:cond delay="4000"/>
                            </p:stCondLst>
                            <p:childTnLst>
                              <p:par>
                                <p:cTn id="66" presetID="47"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filter="fade">
                                      <p:cBhvr>
                                        <p:cTn id="68" dur="1000"/>
                                        <p:tgtEl>
                                          <p:spTgt spid="25"/>
                                        </p:tgtEl>
                                      </p:cBhvr>
                                    </p:animEffect>
                                    <p:anim calcmode="lin" valueType="num">
                                      <p:cBhvr>
                                        <p:cTn id="69" dur="1000" fill="hold"/>
                                        <p:tgtEl>
                                          <p:spTgt spid="25"/>
                                        </p:tgtEl>
                                        <p:attrNameLst>
                                          <p:attrName>ppt_x</p:attrName>
                                        </p:attrNameLst>
                                      </p:cBhvr>
                                      <p:tavLst>
                                        <p:tav tm="0">
                                          <p:val>
                                            <p:strVal val="#ppt_x"/>
                                          </p:val>
                                        </p:tav>
                                        <p:tav tm="100000">
                                          <p:val>
                                            <p:strVal val="#ppt_x"/>
                                          </p:val>
                                        </p:tav>
                                      </p:tavLst>
                                    </p:anim>
                                    <p:anim calcmode="lin" valueType="num">
                                      <p:cBhvr>
                                        <p:cTn id="70" dur="1000" fill="hold"/>
                                        <p:tgtEl>
                                          <p:spTgt spid="25"/>
                                        </p:tgtEl>
                                        <p:attrNameLst>
                                          <p:attrName>ppt_y</p:attrName>
                                        </p:attrNameLst>
                                      </p:cBhvr>
                                      <p:tavLst>
                                        <p:tav tm="0">
                                          <p:val>
                                            <p:strVal val="#ppt_y-.1"/>
                                          </p:val>
                                        </p:tav>
                                        <p:tav tm="100000">
                                          <p:val>
                                            <p:strVal val="#ppt_y"/>
                                          </p:val>
                                        </p:tav>
                                      </p:tavLst>
                                    </p:anim>
                                  </p:childTnLst>
                                </p:cTn>
                              </p:par>
                              <p:par>
                                <p:cTn id="71" presetID="47" presetClass="entr" presetSubtype="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childTnLst>
                          </p:cTn>
                        </p:par>
                        <p:par>
                          <p:cTn id="76" fill="hold">
                            <p:stCondLst>
                              <p:cond delay="5000"/>
                            </p:stCondLst>
                            <p:childTnLst>
                              <p:par>
                                <p:cTn id="77" presetID="45" presetClass="entr" presetSubtype="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filter="fade">
                                      <p:cBhvr>
                                        <p:cTn id="79" dur="500"/>
                                        <p:tgtEl>
                                          <p:spTgt spid="16"/>
                                        </p:tgtEl>
                                      </p:cBhvr>
                                    </p:animEffect>
                                    <p:anim calcmode="lin" valueType="num">
                                      <p:cBhvr>
                                        <p:cTn id="80" dur="500" fill="hold"/>
                                        <p:tgtEl>
                                          <p:spTgt spid="16"/>
                                        </p:tgtEl>
                                        <p:attrNameLst>
                                          <p:attrName>ppt_w</p:attrName>
                                        </p:attrNameLst>
                                      </p:cBhvr>
                                      <p:tavLst>
                                        <p:tav tm="0" fmla="#ppt_w*sin(2.5*pi*$)">
                                          <p:val>
                                            <p:fltVal val="0"/>
                                          </p:val>
                                        </p:tav>
                                        <p:tav tm="100000">
                                          <p:val>
                                            <p:fltVal val="1"/>
                                          </p:val>
                                        </p:tav>
                                      </p:tavLst>
                                    </p:anim>
                                    <p:anim calcmode="lin" valueType="num">
                                      <p:cBhvr>
                                        <p:cTn id="81" dur="500" fill="hold"/>
                                        <p:tgtEl>
                                          <p:spTgt spid="16"/>
                                        </p:tgtEl>
                                        <p:attrNameLst>
                                          <p:attrName>ppt_h</p:attrName>
                                        </p:attrNameLst>
                                      </p:cBhvr>
                                      <p:tavLst>
                                        <p:tav tm="0">
                                          <p:val>
                                            <p:strVal val="#ppt_h"/>
                                          </p:val>
                                        </p:tav>
                                        <p:tav tm="100000">
                                          <p:val>
                                            <p:strVal val="#ppt_h"/>
                                          </p:val>
                                        </p:tav>
                                      </p:tavLst>
                                    </p:anim>
                                  </p:childTnLst>
                                </p:cTn>
                              </p:par>
                              <p:par>
                                <p:cTn id="82" presetID="45" presetClass="entr" presetSubtype="0" fill="hold" nodeType="withEffect">
                                  <p:stCondLst>
                                    <p:cond delay="0"/>
                                  </p:stCondLst>
                                  <p:childTnLst>
                                    <p:set>
                                      <p:cBhvr>
                                        <p:cTn id="83" dur="1" fill="hold">
                                          <p:stCondLst>
                                            <p:cond delay="0"/>
                                          </p:stCondLst>
                                        </p:cTn>
                                        <p:tgtEl>
                                          <p:spTgt spid="19"/>
                                        </p:tgtEl>
                                        <p:attrNameLst>
                                          <p:attrName>style.visibility</p:attrName>
                                        </p:attrNameLst>
                                      </p:cBhvr>
                                      <p:to>
                                        <p:strVal val="visible"/>
                                      </p:to>
                                    </p:set>
                                    <p:animEffect filter="fade">
                                      <p:cBhvr>
                                        <p:cTn id="84" dur="500"/>
                                        <p:tgtEl>
                                          <p:spTgt spid="19"/>
                                        </p:tgtEl>
                                      </p:cBhvr>
                                    </p:animEffect>
                                    <p:anim calcmode="lin" valueType="num">
                                      <p:cBhvr>
                                        <p:cTn id="85" dur="500" fill="hold"/>
                                        <p:tgtEl>
                                          <p:spTgt spid="19"/>
                                        </p:tgtEl>
                                        <p:attrNameLst>
                                          <p:attrName>ppt_w</p:attrName>
                                        </p:attrNameLst>
                                      </p:cBhvr>
                                      <p:tavLst>
                                        <p:tav tm="0" fmla="#ppt_w*sin(2.5*pi*$)">
                                          <p:val>
                                            <p:fltVal val="0"/>
                                          </p:val>
                                        </p:tav>
                                        <p:tav tm="100000">
                                          <p:val>
                                            <p:fltVal val="1"/>
                                          </p:val>
                                        </p:tav>
                                      </p:tavLst>
                                    </p:anim>
                                    <p:anim calcmode="lin" valueType="num">
                                      <p:cBhvr>
                                        <p:cTn id="86" dur="500" fill="hold"/>
                                        <p:tgtEl>
                                          <p:spTgt spid="19"/>
                                        </p:tgtEl>
                                        <p:attrNameLst>
                                          <p:attrName>ppt_h</p:attrName>
                                        </p:attrNameLst>
                                      </p:cBhvr>
                                      <p:tavLst>
                                        <p:tav tm="0">
                                          <p:val>
                                            <p:strVal val="#ppt_h"/>
                                          </p:val>
                                        </p:tav>
                                        <p:tav tm="100000">
                                          <p:val>
                                            <p:strVal val="#ppt_h"/>
                                          </p:val>
                                        </p:tav>
                                      </p:tavLst>
                                    </p:anim>
                                  </p:childTnLst>
                                </p:cTn>
                              </p:par>
                            </p:childTnLst>
                          </p:cTn>
                        </p:par>
                        <p:par>
                          <p:cTn id="87" fill="hold">
                            <p:stCondLst>
                              <p:cond delay="5500"/>
                            </p:stCondLst>
                            <p:childTnLst>
                              <p:par>
                                <p:cTn id="88" presetID="47" presetClass="entr" presetSubtype="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filter="fade">
                                      <p:cBhvr>
                                        <p:cTn id="90" dur="1000"/>
                                        <p:tgtEl>
                                          <p:spTgt spid="27"/>
                                        </p:tgtEl>
                                      </p:cBhvr>
                                    </p:animEffect>
                                    <p:anim calcmode="lin" valueType="num">
                                      <p:cBhvr>
                                        <p:cTn id="91" dur="1000" fill="hold"/>
                                        <p:tgtEl>
                                          <p:spTgt spid="27"/>
                                        </p:tgtEl>
                                        <p:attrNameLst>
                                          <p:attrName>ppt_x</p:attrName>
                                        </p:attrNameLst>
                                      </p:cBhvr>
                                      <p:tavLst>
                                        <p:tav tm="0">
                                          <p:val>
                                            <p:strVal val="#ppt_x"/>
                                          </p:val>
                                        </p:tav>
                                        <p:tav tm="100000">
                                          <p:val>
                                            <p:strVal val="#ppt_x"/>
                                          </p:val>
                                        </p:tav>
                                      </p:tavLst>
                                    </p:anim>
                                    <p:anim calcmode="lin" valueType="num">
                                      <p:cBhvr>
                                        <p:cTn id="92" dur="1000" fill="hold"/>
                                        <p:tgtEl>
                                          <p:spTgt spid="2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6"/>
                                        </p:tgtEl>
                                        <p:attrNameLst>
                                          <p:attrName>style.visibility</p:attrName>
                                        </p:attrNameLst>
                                      </p:cBhvr>
                                      <p:to>
                                        <p:strVal val="visible"/>
                                      </p:to>
                                    </p:set>
                                    <p:animEffect filter="fade">
                                      <p:cBhvr>
                                        <p:cTn id="95" dur="1000"/>
                                        <p:tgtEl>
                                          <p:spTgt spid="26"/>
                                        </p:tgtEl>
                                      </p:cBhvr>
                                    </p:animEffect>
                                    <p:anim calcmode="lin" valueType="num">
                                      <p:cBhvr>
                                        <p:cTn id="96" dur="1000" fill="hold"/>
                                        <p:tgtEl>
                                          <p:spTgt spid="26"/>
                                        </p:tgtEl>
                                        <p:attrNameLst>
                                          <p:attrName>ppt_x</p:attrName>
                                        </p:attrNameLst>
                                      </p:cBhvr>
                                      <p:tavLst>
                                        <p:tav tm="0">
                                          <p:val>
                                            <p:strVal val="#ppt_x"/>
                                          </p:val>
                                        </p:tav>
                                        <p:tav tm="100000">
                                          <p:val>
                                            <p:strVal val="#ppt_x"/>
                                          </p:val>
                                        </p:tav>
                                      </p:tavLst>
                                    </p:anim>
                                    <p:anim calcmode="lin" valueType="num">
                                      <p:cBhvr>
                                        <p:cTn id="97" dur="1000" fill="hold"/>
                                        <p:tgtEl>
                                          <p:spTgt spid="26"/>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400"/>
                                  </p:stCondLst>
                                  <p:childTnLst>
                                    <p:set>
                                      <p:cBhvr>
                                        <p:cTn id="99" dur="1" fill="hold">
                                          <p:stCondLst>
                                            <p:cond delay="0"/>
                                          </p:stCondLst>
                                        </p:cTn>
                                        <p:tgtEl>
                                          <p:spTgt spid="28"/>
                                        </p:tgtEl>
                                        <p:attrNameLst>
                                          <p:attrName>style.visibility</p:attrName>
                                        </p:attrNameLst>
                                      </p:cBhvr>
                                      <p:to>
                                        <p:strVal val="visible"/>
                                      </p:to>
                                    </p:set>
                                    <p:animEffect transition="in" filter="fade">
                                      <p:cBhvr>
                                        <p:cTn id="100" dur="1000"/>
                                        <p:tgtEl>
                                          <p:spTgt spid="28"/>
                                        </p:tgtEl>
                                      </p:cBhvr>
                                    </p:animEffect>
                                    <p:anim calcmode="lin" valueType="num">
                                      <p:cBhvr>
                                        <p:cTn id="101" dur="1000" fill="hold"/>
                                        <p:tgtEl>
                                          <p:spTgt spid="28"/>
                                        </p:tgtEl>
                                        <p:attrNameLst>
                                          <p:attrName>ppt_x</p:attrName>
                                        </p:attrNameLst>
                                      </p:cBhvr>
                                      <p:tavLst>
                                        <p:tav tm="0">
                                          <p:val>
                                            <p:strVal val="#ppt_x"/>
                                          </p:val>
                                        </p:tav>
                                        <p:tav tm="100000">
                                          <p:val>
                                            <p:strVal val="#ppt_x"/>
                                          </p:val>
                                        </p:tav>
                                      </p:tavLst>
                                    </p:anim>
                                    <p:anim calcmode="lin" valueType="num">
                                      <p:cBhvr>
                                        <p:cTn id="102" dur="1000" fill="hold"/>
                                        <p:tgtEl>
                                          <p:spTgt spid="28"/>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400"/>
                                  </p:stCondLst>
                                  <p:childTnLst>
                                    <p:set>
                                      <p:cBhvr>
                                        <p:cTn id="104" dur="1" fill="hold">
                                          <p:stCondLst>
                                            <p:cond delay="0"/>
                                          </p:stCondLst>
                                        </p:cTn>
                                        <p:tgtEl>
                                          <p:spTgt spid="29"/>
                                        </p:tgtEl>
                                        <p:attrNameLst>
                                          <p:attrName>style.visibility</p:attrName>
                                        </p:attrNameLst>
                                      </p:cBhvr>
                                      <p:to>
                                        <p:strVal val="visible"/>
                                      </p:to>
                                    </p:set>
                                    <p:animEffect transition="in" filter="fade">
                                      <p:cBhvr>
                                        <p:cTn id="105" dur="1000"/>
                                        <p:tgtEl>
                                          <p:spTgt spid="29"/>
                                        </p:tgtEl>
                                      </p:cBhvr>
                                    </p:animEffect>
                                    <p:anim calcmode="lin" valueType="num">
                                      <p:cBhvr>
                                        <p:cTn id="106" dur="1000" fill="hold"/>
                                        <p:tgtEl>
                                          <p:spTgt spid="29"/>
                                        </p:tgtEl>
                                        <p:attrNameLst>
                                          <p:attrName>ppt_x</p:attrName>
                                        </p:attrNameLst>
                                      </p:cBhvr>
                                      <p:tavLst>
                                        <p:tav tm="0">
                                          <p:val>
                                            <p:strVal val="#ppt_x"/>
                                          </p:val>
                                        </p:tav>
                                        <p:tav tm="100000">
                                          <p:val>
                                            <p:strVal val="#ppt_x"/>
                                          </p:val>
                                        </p:tav>
                                      </p:tavLst>
                                    </p:anim>
                                    <p:anim calcmode="lin" valueType="num">
                                      <p:cBhvr>
                                        <p:cTn id="107" dur="1000" fill="hold"/>
                                        <p:tgtEl>
                                          <p:spTgt spid="29"/>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400"/>
                                  </p:stCondLst>
                                  <p:childTnLst>
                                    <p:set>
                                      <p:cBhvr>
                                        <p:cTn id="109" dur="1" fill="hold">
                                          <p:stCondLst>
                                            <p:cond delay="0"/>
                                          </p:stCondLst>
                                        </p:cTn>
                                        <p:tgtEl>
                                          <p:spTgt spid="30"/>
                                        </p:tgtEl>
                                        <p:attrNameLst>
                                          <p:attrName>style.visibility</p:attrName>
                                        </p:attrNameLst>
                                      </p:cBhvr>
                                      <p:to>
                                        <p:strVal val="visible"/>
                                      </p:to>
                                    </p:set>
                                    <p:animEffect transition="in" filter="fade">
                                      <p:cBhvr>
                                        <p:cTn id="110" dur="1000"/>
                                        <p:tgtEl>
                                          <p:spTgt spid="30"/>
                                        </p:tgtEl>
                                      </p:cBhvr>
                                    </p:animEffect>
                                    <p:anim calcmode="lin" valueType="num">
                                      <p:cBhvr>
                                        <p:cTn id="111" dur="1000" fill="hold"/>
                                        <p:tgtEl>
                                          <p:spTgt spid="30"/>
                                        </p:tgtEl>
                                        <p:attrNameLst>
                                          <p:attrName>ppt_x</p:attrName>
                                        </p:attrNameLst>
                                      </p:cBhvr>
                                      <p:tavLst>
                                        <p:tav tm="0">
                                          <p:val>
                                            <p:strVal val="#ppt_x"/>
                                          </p:val>
                                        </p:tav>
                                        <p:tav tm="100000">
                                          <p:val>
                                            <p:strVal val="#ppt_x"/>
                                          </p:val>
                                        </p:tav>
                                      </p:tavLst>
                                    </p:anim>
                                    <p:anim calcmode="lin" valueType="num">
                                      <p:cBhvr>
                                        <p:cTn id="112" dur="1000" fill="hold"/>
                                        <p:tgtEl>
                                          <p:spTgt spid="30"/>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400"/>
                                  </p:stCondLst>
                                  <p:childTnLst>
                                    <p:set>
                                      <p:cBhvr>
                                        <p:cTn id="114" dur="1" fill="hold">
                                          <p:stCondLst>
                                            <p:cond delay="0"/>
                                          </p:stCondLst>
                                        </p:cTn>
                                        <p:tgtEl>
                                          <p:spTgt spid="31"/>
                                        </p:tgtEl>
                                        <p:attrNameLst>
                                          <p:attrName>style.visibility</p:attrName>
                                        </p:attrNameLst>
                                      </p:cBhvr>
                                      <p:to>
                                        <p:strVal val="visible"/>
                                      </p:to>
                                    </p:set>
                                    <p:animEffect transition="in" filter="fade">
                                      <p:cBhvr>
                                        <p:cTn id="115" dur="1000"/>
                                        <p:tgtEl>
                                          <p:spTgt spid="31"/>
                                        </p:tgtEl>
                                      </p:cBhvr>
                                    </p:animEffect>
                                    <p:anim calcmode="lin" valueType="num">
                                      <p:cBhvr>
                                        <p:cTn id="116" dur="1000" fill="hold"/>
                                        <p:tgtEl>
                                          <p:spTgt spid="31"/>
                                        </p:tgtEl>
                                        <p:attrNameLst>
                                          <p:attrName>ppt_x</p:attrName>
                                        </p:attrNameLst>
                                      </p:cBhvr>
                                      <p:tavLst>
                                        <p:tav tm="0">
                                          <p:val>
                                            <p:strVal val="#ppt_x"/>
                                          </p:val>
                                        </p:tav>
                                        <p:tav tm="100000">
                                          <p:val>
                                            <p:strVal val="#ppt_x"/>
                                          </p:val>
                                        </p:tav>
                                      </p:tavLst>
                                    </p:anim>
                                    <p:anim calcmode="lin" valueType="num">
                                      <p:cBhvr>
                                        <p:cTn id="117"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4" grpId="0" bldLvl="0" animBg="1"/>
      <p:bldP spid="15" grpId="0" bldLvl="0" animBg="1"/>
      <p:bldP spid="16" grpId="0" bldLvl="0" animBg="1"/>
      <p:bldP spid="20" grpId="0" bldLvl="0"/>
      <p:bldP spid="21" grpId="0" bldLvl="0"/>
      <p:bldP spid="22" grpId="0" bldLvl="0"/>
      <p:bldP spid="23" grpId="0" bldLvl="0"/>
      <p:bldP spid="24" grpId="0" bldLvl="0"/>
      <p:bldP spid="25" grpId="0" bldLvl="0"/>
      <p:bldP spid="26" grpId="0" bldLvl="0"/>
      <p:bldP spid="27" grpId="0" bldLvl="0"/>
      <p:bldP spid="28" grpId="0" animBg="1"/>
      <p:bldP spid="29" grpId="0" animBg="1"/>
      <p:bldP spid="30" grpId="0" animBg="1"/>
      <p:bldP spid="3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4"/>
          <p:cNvGrpSpPr/>
          <p:nvPr/>
        </p:nvGrpSpPr>
        <p:grpSpPr bwMode="auto">
          <a:xfrm>
            <a:off x="1667678" y="2216378"/>
            <a:ext cx="2282825" cy="1970087"/>
            <a:chOff x="0" y="0"/>
            <a:chExt cx="2283968" cy="1969178"/>
          </a:xfrm>
          <a:noFill/>
        </p:grpSpPr>
        <p:sp>
          <p:nvSpPr>
            <p:cNvPr id="13" name="六边形 132"/>
            <p:cNvSpPr>
              <a:spLocks noChangeArrowheads="1"/>
            </p:cNvSpPr>
            <p:nvPr/>
          </p:nvSpPr>
          <p:spPr bwMode="auto">
            <a:xfrm>
              <a:off x="0" y="0"/>
              <a:ext cx="2283968" cy="1969178"/>
            </a:xfrm>
            <a:prstGeom prst="hexagon">
              <a:avLst>
                <a:gd name="adj" fmla="val 24996"/>
                <a:gd name="vf" fmla="val 115470"/>
              </a:avLst>
            </a:prstGeom>
            <a:grpFill/>
            <a:ln w="9525">
              <a:solidFill>
                <a:srgbClr val="C00000"/>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1">
                    <a:lumMod val="50000"/>
                  </a:schemeClr>
                </a:solidFill>
                <a:latin typeface="+mn-lt"/>
                <a:ea typeface="+mn-ea"/>
                <a:cs typeface="+mn-ea"/>
                <a:sym typeface="+mn-lt"/>
              </a:endParaRPr>
            </a:p>
          </p:txBody>
        </p:sp>
        <p:sp>
          <p:nvSpPr>
            <p:cNvPr id="14" name="KSO_Shape"/>
            <p:cNvSpPr>
              <a:spLocks noChangeArrowheads="1"/>
            </p:cNvSpPr>
            <p:nvPr/>
          </p:nvSpPr>
          <p:spPr bwMode="auto">
            <a:xfrm>
              <a:off x="681379" y="172957"/>
              <a:ext cx="906916" cy="1010771"/>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grpFill/>
            <a:ln w="9525">
              <a:solidFill>
                <a:srgbClr val="C00000"/>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1">
                    <a:lumMod val="50000"/>
                  </a:schemeClr>
                </a:solidFill>
                <a:latin typeface="+mn-lt"/>
                <a:ea typeface="+mn-ea"/>
                <a:cs typeface="+mn-ea"/>
                <a:sym typeface="+mn-lt"/>
              </a:endParaRPr>
            </a:p>
          </p:txBody>
        </p:sp>
        <p:sp>
          <p:nvSpPr>
            <p:cNvPr id="15" name="矩形 25"/>
            <p:cNvSpPr>
              <a:spLocks noChangeArrowheads="1"/>
            </p:cNvSpPr>
            <p:nvPr/>
          </p:nvSpPr>
          <p:spPr bwMode="auto">
            <a:xfrm>
              <a:off x="380296" y="1293735"/>
              <a:ext cx="1539302" cy="369332"/>
            </a:xfrm>
            <a:prstGeom prst="rect">
              <a:avLst/>
            </a:prstGeom>
            <a:grpFill/>
            <a:ln w="9525">
              <a:noFill/>
              <a:miter lim="800000"/>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lumMod val="50000"/>
                    </a:schemeClr>
                  </a:solidFill>
                  <a:latin typeface="+mn-lt"/>
                  <a:ea typeface="+mn-ea"/>
                  <a:cs typeface="+mn-ea"/>
                  <a:sym typeface="+mn-lt"/>
                </a:rPr>
                <a:t>添加标题</a:t>
              </a:r>
              <a:endParaRPr lang="zh-CN" altLang="en-US" b="1" dirty="0">
                <a:solidFill>
                  <a:schemeClr val="bg1">
                    <a:lumMod val="50000"/>
                  </a:schemeClr>
                </a:solidFill>
                <a:latin typeface="+mn-lt"/>
                <a:ea typeface="+mn-ea"/>
                <a:cs typeface="+mn-ea"/>
                <a:sym typeface="+mn-lt"/>
              </a:endParaRPr>
            </a:p>
          </p:txBody>
        </p:sp>
      </p:grpSp>
      <p:grpSp>
        <p:nvGrpSpPr>
          <p:cNvPr id="16" name="组合 5"/>
          <p:cNvGrpSpPr/>
          <p:nvPr/>
        </p:nvGrpSpPr>
        <p:grpSpPr bwMode="auto">
          <a:xfrm>
            <a:off x="4954588" y="2216378"/>
            <a:ext cx="2282825" cy="1970087"/>
            <a:chOff x="0" y="0"/>
            <a:chExt cx="2283968" cy="1969178"/>
          </a:xfrm>
          <a:noFill/>
        </p:grpSpPr>
        <p:sp>
          <p:nvSpPr>
            <p:cNvPr id="17" name="六边形 138"/>
            <p:cNvSpPr>
              <a:spLocks noChangeArrowheads="1"/>
            </p:cNvSpPr>
            <p:nvPr/>
          </p:nvSpPr>
          <p:spPr bwMode="auto">
            <a:xfrm>
              <a:off x="0" y="0"/>
              <a:ext cx="2283968" cy="1969178"/>
            </a:xfrm>
            <a:prstGeom prst="hexagon">
              <a:avLst>
                <a:gd name="adj" fmla="val 24996"/>
                <a:gd name="vf" fmla="val 115470"/>
              </a:avLst>
            </a:prstGeom>
            <a:grpFill/>
            <a:ln w="9525">
              <a:solidFill>
                <a:schemeClr val="tx2">
                  <a:lumMod val="50000"/>
                </a:schemeClr>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latin typeface="+mn-lt"/>
                <a:ea typeface="+mn-ea"/>
                <a:cs typeface="+mn-ea"/>
                <a:sym typeface="+mn-lt"/>
              </a:endParaRPr>
            </a:p>
          </p:txBody>
        </p:sp>
        <p:sp>
          <p:nvSpPr>
            <p:cNvPr id="18" name="KSO_Shape"/>
            <p:cNvSpPr>
              <a:spLocks noChangeArrowheads="1"/>
            </p:cNvSpPr>
            <p:nvPr/>
          </p:nvSpPr>
          <p:spPr bwMode="auto">
            <a:xfrm>
              <a:off x="635318" y="206280"/>
              <a:ext cx="1010156" cy="944126"/>
            </a:xfrm>
            <a:custGeom>
              <a:avLst/>
              <a:gdLst>
                <a:gd name="T0" fmla="*/ 1370037 w 2063750"/>
                <a:gd name="T1" fmla="*/ 1010728 h 1925638"/>
                <a:gd name="T2" fmla="*/ 1305428 w 2063750"/>
                <a:gd name="T3" fmla="*/ 1062675 h 1925638"/>
                <a:gd name="T4" fmla="*/ 1267107 w 2063750"/>
                <a:gd name="T5" fmla="*/ 989506 h 1925638"/>
                <a:gd name="T6" fmla="*/ 2018930 w 2063750"/>
                <a:gd name="T7" fmla="*/ 670859 h 1925638"/>
                <a:gd name="T8" fmla="*/ 2029121 w 2063750"/>
                <a:gd name="T9" fmla="*/ 722688 h 1925638"/>
                <a:gd name="T10" fmla="*/ 1832322 w 2063750"/>
                <a:gd name="T11" fmla="*/ 724900 h 1925638"/>
                <a:gd name="T12" fmla="*/ 1837417 w 2063750"/>
                <a:gd name="T13" fmla="*/ 672755 h 1925638"/>
                <a:gd name="T14" fmla="*/ 803902 w 2063750"/>
                <a:gd name="T15" fmla="*/ 681920 h 1925638"/>
                <a:gd name="T16" fmla="*/ 788640 w 2063750"/>
                <a:gd name="T17" fmla="*/ 732169 h 1925638"/>
                <a:gd name="T18" fmla="*/ 596903 w 2063750"/>
                <a:gd name="T19" fmla="*/ 710995 h 1925638"/>
                <a:gd name="T20" fmla="*/ 626156 w 2063750"/>
                <a:gd name="T21" fmla="*/ 667066 h 1925638"/>
                <a:gd name="T22" fmla="*/ 1379222 w 2063750"/>
                <a:gd name="T23" fmla="*/ 606557 h 1925638"/>
                <a:gd name="T24" fmla="*/ 1296561 w 2063750"/>
                <a:gd name="T25" fmla="*/ 916654 h 1925638"/>
                <a:gd name="T26" fmla="*/ 1254122 w 2063750"/>
                <a:gd name="T27" fmla="*/ 597055 h 1925638"/>
                <a:gd name="T28" fmla="*/ 1296353 w 2063750"/>
                <a:gd name="T29" fmla="*/ 427761 h 1925638"/>
                <a:gd name="T30" fmla="*/ 1088073 w 2063750"/>
                <a:gd name="T31" fmla="*/ 491338 h 1925638"/>
                <a:gd name="T32" fmla="*/ 992506 w 2063750"/>
                <a:gd name="T33" fmla="*/ 668716 h 1925638"/>
                <a:gd name="T34" fmla="*/ 1020763 w 2063750"/>
                <a:gd name="T35" fmla="*/ 840055 h 1925638"/>
                <a:gd name="T36" fmla="*/ 1153796 w 2063750"/>
                <a:gd name="T37" fmla="*/ 1031739 h 1925638"/>
                <a:gd name="T38" fmla="*/ 1464946 w 2063750"/>
                <a:gd name="T39" fmla="*/ 1093408 h 1925638"/>
                <a:gd name="T40" fmla="*/ 1577341 w 2063750"/>
                <a:gd name="T41" fmla="*/ 900135 h 1925638"/>
                <a:gd name="T42" fmla="*/ 1641158 w 2063750"/>
                <a:gd name="T43" fmla="*/ 752002 h 1925638"/>
                <a:gd name="T44" fmla="*/ 1608456 w 2063750"/>
                <a:gd name="T45" fmla="*/ 548557 h 1925638"/>
                <a:gd name="T46" fmla="*/ 1434148 w 2063750"/>
                <a:gd name="T47" fmla="*/ 441748 h 1925638"/>
                <a:gd name="T48" fmla="*/ 1383666 w 2063750"/>
                <a:gd name="T49" fmla="*/ 358145 h 1925638"/>
                <a:gd name="T50" fmla="*/ 1607186 w 2063750"/>
                <a:gd name="T51" fmla="*/ 442384 h 1925638"/>
                <a:gd name="T52" fmla="*/ 1717993 w 2063750"/>
                <a:gd name="T53" fmla="*/ 647736 h 1925638"/>
                <a:gd name="T54" fmla="*/ 1686243 w 2063750"/>
                <a:gd name="T55" fmla="*/ 866122 h 1925638"/>
                <a:gd name="T56" fmla="*/ 1564958 w 2063750"/>
                <a:gd name="T57" fmla="*/ 1033010 h 1925638"/>
                <a:gd name="T58" fmla="*/ 1494473 w 2063750"/>
                <a:gd name="T59" fmla="*/ 1337542 h 1925638"/>
                <a:gd name="T60" fmla="*/ 1326833 w 2063750"/>
                <a:gd name="T61" fmla="*/ 1407794 h 1925638"/>
                <a:gd name="T62" fmla="*/ 1054580 w 2063750"/>
                <a:gd name="T63" fmla="*/ 1409625 h 1925638"/>
                <a:gd name="T64" fmla="*/ 958363 w 2063750"/>
                <a:gd name="T65" fmla="*/ 1465161 h 1925638"/>
                <a:gd name="T66" fmla="*/ 1268925 w 2063750"/>
                <a:gd name="T67" fmla="*/ 1495944 h 1925638"/>
                <a:gd name="T68" fmla="*/ 1743978 w 2063750"/>
                <a:gd name="T69" fmla="*/ 1305851 h 1925638"/>
                <a:gd name="T70" fmla="*/ 1916725 w 2063750"/>
                <a:gd name="T71" fmla="*/ 1302042 h 1925638"/>
                <a:gd name="T72" fmla="*/ 1839536 w 2063750"/>
                <a:gd name="T73" fmla="*/ 1455101 h 1925638"/>
                <a:gd name="T74" fmla="*/ 1983410 w 2063750"/>
                <a:gd name="T75" fmla="*/ 1418193 h 1925638"/>
                <a:gd name="T76" fmla="*/ 2060892 w 2063750"/>
                <a:gd name="T77" fmla="*/ 1455958 h 1925638"/>
                <a:gd name="T78" fmla="*/ 1956101 w 2063750"/>
                <a:gd name="T79" fmla="*/ 1545451 h 1925638"/>
                <a:gd name="T80" fmla="*/ 1208909 w 2063750"/>
                <a:gd name="T81" fmla="*/ 1905962 h 1925638"/>
                <a:gd name="T82" fmla="*/ 589688 w 2063750"/>
                <a:gd name="T83" fmla="*/ 1856138 h 1925638"/>
                <a:gd name="T84" fmla="*/ 54301 w 2063750"/>
                <a:gd name="T85" fmla="*/ 1503878 h 1925638"/>
                <a:gd name="T86" fmla="*/ 300719 w 2063750"/>
                <a:gd name="T87" fmla="*/ 1478172 h 1925638"/>
                <a:gd name="T88" fmla="*/ 604296 w 2063750"/>
                <a:gd name="T89" fmla="*/ 1309976 h 1925638"/>
                <a:gd name="T90" fmla="*/ 1108711 w 2063750"/>
                <a:gd name="T91" fmla="*/ 1144905 h 1925638"/>
                <a:gd name="T92" fmla="*/ 995681 w 2063750"/>
                <a:gd name="T93" fmla="*/ 936692 h 1925638"/>
                <a:gd name="T94" fmla="*/ 925513 w 2063750"/>
                <a:gd name="T95" fmla="*/ 766624 h 1925638"/>
                <a:gd name="T96" fmla="*/ 961708 w 2063750"/>
                <a:gd name="T97" fmla="*/ 518676 h 1925638"/>
                <a:gd name="T98" fmla="*/ 1153796 w 2063750"/>
                <a:gd name="T99" fmla="*/ 380079 h 1925638"/>
                <a:gd name="T100" fmla="*/ 1830989 w 2063750"/>
                <a:gd name="T101" fmla="*/ 220028 h 1925638"/>
                <a:gd name="T102" fmla="*/ 1841804 w 2063750"/>
                <a:gd name="T103" fmla="*/ 271780 h 1925638"/>
                <a:gd name="T104" fmla="*/ 1687849 w 2063750"/>
                <a:gd name="T105" fmla="*/ 377190 h 1925638"/>
                <a:gd name="T106" fmla="*/ 1793455 w 2063750"/>
                <a:gd name="T107" fmla="*/ 223520 h 1925638"/>
                <a:gd name="T108" fmla="*/ 979863 w 2063750"/>
                <a:gd name="T109" fmla="*/ 331470 h 1925638"/>
                <a:gd name="T110" fmla="*/ 969778 w 2063750"/>
                <a:gd name="T111" fmla="*/ 383223 h 1925638"/>
                <a:gd name="T112" fmla="*/ 820084 w 2063750"/>
                <a:gd name="T113" fmla="*/ 263208 h 1925638"/>
                <a:gd name="T114" fmla="*/ 844981 w 2063750"/>
                <a:gd name="T115" fmla="*/ 216535 h 1925638"/>
                <a:gd name="T116" fmla="*/ 1352551 w 2063750"/>
                <a:gd name="T117" fmla="*/ 30843 h 1925638"/>
                <a:gd name="T118" fmla="*/ 1318578 w 2063750"/>
                <a:gd name="T119" fmla="*/ 214313 h 1925638"/>
                <a:gd name="T120" fmla="*/ 1284288 w 2063750"/>
                <a:gd name="T121" fmla="*/ 30843 h 1925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63750" h="1925638">
                  <a:moveTo>
                    <a:pt x="1310496" y="957198"/>
                  </a:moveTo>
                  <a:lnTo>
                    <a:pt x="1315880" y="957198"/>
                  </a:lnTo>
                  <a:lnTo>
                    <a:pt x="1321581" y="957198"/>
                  </a:lnTo>
                  <a:lnTo>
                    <a:pt x="1326965" y="958465"/>
                  </a:lnTo>
                  <a:lnTo>
                    <a:pt x="1332032" y="959732"/>
                  </a:lnTo>
                  <a:lnTo>
                    <a:pt x="1337099" y="961316"/>
                  </a:lnTo>
                  <a:lnTo>
                    <a:pt x="1341850" y="963533"/>
                  </a:lnTo>
                  <a:lnTo>
                    <a:pt x="1346284" y="966383"/>
                  </a:lnTo>
                  <a:lnTo>
                    <a:pt x="1350718" y="969234"/>
                  </a:lnTo>
                  <a:lnTo>
                    <a:pt x="1354202" y="973035"/>
                  </a:lnTo>
                  <a:lnTo>
                    <a:pt x="1357685" y="976519"/>
                  </a:lnTo>
                  <a:lnTo>
                    <a:pt x="1360536" y="980637"/>
                  </a:lnTo>
                  <a:lnTo>
                    <a:pt x="1363386" y="985072"/>
                  </a:lnTo>
                  <a:lnTo>
                    <a:pt x="1365603" y="989506"/>
                  </a:lnTo>
                  <a:lnTo>
                    <a:pt x="1367503" y="994574"/>
                  </a:lnTo>
                  <a:lnTo>
                    <a:pt x="1369087" y="999959"/>
                  </a:lnTo>
                  <a:lnTo>
                    <a:pt x="1369720" y="1005344"/>
                  </a:lnTo>
                  <a:lnTo>
                    <a:pt x="1370037" y="1010728"/>
                  </a:lnTo>
                  <a:lnTo>
                    <a:pt x="1369720" y="1016113"/>
                  </a:lnTo>
                  <a:lnTo>
                    <a:pt x="1369087" y="1021181"/>
                  </a:lnTo>
                  <a:lnTo>
                    <a:pt x="1367503" y="1026566"/>
                  </a:lnTo>
                  <a:lnTo>
                    <a:pt x="1365603" y="1031634"/>
                  </a:lnTo>
                  <a:lnTo>
                    <a:pt x="1363386" y="1036385"/>
                  </a:lnTo>
                  <a:lnTo>
                    <a:pt x="1360536" y="1040503"/>
                  </a:lnTo>
                  <a:lnTo>
                    <a:pt x="1357685" y="1044620"/>
                  </a:lnTo>
                  <a:lnTo>
                    <a:pt x="1354202" y="1048738"/>
                  </a:lnTo>
                  <a:lnTo>
                    <a:pt x="1350718" y="1051906"/>
                  </a:lnTo>
                  <a:lnTo>
                    <a:pt x="1346284" y="1055073"/>
                  </a:lnTo>
                  <a:lnTo>
                    <a:pt x="1341850" y="1057290"/>
                  </a:lnTo>
                  <a:lnTo>
                    <a:pt x="1337099" y="1059507"/>
                  </a:lnTo>
                  <a:lnTo>
                    <a:pt x="1332032" y="1061408"/>
                  </a:lnTo>
                  <a:lnTo>
                    <a:pt x="1326965" y="1062675"/>
                  </a:lnTo>
                  <a:lnTo>
                    <a:pt x="1321581" y="1063308"/>
                  </a:lnTo>
                  <a:lnTo>
                    <a:pt x="1315880" y="1063625"/>
                  </a:lnTo>
                  <a:lnTo>
                    <a:pt x="1310496" y="1063308"/>
                  </a:lnTo>
                  <a:lnTo>
                    <a:pt x="1305428" y="1062675"/>
                  </a:lnTo>
                  <a:lnTo>
                    <a:pt x="1300361" y="1061408"/>
                  </a:lnTo>
                  <a:lnTo>
                    <a:pt x="1295294" y="1059507"/>
                  </a:lnTo>
                  <a:lnTo>
                    <a:pt x="1290543" y="1057290"/>
                  </a:lnTo>
                  <a:lnTo>
                    <a:pt x="1286109" y="1055073"/>
                  </a:lnTo>
                  <a:lnTo>
                    <a:pt x="1281992" y="1051906"/>
                  </a:lnTo>
                  <a:lnTo>
                    <a:pt x="1278191" y="1048738"/>
                  </a:lnTo>
                  <a:lnTo>
                    <a:pt x="1275024" y="1044620"/>
                  </a:lnTo>
                  <a:lnTo>
                    <a:pt x="1271857" y="1040503"/>
                  </a:lnTo>
                  <a:lnTo>
                    <a:pt x="1269324" y="1036385"/>
                  </a:lnTo>
                  <a:lnTo>
                    <a:pt x="1267107" y="1031634"/>
                  </a:lnTo>
                  <a:lnTo>
                    <a:pt x="1265206" y="1026566"/>
                  </a:lnTo>
                  <a:lnTo>
                    <a:pt x="1263940" y="1021181"/>
                  </a:lnTo>
                  <a:lnTo>
                    <a:pt x="1263306" y="1016113"/>
                  </a:lnTo>
                  <a:lnTo>
                    <a:pt x="1262989" y="1010728"/>
                  </a:lnTo>
                  <a:lnTo>
                    <a:pt x="1263306" y="1005344"/>
                  </a:lnTo>
                  <a:lnTo>
                    <a:pt x="1263940" y="999959"/>
                  </a:lnTo>
                  <a:lnTo>
                    <a:pt x="1265206" y="994574"/>
                  </a:lnTo>
                  <a:lnTo>
                    <a:pt x="1267107" y="989506"/>
                  </a:lnTo>
                  <a:lnTo>
                    <a:pt x="1269324" y="985072"/>
                  </a:lnTo>
                  <a:lnTo>
                    <a:pt x="1271857" y="980637"/>
                  </a:lnTo>
                  <a:lnTo>
                    <a:pt x="1275024" y="976519"/>
                  </a:lnTo>
                  <a:lnTo>
                    <a:pt x="1278191" y="973035"/>
                  </a:lnTo>
                  <a:lnTo>
                    <a:pt x="1281992" y="969234"/>
                  </a:lnTo>
                  <a:lnTo>
                    <a:pt x="1286109" y="966383"/>
                  </a:lnTo>
                  <a:lnTo>
                    <a:pt x="1290543" y="963533"/>
                  </a:lnTo>
                  <a:lnTo>
                    <a:pt x="1295294" y="961316"/>
                  </a:lnTo>
                  <a:lnTo>
                    <a:pt x="1300361" y="959732"/>
                  </a:lnTo>
                  <a:lnTo>
                    <a:pt x="1305428" y="958465"/>
                  </a:lnTo>
                  <a:lnTo>
                    <a:pt x="1310496" y="957198"/>
                  </a:lnTo>
                  <a:close/>
                  <a:moveTo>
                    <a:pt x="1856524" y="666750"/>
                  </a:moveTo>
                  <a:lnTo>
                    <a:pt x="2002690" y="666750"/>
                  </a:lnTo>
                  <a:lnTo>
                    <a:pt x="2005874" y="667066"/>
                  </a:lnTo>
                  <a:lnTo>
                    <a:pt x="2009695" y="667382"/>
                  </a:lnTo>
                  <a:lnTo>
                    <a:pt x="2012561" y="668330"/>
                  </a:lnTo>
                  <a:lnTo>
                    <a:pt x="2016064" y="669595"/>
                  </a:lnTo>
                  <a:lnTo>
                    <a:pt x="2018930" y="670859"/>
                  </a:lnTo>
                  <a:lnTo>
                    <a:pt x="2021796" y="672755"/>
                  </a:lnTo>
                  <a:lnTo>
                    <a:pt x="2024344" y="674335"/>
                  </a:lnTo>
                  <a:lnTo>
                    <a:pt x="2026891" y="676863"/>
                  </a:lnTo>
                  <a:lnTo>
                    <a:pt x="2029121" y="679076"/>
                  </a:lnTo>
                  <a:lnTo>
                    <a:pt x="2031031" y="681920"/>
                  </a:lnTo>
                  <a:lnTo>
                    <a:pt x="2032623" y="684764"/>
                  </a:lnTo>
                  <a:lnTo>
                    <a:pt x="2034216" y="687292"/>
                  </a:lnTo>
                  <a:lnTo>
                    <a:pt x="2035489" y="690769"/>
                  </a:lnTo>
                  <a:lnTo>
                    <a:pt x="2036126" y="693929"/>
                  </a:lnTo>
                  <a:lnTo>
                    <a:pt x="2036763" y="697405"/>
                  </a:lnTo>
                  <a:lnTo>
                    <a:pt x="2036763" y="700566"/>
                  </a:lnTo>
                  <a:lnTo>
                    <a:pt x="2036763" y="704358"/>
                  </a:lnTo>
                  <a:lnTo>
                    <a:pt x="2036126" y="707834"/>
                  </a:lnTo>
                  <a:lnTo>
                    <a:pt x="2035489" y="710995"/>
                  </a:lnTo>
                  <a:lnTo>
                    <a:pt x="2034216" y="714155"/>
                  </a:lnTo>
                  <a:lnTo>
                    <a:pt x="2032623" y="716999"/>
                  </a:lnTo>
                  <a:lnTo>
                    <a:pt x="2031031" y="720160"/>
                  </a:lnTo>
                  <a:lnTo>
                    <a:pt x="2029121" y="722688"/>
                  </a:lnTo>
                  <a:lnTo>
                    <a:pt x="2026891" y="724900"/>
                  </a:lnTo>
                  <a:lnTo>
                    <a:pt x="2024344" y="727112"/>
                  </a:lnTo>
                  <a:lnTo>
                    <a:pt x="2021796" y="729009"/>
                  </a:lnTo>
                  <a:lnTo>
                    <a:pt x="2018930" y="730905"/>
                  </a:lnTo>
                  <a:lnTo>
                    <a:pt x="2016064" y="732169"/>
                  </a:lnTo>
                  <a:lnTo>
                    <a:pt x="2012561" y="733433"/>
                  </a:lnTo>
                  <a:lnTo>
                    <a:pt x="2009695" y="734381"/>
                  </a:lnTo>
                  <a:lnTo>
                    <a:pt x="2005874" y="734697"/>
                  </a:lnTo>
                  <a:lnTo>
                    <a:pt x="2002690" y="735013"/>
                  </a:lnTo>
                  <a:lnTo>
                    <a:pt x="1856524" y="735013"/>
                  </a:lnTo>
                  <a:lnTo>
                    <a:pt x="1853339" y="734697"/>
                  </a:lnTo>
                  <a:lnTo>
                    <a:pt x="1849518" y="734381"/>
                  </a:lnTo>
                  <a:lnTo>
                    <a:pt x="1846652" y="733433"/>
                  </a:lnTo>
                  <a:lnTo>
                    <a:pt x="1843149" y="732169"/>
                  </a:lnTo>
                  <a:lnTo>
                    <a:pt x="1840283" y="730905"/>
                  </a:lnTo>
                  <a:lnTo>
                    <a:pt x="1837417" y="729009"/>
                  </a:lnTo>
                  <a:lnTo>
                    <a:pt x="1834870" y="727112"/>
                  </a:lnTo>
                  <a:lnTo>
                    <a:pt x="1832322" y="724900"/>
                  </a:lnTo>
                  <a:lnTo>
                    <a:pt x="1830093" y="722688"/>
                  </a:lnTo>
                  <a:lnTo>
                    <a:pt x="1828182" y="720160"/>
                  </a:lnTo>
                  <a:lnTo>
                    <a:pt x="1826590" y="716999"/>
                  </a:lnTo>
                  <a:lnTo>
                    <a:pt x="1824998" y="714155"/>
                  </a:lnTo>
                  <a:lnTo>
                    <a:pt x="1823724" y="710995"/>
                  </a:lnTo>
                  <a:lnTo>
                    <a:pt x="1823087" y="707834"/>
                  </a:lnTo>
                  <a:lnTo>
                    <a:pt x="1822450" y="704358"/>
                  </a:lnTo>
                  <a:lnTo>
                    <a:pt x="1822450" y="700566"/>
                  </a:lnTo>
                  <a:lnTo>
                    <a:pt x="1822450" y="697405"/>
                  </a:lnTo>
                  <a:lnTo>
                    <a:pt x="1823087" y="693929"/>
                  </a:lnTo>
                  <a:lnTo>
                    <a:pt x="1823724" y="690769"/>
                  </a:lnTo>
                  <a:lnTo>
                    <a:pt x="1824998" y="687292"/>
                  </a:lnTo>
                  <a:lnTo>
                    <a:pt x="1826590" y="684764"/>
                  </a:lnTo>
                  <a:lnTo>
                    <a:pt x="1828182" y="681920"/>
                  </a:lnTo>
                  <a:lnTo>
                    <a:pt x="1830093" y="679076"/>
                  </a:lnTo>
                  <a:lnTo>
                    <a:pt x="1832322" y="676863"/>
                  </a:lnTo>
                  <a:lnTo>
                    <a:pt x="1834870" y="674335"/>
                  </a:lnTo>
                  <a:lnTo>
                    <a:pt x="1837417" y="672755"/>
                  </a:lnTo>
                  <a:lnTo>
                    <a:pt x="1840283" y="670859"/>
                  </a:lnTo>
                  <a:lnTo>
                    <a:pt x="1843149" y="669595"/>
                  </a:lnTo>
                  <a:lnTo>
                    <a:pt x="1846652" y="668330"/>
                  </a:lnTo>
                  <a:lnTo>
                    <a:pt x="1849518" y="667382"/>
                  </a:lnTo>
                  <a:lnTo>
                    <a:pt x="1853339" y="667066"/>
                  </a:lnTo>
                  <a:lnTo>
                    <a:pt x="1856524" y="666750"/>
                  </a:lnTo>
                  <a:close/>
                  <a:moveTo>
                    <a:pt x="629654" y="666750"/>
                  </a:moveTo>
                  <a:lnTo>
                    <a:pt x="775285" y="666750"/>
                  </a:lnTo>
                  <a:lnTo>
                    <a:pt x="778783" y="667066"/>
                  </a:lnTo>
                  <a:lnTo>
                    <a:pt x="781962" y="667382"/>
                  </a:lnTo>
                  <a:lnTo>
                    <a:pt x="785460" y="668330"/>
                  </a:lnTo>
                  <a:lnTo>
                    <a:pt x="788640" y="669595"/>
                  </a:lnTo>
                  <a:lnTo>
                    <a:pt x="791819" y="670859"/>
                  </a:lnTo>
                  <a:lnTo>
                    <a:pt x="794363" y="672755"/>
                  </a:lnTo>
                  <a:lnTo>
                    <a:pt x="797225" y="674335"/>
                  </a:lnTo>
                  <a:lnTo>
                    <a:pt x="799451" y="676863"/>
                  </a:lnTo>
                  <a:lnTo>
                    <a:pt x="801677" y="679076"/>
                  </a:lnTo>
                  <a:lnTo>
                    <a:pt x="803902" y="681920"/>
                  </a:lnTo>
                  <a:lnTo>
                    <a:pt x="805492" y="684764"/>
                  </a:lnTo>
                  <a:lnTo>
                    <a:pt x="806764" y="687292"/>
                  </a:lnTo>
                  <a:lnTo>
                    <a:pt x="808036" y="690769"/>
                  </a:lnTo>
                  <a:lnTo>
                    <a:pt x="808990" y="693929"/>
                  </a:lnTo>
                  <a:lnTo>
                    <a:pt x="809626" y="697405"/>
                  </a:lnTo>
                  <a:lnTo>
                    <a:pt x="809626" y="700566"/>
                  </a:lnTo>
                  <a:lnTo>
                    <a:pt x="809626" y="704358"/>
                  </a:lnTo>
                  <a:lnTo>
                    <a:pt x="808990" y="707834"/>
                  </a:lnTo>
                  <a:lnTo>
                    <a:pt x="808036" y="710995"/>
                  </a:lnTo>
                  <a:lnTo>
                    <a:pt x="806764" y="714155"/>
                  </a:lnTo>
                  <a:lnTo>
                    <a:pt x="805492" y="716999"/>
                  </a:lnTo>
                  <a:lnTo>
                    <a:pt x="803902" y="720160"/>
                  </a:lnTo>
                  <a:lnTo>
                    <a:pt x="801677" y="722688"/>
                  </a:lnTo>
                  <a:lnTo>
                    <a:pt x="799451" y="724900"/>
                  </a:lnTo>
                  <a:lnTo>
                    <a:pt x="797225" y="727112"/>
                  </a:lnTo>
                  <a:lnTo>
                    <a:pt x="794363" y="729009"/>
                  </a:lnTo>
                  <a:lnTo>
                    <a:pt x="791819" y="730905"/>
                  </a:lnTo>
                  <a:lnTo>
                    <a:pt x="788640" y="732169"/>
                  </a:lnTo>
                  <a:lnTo>
                    <a:pt x="785460" y="733433"/>
                  </a:lnTo>
                  <a:lnTo>
                    <a:pt x="781962" y="734381"/>
                  </a:lnTo>
                  <a:lnTo>
                    <a:pt x="778783" y="734697"/>
                  </a:lnTo>
                  <a:lnTo>
                    <a:pt x="775285" y="735013"/>
                  </a:lnTo>
                  <a:lnTo>
                    <a:pt x="629654" y="735013"/>
                  </a:lnTo>
                  <a:lnTo>
                    <a:pt x="626156" y="734697"/>
                  </a:lnTo>
                  <a:lnTo>
                    <a:pt x="622976" y="734381"/>
                  </a:lnTo>
                  <a:lnTo>
                    <a:pt x="619479" y="733433"/>
                  </a:lnTo>
                  <a:lnTo>
                    <a:pt x="616299" y="732169"/>
                  </a:lnTo>
                  <a:lnTo>
                    <a:pt x="613119" y="730905"/>
                  </a:lnTo>
                  <a:lnTo>
                    <a:pt x="610576" y="729009"/>
                  </a:lnTo>
                  <a:lnTo>
                    <a:pt x="607714" y="727112"/>
                  </a:lnTo>
                  <a:lnTo>
                    <a:pt x="605488" y="724900"/>
                  </a:lnTo>
                  <a:lnTo>
                    <a:pt x="603262" y="722688"/>
                  </a:lnTo>
                  <a:lnTo>
                    <a:pt x="601036" y="720160"/>
                  </a:lnTo>
                  <a:lnTo>
                    <a:pt x="599447" y="716999"/>
                  </a:lnTo>
                  <a:lnTo>
                    <a:pt x="598175" y="714155"/>
                  </a:lnTo>
                  <a:lnTo>
                    <a:pt x="596903" y="710995"/>
                  </a:lnTo>
                  <a:lnTo>
                    <a:pt x="596267" y="707834"/>
                  </a:lnTo>
                  <a:lnTo>
                    <a:pt x="595313" y="704358"/>
                  </a:lnTo>
                  <a:lnTo>
                    <a:pt x="595313" y="700566"/>
                  </a:lnTo>
                  <a:lnTo>
                    <a:pt x="595313" y="697405"/>
                  </a:lnTo>
                  <a:lnTo>
                    <a:pt x="596267" y="693929"/>
                  </a:lnTo>
                  <a:lnTo>
                    <a:pt x="596903" y="690769"/>
                  </a:lnTo>
                  <a:lnTo>
                    <a:pt x="598175" y="687292"/>
                  </a:lnTo>
                  <a:lnTo>
                    <a:pt x="599447" y="684764"/>
                  </a:lnTo>
                  <a:lnTo>
                    <a:pt x="601036" y="681920"/>
                  </a:lnTo>
                  <a:lnTo>
                    <a:pt x="603262" y="679076"/>
                  </a:lnTo>
                  <a:lnTo>
                    <a:pt x="605488" y="676863"/>
                  </a:lnTo>
                  <a:lnTo>
                    <a:pt x="607714" y="674335"/>
                  </a:lnTo>
                  <a:lnTo>
                    <a:pt x="610576" y="672755"/>
                  </a:lnTo>
                  <a:lnTo>
                    <a:pt x="613119" y="670859"/>
                  </a:lnTo>
                  <a:lnTo>
                    <a:pt x="616299" y="669595"/>
                  </a:lnTo>
                  <a:lnTo>
                    <a:pt x="619479" y="668330"/>
                  </a:lnTo>
                  <a:lnTo>
                    <a:pt x="622976" y="667382"/>
                  </a:lnTo>
                  <a:lnTo>
                    <a:pt x="626156" y="667066"/>
                  </a:lnTo>
                  <a:lnTo>
                    <a:pt x="629654" y="666750"/>
                  </a:lnTo>
                  <a:close/>
                  <a:moveTo>
                    <a:pt x="1315880" y="528637"/>
                  </a:moveTo>
                  <a:lnTo>
                    <a:pt x="1321897" y="528954"/>
                  </a:lnTo>
                  <a:lnTo>
                    <a:pt x="1327598" y="529904"/>
                  </a:lnTo>
                  <a:lnTo>
                    <a:pt x="1333615" y="531805"/>
                  </a:lnTo>
                  <a:lnTo>
                    <a:pt x="1339316" y="534655"/>
                  </a:lnTo>
                  <a:lnTo>
                    <a:pt x="1345017" y="537823"/>
                  </a:lnTo>
                  <a:lnTo>
                    <a:pt x="1350084" y="541941"/>
                  </a:lnTo>
                  <a:lnTo>
                    <a:pt x="1354835" y="546375"/>
                  </a:lnTo>
                  <a:lnTo>
                    <a:pt x="1359586" y="551760"/>
                  </a:lnTo>
                  <a:lnTo>
                    <a:pt x="1364020" y="557778"/>
                  </a:lnTo>
                  <a:lnTo>
                    <a:pt x="1367503" y="564430"/>
                  </a:lnTo>
                  <a:lnTo>
                    <a:pt x="1370987" y="571398"/>
                  </a:lnTo>
                  <a:lnTo>
                    <a:pt x="1373837" y="579634"/>
                  </a:lnTo>
                  <a:lnTo>
                    <a:pt x="1375104" y="583751"/>
                  </a:lnTo>
                  <a:lnTo>
                    <a:pt x="1376371" y="588186"/>
                  </a:lnTo>
                  <a:lnTo>
                    <a:pt x="1377955" y="597055"/>
                  </a:lnTo>
                  <a:lnTo>
                    <a:pt x="1379222" y="606557"/>
                  </a:lnTo>
                  <a:lnTo>
                    <a:pt x="1379538" y="616377"/>
                  </a:lnTo>
                  <a:lnTo>
                    <a:pt x="1379222" y="627463"/>
                  </a:lnTo>
                  <a:lnTo>
                    <a:pt x="1378905" y="637915"/>
                  </a:lnTo>
                  <a:lnTo>
                    <a:pt x="1378588" y="647101"/>
                  </a:lnTo>
                  <a:lnTo>
                    <a:pt x="1377955" y="655970"/>
                  </a:lnTo>
                  <a:lnTo>
                    <a:pt x="1376054" y="673074"/>
                  </a:lnTo>
                  <a:lnTo>
                    <a:pt x="1373204" y="690179"/>
                  </a:lnTo>
                  <a:lnTo>
                    <a:pt x="1370037" y="706967"/>
                  </a:lnTo>
                  <a:lnTo>
                    <a:pt x="1366237" y="725021"/>
                  </a:lnTo>
                  <a:lnTo>
                    <a:pt x="1361803" y="745293"/>
                  </a:lnTo>
                  <a:lnTo>
                    <a:pt x="1357369" y="769366"/>
                  </a:lnTo>
                  <a:lnTo>
                    <a:pt x="1352301" y="797873"/>
                  </a:lnTo>
                  <a:lnTo>
                    <a:pt x="1346917" y="830815"/>
                  </a:lnTo>
                  <a:lnTo>
                    <a:pt x="1344384" y="849503"/>
                  </a:lnTo>
                  <a:lnTo>
                    <a:pt x="1341533" y="870092"/>
                  </a:lnTo>
                  <a:lnTo>
                    <a:pt x="1338683" y="892264"/>
                  </a:lnTo>
                  <a:lnTo>
                    <a:pt x="1335832" y="916654"/>
                  </a:lnTo>
                  <a:lnTo>
                    <a:pt x="1296561" y="916654"/>
                  </a:lnTo>
                  <a:lnTo>
                    <a:pt x="1293710" y="892264"/>
                  </a:lnTo>
                  <a:lnTo>
                    <a:pt x="1290860" y="870092"/>
                  </a:lnTo>
                  <a:lnTo>
                    <a:pt x="1288326" y="849820"/>
                  </a:lnTo>
                  <a:lnTo>
                    <a:pt x="1285792" y="831132"/>
                  </a:lnTo>
                  <a:lnTo>
                    <a:pt x="1280092" y="797873"/>
                  </a:lnTo>
                  <a:lnTo>
                    <a:pt x="1275341" y="769366"/>
                  </a:lnTo>
                  <a:lnTo>
                    <a:pt x="1270590" y="745293"/>
                  </a:lnTo>
                  <a:lnTo>
                    <a:pt x="1266473" y="725021"/>
                  </a:lnTo>
                  <a:lnTo>
                    <a:pt x="1262356" y="706967"/>
                  </a:lnTo>
                  <a:lnTo>
                    <a:pt x="1258872" y="690179"/>
                  </a:lnTo>
                  <a:lnTo>
                    <a:pt x="1256339" y="673074"/>
                  </a:lnTo>
                  <a:lnTo>
                    <a:pt x="1254438" y="655970"/>
                  </a:lnTo>
                  <a:lnTo>
                    <a:pt x="1253805" y="647101"/>
                  </a:lnTo>
                  <a:lnTo>
                    <a:pt x="1252855" y="637915"/>
                  </a:lnTo>
                  <a:lnTo>
                    <a:pt x="1252538" y="627463"/>
                  </a:lnTo>
                  <a:lnTo>
                    <a:pt x="1252538" y="616377"/>
                  </a:lnTo>
                  <a:lnTo>
                    <a:pt x="1252855" y="606557"/>
                  </a:lnTo>
                  <a:lnTo>
                    <a:pt x="1254122" y="597055"/>
                  </a:lnTo>
                  <a:lnTo>
                    <a:pt x="1255705" y="588186"/>
                  </a:lnTo>
                  <a:lnTo>
                    <a:pt x="1256972" y="583751"/>
                  </a:lnTo>
                  <a:lnTo>
                    <a:pt x="1258239" y="579634"/>
                  </a:lnTo>
                  <a:lnTo>
                    <a:pt x="1261406" y="571398"/>
                  </a:lnTo>
                  <a:lnTo>
                    <a:pt x="1264573" y="564430"/>
                  </a:lnTo>
                  <a:lnTo>
                    <a:pt x="1268374" y="557778"/>
                  </a:lnTo>
                  <a:lnTo>
                    <a:pt x="1272807" y="551760"/>
                  </a:lnTo>
                  <a:lnTo>
                    <a:pt x="1277241" y="546375"/>
                  </a:lnTo>
                  <a:lnTo>
                    <a:pt x="1281992" y="541941"/>
                  </a:lnTo>
                  <a:lnTo>
                    <a:pt x="1287376" y="537823"/>
                  </a:lnTo>
                  <a:lnTo>
                    <a:pt x="1293077" y="534655"/>
                  </a:lnTo>
                  <a:lnTo>
                    <a:pt x="1298778" y="531805"/>
                  </a:lnTo>
                  <a:lnTo>
                    <a:pt x="1304162" y="529904"/>
                  </a:lnTo>
                  <a:lnTo>
                    <a:pt x="1310179" y="528954"/>
                  </a:lnTo>
                  <a:lnTo>
                    <a:pt x="1315880" y="528637"/>
                  </a:lnTo>
                  <a:close/>
                  <a:moveTo>
                    <a:pt x="1316038" y="427125"/>
                  </a:moveTo>
                  <a:lnTo>
                    <a:pt x="1306196" y="427443"/>
                  </a:lnTo>
                  <a:lnTo>
                    <a:pt x="1296353" y="427761"/>
                  </a:lnTo>
                  <a:lnTo>
                    <a:pt x="1283971" y="428715"/>
                  </a:lnTo>
                  <a:lnTo>
                    <a:pt x="1269048" y="430622"/>
                  </a:lnTo>
                  <a:lnTo>
                    <a:pt x="1252221" y="432529"/>
                  </a:lnTo>
                  <a:lnTo>
                    <a:pt x="1233806" y="435390"/>
                  </a:lnTo>
                  <a:lnTo>
                    <a:pt x="1224281" y="437615"/>
                  </a:lnTo>
                  <a:lnTo>
                    <a:pt x="1214121" y="439523"/>
                  </a:lnTo>
                  <a:lnTo>
                    <a:pt x="1204278" y="441748"/>
                  </a:lnTo>
                  <a:lnTo>
                    <a:pt x="1193483" y="444609"/>
                  </a:lnTo>
                  <a:lnTo>
                    <a:pt x="1183323" y="447470"/>
                  </a:lnTo>
                  <a:lnTo>
                    <a:pt x="1172528" y="450967"/>
                  </a:lnTo>
                  <a:lnTo>
                    <a:pt x="1161733" y="454463"/>
                  </a:lnTo>
                  <a:lnTo>
                    <a:pt x="1150938" y="458914"/>
                  </a:lnTo>
                  <a:lnTo>
                    <a:pt x="1140143" y="463364"/>
                  </a:lnTo>
                  <a:lnTo>
                    <a:pt x="1129348" y="467814"/>
                  </a:lnTo>
                  <a:lnTo>
                    <a:pt x="1118871" y="473218"/>
                  </a:lnTo>
                  <a:lnTo>
                    <a:pt x="1108393" y="478940"/>
                  </a:lnTo>
                  <a:lnTo>
                    <a:pt x="1097916" y="484980"/>
                  </a:lnTo>
                  <a:lnTo>
                    <a:pt x="1088073" y="491338"/>
                  </a:lnTo>
                  <a:lnTo>
                    <a:pt x="1078231" y="498331"/>
                  </a:lnTo>
                  <a:lnTo>
                    <a:pt x="1069023" y="505960"/>
                  </a:lnTo>
                  <a:lnTo>
                    <a:pt x="1059498" y="514225"/>
                  </a:lnTo>
                  <a:lnTo>
                    <a:pt x="1050926" y="522808"/>
                  </a:lnTo>
                  <a:lnTo>
                    <a:pt x="1043623" y="530755"/>
                  </a:lnTo>
                  <a:lnTo>
                    <a:pt x="1036638" y="539656"/>
                  </a:lnTo>
                  <a:lnTo>
                    <a:pt x="1029971" y="548557"/>
                  </a:lnTo>
                  <a:lnTo>
                    <a:pt x="1023938" y="557775"/>
                  </a:lnTo>
                  <a:lnTo>
                    <a:pt x="1018541" y="567312"/>
                  </a:lnTo>
                  <a:lnTo>
                    <a:pt x="1013461" y="577166"/>
                  </a:lnTo>
                  <a:lnTo>
                    <a:pt x="1009333" y="587656"/>
                  </a:lnTo>
                  <a:lnTo>
                    <a:pt x="1005206" y="598464"/>
                  </a:lnTo>
                  <a:lnTo>
                    <a:pt x="1001713" y="608954"/>
                  </a:lnTo>
                  <a:lnTo>
                    <a:pt x="998856" y="620398"/>
                  </a:lnTo>
                  <a:lnTo>
                    <a:pt x="996633" y="632160"/>
                  </a:lnTo>
                  <a:lnTo>
                    <a:pt x="994728" y="643922"/>
                  </a:lnTo>
                  <a:lnTo>
                    <a:pt x="993458" y="656319"/>
                  </a:lnTo>
                  <a:lnTo>
                    <a:pt x="992506" y="668716"/>
                  </a:lnTo>
                  <a:lnTo>
                    <a:pt x="992506" y="681750"/>
                  </a:lnTo>
                  <a:lnTo>
                    <a:pt x="992506" y="694783"/>
                  </a:lnTo>
                  <a:lnTo>
                    <a:pt x="993141" y="707498"/>
                  </a:lnTo>
                  <a:lnTo>
                    <a:pt x="994093" y="719260"/>
                  </a:lnTo>
                  <a:lnTo>
                    <a:pt x="994728" y="730704"/>
                  </a:lnTo>
                  <a:lnTo>
                    <a:pt x="996316" y="741829"/>
                  </a:lnTo>
                  <a:lnTo>
                    <a:pt x="997586" y="752002"/>
                  </a:lnTo>
                  <a:lnTo>
                    <a:pt x="998856" y="762174"/>
                  </a:lnTo>
                  <a:lnTo>
                    <a:pt x="1000443" y="771393"/>
                  </a:lnTo>
                  <a:lnTo>
                    <a:pt x="1002031" y="780611"/>
                  </a:lnTo>
                  <a:lnTo>
                    <a:pt x="1003936" y="789194"/>
                  </a:lnTo>
                  <a:lnTo>
                    <a:pt x="1005841" y="797777"/>
                  </a:lnTo>
                  <a:lnTo>
                    <a:pt x="1008063" y="805724"/>
                  </a:lnTo>
                  <a:lnTo>
                    <a:pt x="1010603" y="813035"/>
                  </a:lnTo>
                  <a:lnTo>
                    <a:pt x="1012826" y="820347"/>
                  </a:lnTo>
                  <a:lnTo>
                    <a:pt x="1015683" y="827022"/>
                  </a:lnTo>
                  <a:lnTo>
                    <a:pt x="1018223" y="833698"/>
                  </a:lnTo>
                  <a:lnTo>
                    <a:pt x="1020763" y="840055"/>
                  </a:lnTo>
                  <a:lnTo>
                    <a:pt x="1023621" y="846095"/>
                  </a:lnTo>
                  <a:lnTo>
                    <a:pt x="1026478" y="851817"/>
                  </a:lnTo>
                  <a:lnTo>
                    <a:pt x="1032828" y="862943"/>
                  </a:lnTo>
                  <a:lnTo>
                    <a:pt x="1039496" y="872797"/>
                  </a:lnTo>
                  <a:lnTo>
                    <a:pt x="1046481" y="882652"/>
                  </a:lnTo>
                  <a:lnTo>
                    <a:pt x="1053466" y="891552"/>
                  </a:lnTo>
                  <a:lnTo>
                    <a:pt x="1061086" y="900135"/>
                  </a:lnTo>
                  <a:lnTo>
                    <a:pt x="1076643" y="917301"/>
                  </a:lnTo>
                  <a:lnTo>
                    <a:pt x="1091883" y="934467"/>
                  </a:lnTo>
                  <a:lnTo>
                    <a:pt x="1099821" y="943367"/>
                  </a:lnTo>
                  <a:lnTo>
                    <a:pt x="1107441" y="952904"/>
                  </a:lnTo>
                  <a:lnTo>
                    <a:pt x="1115061" y="962758"/>
                  </a:lnTo>
                  <a:lnTo>
                    <a:pt x="1122681" y="973566"/>
                  </a:lnTo>
                  <a:lnTo>
                    <a:pt x="1129983" y="985010"/>
                  </a:lnTo>
                  <a:lnTo>
                    <a:pt x="1136968" y="996772"/>
                  </a:lnTo>
                  <a:lnTo>
                    <a:pt x="1143953" y="1009805"/>
                  </a:lnTo>
                  <a:lnTo>
                    <a:pt x="1150938" y="1024427"/>
                  </a:lnTo>
                  <a:lnTo>
                    <a:pt x="1153796" y="1031739"/>
                  </a:lnTo>
                  <a:lnTo>
                    <a:pt x="1157288" y="1039686"/>
                  </a:lnTo>
                  <a:lnTo>
                    <a:pt x="1160146" y="1047633"/>
                  </a:lnTo>
                  <a:lnTo>
                    <a:pt x="1162686" y="1056216"/>
                  </a:lnTo>
                  <a:lnTo>
                    <a:pt x="1165543" y="1064799"/>
                  </a:lnTo>
                  <a:lnTo>
                    <a:pt x="1168083" y="1074017"/>
                  </a:lnTo>
                  <a:lnTo>
                    <a:pt x="1170941" y="1083554"/>
                  </a:lnTo>
                  <a:lnTo>
                    <a:pt x="1173163" y="1093408"/>
                  </a:lnTo>
                  <a:lnTo>
                    <a:pt x="1175386" y="1103580"/>
                  </a:lnTo>
                  <a:lnTo>
                    <a:pt x="1177608" y="1114388"/>
                  </a:lnTo>
                  <a:lnTo>
                    <a:pt x="1179513" y="1125196"/>
                  </a:lnTo>
                  <a:lnTo>
                    <a:pt x="1181418" y="1136958"/>
                  </a:lnTo>
                  <a:lnTo>
                    <a:pt x="1181680" y="1141412"/>
                  </a:lnTo>
                  <a:lnTo>
                    <a:pt x="1456680" y="1141412"/>
                  </a:lnTo>
                  <a:lnTo>
                    <a:pt x="1456691" y="1136958"/>
                  </a:lnTo>
                  <a:lnTo>
                    <a:pt x="1458596" y="1125196"/>
                  </a:lnTo>
                  <a:lnTo>
                    <a:pt x="1460818" y="1114388"/>
                  </a:lnTo>
                  <a:lnTo>
                    <a:pt x="1462723" y="1103580"/>
                  </a:lnTo>
                  <a:lnTo>
                    <a:pt x="1464946" y="1093408"/>
                  </a:lnTo>
                  <a:lnTo>
                    <a:pt x="1467486" y="1083554"/>
                  </a:lnTo>
                  <a:lnTo>
                    <a:pt x="1470026" y="1074017"/>
                  </a:lnTo>
                  <a:lnTo>
                    <a:pt x="1472883" y="1064799"/>
                  </a:lnTo>
                  <a:lnTo>
                    <a:pt x="1475423" y="1056216"/>
                  </a:lnTo>
                  <a:lnTo>
                    <a:pt x="1478281" y="1047633"/>
                  </a:lnTo>
                  <a:lnTo>
                    <a:pt x="1481456" y="1039686"/>
                  </a:lnTo>
                  <a:lnTo>
                    <a:pt x="1484313" y="1031739"/>
                  </a:lnTo>
                  <a:lnTo>
                    <a:pt x="1487806" y="1024427"/>
                  </a:lnTo>
                  <a:lnTo>
                    <a:pt x="1494156" y="1009805"/>
                  </a:lnTo>
                  <a:lnTo>
                    <a:pt x="1501141" y="996772"/>
                  </a:lnTo>
                  <a:lnTo>
                    <a:pt x="1508443" y="985010"/>
                  </a:lnTo>
                  <a:lnTo>
                    <a:pt x="1515746" y="973566"/>
                  </a:lnTo>
                  <a:lnTo>
                    <a:pt x="1523048" y="962758"/>
                  </a:lnTo>
                  <a:lnTo>
                    <a:pt x="1530986" y="952904"/>
                  </a:lnTo>
                  <a:lnTo>
                    <a:pt x="1538606" y="943367"/>
                  </a:lnTo>
                  <a:lnTo>
                    <a:pt x="1546543" y="934467"/>
                  </a:lnTo>
                  <a:lnTo>
                    <a:pt x="1561466" y="917301"/>
                  </a:lnTo>
                  <a:lnTo>
                    <a:pt x="1577341" y="900135"/>
                  </a:lnTo>
                  <a:lnTo>
                    <a:pt x="1584643" y="891552"/>
                  </a:lnTo>
                  <a:lnTo>
                    <a:pt x="1591946" y="882652"/>
                  </a:lnTo>
                  <a:lnTo>
                    <a:pt x="1598613" y="872797"/>
                  </a:lnTo>
                  <a:lnTo>
                    <a:pt x="1605281" y="862943"/>
                  </a:lnTo>
                  <a:lnTo>
                    <a:pt x="1611631" y="851817"/>
                  </a:lnTo>
                  <a:lnTo>
                    <a:pt x="1614806" y="846095"/>
                  </a:lnTo>
                  <a:lnTo>
                    <a:pt x="1617346" y="840055"/>
                  </a:lnTo>
                  <a:lnTo>
                    <a:pt x="1620203" y="833698"/>
                  </a:lnTo>
                  <a:lnTo>
                    <a:pt x="1623061" y="827022"/>
                  </a:lnTo>
                  <a:lnTo>
                    <a:pt x="1625283" y="820347"/>
                  </a:lnTo>
                  <a:lnTo>
                    <a:pt x="1628141" y="813035"/>
                  </a:lnTo>
                  <a:lnTo>
                    <a:pt x="1630046" y="805724"/>
                  </a:lnTo>
                  <a:lnTo>
                    <a:pt x="1632268" y="797777"/>
                  </a:lnTo>
                  <a:lnTo>
                    <a:pt x="1634491" y="789194"/>
                  </a:lnTo>
                  <a:lnTo>
                    <a:pt x="1636396" y="780611"/>
                  </a:lnTo>
                  <a:lnTo>
                    <a:pt x="1637983" y="771393"/>
                  </a:lnTo>
                  <a:lnTo>
                    <a:pt x="1639571" y="762174"/>
                  </a:lnTo>
                  <a:lnTo>
                    <a:pt x="1641158" y="752002"/>
                  </a:lnTo>
                  <a:lnTo>
                    <a:pt x="1642428" y="741829"/>
                  </a:lnTo>
                  <a:lnTo>
                    <a:pt x="1643381" y="730704"/>
                  </a:lnTo>
                  <a:lnTo>
                    <a:pt x="1644333" y="719260"/>
                  </a:lnTo>
                  <a:lnTo>
                    <a:pt x="1644968" y="707498"/>
                  </a:lnTo>
                  <a:lnTo>
                    <a:pt x="1645603" y="694783"/>
                  </a:lnTo>
                  <a:lnTo>
                    <a:pt x="1645921" y="681750"/>
                  </a:lnTo>
                  <a:lnTo>
                    <a:pt x="1645603" y="668716"/>
                  </a:lnTo>
                  <a:lnTo>
                    <a:pt x="1644968" y="656319"/>
                  </a:lnTo>
                  <a:lnTo>
                    <a:pt x="1643698" y="643922"/>
                  </a:lnTo>
                  <a:lnTo>
                    <a:pt x="1641793" y="632160"/>
                  </a:lnTo>
                  <a:lnTo>
                    <a:pt x="1639253" y="620398"/>
                  </a:lnTo>
                  <a:lnTo>
                    <a:pt x="1636396" y="608954"/>
                  </a:lnTo>
                  <a:lnTo>
                    <a:pt x="1632903" y="598464"/>
                  </a:lnTo>
                  <a:lnTo>
                    <a:pt x="1629411" y="587656"/>
                  </a:lnTo>
                  <a:lnTo>
                    <a:pt x="1624648" y="577166"/>
                  </a:lnTo>
                  <a:lnTo>
                    <a:pt x="1619568" y="567312"/>
                  </a:lnTo>
                  <a:lnTo>
                    <a:pt x="1614488" y="557775"/>
                  </a:lnTo>
                  <a:lnTo>
                    <a:pt x="1608456" y="548557"/>
                  </a:lnTo>
                  <a:lnTo>
                    <a:pt x="1602106" y="539656"/>
                  </a:lnTo>
                  <a:lnTo>
                    <a:pt x="1595121" y="530755"/>
                  </a:lnTo>
                  <a:lnTo>
                    <a:pt x="1587183" y="522808"/>
                  </a:lnTo>
                  <a:lnTo>
                    <a:pt x="1578611" y="514225"/>
                  </a:lnTo>
                  <a:lnTo>
                    <a:pt x="1569721" y="505960"/>
                  </a:lnTo>
                  <a:lnTo>
                    <a:pt x="1559878" y="498331"/>
                  </a:lnTo>
                  <a:lnTo>
                    <a:pt x="1550353" y="491338"/>
                  </a:lnTo>
                  <a:lnTo>
                    <a:pt x="1540193" y="484980"/>
                  </a:lnTo>
                  <a:lnTo>
                    <a:pt x="1529716" y="478622"/>
                  </a:lnTo>
                  <a:lnTo>
                    <a:pt x="1519556" y="473218"/>
                  </a:lnTo>
                  <a:lnTo>
                    <a:pt x="1508761" y="467814"/>
                  </a:lnTo>
                  <a:lnTo>
                    <a:pt x="1497966" y="463046"/>
                  </a:lnTo>
                  <a:lnTo>
                    <a:pt x="1487488" y="458596"/>
                  </a:lnTo>
                  <a:lnTo>
                    <a:pt x="1476376" y="454463"/>
                  </a:lnTo>
                  <a:lnTo>
                    <a:pt x="1465581" y="450967"/>
                  </a:lnTo>
                  <a:lnTo>
                    <a:pt x="1455103" y="447470"/>
                  </a:lnTo>
                  <a:lnTo>
                    <a:pt x="1444308" y="444609"/>
                  </a:lnTo>
                  <a:lnTo>
                    <a:pt x="1434148" y="441748"/>
                  </a:lnTo>
                  <a:lnTo>
                    <a:pt x="1423988" y="439523"/>
                  </a:lnTo>
                  <a:lnTo>
                    <a:pt x="1413828" y="437615"/>
                  </a:lnTo>
                  <a:lnTo>
                    <a:pt x="1404303" y="435390"/>
                  </a:lnTo>
                  <a:lnTo>
                    <a:pt x="1385888" y="432529"/>
                  </a:lnTo>
                  <a:lnTo>
                    <a:pt x="1369061" y="430304"/>
                  </a:lnTo>
                  <a:lnTo>
                    <a:pt x="1354456" y="428715"/>
                  </a:lnTo>
                  <a:lnTo>
                    <a:pt x="1342073" y="427761"/>
                  </a:lnTo>
                  <a:lnTo>
                    <a:pt x="1332866" y="427443"/>
                  </a:lnTo>
                  <a:lnTo>
                    <a:pt x="1323023" y="427125"/>
                  </a:lnTo>
                  <a:lnTo>
                    <a:pt x="1316038" y="427125"/>
                  </a:lnTo>
                  <a:close/>
                  <a:moveTo>
                    <a:pt x="1309371" y="354012"/>
                  </a:moveTo>
                  <a:lnTo>
                    <a:pt x="1315403" y="354012"/>
                  </a:lnTo>
                  <a:lnTo>
                    <a:pt x="1322071" y="354012"/>
                  </a:lnTo>
                  <a:lnTo>
                    <a:pt x="1328103" y="354012"/>
                  </a:lnTo>
                  <a:lnTo>
                    <a:pt x="1337628" y="354330"/>
                  </a:lnTo>
                  <a:lnTo>
                    <a:pt x="1350011" y="354966"/>
                  </a:lnTo>
                  <a:lnTo>
                    <a:pt x="1365568" y="356237"/>
                  </a:lnTo>
                  <a:lnTo>
                    <a:pt x="1383666" y="358145"/>
                  </a:lnTo>
                  <a:lnTo>
                    <a:pt x="1403351" y="361006"/>
                  </a:lnTo>
                  <a:lnTo>
                    <a:pt x="1413828" y="362913"/>
                  </a:lnTo>
                  <a:lnTo>
                    <a:pt x="1424941" y="364820"/>
                  </a:lnTo>
                  <a:lnTo>
                    <a:pt x="1436371" y="367363"/>
                  </a:lnTo>
                  <a:lnTo>
                    <a:pt x="1448118" y="369906"/>
                  </a:lnTo>
                  <a:lnTo>
                    <a:pt x="1460183" y="373085"/>
                  </a:lnTo>
                  <a:lnTo>
                    <a:pt x="1471931" y="376264"/>
                  </a:lnTo>
                  <a:lnTo>
                    <a:pt x="1484313" y="380079"/>
                  </a:lnTo>
                  <a:lnTo>
                    <a:pt x="1497013" y="383893"/>
                  </a:lnTo>
                  <a:lnTo>
                    <a:pt x="1509396" y="388661"/>
                  </a:lnTo>
                  <a:lnTo>
                    <a:pt x="1522096" y="393748"/>
                  </a:lnTo>
                  <a:lnTo>
                    <a:pt x="1534478" y="399152"/>
                  </a:lnTo>
                  <a:lnTo>
                    <a:pt x="1547178" y="405191"/>
                  </a:lnTo>
                  <a:lnTo>
                    <a:pt x="1559561" y="411549"/>
                  </a:lnTo>
                  <a:lnTo>
                    <a:pt x="1571943" y="418542"/>
                  </a:lnTo>
                  <a:lnTo>
                    <a:pt x="1584008" y="425854"/>
                  </a:lnTo>
                  <a:lnTo>
                    <a:pt x="1595756" y="433801"/>
                  </a:lnTo>
                  <a:lnTo>
                    <a:pt x="1607186" y="442384"/>
                  </a:lnTo>
                  <a:lnTo>
                    <a:pt x="1618616" y="451602"/>
                  </a:lnTo>
                  <a:lnTo>
                    <a:pt x="1629728" y="461139"/>
                  </a:lnTo>
                  <a:lnTo>
                    <a:pt x="1640206" y="471629"/>
                  </a:lnTo>
                  <a:lnTo>
                    <a:pt x="1650366" y="483073"/>
                  </a:lnTo>
                  <a:lnTo>
                    <a:pt x="1659891" y="494199"/>
                  </a:lnTo>
                  <a:lnTo>
                    <a:pt x="1668463" y="506278"/>
                  </a:lnTo>
                  <a:lnTo>
                    <a:pt x="1672591" y="512318"/>
                  </a:lnTo>
                  <a:lnTo>
                    <a:pt x="1676401" y="518676"/>
                  </a:lnTo>
                  <a:lnTo>
                    <a:pt x="1680211" y="525033"/>
                  </a:lnTo>
                  <a:lnTo>
                    <a:pt x="1683703" y="531391"/>
                  </a:lnTo>
                  <a:lnTo>
                    <a:pt x="1690371" y="544424"/>
                  </a:lnTo>
                  <a:lnTo>
                    <a:pt x="1696403" y="558093"/>
                  </a:lnTo>
                  <a:lnTo>
                    <a:pt x="1701801" y="572398"/>
                  </a:lnTo>
                  <a:lnTo>
                    <a:pt x="1706563" y="586703"/>
                  </a:lnTo>
                  <a:lnTo>
                    <a:pt x="1710056" y="601325"/>
                  </a:lnTo>
                  <a:lnTo>
                    <a:pt x="1713548" y="616266"/>
                  </a:lnTo>
                  <a:lnTo>
                    <a:pt x="1715771" y="631842"/>
                  </a:lnTo>
                  <a:lnTo>
                    <a:pt x="1717993" y="647736"/>
                  </a:lnTo>
                  <a:lnTo>
                    <a:pt x="1718946" y="663948"/>
                  </a:lnTo>
                  <a:lnTo>
                    <a:pt x="1719263" y="680478"/>
                  </a:lnTo>
                  <a:lnTo>
                    <a:pt x="1718946" y="697644"/>
                  </a:lnTo>
                  <a:lnTo>
                    <a:pt x="1718311" y="712584"/>
                  </a:lnTo>
                  <a:lnTo>
                    <a:pt x="1717041" y="727207"/>
                  </a:lnTo>
                  <a:lnTo>
                    <a:pt x="1716088" y="740876"/>
                  </a:lnTo>
                  <a:lnTo>
                    <a:pt x="1714501" y="753909"/>
                  </a:lnTo>
                  <a:lnTo>
                    <a:pt x="1712913" y="766624"/>
                  </a:lnTo>
                  <a:lnTo>
                    <a:pt x="1711326" y="778704"/>
                  </a:lnTo>
                  <a:lnTo>
                    <a:pt x="1709103" y="790148"/>
                  </a:lnTo>
                  <a:lnTo>
                    <a:pt x="1706881" y="801274"/>
                  </a:lnTo>
                  <a:lnTo>
                    <a:pt x="1704658" y="812082"/>
                  </a:lnTo>
                  <a:lnTo>
                    <a:pt x="1701801" y="821936"/>
                  </a:lnTo>
                  <a:lnTo>
                    <a:pt x="1698943" y="831790"/>
                  </a:lnTo>
                  <a:lnTo>
                    <a:pt x="1696086" y="841009"/>
                  </a:lnTo>
                  <a:lnTo>
                    <a:pt x="1692911" y="849910"/>
                  </a:lnTo>
                  <a:lnTo>
                    <a:pt x="1689736" y="858175"/>
                  </a:lnTo>
                  <a:lnTo>
                    <a:pt x="1686243" y="866122"/>
                  </a:lnTo>
                  <a:lnTo>
                    <a:pt x="1682751" y="874069"/>
                  </a:lnTo>
                  <a:lnTo>
                    <a:pt x="1679258" y="881698"/>
                  </a:lnTo>
                  <a:lnTo>
                    <a:pt x="1675448" y="888691"/>
                  </a:lnTo>
                  <a:lnTo>
                    <a:pt x="1671321" y="895367"/>
                  </a:lnTo>
                  <a:lnTo>
                    <a:pt x="1667828" y="902042"/>
                  </a:lnTo>
                  <a:lnTo>
                    <a:pt x="1659573" y="914440"/>
                  </a:lnTo>
                  <a:lnTo>
                    <a:pt x="1651001" y="925884"/>
                  </a:lnTo>
                  <a:lnTo>
                    <a:pt x="1642428" y="936692"/>
                  </a:lnTo>
                  <a:lnTo>
                    <a:pt x="1633856" y="947182"/>
                  </a:lnTo>
                  <a:lnTo>
                    <a:pt x="1624648" y="957036"/>
                  </a:lnTo>
                  <a:lnTo>
                    <a:pt x="1615758" y="966891"/>
                  </a:lnTo>
                  <a:lnTo>
                    <a:pt x="1602423" y="981831"/>
                  </a:lnTo>
                  <a:lnTo>
                    <a:pt x="1595756" y="989460"/>
                  </a:lnTo>
                  <a:lnTo>
                    <a:pt x="1589406" y="997407"/>
                  </a:lnTo>
                  <a:lnTo>
                    <a:pt x="1583056" y="1005672"/>
                  </a:lnTo>
                  <a:lnTo>
                    <a:pt x="1576706" y="1014255"/>
                  </a:lnTo>
                  <a:lnTo>
                    <a:pt x="1570991" y="1023474"/>
                  </a:lnTo>
                  <a:lnTo>
                    <a:pt x="1564958" y="1033010"/>
                  </a:lnTo>
                  <a:lnTo>
                    <a:pt x="1559561" y="1043818"/>
                  </a:lnTo>
                  <a:lnTo>
                    <a:pt x="1554163" y="1054626"/>
                  </a:lnTo>
                  <a:lnTo>
                    <a:pt x="1549083" y="1067024"/>
                  </a:lnTo>
                  <a:lnTo>
                    <a:pt x="1544638" y="1080057"/>
                  </a:lnTo>
                  <a:lnTo>
                    <a:pt x="1540193" y="1094680"/>
                  </a:lnTo>
                  <a:lnTo>
                    <a:pt x="1536383" y="1110256"/>
                  </a:lnTo>
                  <a:lnTo>
                    <a:pt x="1532891" y="1127104"/>
                  </a:lnTo>
                  <a:lnTo>
                    <a:pt x="1529716" y="1144905"/>
                  </a:lnTo>
                  <a:lnTo>
                    <a:pt x="1529716" y="1286999"/>
                  </a:lnTo>
                  <a:lnTo>
                    <a:pt x="1526858" y="1293992"/>
                  </a:lnTo>
                  <a:lnTo>
                    <a:pt x="1525906" y="1296535"/>
                  </a:lnTo>
                  <a:lnTo>
                    <a:pt x="1523366" y="1300986"/>
                  </a:lnTo>
                  <a:lnTo>
                    <a:pt x="1520508" y="1306072"/>
                  </a:lnTo>
                  <a:lnTo>
                    <a:pt x="1516063" y="1312747"/>
                  </a:lnTo>
                  <a:lnTo>
                    <a:pt x="1510348" y="1320694"/>
                  </a:lnTo>
                  <a:lnTo>
                    <a:pt x="1503046" y="1328641"/>
                  </a:lnTo>
                  <a:lnTo>
                    <a:pt x="1499236" y="1333410"/>
                  </a:lnTo>
                  <a:lnTo>
                    <a:pt x="1494473" y="1337542"/>
                  </a:lnTo>
                  <a:lnTo>
                    <a:pt x="1489393" y="1342310"/>
                  </a:lnTo>
                  <a:lnTo>
                    <a:pt x="1483996" y="1346761"/>
                  </a:lnTo>
                  <a:lnTo>
                    <a:pt x="1478281" y="1351211"/>
                  </a:lnTo>
                  <a:lnTo>
                    <a:pt x="1471931" y="1355979"/>
                  </a:lnTo>
                  <a:lnTo>
                    <a:pt x="1465263" y="1360748"/>
                  </a:lnTo>
                  <a:lnTo>
                    <a:pt x="1457961" y="1365516"/>
                  </a:lnTo>
                  <a:lnTo>
                    <a:pt x="1450341" y="1369648"/>
                  </a:lnTo>
                  <a:lnTo>
                    <a:pt x="1442086" y="1374417"/>
                  </a:lnTo>
                  <a:lnTo>
                    <a:pt x="1432878" y="1378867"/>
                  </a:lnTo>
                  <a:lnTo>
                    <a:pt x="1423671" y="1382682"/>
                  </a:lnTo>
                  <a:lnTo>
                    <a:pt x="1413511" y="1386814"/>
                  </a:lnTo>
                  <a:lnTo>
                    <a:pt x="1403351" y="1390311"/>
                  </a:lnTo>
                  <a:lnTo>
                    <a:pt x="1392238" y="1394125"/>
                  </a:lnTo>
                  <a:lnTo>
                    <a:pt x="1380173" y="1397622"/>
                  </a:lnTo>
                  <a:lnTo>
                    <a:pt x="1367791" y="1400483"/>
                  </a:lnTo>
                  <a:lnTo>
                    <a:pt x="1354773" y="1403662"/>
                  </a:lnTo>
                  <a:lnTo>
                    <a:pt x="1341121" y="1405887"/>
                  </a:lnTo>
                  <a:lnTo>
                    <a:pt x="1326833" y="1407794"/>
                  </a:lnTo>
                  <a:lnTo>
                    <a:pt x="1324611" y="1408112"/>
                  </a:lnTo>
                  <a:lnTo>
                    <a:pt x="1311276" y="1407794"/>
                  </a:lnTo>
                  <a:lnTo>
                    <a:pt x="1296988" y="1405887"/>
                  </a:lnTo>
                  <a:lnTo>
                    <a:pt x="1283336" y="1403662"/>
                  </a:lnTo>
                  <a:lnTo>
                    <a:pt x="1270318" y="1400483"/>
                  </a:lnTo>
                  <a:lnTo>
                    <a:pt x="1257936" y="1397622"/>
                  </a:lnTo>
                  <a:lnTo>
                    <a:pt x="1246188" y="1394125"/>
                  </a:lnTo>
                  <a:lnTo>
                    <a:pt x="1235076" y="1390311"/>
                  </a:lnTo>
                  <a:lnTo>
                    <a:pt x="1224598" y="1386814"/>
                  </a:lnTo>
                  <a:lnTo>
                    <a:pt x="1214438" y="1382682"/>
                  </a:lnTo>
                  <a:lnTo>
                    <a:pt x="1205231" y="1378867"/>
                  </a:lnTo>
                  <a:lnTo>
                    <a:pt x="1196658" y="1374417"/>
                  </a:lnTo>
                  <a:lnTo>
                    <a:pt x="1192940" y="1372348"/>
                  </a:lnTo>
                  <a:lnTo>
                    <a:pt x="1177471" y="1376937"/>
                  </a:lnTo>
                  <a:lnTo>
                    <a:pt x="1156831" y="1382967"/>
                  </a:lnTo>
                  <a:lnTo>
                    <a:pt x="1135872" y="1388679"/>
                  </a:lnTo>
                  <a:lnTo>
                    <a:pt x="1094591" y="1399787"/>
                  </a:lnTo>
                  <a:lnTo>
                    <a:pt x="1054580" y="1409625"/>
                  </a:lnTo>
                  <a:lnTo>
                    <a:pt x="1017744" y="1419462"/>
                  </a:lnTo>
                  <a:lnTo>
                    <a:pt x="985672" y="1428031"/>
                  </a:lnTo>
                  <a:lnTo>
                    <a:pt x="971700" y="1432157"/>
                  </a:lnTo>
                  <a:lnTo>
                    <a:pt x="959633" y="1436282"/>
                  </a:lnTo>
                  <a:lnTo>
                    <a:pt x="949471" y="1439773"/>
                  </a:lnTo>
                  <a:lnTo>
                    <a:pt x="941215" y="1443581"/>
                  </a:lnTo>
                  <a:lnTo>
                    <a:pt x="938357" y="1445168"/>
                  </a:lnTo>
                  <a:lnTo>
                    <a:pt x="935499" y="1446755"/>
                  </a:lnTo>
                  <a:lnTo>
                    <a:pt x="933594" y="1448024"/>
                  </a:lnTo>
                  <a:lnTo>
                    <a:pt x="932324" y="1449928"/>
                  </a:lnTo>
                  <a:lnTo>
                    <a:pt x="932006" y="1451198"/>
                  </a:lnTo>
                  <a:lnTo>
                    <a:pt x="932006" y="1452784"/>
                  </a:lnTo>
                  <a:lnTo>
                    <a:pt x="932641" y="1454054"/>
                  </a:lnTo>
                  <a:lnTo>
                    <a:pt x="934229" y="1455641"/>
                  </a:lnTo>
                  <a:lnTo>
                    <a:pt x="938675" y="1457862"/>
                  </a:lnTo>
                  <a:lnTo>
                    <a:pt x="944390" y="1460401"/>
                  </a:lnTo>
                  <a:lnTo>
                    <a:pt x="950741" y="1462940"/>
                  </a:lnTo>
                  <a:lnTo>
                    <a:pt x="958363" y="1465161"/>
                  </a:lnTo>
                  <a:lnTo>
                    <a:pt x="966619" y="1467065"/>
                  </a:lnTo>
                  <a:lnTo>
                    <a:pt x="976145" y="1469604"/>
                  </a:lnTo>
                  <a:lnTo>
                    <a:pt x="985672" y="1471508"/>
                  </a:lnTo>
                  <a:lnTo>
                    <a:pt x="996468" y="1473412"/>
                  </a:lnTo>
                  <a:lnTo>
                    <a:pt x="1019014" y="1477538"/>
                  </a:lnTo>
                  <a:lnTo>
                    <a:pt x="1043783" y="1481029"/>
                  </a:lnTo>
                  <a:lnTo>
                    <a:pt x="1069505" y="1484202"/>
                  </a:lnTo>
                  <a:lnTo>
                    <a:pt x="1095861" y="1486741"/>
                  </a:lnTo>
                  <a:lnTo>
                    <a:pt x="1122218" y="1489597"/>
                  </a:lnTo>
                  <a:lnTo>
                    <a:pt x="1147939" y="1491819"/>
                  </a:lnTo>
                  <a:lnTo>
                    <a:pt x="1172708" y="1493723"/>
                  </a:lnTo>
                  <a:lnTo>
                    <a:pt x="1195889" y="1495309"/>
                  </a:lnTo>
                  <a:lnTo>
                    <a:pt x="1233995" y="1497214"/>
                  </a:lnTo>
                  <a:lnTo>
                    <a:pt x="1247967" y="1497848"/>
                  </a:lnTo>
                  <a:lnTo>
                    <a:pt x="1257811" y="1497848"/>
                  </a:lnTo>
                  <a:lnTo>
                    <a:pt x="1260034" y="1497848"/>
                  </a:lnTo>
                  <a:lnTo>
                    <a:pt x="1262574" y="1497531"/>
                  </a:lnTo>
                  <a:lnTo>
                    <a:pt x="1268925" y="1495944"/>
                  </a:lnTo>
                  <a:lnTo>
                    <a:pt x="1276864" y="1493723"/>
                  </a:lnTo>
                  <a:lnTo>
                    <a:pt x="1286391" y="1490549"/>
                  </a:lnTo>
                  <a:lnTo>
                    <a:pt x="1297187" y="1486106"/>
                  </a:lnTo>
                  <a:lnTo>
                    <a:pt x="1309254" y="1481663"/>
                  </a:lnTo>
                  <a:lnTo>
                    <a:pt x="1337516" y="1470239"/>
                  </a:lnTo>
                  <a:lnTo>
                    <a:pt x="1369588" y="1456593"/>
                  </a:lnTo>
                  <a:lnTo>
                    <a:pt x="1404836" y="1440725"/>
                  </a:lnTo>
                  <a:lnTo>
                    <a:pt x="1483271" y="1406768"/>
                  </a:lnTo>
                  <a:lnTo>
                    <a:pt x="1524870" y="1388679"/>
                  </a:lnTo>
                  <a:lnTo>
                    <a:pt x="1566786" y="1370908"/>
                  </a:lnTo>
                  <a:lnTo>
                    <a:pt x="1608703" y="1354088"/>
                  </a:lnTo>
                  <a:lnTo>
                    <a:pt x="1629343" y="1346154"/>
                  </a:lnTo>
                  <a:lnTo>
                    <a:pt x="1649666" y="1337903"/>
                  </a:lnTo>
                  <a:lnTo>
                    <a:pt x="1669672" y="1330604"/>
                  </a:lnTo>
                  <a:lnTo>
                    <a:pt x="1689043" y="1323622"/>
                  </a:lnTo>
                  <a:lnTo>
                    <a:pt x="1708095" y="1317275"/>
                  </a:lnTo>
                  <a:lnTo>
                    <a:pt x="1726513" y="1311246"/>
                  </a:lnTo>
                  <a:lnTo>
                    <a:pt x="1743978" y="1305851"/>
                  </a:lnTo>
                  <a:lnTo>
                    <a:pt x="1760491" y="1301725"/>
                  </a:lnTo>
                  <a:lnTo>
                    <a:pt x="1776368" y="1297599"/>
                  </a:lnTo>
                  <a:lnTo>
                    <a:pt x="1790976" y="1294743"/>
                  </a:lnTo>
                  <a:lnTo>
                    <a:pt x="1804630" y="1292204"/>
                  </a:lnTo>
                  <a:lnTo>
                    <a:pt x="1817650" y="1290618"/>
                  </a:lnTo>
                  <a:lnTo>
                    <a:pt x="1829717" y="1289031"/>
                  </a:lnTo>
                  <a:lnTo>
                    <a:pt x="1840831" y="1288396"/>
                  </a:lnTo>
                  <a:lnTo>
                    <a:pt x="1851310" y="1287762"/>
                  </a:lnTo>
                  <a:lnTo>
                    <a:pt x="1860836" y="1287127"/>
                  </a:lnTo>
                  <a:lnTo>
                    <a:pt x="1869728" y="1287762"/>
                  </a:lnTo>
                  <a:lnTo>
                    <a:pt x="1877984" y="1288396"/>
                  </a:lnTo>
                  <a:lnTo>
                    <a:pt x="1885605" y="1289348"/>
                  </a:lnTo>
                  <a:lnTo>
                    <a:pt x="1892274" y="1290618"/>
                  </a:lnTo>
                  <a:lnTo>
                    <a:pt x="1898307" y="1292204"/>
                  </a:lnTo>
                  <a:lnTo>
                    <a:pt x="1904023" y="1294426"/>
                  </a:lnTo>
                  <a:lnTo>
                    <a:pt x="1908469" y="1296647"/>
                  </a:lnTo>
                  <a:lnTo>
                    <a:pt x="1912914" y="1298869"/>
                  </a:lnTo>
                  <a:lnTo>
                    <a:pt x="1916725" y="1302042"/>
                  </a:lnTo>
                  <a:lnTo>
                    <a:pt x="1919901" y="1304899"/>
                  </a:lnTo>
                  <a:lnTo>
                    <a:pt x="1922441" y="1308389"/>
                  </a:lnTo>
                  <a:lnTo>
                    <a:pt x="1924664" y="1311880"/>
                  </a:lnTo>
                  <a:lnTo>
                    <a:pt x="1926252" y="1315688"/>
                  </a:lnTo>
                  <a:lnTo>
                    <a:pt x="1927522" y="1319497"/>
                  </a:lnTo>
                  <a:lnTo>
                    <a:pt x="1928157" y="1323622"/>
                  </a:lnTo>
                  <a:lnTo>
                    <a:pt x="1928474" y="1328065"/>
                  </a:lnTo>
                  <a:lnTo>
                    <a:pt x="1928474" y="1332825"/>
                  </a:lnTo>
                  <a:lnTo>
                    <a:pt x="1928157" y="1336951"/>
                  </a:lnTo>
                  <a:lnTo>
                    <a:pt x="1927522" y="1342029"/>
                  </a:lnTo>
                  <a:lnTo>
                    <a:pt x="1926252" y="1346789"/>
                  </a:lnTo>
                  <a:lnTo>
                    <a:pt x="1924981" y="1351549"/>
                  </a:lnTo>
                  <a:lnTo>
                    <a:pt x="1923711" y="1356627"/>
                  </a:lnTo>
                  <a:lnTo>
                    <a:pt x="1921488" y="1361704"/>
                  </a:lnTo>
                  <a:lnTo>
                    <a:pt x="1919583" y="1366782"/>
                  </a:lnTo>
                  <a:lnTo>
                    <a:pt x="1917728" y="1370490"/>
                  </a:lnTo>
                  <a:lnTo>
                    <a:pt x="1673225" y="1539875"/>
                  </a:lnTo>
                  <a:lnTo>
                    <a:pt x="1839536" y="1455101"/>
                  </a:lnTo>
                  <a:lnTo>
                    <a:pt x="1835829" y="1457509"/>
                  </a:lnTo>
                  <a:lnTo>
                    <a:pt x="1835750" y="1457545"/>
                  </a:lnTo>
                  <a:lnTo>
                    <a:pt x="1831940" y="1459449"/>
                  </a:lnTo>
                  <a:lnTo>
                    <a:pt x="1834797" y="1458179"/>
                  </a:lnTo>
                  <a:lnTo>
                    <a:pt x="1835829" y="1457509"/>
                  </a:lnTo>
                  <a:lnTo>
                    <a:pt x="1846229" y="1452784"/>
                  </a:lnTo>
                  <a:lnTo>
                    <a:pt x="1861789" y="1446437"/>
                  </a:lnTo>
                  <a:lnTo>
                    <a:pt x="1871633" y="1442629"/>
                  </a:lnTo>
                  <a:lnTo>
                    <a:pt x="1882112" y="1438821"/>
                  </a:lnTo>
                  <a:lnTo>
                    <a:pt x="1893226" y="1435013"/>
                  </a:lnTo>
                  <a:lnTo>
                    <a:pt x="1905293" y="1431204"/>
                  </a:lnTo>
                  <a:lnTo>
                    <a:pt x="1917995" y="1427714"/>
                  </a:lnTo>
                  <a:lnTo>
                    <a:pt x="1930697" y="1424857"/>
                  </a:lnTo>
                  <a:lnTo>
                    <a:pt x="1944034" y="1422001"/>
                  </a:lnTo>
                  <a:lnTo>
                    <a:pt x="1957054" y="1420097"/>
                  </a:lnTo>
                  <a:lnTo>
                    <a:pt x="1970391" y="1418828"/>
                  </a:lnTo>
                  <a:lnTo>
                    <a:pt x="1977059" y="1418510"/>
                  </a:lnTo>
                  <a:lnTo>
                    <a:pt x="1983410" y="1418193"/>
                  </a:lnTo>
                  <a:lnTo>
                    <a:pt x="1989761" y="1418510"/>
                  </a:lnTo>
                  <a:lnTo>
                    <a:pt x="1995795" y="1418828"/>
                  </a:lnTo>
                  <a:lnTo>
                    <a:pt x="2001828" y="1419780"/>
                  </a:lnTo>
                  <a:lnTo>
                    <a:pt x="2007862" y="1420732"/>
                  </a:lnTo>
                  <a:lnTo>
                    <a:pt x="2013577" y="1421684"/>
                  </a:lnTo>
                  <a:lnTo>
                    <a:pt x="2018658" y="1423588"/>
                  </a:lnTo>
                  <a:lnTo>
                    <a:pt x="2023739" y="1425175"/>
                  </a:lnTo>
                  <a:lnTo>
                    <a:pt x="2028820" y="1427079"/>
                  </a:lnTo>
                  <a:lnTo>
                    <a:pt x="2033265" y="1429618"/>
                  </a:lnTo>
                  <a:lnTo>
                    <a:pt x="2037394" y="1431839"/>
                  </a:lnTo>
                  <a:lnTo>
                    <a:pt x="2041839" y="1434378"/>
                  </a:lnTo>
                  <a:lnTo>
                    <a:pt x="2045650" y="1437234"/>
                  </a:lnTo>
                  <a:lnTo>
                    <a:pt x="2048825" y="1439773"/>
                  </a:lnTo>
                  <a:lnTo>
                    <a:pt x="2052001" y="1442946"/>
                  </a:lnTo>
                  <a:lnTo>
                    <a:pt x="2054859" y="1445803"/>
                  </a:lnTo>
                  <a:lnTo>
                    <a:pt x="2057082" y="1449294"/>
                  </a:lnTo>
                  <a:lnTo>
                    <a:pt x="2059305" y="1452467"/>
                  </a:lnTo>
                  <a:lnTo>
                    <a:pt x="2060892" y="1455958"/>
                  </a:lnTo>
                  <a:lnTo>
                    <a:pt x="2062162" y="1459131"/>
                  </a:lnTo>
                  <a:lnTo>
                    <a:pt x="2063115" y="1462622"/>
                  </a:lnTo>
                  <a:lnTo>
                    <a:pt x="2063433" y="1465796"/>
                  </a:lnTo>
                  <a:lnTo>
                    <a:pt x="2063750" y="1469287"/>
                  </a:lnTo>
                  <a:lnTo>
                    <a:pt x="2063433" y="1472778"/>
                  </a:lnTo>
                  <a:lnTo>
                    <a:pt x="2062480" y="1476268"/>
                  </a:lnTo>
                  <a:lnTo>
                    <a:pt x="2061210" y="1479442"/>
                  </a:lnTo>
                  <a:lnTo>
                    <a:pt x="2059622" y="1482933"/>
                  </a:lnTo>
                  <a:lnTo>
                    <a:pt x="2057082" y="1485789"/>
                  </a:lnTo>
                  <a:lnTo>
                    <a:pt x="2054541" y="1489280"/>
                  </a:lnTo>
                  <a:lnTo>
                    <a:pt x="2051048" y="1492136"/>
                  </a:lnTo>
                  <a:lnTo>
                    <a:pt x="2047555" y="1495309"/>
                  </a:lnTo>
                  <a:lnTo>
                    <a:pt x="2043110" y="1497848"/>
                  </a:lnTo>
                  <a:lnTo>
                    <a:pt x="2038029" y="1500704"/>
                  </a:lnTo>
                  <a:lnTo>
                    <a:pt x="2017071" y="1511494"/>
                  </a:lnTo>
                  <a:lnTo>
                    <a:pt x="1995795" y="1522919"/>
                  </a:lnTo>
                  <a:lnTo>
                    <a:pt x="1975154" y="1534344"/>
                  </a:lnTo>
                  <a:lnTo>
                    <a:pt x="1956101" y="1545451"/>
                  </a:lnTo>
                  <a:lnTo>
                    <a:pt x="1926252" y="1562271"/>
                  </a:lnTo>
                  <a:lnTo>
                    <a:pt x="1914502" y="1569252"/>
                  </a:lnTo>
                  <a:lnTo>
                    <a:pt x="1983410" y="1527997"/>
                  </a:lnTo>
                  <a:lnTo>
                    <a:pt x="1511215" y="1778704"/>
                  </a:lnTo>
                  <a:lnTo>
                    <a:pt x="1498196" y="1785369"/>
                  </a:lnTo>
                  <a:lnTo>
                    <a:pt x="1482953" y="1792985"/>
                  </a:lnTo>
                  <a:lnTo>
                    <a:pt x="1462948" y="1802823"/>
                  </a:lnTo>
                  <a:lnTo>
                    <a:pt x="1438814" y="1814248"/>
                  </a:lnTo>
                  <a:lnTo>
                    <a:pt x="1410870" y="1827259"/>
                  </a:lnTo>
                  <a:lnTo>
                    <a:pt x="1380385" y="1841223"/>
                  </a:lnTo>
                  <a:lnTo>
                    <a:pt x="1347678" y="1855186"/>
                  </a:lnTo>
                  <a:lnTo>
                    <a:pt x="1313382" y="1869150"/>
                  </a:lnTo>
                  <a:lnTo>
                    <a:pt x="1295917" y="1876131"/>
                  </a:lnTo>
                  <a:lnTo>
                    <a:pt x="1278769" y="1882796"/>
                  </a:lnTo>
                  <a:lnTo>
                    <a:pt x="1260987" y="1889143"/>
                  </a:lnTo>
                  <a:lnTo>
                    <a:pt x="1243204" y="1895172"/>
                  </a:lnTo>
                  <a:lnTo>
                    <a:pt x="1225739" y="1900885"/>
                  </a:lnTo>
                  <a:lnTo>
                    <a:pt x="1208909" y="1905962"/>
                  </a:lnTo>
                  <a:lnTo>
                    <a:pt x="1191761" y="1910723"/>
                  </a:lnTo>
                  <a:lnTo>
                    <a:pt x="1175248" y="1914848"/>
                  </a:lnTo>
                  <a:lnTo>
                    <a:pt x="1159371" y="1918656"/>
                  </a:lnTo>
                  <a:lnTo>
                    <a:pt x="1144129" y="1921513"/>
                  </a:lnTo>
                  <a:lnTo>
                    <a:pt x="1129204" y="1923417"/>
                  </a:lnTo>
                  <a:lnTo>
                    <a:pt x="1115232" y="1925004"/>
                  </a:lnTo>
                  <a:lnTo>
                    <a:pt x="1108563" y="1925321"/>
                  </a:lnTo>
                  <a:lnTo>
                    <a:pt x="1102212" y="1925638"/>
                  </a:lnTo>
                  <a:lnTo>
                    <a:pt x="1095861" y="1925638"/>
                  </a:lnTo>
                  <a:lnTo>
                    <a:pt x="1089828" y="1925321"/>
                  </a:lnTo>
                  <a:lnTo>
                    <a:pt x="1076808" y="1924051"/>
                  </a:lnTo>
                  <a:lnTo>
                    <a:pt x="1061884" y="1922465"/>
                  </a:lnTo>
                  <a:lnTo>
                    <a:pt x="1025683" y="1918656"/>
                  </a:lnTo>
                  <a:lnTo>
                    <a:pt x="983131" y="1912944"/>
                  </a:lnTo>
                  <a:lnTo>
                    <a:pt x="934546" y="1906280"/>
                  </a:lnTo>
                  <a:lnTo>
                    <a:pt x="824992" y="1890412"/>
                  </a:lnTo>
                  <a:lnTo>
                    <a:pt x="707181" y="1872958"/>
                  </a:lnTo>
                  <a:lnTo>
                    <a:pt x="589688" y="1856138"/>
                  </a:lnTo>
                  <a:lnTo>
                    <a:pt x="534117" y="1848522"/>
                  </a:lnTo>
                  <a:lnTo>
                    <a:pt x="482357" y="1841540"/>
                  </a:lnTo>
                  <a:lnTo>
                    <a:pt x="435677" y="1835828"/>
                  </a:lnTo>
                  <a:lnTo>
                    <a:pt x="394713" y="1831385"/>
                  </a:lnTo>
                  <a:lnTo>
                    <a:pt x="376613" y="1829798"/>
                  </a:lnTo>
                  <a:lnTo>
                    <a:pt x="361053" y="1828529"/>
                  </a:lnTo>
                  <a:lnTo>
                    <a:pt x="347399" y="1827577"/>
                  </a:lnTo>
                  <a:lnTo>
                    <a:pt x="335967" y="1827259"/>
                  </a:lnTo>
                  <a:lnTo>
                    <a:pt x="314056" y="1827577"/>
                  </a:lnTo>
                  <a:lnTo>
                    <a:pt x="289922" y="1827894"/>
                  </a:lnTo>
                  <a:lnTo>
                    <a:pt x="237209" y="1829481"/>
                  </a:lnTo>
                  <a:lnTo>
                    <a:pt x="181321" y="1831385"/>
                  </a:lnTo>
                  <a:lnTo>
                    <a:pt x="126702" y="1833606"/>
                  </a:lnTo>
                  <a:lnTo>
                    <a:pt x="37153" y="1837732"/>
                  </a:lnTo>
                  <a:lnTo>
                    <a:pt x="0" y="1839636"/>
                  </a:lnTo>
                  <a:lnTo>
                    <a:pt x="19053" y="1500704"/>
                  </a:lnTo>
                  <a:lnTo>
                    <a:pt x="28580" y="1501657"/>
                  </a:lnTo>
                  <a:lnTo>
                    <a:pt x="54301" y="1503878"/>
                  </a:lnTo>
                  <a:lnTo>
                    <a:pt x="72084" y="1505147"/>
                  </a:lnTo>
                  <a:lnTo>
                    <a:pt x="92089" y="1506099"/>
                  </a:lnTo>
                  <a:lnTo>
                    <a:pt x="114318" y="1507369"/>
                  </a:lnTo>
                  <a:lnTo>
                    <a:pt x="137499" y="1507686"/>
                  </a:lnTo>
                  <a:lnTo>
                    <a:pt x="161632" y="1507369"/>
                  </a:lnTo>
                  <a:lnTo>
                    <a:pt x="173699" y="1506734"/>
                  </a:lnTo>
                  <a:lnTo>
                    <a:pt x="186084" y="1505782"/>
                  </a:lnTo>
                  <a:lnTo>
                    <a:pt x="198151" y="1504830"/>
                  </a:lnTo>
                  <a:lnTo>
                    <a:pt x="210217" y="1503878"/>
                  </a:lnTo>
                  <a:lnTo>
                    <a:pt x="221649" y="1502291"/>
                  </a:lnTo>
                  <a:lnTo>
                    <a:pt x="233399" y="1500704"/>
                  </a:lnTo>
                  <a:lnTo>
                    <a:pt x="244513" y="1498483"/>
                  </a:lnTo>
                  <a:lnTo>
                    <a:pt x="255627" y="1496262"/>
                  </a:lnTo>
                  <a:lnTo>
                    <a:pt x="265471" y="1493088"/>
                  </a:lnTo>
                  <a:lnTo>
                    <a:pt x="275315" y="1490232"/>
                  </a:lnTo>
                  <a:lnTo>
                    <a:pt x="284524" y="1486424"/>
                  </a:lnTo>
                  <a:lnTo>
                    <a:pt x="292780" y="1482615"/>
                  </a:lnTo>
                  <a:lnTo>
                    <a:pt x="300719" y="1478172"/>
                  </a:lnTo>
                  <a:lnTo>
                    <a:pt x="304212" y="1475634"/>
                  </a:lnTo>
                  <a:lnTo>
                    <a:pt x="307705" y="1473095"/>
                  </a:lnTo>
                  <a:lnTo>
                    <a:pt x="321677" y="1462622"/>
                  </a:lnTo>
                  <a:lnTo>
                    <a:pt x="337872" y="1450880"/>
                  </a:lnTo>
                  <a:lnTo>
                    <a:pt x="355972" y="1438821"/>
                  </a:lnTo>
                  <a:lnTo>
                    <a:pt x="375978" y="1426127"/>
                  </a:lnTo>
                  <a:lnTo>
                    <a:pt x="396936" y="1413433"/>
                  </a:lnTo>
                  <a:lnTo>
                    <a:pt x="418847" y="1400421"/>
                  </a:lnTo>
                  <a:lnTo>
                    <a:pt x="441075" y="1387727"/>
                  </a:lnTo>
                  <a:lnTo>
                    <a:pt x="463621" y="1375351"/>
                  </a:lnTo>
                  <a:lnTo>
                    <a:pt x="485850" y="1363291"/>
                  </a:lnTo>
                  <a:lnTo>
                    <a:pt x="508078" y="1352184"/>
                  </a:lnTo>
                  <a:lnTo>
                    <a:pt x="529037" y="1341711"/>
                  </a:lnTo>
                  <a:lnTo>
                    <a:pt x="549042" y="1332191"/>
                  </a:lnTo>
                  <a:lnTo>
                    <a:pt x="567142" y="1323940"/>
                  </a:lnTo>
                  <a:lnTo>
                    <a:pt x="583972" y="1317275"/>
                  </a:lnTo>
                  <a:lnTo>
                    <a:pt x="597945" y="1311880"/>
                  </a:lnTo>
                  <a:lnTo>
                    <a:pt x="604296" y="1309976"/>
                  </a:lnTo>
                  <a:lnTo>
                    <a:pt x="609694" y="1308389"/>
                  </a:lnTo>
                  <a:lnTo>
                    <a:pt x="616680" y="1307120"/>
                  </a:lnTo>
                  <a:lnTo>
                    <a:pt x="626524" y="1304899"/>
                  </a:lnTo>
                  <a:lnTo>
                    <a:pt x="655103" y="1299821"/>
                  </a:lnTo>
                  <a:lnTo>
                    <a:pt x="693844" y="1293474"/>
                  </a:lnTo>
                  <a:lnTo>
                    <a:pt x="740842" y="1286492"/>
                  </a:lnTo>
                  <a:lnTo>
                    <a:pt x="794507" y="1279193"/>
                  </a:lnTo>
                  <a:lnTo>
                    <a:pt x="853254" y="1271894"/>
                  </a:lnTo>
                  <a:lnTo>
                    <a:pt x="884056" y="1268403"/>
                  </a:lnTo>
                  <a:lnTo>
                    <a:pt x="915176" y="1264912"/>
                  </a:lnTo>
                  <a:lnTo>
                    <a:pt x="946931" y="1261421"/>
                  </a:lnTo>
                  <a:lnTo>
                    <a:pt x="979003" y="1258565"/>
                  </a:lnTo>
                  <a:lnTo>
                    <a:pt x="1010758" y="1256026"/>
                  </a:lnTo>
                  <a:lnTo>
                    <a:pt x="1042195" y="1253488"/>
                  </a:lnTo>
                  <a:lnTo>
                    <a:pt x="1073633" y="1251583"/>
                  </a:lnTo>
                  <a:lnTo>
                    <a:pt x="1103800" y="1249997"/>
                  </a:lnTo>
                  <a:lnTo>
                    <a:pt x="1108711" y="1249733"/>
                  </a:lnTo>
                  <a:lnTo>
                    <a:pt x="1108711" y="1144905"/>
                  </a:lnTo>
                  <a:lnTo>
                    <a:pt x="1105218" y="1127104"/>
                  </a:lnTo>
                  <a:lnTo>
                    <a:pt x="1102043" y="1110256"/>
                  </a:lnTo>
                  <a:lnTo>
                    <a:pt x="1097916" y="1094680"/>
                  </a:lnTo>
                  <a:lnTo>
                    <a:pt x="1093788" y="1080057"/>
                  </a:lnTo>
                  <a:lnTo>
                    <a:pt x="1089026" y="1067024"/>
                  </a:lnTo>
                  <a:lnTo>
                    <a:pt x="1083946" y="1054626"/>
                  </a:lnTo>
                  <a:lnTo>
                    <a:pt x="1078866" y="1043818"/>
                  </a:lnTo>
                  <a:lnTo>
                    <a:pt x="1073468" y="1033010"/>
                  </a:lnTo>
                  <a:lnTo>
                    <a:pt x="1067753" y="1023474"/>
                  </a:lnTo>
                  <a:lnTo>
                    <a:pt x="1061721" y="1014255"/>
                  </a:lnTo>
                  <a:lnTo>
                    <a:pt x="1055371" y="1005672"/>
                  </a:lnTo>
                  <a:lnTo>
                    <a:pt x="1049021" y="997407"/>
                  </a:lnTo>
                  <a:lnTo>
                    <a:pt x="1042671" y="989460"/>
                  </a:lnTo>
                  <a:lnTo>
                    <a:pt x="1036003" y="981831"/>
                  </a:lnTo>
                  <a:lnTo>
                    <a:pt x="1022668" y="966891"/>
                  </a:lnTo>
                  <a:lnTo>
                    <a:pt x="1013461" y="957036"/>
                  </a:lnTo>
                  <a:lnTo>
                    <a:pt x="1004888" y="947182"/>
                  </a:lnTo>
                  <a:lnTo>
                    <a:pt x="995681" y="936692"/>
                  </a:lnTo>
                  <a:lnTo>
                    <a:pt x="987108" y="925884"/>
                  </a:lnTo>
                  <a:lnTo>
                    <a:pt x="978853" y="914440"/>
                  </a:lnTo>
                  <a:lnTo>
                    <a:pt x="970916" y="902042"/>
                  </a:lnTo>
                  <a:lnTo>
                    <a:pt x="966788" y="895367"/>
                  </a:lnTo>
                  <a:lnTo>
                    <a:pt x="962978" y="888691"/>
                  </a:lnTo>
                  <a:lnTo>
                    <a:pt x="959168" y="881698"/>
                  </a:lnTo>
                  <a:lnTo>
                    <a:pt x="955676" y="874069"/>
                  </a:lnTo>
                  <a:lnTo>
                    <a:pt x="952183" y="866122"/>
                  </a:lnTo>
                  <a:lnTo>
                    <a:pt x="948691" y="858175"/>
                  </a:lnTo>
                  <a:lnTo>
                    <a:pt x="945516" y="849910"/>
                  </a:lnTo>
                  <a:lnTo>
                    <a:pt x="942341" y="841009"/>
                  </a:lnTo>
                  <a:lnTo>
                    <a:pt x="939483" y="831790"/>
                  </a:lnTo>
                  <a:lnTo>
                    <a:pt x="936626" y="821936"/>
                  </a:lnTo>
                  <a:lnTo>
                    <a:pt x="934086" y="812082"/>
                  </a:lnTo>
                  <a:lnTo>
                    <a:pt x="931863" y="801274"/>
                  </a:lnTo>
                  <a:lnTo>
                    <a:pt x="929323" y="790148"/>
                  </a:lnTo>
                  <a:lnTo>
                    <a:pt x="927418" y="778704"/>
                  </a:lnTo>
                  <a:lnTo>
                    <a:pt x="925513" y="766624"/>
                  </a:lnTo>
                  <a:lnTo>
                    <a:pt x="923608" y="753909"/>
                  </a:lnTo>
                  <a:lnTo>
                    <a:pt x="922338" y="740876"/>
                  </a:lnTo>
                  <a:lnTo>
                    <a:pt x="921068" y="727207"/>
                  </a:lnTo>
                  <a:lnTo>
                    <a:pt x="920433" y="712584"/>
                  </a:lnTo>
                  <a:lnTo>
                    <a:pt x="919481" y="697644"/>
                  </a:lnTo>
                  <a:lnTo>
                    <a:pt x="919163" y="680478"/>
                  </a:lnTo>
                  <a:lnTo>
                    <a:pt x="919481" y="663948"/>
                  </a:lnTo>
                  <a:lnTo>
                    <a:pt x="920751" y="647736"/>
                  </a:lnTo>
                  <a:lnTo>
                    <a:pt x="922338" y="631842"/>
                  </a:lnTo>
                  <a:lnTo>
                    <a:pt x="924561" y="616266"/>
                  </a:lnTo>
                  <a:lnTo>
                    <a:pt x="928053" y="601325"/>
                  </a:lnTo>
                  <a:lnTo>
                    <a:pt x="932181" y="586703"/>
                  </a:lnTo>
                  <a:lnTo>
                    <a:pt x="936308" y="572398"/>
                  </a:lnTo>
                  <a:lnTo>
                    <a:pt x="941706" y="558093"/>
                  </a:lnTo>
                  <a:lnTo>
                    <a:pt x="947738" y="544424"/>
                  </a:lnTo>
                  <a:lnTo>
                    <a:pt x="954406" y="531391"/>
                  </a:lnTo>
                  <a:lnTo>
                    <a:pt x="958216" y="525033"/>
                  </a:lnTo>
                  <a:lnTo>
                    <a:pt x="961708" y="518676"/>
                  </a:lnTo>
                  <a:lnTo>
                    <a:pt x="965836" y="512318"/>
                  </a:lnTo>
                  <a:lnTo>
                    <a:pt x="969646" y="506278"/>
                  </a:lnTo>
                  <a:lnTo>
                    <a:pt x="978853" y="494199"/>
                  </a:lnTo>
                  <a:lnTo>
                    <a:pt x="988061" y="483073"/>
                  </a:lnTo>
                  <a:lnTo>
                    <a:pt x="998221" y="471629"/>
                  </a:lnTo>
                  <a:lnTo>
                    <a:pt x="1008698" y="461139"/>
                  </a:lnTo>
                  <a:lnTo>
                    <a:pt x="1019811" y="451602"/>
                  </a:lnTo>
                  <a:lnTo>
                    <a:pt x="1030923" y="442384"/>
                  </a:lnTo>
                  <a:lnTo>
                    <a:pt x="1042671" y="433801"/>
                  </a:lnTo>
                  <a:lnTo>
                    <a:pt x="1054736" y="425854"/>
                  </a:lnTo>
                  <a:lnTo>
                    <a:pt x="1066483" y="418542"/>
                  </a:lnTo>
                  <a:lnTo>
                    <a:pt x="1078866" y="411549"/>
                  </a:lnTo>
                  <a:lnTo>
                    <a:pt x="1091248" y="405191"/>
                  </a:lnTo>
                  <a:lnTo>
                    <a:pt x="1103631" y="399152"/>
                  </a:lnTo>
                  <a:lnTo>
                    <a:pt x="1116331" y="393748"/>
                  </a:lnTo>
                  <a:lnTo>
                    <a:pt x="1128713" y="388661"/>
                  </a:lnTo>
                  <a:lnTo>
                    <a:pt x="1141413" y="383893"/>
                  </a:lnTo>
                  <a:lnTo>
                    <a:pt x="1153796" y="380079"/>
                  </a:lnTo>
                  <a:lnTo>
                    <a:pt x="1166178" y="376264"/>
                  </a:lnTo>
                  <a:lnTo>
                    <a:pt x="1178243" y="373085"/>
                  </a:lnTo>
                  <a:lnTo>
                    <a:pt x="1190308" y="369906"/>
                  </a:lnTo>
                  <a:lnTo>
                    <a:pt x="1201738" y="367363"/>
                  </a:lnTo>
                  <a:lnTo>
                    <a:pt x="1213168" y="364820"/>
                  </a:lnTo>
                  <a:lnTo>
                    <a:pt x="1224281" y="362595"/>
                  </a:lnTo>
                  <a:lnTo>
                    <a:pt x="1235076" y="361006"/>
                  </a:lnTo>
                  <a:lnTo>
                    <a:pt x="1254761" y="358145"/>
                  </a:lnTo>
                  <a:lnTo>
                    <a:pt x="1272223" y="356237"/>
                  </a:lnTo>
                  <a:lnTo>
                    <a:pt x="1287781" y="354966"/>
                  </a:lnTo>
                  <a:lnTo>
                    <a:pt x="1300163" y="354330"/>
                  </a:lnTo>
                  <a:lnTo>
                    <a:pt x="1309371" y="354012"/>
                  </a:lnTo>
                  <a:close/>
                  <a:moveTo>
                    <a:pt x="1815403" y="215900"/>
                  </a:moveTo>
                  <a:lnTo>
                    <a:pt x="1818266" y="216218"/>
                  </a:lnTo>
                  <a:lnTo>
                    <a:pt x="1821764" y="216535"/>
                  </a:lnTo>
                  <a:lnTo>
                    <a:pt x="1824945" y="217170"/>
                  </a:lnTo>
                  <a:lnTo>
                    <a:pt x="1828126" y="218758"/>
                  </a:lnTo>
                  <a:lnTo>
                    <a:pt x="1830989" y="220028"/>
                  </a:lnTo>
                  <a:lnTo>
                    <a:pt x="1834170" y="221615"/>
                  </a:lnTo>
                  <a:lnTo>
                    <a:pt x="1836715" y="223520"/>
                  </a:lnTo>
                  <a:lnTo>
                    <a:pt x="1839577" y="226060"/>
                  </a:lnTo>
                  <a:lnTo>
                    <a:pt x="1841804" y="228600"/>
                  </a:lnTo>
                  <a:lnTo>
                    <a:pt x="1843713" y="231458"/>
                  </a:lnTo>
                  <a:lnTo>
                    <a:pt x="1845621" y="234315"/>
                  </a:lnTo>
                  <a:lnTo>
                    <a:pt x="1847212" y="237490"/>
                  </a:lnTo>
                  <a:lnTo>
                    <a:pt x="1848166" y="240348"/>
                  </a:lnTo>
                  <a:lnTo>
                    <a:pt x="1848802" y="243523"/>
                  </a:lnTo>
                  <a:lnTo>
                    <a:pt x="1849438" y="247015"/>
                  </a:lnTo>
                  <a:lnTo>
                    <a:pt x="1849438" y="250508"/>
                  </a:lnTo>
                  <a:lnTo>
                    <a:pt x="1849438" y="253365"/>
                  </a:lnTo>
                  <a:lnTo>
                    <a:pt x="1848802" y="256858"/>
                  </a:lnTo>
                  <a:lnTo>
                    <a:pt x="1848166" y="260033"/>
                  </a:lnTo>
                  <a:lnTo>
                    <a:pt x="1847212" y="263208"/>
                  </a:lnTo>
                  <a:lnTo>
                    <a:pt x="1845621" y="266065"/>
                  </a:lnTo>
                  <a:lnTo>
                    <a:pt x="1843713" y="268923"/>
                  </a:lnTo>
                  <a:lnTo>
                    <a:pt x="1841804" y="271780"/>
                  </a:lnTo>
                  <a:lnTo>
                    <a:pt x="1839577" y="274320"/>
                  </a:lnTo>
                  <a:lnTo>
                    <a:pt x="1736517" y="377190"/>
                  </a:lnTo>
                  <a:lnTo>
                    <a:pt x="1733654" y="379730"/>
                  </a:lnTo>
                  <a:lnTo>
                    <a:pt x="1731109" y="381635"/>
                  </a:lnTo>
                  <a:lnTo>
                    <a:pt x="1727928" y="383223"/>
                  </a:lnTo>
                  <a:lnTo>
                    <a:pt x="1725065" y="384810"/>
                  </a:lnTo>
                  <a:lnTo>
                    <a:pt x="1721885" y="386080"/>
                  </a:lnTo>
                  <a:lnTo>
                    <a:pt x="1718704" y="386715"/>
                  </a:lnTo>
                  <a:lnTo>
                    <a:pt x="1715205" y="387350"/>
                  </a:lnTo>
                  <a:lnTo>
                    <a:pt x="1712342" y="387350"/>
                  </a:lnTo>
                  <a:lnTo>
                    <a:pt x="1708843" y="387350"/>
                  </a:lnTo>
                  <a:lnTo>
                    <a:pt x="1705662" y="386715"/>
                  </a:lnTo>
                  <a:lnTo>
                    <a:pt x="1702163" y="386080"/>
                  </a:lnTo>
                  <a:lnTo>
                    <a:pt x="1699300" y="384810"/>
                  </a:lnTo>
                  <a:lnTo>
                    <a:pt x="1696119" y="383223"/>
                  </a:lnTo>
                  <a:lnTo>
                    <a:pt x="1693257" y="381635"/>
                  </a:lnTo>
                  <a:lnTo>
                    <a:pt x="1690394" y="379730"/>
                  </a:lnTo>
                  <a:lnTo>
                    <a:pt x="1687849" y="377190"/>
                  </a:lnTo>
                  <a:lnTo>
                    <a:pt x="1685622" y="374650"/>
                  </a:lnTo>
                  <a:lnTo>
                    <a:pt x="1683396" y="371793"/>
                  </a:lnTo>
                  <a:lnTo>
                    <a:pt x="1681805" y="368935"/>
                  </a:lnTo>
                  <a:lnTo>
                    <a:pt x="1680533" y="365760"/>
                  </a:lnTo>
                  <a:lnTo>
                    <a:pt x="1679261" y="362903"/>
                  </a:lnTo>
                  <a:lnTo>
                    <a:pt x="1678624" y="359410"/>
                  </a:lnTo>
                  <a:lnTo>
                    <a:pt x="1678306" y="356235"/>
                  </a:lnTo>
                  <a:lnTo>
                    <a:pt x="1677988" y="353378"/>
                  </a:lnTo>
                  <a:lnTo>
                    <a:pt x="1678306" y="349885"/>
                  </a:lnTo>
                  <a:lnTo>
                    <a:pt x="1678624" y="346393"/>
                  </a:lnTo>
                  <a:lnTo>
                    <a:pt x="1679261" y="343218"/>
                  </a:lnTo>
                  <a:lnTo>
                    <a:pt x="1680533" y="340043"/>
                  </a:lnTo>
                  <a:lnTo>
                    <a:pt x="1681805" y="337185"/>
                  </a:lnTo>
                  <a:lnTo>
                    <a:pt x="1683396" y="334328"/>
                  </a:lnTo>
                  <a:lnTo>
                    <a:pt x="1685622" y="331470"/>
                  </a:lnTo>
                  <a:lnTo>
                    <a:pt x="1687849" y="328930"/>
                  </a:lnTo>
                  <a:lnTo>
                    <a:pt x="1790910" y="226060"/>
                  </a:lnTo>
                  <a:lnTo>
                    <a:pt x="1793455" y="223520"/>
                  </a:lnTo>
                  <a:lnTo>
                    <a:pt x="1796317" y="221615"/>
                  </a:lnTo>
                  <a:lnTo>
                    <a:pt x="1799180" y="220028"/>
                  </a:lnTo>
                  <a:lnTo>
                    <a:pt x="1802361" y="218758"/>
                  </a:lnTo>
                  <a:lnTo>
                    <a:pt x="1805224" y="217170"/>
                  </a:lnTo>
                  <a:lnTo>
                    <a:pt x="1808723" y="216535"/>
                  </a:lnTo>
                  <a:lnTo>
                    <a:pt x="1811904" y="216218"/>
                  </a:lnTo>
                  <a:lnTo>
                    <a:pt x="1815403" y="215900"/>
                  </a:lnTo>
                  <a:close/>
                  <a:moveTo>
                    <a:pt x="851599" y="215900"/>
                  </a:moveTo>
                  <a:lnTo>
                    <a:pt x="855065" y="216218"/>
                  </a:lnTo>
                  <a:lnTo>
                    <a:pt x="857902" y="216535"/>
                  </a:lnTo>
                  <a:lnTo>
                    <a:pt x="861368" y="217170"/>
                  </a:lnTo>
                  <a:lnTo>
                    <a:pt x="864205" y="218758"/>
                  </a:lnTo>
                  <a:lnTo>
                    <a:pt x="867356" y="220028"/>
                  </a:lnTo>
                  <a:lnTo>
                    <a:pt x="870192" y="221615"/>
                  </a:lnTo>
                  <a:lnTo>
                    <a:pt x="872713" y="223520"/>
                  </a:lnTo>
                  <a:lnTo>
                    <a:pt x="875550" y="226060"/>
                  </a:lnTo>
                  <a:lnTo>
                    <a:pt x="977657" y="328930"/>
                  </a:lnTo>
                  <a:lnTo>
                    <a:pt x="979863" y="331470"/>
                  </a:lnTo>
                  <a:lnTo>
                    <a:pt x="981754" y="334328"/>
                  </a:lnTo>
                  <a:lnTo>
                    <a:pt x="983960" y="337185"/>
                  </a:lnTo>
                  <a:lnTo>
                    <a:pt x="985220" y="340043"/>
                  </a:lnTo>
                  <a:lnTo>
                    <a:pt x="986166" y="343218"/>
                  </a:lnTo>
                  <a:lnTo>
                    <a:pt x="986796" y="346393"/>
                  </a:lnTo>
                  <a:lnTo>
                    <a:pt x="987426" y="349885"/>
                  </a:lnTo>
                  <a:lnTo>
                    <a:pt x="987426" y="353378"/>
                  </a:lnTo>
                  <a:lnTo>
                    <a:pt x="987426" y="356235"/>
                  </a:lnTo>
                  <a:lnTo>
                    <a:pt x="986796" y="359410"/>
                  </a:lnTo>
                  <a:lnTo>
                    <a:pt x="986166" y="362903"/>
                  </a:lnTo>
                  <a:lnTo>
                    <a:pt x="985220" y="365760"/>
                  </a:lnTo>
                  <a:lnTo>
                    <a:pt x="983960" y="368935"/>
                  </a:lnTo>
                  <a:lnTo>
                    <a:pt x="981754" y="371793"/>
                  </a:lnTo>
                  <a:lnTo>
                    <a:pt x="979863" y="374650"/>
                  </a:lnTo>
                  <a:lnTo>
                    <a:pt x="977657" y="377190"/>
                  </a:lnTo>
                  <a:lnTo>
                    <a:pt x="975135" y="379730"/>
                  </a:lnTo>
                  <a:lnTo>
                    <a:pt x="972299" y="381635"/>
                  </a:lnTo>
                  <a:lnTo>
                    <a:pt x="969778" y="383223"/>
                  </a:lnTo>
                  <a:lnTo>
                    <a:pt x="966627" y="384810"/>
                  </a:lnTo>
                  <a:lnTo>
                    <a:pt x="963475" y="386080"/>
                  </a:lnTo>
                  <a:lnTo>
                    <a:pt x="960324" y="386715"/>
                  </a:lnTo>
                  <a:lnTo>
                    <a:pt x="957172" y="387350"/>
                  </a:lnTo>
                  <a:lnTo>
                    <a:pt x="953706" y="387350"/>
                  </a:lnTo>
                  <a:lnTo>
                    <a:pt x="950554" y="387350"/>
                  </a:lnTo>
                  <a:lnTo>
                    <a:pt x="947088" y="386715"/>
                  </a:lnTo>
                  <a:lnTo>
                    <a:pt x="944251" y="386080"/>
                  </a:lnTo>
                  <a:lnTo>
                    <a:pt x="940785" y="384810"/>
                  </a:lnTo>
                  <a:lnTo>
                    <a:pt x="937948" y="383223"/>
                  </a:lnTo>
                  <a:lnTo>
                    <a:pt x="935112" y="381635"/>
                  </a:lnTo>
                  <a:lnTo>
                    <a:pt x="932276" y="379730"/>
                  </a:lnTo>
                  <a:lnTo>
                    <a:pt x="929440" y="377190"/>
                  </a:lnTo>
                  <a:lnTo>
                    <a:pt x="827333" y="274320"/>
                  </a:lnTo>
                  <a:lnTo>
                    <a:pt x="825127" y="271780"/>
                  </a:lnTo>
                  <a:lnTo>
                    <a:pt x="823236" y="268923"/>
                  </a:lnTo>
                  <a:lnTo>
                    <a:pt x="821345" y="266065"/>
                  </a:lnTo>
                  <a:lnTo>
                    <a:pt x="820084" y="263208"/>
                  </a:lnTo>
                  <a:lnTo>
                    <a:pt x="819139" y="260033"/>
                  </a:lnTo>
                  <a:lnTo>
                    <a:pt x="818193" y="256858"/>
                  </a:lnTo>
                  <a:lnTo>
                    <a:pt x="817878" y="253365"/>
                  </a:lnTo>
                  <a:lnTo>
                    <a:pt x="817563" y="250508"/>
                  </a:lnTo>
                  <a:lnTo>
                    <a:pt x="817878" y="247015"/>
                  </a:lnTo>
                  <a:lnTo>
                    <a:pt x="818193" y="243523"/>
                  </a:lnTo>
                  <a:lnTo>
                    <a:pt x="819139" y="240348"/>
                  </a:lnTo>
                  <a:lnTo>
                    <a:pt x="820084" y="237490"/>
                  </a:lnTo>
                  <a:lnTo>
                    <a:pt x="821345" y="234315"/>
                  </a:lnTo>
                  <a:lnTo>
                    <a:pt x="823236" y="231458"/>
                  </a:lnTo>
                  <a:lnTo>
                    <a:pt x="825127" y="228600"/>
                  </a:lnTo>
                  <a:lnTo>
                    <a:pt x="827333" y="226060"/>
                  </a:lnTo>
                  <a:lnTo>
                    <a:pt x="830169" y="223520"/>
                  </a:lnTo>
                  <a:lnTo>
                    <a:pt x="832690" y="221615"/>
                  </a:lnTo>
                  <a:lnTo>
                    <a:pt x="835842" y="220028"/>
                  </a:lnTo>
                  <a:lnTo>
                    <a:pt x="838678" y="218758"/>
                  </a:lnTo>
                  <a:lnTo>
                    <a:pt x="842144" y="217170"/>
                  </a:lnTo>
                  <a:lnTo>
                    <a:pt x="844981" y="216535"/>
                  </a:lnTo>
                  <a:lnTo>
                    <a:pt x="848447" y="216218"/>
                  </a:lnTo>
                  <a:lnTo>
                    <a:pt x="851599" y="215900"/>
                  </a:lnTo>
                  <a:close/>
                  <a:moveTo>
                    <a:pt x="1318578" y="0"/>
                  </a:moveTo>
                  <a:lnTo>
                    <a:pt x="1321753" y="318"/>
                  </a:lnTo>
                  <a:lnTo>
                    <a:pt x="1325563" y="636"/>
                  </a:lnTo>
                  <a:lnTo>
                    <a:pt x="1328421" y="1590"/>
                  </a:lnTo>
                  <a:lnTo>
                    <a:pt x="1331913" y="2544"/>
                  </a:lnTo>
                  <a:lnTo>
                    <a:pt x="1334771" y="4133"/>
                  </a:lnTo>
                  <a:lnTo>
                    <a:pt x="1337629" y="6041"/>
                  </a:lnTo>
                  <a:lnTo>
                    <a:pt x="1340169" y="7949"/>
                  </a:lnTo>
                  <a:lnTo>
                    <a:pt x="1342391" y="9857"/>
                  </a:lnTo>
                  <a:lnTo>
                    <a:pt x="1344931" y="12719"/>
                  </a:lnTo>
                  <a:lnTo>
                    <a:pt x="1346836" y="15262"/>
                  </a:lnTo>
                  <a:lnTo>
                    <a:pt x="1348424" y="18124"/>
                  </a:lnTo>
                  <a:lnTo>
                    <a:pt x="1350011" y="20986"/>
                  </a:lnTo>
                  <a:lnTo>
                    <a:pt x="1351281" y="23848"/>
                  </a:lnTo>
                  <a:lnTo>
                    <a:pt x="1351916" y="27345"/>
                  </a:lnTo>
                  <a:lnTo>
                    <a:pt x="1352551" y="30843"/>
                  </a:lnTo>
                  <a:lnTo>
                    <a:pt x="1352551" y="34341"/>
                  </a:lnTo>
                  <a:lnTo>
                    <a:pt x="1352551" y="180290"/>
                  </a:lnTo>
                  <a:lnTo>
                    <a:pt x="1352551" y="183469"/>
                  </a:lnTo>
                  <a:lnTo>
                    <a:pt x="1351916" y="186967"/>
                  </a:lnTo>
                  <a:lnTo>
                    <a:pt x="1351281" y="190147"/>
                  </a:lnTo>
                  <a:lnTo>
                    <a:pt x="1350011" y="193327"/>
                  </a:lnTo>
                  <a:lnTo>
                    <a:pt x="1348424" y="196188"/>
                  </a:lnTo>
                  <a:lnTo>
                    <a:pt x="1346836" y="199368"/>
                  </a:lnTo>
                  <a:lnTo>
                    <a:pt x="1344931" y="201912"/>
                  </a:lnTo>
                  <a:lnTo>
                    <a:pt x="1342391" y="204138"/>
                  </a:lnTo>
                  <a:lnTo>
                    <a:pt x="1340169" y="206681"/>
                  </a:lnTo>
                  <a:lnTo>
                    <a:pt x="1337629" y="208271"/>
                  </a:lnTo>
                  <a:lnTo>
                    <a:pt x="1334771" y="210179"/>
                  </a:lnTo>
                  <a:lnTo>
                    <a:pt x="1331913" y="211769"/>
                  </a:lnTo>
                  <a:lnTo>
                    <a:pt x="1328421" y="212723"/>
                  </a:lnTo>
                  <a:lnTo>
                    <a:pt x="1325563" y="213677"/>
                  </a:lnTo>
                  <a:lnTo>
                    <a:pt x="1321753" y="213995"/>
                  </a:lnTo>
                  <a:lnTo>
                    <a:pt x="1318578" y="214313"/>
                  </a:lnTo>
                  <a:lnTo>
                    <a:pt x="1315086" y="213995"/>
                  </a:lnTo>
                  <a:lnTo>
                    <a:pt x="1311593" y="213677"/>
                  </a:lnTo>
                  <a:lnTo>
                    <a:pt x="1308418" y="212723"/>
                  </a:lnTo>
                  <a:lnTo>
                    <a:pt x="1305243" y="211769"/>
                  </a:lnTo>
                  <a:lnTo>
                    <a:pt x="1302068" y="210179"/>
                  </a:lnTo>
                  <a:lnTo>
                    <a:pt x="1299528" y="208271"/>
                  </a:lnTo>
                  <a:lnTo>
                    <a:pt x="1296671" y="206681"/>
                  </a:lnTo>
                  <a:lnTo>
                    <a:pt x="1294448" y="204138"/>
                  </a:lnTo>
                  <a:lnTo>
                    <a:pt x="1292226" y="201912"/>
                  </a:lnTo>
                  <a:lnTo>
                    <a:pt x="1290003" y="199368"/>
                  </a:lnTo>
                  <a:lnTo>
                    <a:pt x="1288416" y="196188"/>
                  </a:lnTo>
                  <a:lnTo>
                    <a:pt x="1287146" y="193327"/>
                  </a:lnTo>
                  <a:lnTo>
                    <a:pt x="1285876" y="190147"/>
                  </a:lnTo>
                  <a:lnTo>
                    <a:pt x="1285241" y="186967"/>
                  </a:lnTo>
                  <a:lnTo>
                    <a:pt x="1284288" y="183469"/>
                  </a:lnTo>
                  <a:lnTo>
                    <a:pt x="1284288" y="180290"/>
                  </a:lnTo>
                  <a:lnTo>
                    <a:pt x="1284288" y="34341"/>
                  </a:lnTo>
                  <a:lnTo>
                    <a:pt x="1284288" y="30843"/>
                  </a:lnTo>
                  <a:lnTo>
                    <a:pt x="1285241" y="27345"/>
                  </a:lnTo>
                  <a:lnTo>
                    <a:pt x="1285876" y="23848"/>
                  </a:lnTo>
                  <a:lnTo>
                    <a:pt x="1287146" y="20986"/>
                  </a:lnTo>
                  <a:lnTo>
                    <a:pt x="1288416" y="18124"/>
                  </a:lnTo>
                  <a:lnTo>
                    <a:pt x="1290003" y="15262"/>
                  </a:lnTo>
                  <a:lnTo>
                    <a:pt x="1292226" y="12719"/>
                  </a:lnTo>
                  <a:lnTo>
                    <a:pt x="1294448" y="9857"/>
                  </a:lnTo>
                  <a:lnTo>
                    <a:pt x="1296671" y="7949"/>
                  </a:lnTo>
                  <a:lnTo>
                    <a:pt x="1299528" y="6041"/>
                  </a:lnTo>
                  <a:lnTo>
                    <a:pt x="1302068" y="4133"/>
                  </a:lnTo>
                  <a:lnTo>
                    <a:pt x="1305243" y="2544"/>
                  </a:lnTo>
                  <a:lnTo>
                    <a:pt x="1308418" y="1590"/>
                  </a:lnTo>
                  <a:lnTo>
                    <a:pt x="1311593" y="636"/>
                  </a:lnTo>
                  <a:lnTo>
                    <a:pt x="1315086" y="318"/>
                  </a:lnTo>
                  <a:lnTo>
                    <a:pt x="1318578" y="0"/>
                  </a:lnTo>
                  <a:close/>
                </a:path>
              </a:pathLst>
            </a:custGeom>
            <a:grpFill/>
            <a:ln w="9525">
              <a:solidFill>
                <a:schemeClr val="tx2">
                  <a:lumMod val="50000"/>
                </a:schemeClr>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latin typeface="+mn-lt"/>
                <a:ea typeface="+mn-ea"/>
                <a:cs typeface="+mn-ea"/>
                <a:sym typeface="+mn-lt"/>
              </a:endParaRPr>
            </a:p>
          </p:txBody>
        </p:sp>
        <p:sp>
          <p:nvSpPr>
            <p:cNvPr id="19" name="矩形 26"/>
            <p:cNvSpPr>
              <a:spLocks noChangeArrowheads="1"/>
            </p:cNvSpPr>
            <p:nvPr/>
          </p:nvSpPr>
          <p:spPr bwMode="auto">
            <a:xfrm>
              <a:off x="372333" y="1293735"/>
              <a:ext cx="1539302" cy="369332"/>
            </a:xfrm>
            <a:prstGeom prst="rect">
              <a:avLst/>
            </a:prstGeom>
            <a:grpFill/>
            <a:ln w="9525">
              <a:noFill/>
              <a:miter lim="800000"/>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dirty="0">
                  <a:solidFill>
                    <a:schemeClr val="bg1">
                      <a:lumMod val="50000"/>
                    </a:schemeClr>
                  </a:solidFill>
                  <a:latin typeface="+mn-lt"/>
                  <a:ea typeface="+mn-ea"/>
                  <a:cs typeface="+mn-ea"/>
                  <a:sym typeface="+mn-lt"/>
                </a:rPr>
                <a:t>添加标题</a:t>
              </a:r>
              <a:endParaRPr lang="zh-CN" altLang="en-US" b="1" dirty="0">
                <a:solidFill>
                  <a:schemeClr val="bg1">
                    <a:lumMod val="50000"/>
                  </a:schemeClr>
                </a:solidFill>
                <a:latin typeface="+mn-lt"/>
                <a:ea typeface="+mn-ea"/>
                <a:cs typeface="+mn-ea"/>
                <a:sym typeface="+mn-lt"/>
              </a:endParaRPr>
            </a:p>
          </p:txBody>
        </p:sp>
      </p:grpSp>
      <p:grpSp>
        <p:nvGrpSpPr>
          <p:cNvPr id="20" name="组合 6"/>
          <p:cNvGrpSpPr/>
          <p:nvPr/>
        </p:nvGrpSpPr>
        <p:grpSpPr bwMode="auto">
          <a:xfrm>
            <a:off x="8274544" y="2216378"/>
            <a:ext cx="2282825" cy="1970087"/>
            <a:chOff x="0" y="0"/>
            <a:chExt cx="2283968" cy="1969178"/>
          </a:xfrm>
          <a:noFill/>
        </p:grpSpPr>
        <p:sp>
          <p:nvSpPr>
            <p:cNvPr id="21" name="六边形 142"/>
            <p:cNvSpPr>
              <a:spLocks noChangeArrowheads="1"/>
            </p:cNvSpPr>
            <p:nvPr/>
          </p:nvSpPr>
          <p:spPr bwMode="auto">
            <a:xfrm>
              <a:off x="0" y="0"/>
              <a:ext cx="2283968" cy="1969178"/>
            </a:xfrm>
            <a:prstGeom prst="hexagon">
              <a:avLst>
                <a:gd name="adj" fmla="val 24996"/>
                <a:gd name="vf" fmla="val 115470"/>
              </a:avLst>
            </a:prstGeom>
            <a:grpFill/>
            <a:ln w="9525">
              <a:solidFill>
                <a:srgbClr val="C00000"/>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1">
                    <a:lumMod val="50000"/>
                  </a:schemeClr>
                </a:solidFill>
                <a:latin typeface="+mn-lt"/>
                <a:ea typeface="+mn-ea"/>
                <a:cs typeface="+mn-ea"/>
                <a:sym typeface="+mn-lt"/>
              </a:endParaRPr>
            </a:p>
          </p:txBody>
        </p:sp>
        <p:sp>
          <p:nvSpPr>
            <p:cNvPr id="22" name="KSO_Shape"/>
            <p:cNvSpPr>
              <a:spLocks noChangeArrowheads="1"/>
            </p:cNvSpPr>
            <p:nvPr/>
          </p:nvSpPr>
          <p:spPr bwMode="auto">
            <a:xfrm>
              <a:off x="662319" y="325287"/>
              <a:ext cx="1010156" cy="706112"/>
            </a:xfrm>
            <a:custGeom>
              <a:avLst/>
              <a:gdLst>
                <a:gd name="T0" fmla="*/ 1888471 w 2074863"/>
                <a:gd name="T1" fmla="*/ 631729 h 1449388"/>
                <a:gd name="T2" fmla="*/ 1951661 w 2074863"/>
                <a:gd name="T3" fmla="*/ 653967 h 1449388"/>
                <a:gd name="T4" fmla="*/ 1954841 w 2074863"/>
                <a:gd name="T5" fmla="*/ 586857 h 1449388"/>
                <a:gd name="T6" fmla="*/ 556379 w 2074863"/>
                <a:gd name="T7" fmla="*/ 176778 h 1449388"/>
                <a:gd name="T8" fmla="*/ 536843 w 2074863"/>
                <a:gd name="T9" fmla="*/ 242932 h 1449388"/>
                <a:gd name="T10" fmla="*/ 477837 w 2074863"/>
                <a:gd name="T11" fmla="*/ 205353 h 1449388"/>
                <a:gd name="T12" fmla="*/ 1740628 w 2074863"/>
                <a:gd name="T13" fmla="*/ 154806 h 1449388"/>
                <a:gd name="T14" fmla="*/ 2053402 w 2074863"/>
                <a:gd name="T15" fmla="*/ 598770 h 1449388"/>
                <a:gd name="T16" fmla="*/ 1727513 w 2074863"/>
                <a:gd name="T17" fmla="*/ 490360 h 1449388"/>
                <a:gd name="T18" fmla="*/ 529828 w 2074863"/>
                <a:gd name="T19" fmla="*/ 78646 h 1449388"/>
                <a:gd name="T20" fmla="*/ 164703 w 2074863"/>
                <a:gd name="T21" fmla="*/ 389257 h 1449388"/>
                <a:gd name="T22" fmla="*/ 322262 w 2074863"/>
                <a:gd name="T23" fmla="*/ 444071 h 1449388"/>
                <a:gd name="T24" fmla="*/ 529828 w 2074863"/>
                <a:gd name="T25" fmla="*/ 78646 h 1449388"/>
                <a:gd name="T26" fmla="*/ 742553 w 2074863"/>
                <a:gd name="T27" fmla="*/ 228788 h 1449388"/>
                <a:gd name="T28" fmla="*/ 992188 w 2074863"/>
                <a:gd name="T29" fmla="*/ 300284 h 1449388"/>
                <a:gd name="T30" fmla="*/ 1289844 w 2074863"/>
                <a:gd name="T31" fmla="*/ 382902 h 1449388"/>
                <a:gd name="T32" fmla="*/ 1520825 w 2074863"/>
                <a:gd name="T33" fmla="*/ 362645 h 1449388"/>
                <a:gd name="T34" fmla="*/ 1749425 w 2074863"/>
                <a:gd name="T35" fmla="*/ 612882 h 1449388"/>
                <a:gd name="T36" fmla="*/ 1787128 w 2074863"/>
                <a:gd name="T37" fmla="*/ 805922 h 1449388"/>
                <a:gd name="T38" fmla="*/ 1502569 w 2074863"/>
                <a:gd name="T39" fmla="*/ 919521 h 1449388"/>
                <a:gd name="T40" fmla="*/ 1225153 w 2074863"/>
                <a:gd name="T41" fmla="*/ 698677 h 1449388"/>
                <a:gd name="T42" fmla="*/ 784622 w 2074863"/>
                <a:gd name="T43" fmla="*/ 566012 h 1449388"/>
                <a:gd name="T44" fmla="*/ 711994 w 2074863"/>
                <a:gd name="T45" fmla="*/ 339210 h 1449388"/>
                <a:gd name="T46" fmla="*/ 354409 w 2074863"/>
                <a:gd name="T47" fmla="*/ 523909 h 1449388"/>
                <a:gd name="T48" fmla="*/ 474265 w 2074863"/>
                <a:gd name="T49" fmla="*/ 744753 h 1449388"/>
                <a:gd name="T50" fmla="*/ 577850 w 2074863"/>
                <a:gd name="T51" fmla="*/ 865899 h 1449388"/>
                <a:gd name="T52" fmla="*/ 665956 w 2074863"/>
                <a:gd name="T53" fmla="*/ 969966 h 1449388"/>
                <a:gd name="T54" fmla="*/ 750094 w 2074863"/>
                <a:gd name="T55" fmla="*/ 1091112 h 1449388"/>
                <a:gd name="T56" fmla="*/ 871538 w 2074863"/>
                <a:gd name="T57" fmla="*/ 1340158 h 1449388"/>
                <a:gd name="T58" fmla="*/ 994966 w 2074863"/>
                <a:gd name="T59" fmla="*/ 1367962 h 1449388"/>
                <a:gd name="T60" fmla="*/ 837010 w 2074863"/>
                <a:gd name="T61" fmla="*/ 1158637 h 1449388"/>
                <a:gd name="T62" fmla="*/ 869950 w 2074863"/>
                <a:gd name="T63" fmla="*/ 1113753 h 1449388"/>
                <a:gd name="T64" fmla="*/ 1141016 w 2074863"/>
                <a:gd name="T65" fmla="*/ 1356443 h 1449388"/>
                <a:gd name="T66" fmla="*/ 1211660 w 2074863"/>
                <a:gd name="T67" fmla="*/ 1290507 h 1449388"/>
                <a:gd name="T68" fmla="*/ 916781 w 2074863"/>
                <a:gd name="T69" fmla="*/ 976321 h 1449388"/>
                <a:gd name="T70" fmla="*/ 965200 w 2074863"/>
                <a:gd name="T71" fmla="*/ 945737 h 1449388"/>
                <a:gd name="T72" fmla="*/ 1312863 w 2074863"/>
                <a:gd name="T73" fmla="*/ 1240063 h 1449388"/>
                <a:gd name="T74" fmla="*/ 1309688 w 2074863"/>
                <a:gd name="T75" fmla="*/ 1118519 h 1449388"/>
                <a:gd name="T76" fmla="*/ 1041003 w 2074863"/>
                <a:gd name="T77" fmla="*/ 816249 h 1449388"/>
                <a:gd name="T78" fmla="*/ 1096566 w 2074863"/>
                <a:gd name="T79" fmla="*/ 802347 h 1449388"/>
                <a:gd name="T80" fmla="*/ 1427956 w 2074863"/>
                <a:gd name="T81" fmla="*/ 1091112 h 1449388"/>
                <a:gd name="T82" fmla="*/ 1419225 w 2074863"/>
                <a:gd name="T83" fmla="*/ 969966 h 1449388"/>
                <a:gd name="T84" fmla="*/ 1427163 w 2074863"/>
                <a:gd name="T85" fmla="*/ 913563 h 1449388"/>
                <a:gd name="T86" fmla="*/ 1535510 w 2074863"/>
                <a:gd name="T87" fmla="*/ 1001345 h 1449388"/>
                <a:gd name="T88" fmla="*/ 1501775 w 2074863"/>
                <a:gd name="T89" fmla="*/ 1120108 h 1449388"/>
                <a:gd name="T90" fmla="*/ 1422797 w 2074863"/>
                <a:gd name="T91" fmla="*/ 1223778 h 1449388"/>
                <a:gd name="T92" fmla="*/ 1318022 w 2074863"/>
                <a:gd name="T93" fmla="*/ 1313545 h 1449388"/>
                <a:gd name="T94" fmla="*/ 1213247 w 2074863"/>
                <a:gd name="T95" fmla="*/ 1405696 h 1449388"/>
                <a:gd name="T96" fmla="*/ 1107281 w 2074863"/>
                <a:gd name="T97" fmla="*/ 1417215 h 1449388"/>
                <a:gd name="T98" fmla="*/ 977503 w 2074863"/>
                <a:gd name="T99" fmla="*/ 1445813 h 1449388"/>
                <a:gd name="T100" fmla="*/ 681435 w 2074863"/>
                <a:gd name="T101" fmla="*/ 1264689 h 1449388"/>
                <a:gd name="T102" fmla="*/ 535781 w 2074863"/>
                <a:gd name="T103" fmla="*/ 1309970 h 1449388"/>
                <a:gd name="T104" fmla="*/ 499666 w 2074863"/>
                <a:gd name="T105" fmla="*/ 1236091 h 1449388"/>
                <a:gd name="T106" fmla="*/ 398065 w 2074863"/>
                <a:gd name="T107" fmla="*/ 1151884 h 1449388"/>
                <a:gd name="T108" fmla="*/ 345678 w 2074863"/>
                <a:gd name="T109" fmla="*/ 1056556 h 1449388"/>
                <a:gd name="T110" fmla="*/ 254000 w 2074863"/>
                <a:gd name="T111" fmla="*/ 942559 h 1449388"/>
                <a:gd name="T112" fmla="*/ 292894 w 2074863"/>
                <a:gd name="T113" fmla="*/ 799169 h 1449388"/>
                <a:gd name="T114" fmla="*/ 203200 w 2074863"/>
                <a:gd name="T115" fmla="*/ 705827 h 1449388"/>
                <a:gd name="T116" fmla="*/ 1984 w 2074863"/>
                <a:gd name="T117" fmla="*/ 477833 h 1449388"/>
                <a:gd name="T118" fmla="*/ 297259 w 2074863"/>
                <a:gd name="T119" fmla="*/ 152525 h 1449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grpFill/>
            <a:ln w="9525">
              <a:solidFill>
                <a:srgbClr val="C00000"/>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1">
                    <a:lumMod val="50000"/>
                  </a:schemeClr>
                </a:solidFill>
                <a:latin typeface="+mn-lt"/>
                <a:ea typeface="+mn-ea"/>
                <a:cs typeface="+mn-ea"/>
                <a:sym typeface="+mn-lt"/>
              </a:endParaRPr>
            </a:p>
          </p:txBody>
        </p:sp>
        <p:sp>
          <p:nvSpPr>
            <p:cNvPr id="23" name="矩形 27"/>
            <p:cNvSpPr>
              <a:spLocks noChangeArrowheads="1"/>
            </p:cNvSpPr>
            <p:nvPr/>
          </p:nvSpPr>
          <p:spPr bwMode="auto">
            <a:xfrm>
              <a:off x="405224" y="1293735"/>
              <a:ext cx="1539302" cy="369162"/>
            </a:xfrm>
            <a:prstGeom prst="rect">
              <a:avLst/>
            </a:prstGeom>
            <a:grpFill/>
            <a:ln w="9525">
              <a:noFill/>
              <a:miter lim="800000"/>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b="1">
                  <a:solidFill>
                    <a:schemeClr val="bg1">
                      <a:lumMod val="50000"/>
                    </a:schemeClr>
                  </a:solidFill>
                  <a:latin typeface="+mn-lt"/>
                  <a:ea typeface="+mn-ea"/>
                  <a:cs typeface="+mn-ea"/>
                  <a:sym typeface="+mn-lt"/>
                </a:rPr>
                <a:t>添加标题</a:t>
              </a:r>
              <a:endParaRPr lang="zh-CN" altLang="en-US" b="1">
                <a:solidFill>
                  <a:schemeClr val="bg1">
                    <a:lumMod val="50000"/>
                  </a:schemeClr>
                </a:solidFill>
                <a:latin typeface="+mn-lt"/>
                <a:ea typeface="+mn-ea"/>
                <a:cs typeface="+mn-ea"/>
                <a:sym typeface="+mn-lt"/>
              </a:endParaRPr>
            </a:p>
          </p:txBody>
        </p:sp>
      </p:grpSp>
      <p:sp>
        <p:nvSpPr>
          <p:cNvPr id="24" name="矩形 117"/>
          <p:cNvSpPr>
            <a:spLocks noChangeArrowheads="1"/>
          </p:cNvSpPr>
          <p:nvPr/>
        </p:nvSpPr>
        <p:spPr bwMode="auto">
          <a:xfrm>
            <a:off x="1825625" y="4543425"/>
            <a:ext cx="2032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ts val="1000"/>
              </a:spcBef>
            </a:pPr>
            <a:r>
              <a:rPr lang="zh-CN" altLang="en-US" sz="2400" b="1" dirty="0">
                <a:solidFill>
                  <a:schemeClr val="bg1">
                    <a:lumMod val="50000"/>
                  </a:schemeClr>
                </a:solidFill>
                <a:latin typeface="+mn-lt"/>
                <a:ea typeface="+mn-ea"/>
                <a:cs typeface="+mn-ea"/>
                <a:sym typeface="+mn-lt"/>
              </a:rPr>
              <a:t>点击添加标题</a:t>
            </a:r>
            <a:endParaRPr lang="zh-CN" altLang="en-US" dirty="0">
              <a:solidFill>
                <a:schemeClr val="bg1">
                  <a:lumMod val="50000"/>
                </a:schemeClr>
              </a:solidFill>
              <a:latin typeface="+mn-lt"/>
              <a:ea typeface="+mn-ea"/>
              <a:cs typeface="+mn-ea"/>
              <a:sym typeface="+mn-lt"/>
            </a:endParaRPr>
          </a:p>
        </p:txBody>
      </p:sp>
      <p:sp>
        <p:nvSpPr>
          <p:cNvPr id="25" name="矩形 124"/>
          <p:cNvSpPr>
            <a:spLocks noChangeArrowheads="1"/>
          </p:cNvSpPr>
          <p:nvPr/>
        </p:nvSpPr>
        <p:spPr bwMode="auto">
          <a:xfrm>
            <a:off x="1825625" y="5056188"/>
            <a:ext cx="85439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600">
                <a:solidFill>
                  <a:schemeClr val="bg1">
                    <a:lumMod val="50000"/>
                  </a:schemeClr>
                </a:solidFill>
                <a:latin typeface="+mn-lt"/>
                <a:ea typeface="+mn-ea"/>
                <a:cs typeface="+mn-ea"/>
                <a:sym typeface="+mn-lt"/>
              </a:rPr>
              <a:t>商务报告是商贸公司、企业为交流信息而使用的一种文书形式，它以书面形式给阅读者提供有关信息和数据，以供参考。商务报告是商贸公司、企业为交流信息而使用的一种文书形式，它以书面形式给阅读者提供有关信息和数据，以供参考。</a:t>
            </a:r>
            <a:endParaRPr lang="zh-CN" altLang="en-US" sz="1600">
              <a:solidFill>
                <a:schemeClr val="bg1">
                  <a:lumMod val="50000"/>
                </a:schemeClr>
              </a:solidFill>
              <a:latin typeface="+mn-lt"/>
              <a:ea typeface="+mn-ea"/>
              <a:cs typeface="+mn-ea"/>
              <a:sym typeface="+mn-lt"/>
            </a:endParaRPr>
          </a:p>
        </p:txBody>
      </p:sp>
      <p:sp>
        <p:nvSpPr>
          <p:cNvPr id="26" name="直接连接符 153"/>
          <p:cNvSpPr>
            <a:spLocks noChangeShapeType="1"/>
          </p:cNvSpPr>
          <p:nvPr/>
        </p:nvSpPr>
        <p:spPr bwMode="auto">
          <a:xfrm>
            <a:off x="1920875" y="5005388"/>
            <a:ext cx="1851025" cy="0"/>
          </a:xfrm>
          <a:prstGeom prst="line">
            <a:avLst/>
          </a:prstGeom>
          <a:noFill/>
          <a:ln w="6350">
            <a:solidFill>
              <a:schemeClr val="bg1">
                <a:lumMod val="50000"/>
              </a:schemeClr>
            </a:solidFill>
            <a:round/>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250"/>
                                        <p:tgtEl>
                                          <p:spTgt spid="16"/>
                                        </p:tgtEl>
                                      </p:cBhvr>
                                    </p:animEffect>
                                    <p:anim calcmode="lin" valueType="num">
                                      <p:cBhvr>
                                        <p:cTn id="20" dur="250" fill="hold"/>
                                        <p:tgtEl>
                                          <p:spTgt spid="16"/>
                                        </p:tgtEl>
                                        <p:attrNameLst>
                                          <p:attrName>ppt_x</p:attrName>
                                        </p:attrNameLst>
                                      </p:cBhvr>
                                      <p:tavLst>
                                        <p:tav tm="0">
                                          <p:val>
                                            <p:strVal val="#ppt_x"/>
                                          </p:val>
                                        </p:tav>
                                        <p:tav tm="100000">
                                          <p:val>
                                            <p:strVal val="#ppt_x"/>
                                          </p:val>
                                        </p:tav>
                                      </p:tavLst>
                                    </p:anim>
                                    <p:anim calcmode="lin" valueType="num">
                                      <p:cBhvr>
                                        <p:cTn id="21" dur="250" fill="hold"/>
                                        <p:tgtEl>
                                          <p:spTgt spid="1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250"/>
                                        <p:tgtEl>
                                          <p:spTgt spid="20"/>
                                        </p:tgtEl>
                                      </p:cBhvr>
                                    </p:animEffect>
                                    <p:anim calcmode="lin" valueType="num">
                                      <p:cBhvr>
                                        <p:cTn id="26" dur="250" fill="hold"/>
                                        <p:tgtEl>
                                          <p:spTgt spid="20"/>
                                        </p:tgtEl>
                                        <p:attrNameLst>
                                          <p:attrName>ppt_x</p:attrName>
                                        </p:attrNameLst>
                                      </p:cBhvr>
                                      <p:tavLst>
                                        <p:tav tm="0">
                                          <p:val>
                                            <p:strVal val="#ppt_x"/>
                                          </p:val>
                                        </p:tav>
                                        <p:tav tm="100000">
                                          <p:val>
                                            <p:strVal val="#ppt_x"/>
                                          </p:val>
                                        </p:tav>
                                      </p:tavLst>
                                    </p:anim>
                                    <p:anim calcmode="lin" valueType="num">
                                      <p:cBhvr>
                                        <p:cTn id="27" dur="250" fill="hold"/>
                                        <p:tgtEl>
                                          <p:spTgt spid="20"/>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250"/>
                                        <p:tgtEl>
                                          <p:spTgt spid="24"/>
                                        </p:tgtEl>
                                      </p:cBhvr>
                                    </p:animEffect>
                                    <p:anim calcmode="lin" valueType="num">
                                      <p:cBhvr>
                                        <p:cTn id="32" dur="250" fill="hold"/>
                                        <p:tgtEl>
                                          <p:spTgt spid="24"/>
                                        </p:tgtEl>
                                        <p:attrNameLst>
                                          <p:attrName>ppt_x</p:attrName>
                                        </p:attrNameLst>
                                      </p:cBhvr>
                                      <p:tavLst>
                                        <p:tav tm="0">
                                          <p:val>
                                            <p:strVal val="#ppt_x"/>
                                          </p:val>
                                        </p:tav>
                                        <p:tav tm="100000">
                                          <p:val>
                                            <p:strVal val="#ppt_x"/>
                                          </p:val>
                                        </p:tav>
                                      </p:tavLst>
                                    </p:anim>
                                    <p:anim calcmode="lin" valueType="num">
                                      <p:cBhvr>
                                        <p:cTn id="33" dur="250" fill="hold"/>
                                        <p:tgtEl>
                                          <p:spTgt spid="2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250"/>
                                        <p:tgtEl>
                                          <p:spTgt spid="25"/>
                                        </p:tgtEl>
                                      </p:cBhvr>
                                    </p:animEffect>
                                    <p:anim calcmode="lin" valueType="num">
                                      <p:cBhvr>
                                        <p:cTn id="38" dur="250" fill="hold"/>
                                        <p:tgtEl>
                                          <p:spTgt spid="25"/>
                                        </p:tgtEl>
                                        <p:attrNameLst>
                                          <p:attrName>ppt_x</p:attrName>
                                        </p:attrNameLst>
                                      </p:cBhvr>
                                      <p:tavLst>
                                        <p:tav tm="0">
                                          <p:val>
                                            <p:strVal val="#ppt_x"/>
                                          </p:val>
                                        </p:tav>
                                        <p:tav tm="100000">
                                          <p:val>
                                            <p:strVal val="#ppt_x"/>
                                          </p:val>
                                        </p:tav>
                                      </p:tavLst>
                                    </p:anim>
                                    <p:anim calcmode="lin" valueType="num">
                                      <p:cBhvr>
                                        <p:cTn id="39" dur="25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250"/>
                                        <p:tgtEl>
                                          <p:spTgt spid="26"/>
                                        </p:tgtEl>
                                      </p:cBhvr>
                                    </p:animEffect>
                                    <p:anim calcmode="lin" valueType="num">
                                      <p:cBhvr>
                                        <p:cTn id="44" dur="250" fill="hold"/>
                                        <p:tgtEl>
                                          <p:spTgt spid="26"/>
                                        </p:tgtEl>
                                        <p:attrNameLst>
                                          <p:attrName>ppt_x</p:attrName>
                                        </p:attrNameLst>
                                      </p:cBhvr>
                                      <p:tavLst>
                                        <p:tav tm="0">
                                          <p:val>
                                            <p:strVal val="#ppt_x"/>
                                          </p:val>
                                        </p:tav>
                                        <p:tav tm="100000">
                                          <p:val>
                                            <p:strVal val="#ppt_x"/>
                                          </p:val>
                                        </p:tav>
                                      </p:tavLst>
                                    </p:anim>
                                    <p:anim calcmode="lin" valueType="num">
                                      <p:cBhvr>
                                        <p:cTn id="45" dur="2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 name="组合 1"/>
          <p:cNvGrpSpPr/>
          <p:nvPr/>
        </p:nvGrpSpPr>
        <p:grpSpPr>
          <a:xfrm>
            <a:off x="1761160" y="1967798"/>
            <a:ext cx="8988616" cy="4040672"/>
            <a:chOff x="2304917" y="2051315"/>
            <a:chExt cx="7945706" cy="3571852"/>
          </a:xfrm>
          <a:noFill/>
        </p:grpSpPr>
        <p:cxnSp>
          <p:nvCxnSpPr>
            <p:cNvPr id="12" name="直接连接符 72"/>
            <p:cNvCxnSpPr>
              <a:cxnSpLocks noChangeShapeType="1"/>
            </p:cNvCxnSpPr>
            <p:nvPr/>
          </p:nvCxnSpPr>
          <p:spPr bwMode="auto">
            <a:xfrm>
              <a:off x="8547905" y="3129518"/>
              <a:ext cx="559718" cy="184693"/>
            </a:xfrm>
            <a:prstGeom prst="line">
              <a:avLst/>
            </a:prstGeom>
            <a:grpFill/>
            <a:ln w="28575">
              <a:solidFill>
                <a:schemeClr val="bg1">
                  <a:lumMod val="50000"/>
                </a:schemeClr>
              </a:solidFill>
              <a:miter lim="800000"/>
            </a:ln>
          </p:spPr>
        </p:cxnSp>
        <p:cxnSp>
          <p:nvCxnSpPr>
            <p:cNvPr id="13" name="直接连接符 20"/>
            <p:cNvCxnSpPr>
              <a:cxnSpLocks noChangeShapeType="1"/>
            </p:cNvCxnSpPr>
            <p:nvPr/>
          </p:nvCxnSpPr>
          <p:spPr bwMode="auto">
            <a:xfrm flipV="1">
              <a:off x="6554443" y="3466836"/>
              <a:ext cx="683924" cy="622217"/>
            </a:xfrm>
            <a:prstGeom prst="line">
              <a:avLst/>
            </a:prstGeom>
            <a:grpFill/>
            <a:ln w="28575">
              <a:solidFill>
                <a:schemeClr val="bg1">
                  <a:lumMod val="50000"/>
                </a:schemeClr>
              </a:solidFill>
              <a:miter lim="800000"/>
            </a:ln>
          </p:spPr>
        </p:cxnSp>
        <p:grpSp>
          <p:nvGrpSpPr>
            <p:cNvPr id="14" name="组合 13"/>
            <p:cNvGrpSpPr/>
            <p:nvPr/>
          </p:nvGrpSpPr>
          <p:grpSpPr>
            <a:xfrm>
              <a:off x="7003538" y="2051315"/>
              <a:ext cx="1656509" cy="1656509"/>
              <a:chOff x="5252030" y="2008764"/>
              <a:chExt cx="809336" cy="809336"/>
            </a:xfrm>
            <a:grpFill/>
          </p:grpSpPr>
          <p:sp>
            <p:nvSpPr>
              <p:cNvPr id="15" name="椭圆 14"/>
              <p:cNvSpPr/>
              <p:nvPr/>
            </p:nvSpPr>
            <p:spPr>
              <a:xfrm>
                <a:off x="5252030" y="2008764"/>
                <a:ext cx="809336" cy="809336"/>
              </a:xfrm>
              <a:prstGeom prst="ellipse">
                <a:avLst/>
              </a:prstGeom>
              <a:grp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50000"/>
                    </a:schemeClr>
                  </a:solidFill>
                  <a:effectLst/>
                  <a:uLnTx/>
                  <a:uFillTx/>
                  <a:cs typeface="+mn-ea"/>
                  <a:sym typeface="+mn-lt"/>
                </a:endParaRPr>
              </a:p>
            </p:txBody>
          </p:sp>
          <p:sp>
            <p:nvSpPr>
              <p:cNvPr id="16" name="椭圆 15"/>
              <p:cNvSpPr/>
              <p:nvPr/>
            </p:nvSpPr>
            <p:spPr>
              <a:xfrm>
                <a:off x="5269270" y="2029388"/>
                <a:ext cx="769580" cy="769580"/>
              </a:xfrm>
              <a:prstGeom prst="ellipse">
                <a:avLst/>
              </a:prstGeom>
              <a:grp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grpSp>
          <p:nvGrpSpPr>
            <p:cNvPr id="17" name="组合 16"/>
            <p:cNvGrpSpPr/>
            <p:nvPr/>
          </p:nvGrpSpPr>
          <p:grpSpPr>
            <a:xfrm>
              <a:off x="5005619" y="5107648"/>
              <a:ext cx="515519" cy="515519"/>
              <a:chOff x="5252030" y="2008764"/>
              <a:chExt cx="809336" cy="809336"/>
            </a:xfrm>
            <a:grpFill/>
            <a:effectLst/>
          </p:grpSpPr>
          <p:sp>
            <p:nvSpPr>
              <p:cNvPr id="18" name="椭圆 17"/>
              <p:cNvSpPr/>
              <p:nvPr/>
            </p:nvSpPr>
            <p:spPr>
              <a:xfrm>
                <a:off x="5252030" y="2008764"/>
                <a:ext cx="809336" cy="809336"/>
              </a:xfrm>
              <a:prstGeom prst="ellipse">
                <a:avLst/>
              </a:prstGeom>
              <a:grp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50000"/>
                    </a:schemeClr>
                  </a:solidFill>
                  <a:effectLst/>
                  <a:uLnTx/>
                  <a:uFillTx/>
                  <a:cs typeface="+mn-ea"/>
                  <a:sym typeface="+mn-lt"/>
                </a:endParaRPr>
              </a:p>
            </p:txBody>
          </p:sp>
          <p:sp>
            <p:nvSpPr>
              <p:cNvPr id="19" name="椭圆 18"/>
              <p:cNvSpPr/>
              <p:nvPr/>
            </p:nvSpPr>
            <p:spPr>
              <a:xfrm>
                <a:off x="5269270" y="2029388"/>
                <a:ext cx="769580" cy="769580"/>
              </a:xfrm>
              <a:prstGeom prst="ellipse">
                <a:avLst/>
              </a:prstGeom>
              <a:grp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grpSp>
          <p:nvGrpSpPr>
            <p:cNvPr id="20" name="组合 19"/>
            <p:cNvGrpSpPr/>
            <p:nvPr/>
          </p:nvGrpSpPr>
          <p:grpSpPr>
            <a:xfrm>
              <a:off x="3891486" y="2651542"/>
              <a:ext cx="1244798" cy="1244798"/>
              <a:chOff x="5252030" y="2008764"/>
              <a:chExt cx="809336" cy="809336"/>
            </a:xfrm>
            <a:grpFill/>
            <a:effectLst/>
          </p:grpSpPr>
          <p:sp>
            <p:nvSpPr>
              <p:cNvPr id="21" name="椭圆 20"/>
              <p:cNvSpPr/>
              <p:nvPr/>
            </p:nvSpPr>
            <p:spPr>
              <a:xfrm>
                <a:off x="5252030" y="2008764"/>
                <a:ext cx="809336" cy="809336"/>
              </a:xfrm>
              <a:prstGeom prst="ellipse">
                <a:avLst/>
              </a:prstGeom>
              <a:grp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50000"/>
                    </a:schemeClr>
                  </a:solidFill>
                  <a:effectLst/>
                  <a:uLnTx/>
                  <a:uFillTx/>
                  <a:cs typeface="+mn-ea"/>
                  <a:sym typeface="+mn-lt"/>
                </a:endParaRPr>
              </a:p>
            </p:txBody>
          </p:sp>
          <p:sp>
            <p:nvSpPr>
              <p:cNvPr id="22" name="椭圆 21"/>
              <p:cNvSpPr/>
              <p:nvPr/>
            </p:nvSpPr>
            <p:spPr>
              <a:xfrm>
                <a:off x="5269270" y="2029388"/>
                <a:ext cx="769580" cy="769580"/>
              </a:xfrm>
              <a:prstGeom prst="ellipse">
                <a:avLst/>
              </a:prstGeom>
              <a:grp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cxnSp>
          <p:nvCxnSpPr>
            <p:cNvPr id="23" name="直接连接符 22"/>
            <p:cNvCxnSpPr>
              <a:cxnSpLocks noChangeShapeType="1"/>
            </p:cNvCxnSpPr>
            <p:nvPr/>
          </p:nvCxnSpPr>
          <p:spPr bwMode="auto">
            <a:xfrm flipV="1">
              <a:off x="3656844" y="3734348"/>
              <a:ext cx="413953" cy="322088"/>
            </a:xfrm>
            <a:prstGeom prst="line">
              <a:avLst/>
            </a:prstGeom>
            <a:grpFill/>
            <a:ln w="28575">
              <a:solidFill>
                <a:schemeClr val="bg1">
                  <a:lumMod val="50000"/>
                </a:schemeClr>
              </a:solidFill>
              <a:miter lim="800000"/>
            </a:ln>
          </p:spPr>
        </p:cxnSp>
        <p:cxnSp>
          <p:nvCxnSpPr>
            <p:cNvPr id="24" name="直接连接符 17"/>
            <p:cNvCxnSpPr>
              <a:cxnSpLocks noChangeShapeType="1"/>
            </p:cNvCxnSpPr>
            <p:nvPr/>
          </p:nvCxnSpPr>
          <p:spPr bwMode="auto">
            <a:xfrm>
              <a:off x="5046269" y="3597082"/>
              <a:ext cx="681323" cy="491172"/>
            </a:xfrm>
            <a:prstGeom prst="line">
              <a:avLst/>
            </a:prstGeom>
            <a:grpFill/>
            <a:ln w="28575">
              <a:solidFill>
                <a:schemeClr val="bg1">
                  <a:lumMod val="50000"/>
                </a:schemeClr>
              </a:solidFill>
              <a:miter lim="800000"/>
            </a:ln>
          </p:spPr>
        </p:cxnSp>
        <p:cxnSp>
          <p:nvCxnSpPr>
            <p:cNvPr id="25" name="直接连接符 23"/>
            <p:cNvCxnSpPr>
              <a:cxnSpLocks noChangeShapeType="1"/>
              <a:endCxn id="35" idx="1"/>
            </p:cNvCxnSpPr>
            <p:nvPr/>
          </p:nvCxnSpPr>
          <p:spPr bwMode="auto">
            <a:xfrm>
              <a:off x="2684070" y="3842655"/>
              <a:ext cx="363984" cy="242094"/>
            </a:xfrm>
            <a:prstGeom prst="line">
              <a:avLst/>
            </a:prstGeom>
            <a:grpFill/>
            <a:ln w="28575">
              <a:solidFill>
                <a:schemeClr val="bg1">
                  <a:lumMod val="50000"/>
                </a:schemeClr>
              </a:solidFill>
              <a:miter lim="800000"/>
            </a:ln>
          </p:spPr>
        </p:cxnSp>
        <p:cxnSp>
          <p:nvCxnSpPr>
            <p:cNvPr id="26" name="直接连接符 43"/>
            <p:cNvCxnSpPr>
              <a:cxnSpLocks noChangeShapeType="1"/>
            </p:cNvCxnSpPr>
            <p:nvPr/>
          </p:nvCxnSpPr>
          <p:spPr bwMode="auto">
            <a:xfrm flipV="1">
              <a:off x="5426070" y="4916812"/>
              <a:ext cx="301521" cy="278300"/>
            </a:xfrm>
            <a:prstGeom prst="line">
              <a:avLst/>
            </a:prstGeom>
            <a:grpFill/>
            <a:ln w="28575">
              <a:solidFill>
                <a:schemeClr val="bg1">
                  <a:lumMod val="50000"/>
                </a:schemeClr>
              </a:solidFill>
              <a:miter lim="800000"/>
            </a:ln>
          </p:spPr>
        </p:cxnSp>
        <p:grpSp>
          <p:nvGrpSpPr>
            <p:cNvPr id="27" name="组合 26"/>
            <p:cNvGrpSpPr/>
            <p:nvPr/>
          </p:nvGrpSpPr>
          <p:grpSpPr>
            <a:xfrm>
              <a:off x="8966685" y="3095740"/>
              <a:ext cx="630230" cy="630230"/>
              <a:chOff x="304800" y="673100"/>
              <a:chExt cx="4000500" cy="4000500"/>
            </a:xfrm>
            <a:grpFill/>
            <a:effectLst/>
          </p:grpSpPr>
          <p:sp>
            <p:nvSpPr>
              <p:cNvPr id="28" name="同心圆 20"/>
              <p:cNvSpPr/>
              <p:nvPr/>
            </p:nvSpPr>
            <p:spPr>
              <a:xfrm>
                <a:off x="304800" y="673100"/>
                <a:ext cx="4000500" cy="4000500"/>
              </a:xfrm>
              <a:prstGeom prst="donut">
                <a:avLst>
                  <a:gd name="adj" fmla="val 4879"/>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cs typeface="+mn-ea"/>
                  <a:sym typeface="+mn-lt"/>
                </a:endParaRPr>
              </a:p>
            </p:txBody>
          </p:sp>
          <p:sp>
            <p:nvSpPr>
              <p:cNvPr id="29" name="椭圆 28"/>
              <p:cNvSpPr/>
              <p:nvPr/>
            </p:nvSpPr>
            <p:spPr>
              <a:xfrm>
                <a:off x="392112" y="760412"/>
                <a:ext cx="3825874" cy="3825874"/>
              </a:xfrm>
              <a:prstGeom prst="ellipse">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cs typeface="+mn-ea"/>
                  <a:sym typeface="+mn-lt"/>
                </a:endParaRPr>
              </a:p>
            </p:txBody>
          </p:sp>
        </p:grpSp>
        <p:grpSp>
          <p:nvGrpSpPr>
            <p:cNvPr id="30" name="组合 29"/>
            <p:cNvGrpSpPr/>
            <p:nvPr/>
          </p:nvGrpSpPr>
          <p:grpSpPr>
            <a:xfrm>
              <a:off x="5528139" y="3876946"/>
              <a:ext cx="1226559" cy="1226559"/>
              <a:chOff x="304800" y="673100"/>
              <a:chExt cx="4000500" cy="4000500"/>
            </a:xfrm>
            <a:grpFill/>
            <a:effectLst/>
          </p:grpSpPr>
          <p:sp>
            <p:nvSpPr>
              <p:cNvPr id="31" name="同心圆 23"/>
              <p:cNvSpPr/>
              <p:nvPr/>
            </p:nvSpPr>
            <p:spPr>
              <a:xfrm>
                <a:off x="304800" y="673100"/>
                <a:ext cx="4000500" cy="4000500"/>
              </a:xfrm>
              <a:prstGeom prst="donut">
                <a:avLst>
                  <a:gd name="adj" fmla="val 4879"/>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32" name="椭圆 31"/>
              <p:cNvSpPr/>
              <p:nvPr/>
            </p:nvSpPr>
            <p:spPr>
              <a:xfrm>
                <a:off x="392112" y="760412"/>
                <a:ext cx="3825874" cy="3825874"/>
              </a:xfrm>
              <a:prstGeom prst="ellipse">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grpSp>
          <p:nvGrpSpPr>
            <p:cNvPr id="33" name="组合 32"/>
            <p:cNvGrpSpPr/>
            <p:nvPr/>
          </p:nvGrpSpPr>
          <p:grpSpPr>
            <a:xfrm>
              <a:off x="2907682" y="3944377"/>
              <a:ext cx="867139" cy="867139"/>
              <a:chOff x="304800" y="673100"/>
              <a:chExt cx="4000500" cy="4000500"/>
            </a:xfrm>
            <a:grpFill/>
            <a:effectLst/>
          </p:grpSpPr>
          <p:sp>
            <p:nvSpPr>
              <p:cNvPr id="34" name="同心圆 26"/>
              <p:cNvSpPr/>
              <p:nvPr/>
            </p:nvSpPr>
            <p:spPr>
              <a:xfrm>
                <a:off x="304800" y="673100"/>
                <a:ext cx="4000500" cy="4000500"/>
              </a:xfrm>
              <a:prstGeom prst="donut">
                <a:avLst>
                  <a:gd name="adj" fmla="val 4879"/>
                </a:avLst>
              </a:prstGeom>
              <a:grp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35" name="椭圆 34"/>
              <p:cNvSpPr/>
              <p:nvPr/>
            </p:nvSpPr>
            <p:spPr>
              <a:xfrm>
                <a:off x="392112" y="760412"/>
                <a:ext cx="3825874" cy="3825874"/>
              </a:xfrm>
              <a:prstGeom prst="ellipse">
                <a:avLst/>
              </a:prstGeom>
              <a:grpFill/>
              <a:ln>
                <a:solidFill>
                  <a:schemeClr val="tx2">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sp>
          <p:nvSpPr>
            <p:cNvPr id="36" name="文本框 37"/>
            <p:cNvSpPr>
              <a:spLocks noChangeArrowheads="1"/>
            </p:cNvSpPr>
            <p:nvPr/>
          </p:nvSpPr>
          <p:spPr bwMode="auto">
            <a:xfrm>
              <a:off x="7503547" y="2491701"/>
              <a:ext cx="707373" cy="734580"/>
            </a:xfrm>
            <a:prstGeom prst="rect">
              <a:avLst/>
            </a:prstGeom>
            <a:grpFill/>
            <a:ln w="9525">
              <a:noFill/>
              <a:miter lim="800000"/>
            </a:ln>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ct val="0"/>
                </a:spcBef>
                <a:buNone/>
              </a:pPr>
              <a:r>
                <a:rPr lang="zh-CN" altLang="en-US" sz="2400" dirty="0">
                  <a:solidFill>
                    <a:schemeClr val="bg1">
                      <a:lumMod val="50000"/>
                    </a:schemeClr>
                  </a:solidFill>
                  <a:latin typeface="+mn-lt"/>
                  <a:ea typeface="+mn-ea"/>
                  <a:cs typeface="+mn-ea"/>
                  <a:sym typeface="+mn-lt"/>
                </a:rPr>
                <a:t>加入</a:t>
              </a:r>
              <a:endParaRPr lang="en-US" altLang="zh-CN" sz="2400" dirty="0">
                <a:solidFill>
                  <a:schemeClr val="bg1">
                    <a:lumMod val="50000"/>
                  </a:schemeClr>
                </a:solidFill>
                <a:latin typeface="+mn-lt"/>
                <a:ea typeface="+mn-ea"/>
                <a:cs typeface="+mn-ea"/>
                <a:sym typeface="+mn-lt"/>
              </a:endParaRPr>
            </a:p>
            <a:p>
              <a:pPr algn="ctr">
                <a:spcBef>
                  <a:spcPct val="0"/>
                </a:spcBef>
                <a:buNone/>
              </a:pPr>
              <a:r>
                <a:rPr lang="zh-CN" altLang="en-US" sz="2400" dirty="0">
                  <a:solidFill>
                    <a:schemeClr val="bg1">
                      <a:lumMod val="50000"/>
                    </a:schemeClr>
                  </a:solidFill>
                  <a:latin typeface="+mn-lt"/>
                  <a:ea typeface="+mn-ea"/>
                  <a:cs typeface="+mn-ea"/>
                  <a:sym typeface="+mn-lt"/>
                </a:rPr>
                <a:t>标题</a:t>
              </a:r>
              <a:endParaRPr lang="zh-CN" altLang="en-US" sz="2400" dirty="0">
                <a:solidFill>
                  <a:schemeClr val="bg1">
                    <a:lumMod val="50000"/>
                  </a:schemeClr>
                </a:solidFill>
                <a:latin typeface="+mn-lt"/>
                <a:ea typeface="+mn-ea"/>
                <a:cs typeface="+mn-ea"/>
                <a:sym typeface="+mn-lt"/>
              </a:endParaRPr>
            </a:p>
          </p:txBody>
        </p:sp>
        <p:sp>
          <p:nvSpPr>
            <p:cNvPr id="37" name="文本框 37"/>
            <p:cNvSpPr>
              <a:spLocks noChangeArrowheads="1"/>
            </p:cNvSpPr>
            <p:nvPr/>
          </p:nvSpPr>
          <p:spPr bwMode="auto">
            <a:xfrm>
              <a:off x="5844412" y="4184234"/>
              <a:ext cx="594012" cy="598546"/>
            </a:xfrm>
            <a:prstGeom prst="rect">
              <a:avLst/>
            </a:prstGeom>
            <a:grpFill/>
            <a:ln w="9525">
              <a:noFill/>
              <a:miter lim="800000"/>
            </a:ln>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ct val="0"/>
                </a:spcBef>
                <a:buNone/>
              </a:pPr>
              <a:r>
                <a:rPr lang="zh-CN" altLang="en-US" sz="1900" dirty="0">
                  <a:solidFill>
                    <a:schemeClr val="bg1">
                      <a:lumMod val="50000"/>
                    </a:schemeClr>
                  </a:solidFill>
                  <a:latin typeface="+mn-lt"/>
                  <a:ea typeface="+mn-ea"/>
                  <a:cs typeface="+mn-ea"/>
                  <a:sym typeface="+mn-lt"/>
                </a:rPr>
                <a:t>加入</a:t>
              </a:r>
              <a:endParaRPr lang="en-US" altLang="zh-CN" sz="1900" dirty="0">
                <a:solidFill>
                  <a:schemeClr val="bg1">
                    <a:lumMod val="50000"/>
                  </a:schemeClr>
                </a:solidFill>
                <a:latin typeface="+mn-lt"/>
                <a:ea typeface="+mn-ea"/>
                <a:cs typeface="+mn-ea"/>
                <a:sym typeface="+mn-lt"/>
              </a:endParaRPr>
            </a:p>
            <a:p>
              <a:pPr algn="ctr">
                <a:spcBef>
                  <a:spcPct val="0"/>
                </a:spcBef>
                <a:buNone/>
              </a:pPr>
              <a:r>
                <a:rPr lang="zh-CN" altLang="en-US" sz="1900" dirty="0">
                  <a:solidFill>
                    <a:schemeClr val="bg1">
                      <a:lumMod val="50000"/>
                    </a:schemeClr>
                  </a:solidFill>
                  <a:latin typeface="+mn-lt"/>
                  <a:ea typeface="+mn-ea"/>
                  <a:cs typeface="+mn-ea"/>
                  <a:sym typeface="+mn-lt"/>
                </a:rPr>
                <a:t>标题</a:t>
              </a:r>
              <a:endParaRPr lang="zh-CN" altLang="en-US" sz="1900" dirty="0">
                <a:solidFill>
                  <a:schemeClr val="bg1">
                    <a:lumMod val="50000"/>
                  </a:schemeClr>
                </a:solidFill>
                <a:latin typeface="+mn-lt"/>
                <a:ea typeface="+mn-ea"/>
                <a:cs typeface="+mn-ea"/>
                <a:sym typeface="+mn-lt"/>
              </a:endParaRPr>
            </a:p>
          </p:txBody>
        </p:sp>
        <p:sp>
          <p:nvSpPr>
            <p:cNvPr id="38" name="文本框 37"/>
            <p:cNvSpPr>
              <a:spLocks noChangeArrowheads="1"/>
            </p:cNvSpPr>
            <p:nvPr/>
          </p:nvSpPr>
          <p:spPr bwMode="auto">
            <a:xfrm>
              <a:off x="4213917" y="2975657"/>
              <a:ext cx="594012" cy="598546"/>
            </a:xfrm>
            <a:prstGeom prst="rect">
              <a:avLst/>
            </a:prstGeom>
            <a:grpFill/>
            <a:ln w="9525">
              <a:noFill/>
              <a:miter lim="800000"/>
            </a:ln>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eaLnBrk="1" hangingPunct="1">
                <a:spcBef>
                  <a:spcPct val="0"/>
                </a:spcBef>
                <a:buFont typeface="Arial" panose="020B0604020202020204" pitchFamily="34" charset="0"/>
                <a:buNone/>
              </a:pPr>
              <a:r>
                <a:rPr lang="zh-CN" altLang="en-US" sz="1900" b="0" dirty="0">
                  <a:solidFill>
                    <a:schemeClr val="bg1">
                      <a:lumMod val="50000"/>
                    </a:schemeClr>
                  </a:solidFill>
                  <a:latin typeface="+mn-lt"/>
                  <a:ea typeface="+mn-ea"/>
                  <a:cs typeface="+mn-ea"/>
                  <a:sym typeface="+mn-lt"/>
                </a:rPr>
                <a:t>加入</a:t>
              </a:r>
              <a:endParaRPr lang="en-US" altLang="zh-CN" sz="1900" b="0" dirty="0">
                <a:solidFill>
                  <a:schemeClr val="bg1">
                    <a:lumMod val="50000"/>
                  </a:schemeClr>
                </a:solidFill>
                <a:latin typeface="+mn-lt"/>
                <a:ea typeface="+mn-ea"/>
                <a:cs typeface="+mn-ea"/>
                <a:sym typeface="+mn-lt"/>
              </a:endParaRPr>
            </a:p>
            <a:p>
              <a:pPr algn="ctr" eaLnBrk="1" hangingPunct="1">
                <a:spcBef>
                  <a:spcPct val="0"/>
                </a:spcBef>
                <a:buFont typeface="Arial" panose="020B0604020202020204" pitchFamily="34" charset="0"/>
                <a:buNone/>
              </a:pPr>
              <a:r>
                <a:rPr lang="zh-CN" altLang="en-US" sz="1900" b="0" dirty="0">
                  <a:solidFill>
                    <a:schemeClr val="bg1">
                      <a:lumMod val="50000"/>
                    </a:schemeClr>
                  </a:solidFill>
                  <a:latin typeface="+mn-lt"/>
                  <a:ea typeface="+mn-ea"/>
                  <a:cs typeface="+mn-ea"/>
                  <a:sym typeface="+mn-lt"/>
                </a:rPr>
                <a:t>标题</a:t>
              </a:r>
              <a:endParaRPr lang="zh-CN" altLang="en-US" sz="1900" b="0" dirty="0">
                <a:solidFill>
                  <a:schemeClr val="bg1">
                    <a:lumMod val="50000"/>
                  </a:schemeClr>
                </a:solidFill>
                <a:latin typeface="+mn-lt"/>
                <a:ea typeface="+mn-ea"/>
                <a:cs typeface="+mn-ea"/>
                <a:sym typeface="+mn-lt"/>
              </a:endParaRPr>
            </a:p>
          </p:txBody>
        </p:sp>
        <p:sp>
          <p:nvSpPr>
            <p:cNvPr id="39" name="文本框 37"/>
            <p:cNvSpPr>
              <a:spLocks noChangeArrowheads="1"/>
            </p:cNvSpPr>
            <p:nvPr/>
          </p:nvSpPr>
          <p:spPr bwMode="auto">
            <a:xfrm>
              <a:off x="3123598" y="4171077"/>
              <a:ext cx="435307" cy="408100"/>
            </a:xfrm>
            <a:prstGeom prst="rect">
              <a:avLst/>
            </a:prstGeom>
            <a:grpFill/>
            <a:ln w="9525">
              <a:noFill/>
              <a:miter lim="800000"/>
            </a:ln>
          </p:spPr>
          <p:txBody>
            <a:bodyPr wrap="non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ct val="0"/>
                </a:spcBef>
                <a:buNone/>
              </a:pPr>
              <a:r>
                <a:rPr lang="zh-CN" altLang="en-US" sz="1200" dirty="0">
                  <a:solidFill>
                    <a:schemeClr val="bg1">
                      <a:lumMod val="50000"/>
                    </a:schemeClr>
                  </a:solidFill>
                  <a:latin typeface="+mn-lt"/>
                  <a:ea typeface="+mn-ea"/>
                  <a:cs typeface="+mn-ea"/>
                  <a:sym typeface="+mn-lt"/>
                </a:rPr>
                <a:t>加入</a:t>
              </a:r>
              <a:endParaRPr lang="en-US" altLang="zh-CN" sz="1200" dirty="0">
                <a:solidFill>
                  <a:schemeClr val="bg1">
                    <a:lumMod val="50000"/>
                  </a:schemeClr>
                </a:solidFill>
                <a:latin typeface="+mn-lt"/>
                <a:ea typeface="+mn-ea"/>
                <a:cs typeface="+mn-ea"/>
                <a:sym typeface="+mn-lt"/>
              </a:endParaRPr>
            </a:p>
            <a:p>
              <a:pPr algn="ctr">
                <a:spcBef>
                  <a:spcPct val="0"/>
                </a:spcBef>
                <a:buNone/>
              </a:pPr>
              <a:r>
                <a:rPr lang="zh-CN" altLang="en-US" sz="1200" dirty="0">
                  <a:solidFill>
                    <a:schemeClr val="bg1">
                      <a:lumMod val="50000"/>
                    </a:schemeClr>
                  </a:solidFill>
                  <a:latin typeface="+mn-lt"/>
                  <a:ea typeface="+mn-ea"/>
                  <a:cs typeface="+mn-ea"/>
                  <a:sym typeface="+mn-lt"/>
                </a:rPr>
                <a:t>标题</a:t>
              </a:r>
              <a:endParaRPr lang="zh-CN" altLang="en-US" sz="1200" dirty="0">
                <a:solidFill>
                  <a:schemeClr val="bg1">
                    <a:lumMod val="50000"/>
                  </a:schemeClr>
                </a:solidFill>
                <a:latin typeface="+mn-lt"/>
                <a:ea typeface="+mn-ea"/>
                <a:cs typeface="+mn-ea"/>
                <a:sym typeface="+mn-lt"/>
              </a:endParaRPr>
            </a:p>
          </p:txBody>
        </p:sp>
        <p:sp>
          <p:nvSpPr>
            <p:cNvPr id="40" name="矩形 76"/>
            <p:cNvSpPr>
              <a:spLocks noChangeArrowheads="1"/>
            </p:cNvSpPr>
            <p:nvPr/>
          </p:nvSpPr>
          <p:spPr bwMode="auto">
            <a:xfrm>
              <a:off x="2598371" y="4899560"/>
              <a:ext cx="1366485" cy="212386"/>
            </a:xfrm>
            <a:prstGeom prst="rect">
              <a:avLst/>
            </a:prstGeom>
            <a:grpFill/>
            <a:ln w="9525">
              <a:noFill/>
              <a:miter lim="800000"/>
            </a:ln>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355"/>
                </a:lnSpc>
                <a:spcBef>
                  <a:spcPct val="0"/>
                </a:spcBef>
                <a:buNone/>
              </a:pPr>
              <a:r>
                <a:rPr lang="zh-CN" altLang="en-US" sz="900" dirty="0">
                  <a:solidFill>
                    <a:schemeClr val="bg1">
                      <a:lumMod val="50000"/>
                    </a:schemeClr>
                  </a:solidFill>
                  <a:latin typeface="+mn-lt"/>
                  <a:ea typeface="+mn-ea"/>
                  <a:cs typeface="+mn-ea"/>
                  <a:sym typeface="+mn-lt"/>
                </a:rPr>
                <a:t>点击添加描述总结</a:t>
              </a:r>
              <a:r>
                <a:rPr lang="en-US" altLang="zh-CN" sz="900" dirty="0">
                  <a:solidFill>
                    <a:schemeClr val="bg1">
                      <a:lumMod val="50000"/>
                    </a:schemeClr>
                  </a:solidFill>
                  <a:latin typeface="+mn-lt"/>
                  <a:ea typeface="+mn-ea"/>
                  <a:cs typeface="+mn-ea"/>
                  <a:sym typeface="+mn-lt"/>
                </a:rPr>
                <a:t> </a:t>
              </a:r>
              <a:endParaRPr lang="zh-CN" altLang="en-US" sz="900" dirty="0">
                <a:solidFill>
                  <a:schemeClr val="bg1">
                    <a:lumMod val="50000"/>
                  </a:schemeClr>
                </a:solidFill>
                <a:latin typeface="+mn-lt"/>
                <a:ea typeface="+mn-ea"/>
                <a:cs typeface="+mn-ea"/>
                <a:sym typeface="+mn-lt"/>
              </a:endParaRPr>
            </a:p>
          </p:txBody>
        </p:sp>
        <p:sp>
          <p:nvSpPr>
            <p:cNvPr id="41" name="矩形 80"/>
            <p:cNvSpPr>
              <a:spLocks noChangeArrowheads="1"/>
            </p:cNvSpPr>
            <p:nvPr/>
          </p:nvSpPr>
          <p:spPr bwMode="auto">
            <a:xfrm>
              <a:off x="3784245" y="4001116"/>
              <a:ext cx="1366485" cy="212386"/>
            </a:xfrm>
            <a:prstGeom prst="rect">
              <a:avLst/>
            </a:prstGeom>
            <a:grpFill/>
            <a:ln w="9525">
              <a:noFill/>
              <a:miter lim="800000"/>
            </a:ln>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355"/>
                </a:lnSpc>
                <a:spcBef>
                  <a:spcPct val="0"/>
                </a:spcBef>
                <a:buNone/>
              </a:pPr>
              <a:r>
                <a:rPr lang="zh-CN" altLang="en-US" sz="900" dirty="0">
                  <a:solidFill>
                    <a:schemeClr val="bg1">
                      <a:lumMod val="50000"/>
                    </a:schemeClr>
                  </a:solidFill>
                  <a:latin typeface="+mn-lt"/>
                  <a:ea typeface="+mn-ea"/>
                  <a:cs typeface="+mn-ea"/>
                  <a:sym typeface="+mn-lt"/>
                </a:rPr>
                <a:t>点击添加描述总结</a:t>
              </a:r>
              <a:r>
                <a:rPr lang="en-US" altLang="zh-CN" sz="900" dirty="0">
                  <a:solidFill>
                    <a:schemeClr val="bg1">
                      <a:lumMod val="50000"/>
                    </a:schemeClr>
                  </a:solidFill>
                  <a:latin typeface="+mn-lt"/>
                  <a:ea typeface="+mn-ea"/>
                  <a:cs typeface="+mn-ea"/>
                  <a:sym typeface="+mn-lt"/>
                </a:rPr>
                <a:t> </a:t>
              </a:r>
              <a:endParaRPr lang="zh-CN" altLang="en-US" sz="900" dirty="0">
                <a:solidFill>
                  <a:schemeClr val="bg1">
                    <a:lumMod val="50000"/>
                  </a:schemeClr>
                </a:solidFill>
                <a:latin typeface="+mn-lt"/>
                <a:ea typeface="+mn-ea"/>
                <a:cs typeface="+mn-ea"/>
                <a:sym typeface="+mn-lt"/>
              </a:endParaRPr>
            </a:p>
          </p:txBody>
        </p:sp>
        <p:sp>
          <p:nvSpPr>
            <p:cNvPr id="42" name="矩形 81"/>
            <p:cNvSpPr>
              <a:spLocks noChangeArrowheads="1"/>
            </p:cNvSpPr>
            <p:nvPr/>
          </p:nvSpPr>
          <p:spPr bwMode="auto">
            <a:xfrm>
              <a:off x="5488152" y="5143443"/>
              <a:ext cx="1366485" cy="212386"/>
            </a:xfrm>
            <a:prstGeom prst="rect">
              <a:avLst/>
            </a:prstGeom>
            <a:grpFill/>
            <a:ln w="9525">
              <a:noFill/>
              <a:miter lim="800000"/>
            </a:ln>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355"/>
                </a:lnSpc>
                <a:spcBef>
                  <a:spcPct val="0"/>
                </a:spcBef>
                <a:buNone/>
              </a:pPr>
              <a:r>
                <a:rPr lang="zh-CN" altLang="en-US" sz="900" dirty="0">
                  <a:solidFill>
                    <a:schemeClr val="bg1">
                      <a:lumMod val="50000"/>
                    </a:schemeClr>
                  </a:solidFill>
                  <a:latin typeface="+mn-lt"/>
                  <a:ea typeface="+mn-ea"/>
                  <a:cs typeface="+mn-ea"/>
                  <a:sym typeface="+mn-lt"/>
                </a:rPr>
                <a:t>点击添加描述总结</a:t>
              </a:r>
              <a:r>
                <a:rPr lang="en-US" altLang="zh-CN" sz="900" dirty="0">
                  <a:solidFill>
                    <a:schemeClr val="bg1">
                      <a:lumMod val="50000"/>
                    </a:schemeClr>
                  </a:solidFill>
                  <a:latin typeface="+mn-lt"/>
                  <a:ea typeface="+mn-ea"/>
                  <a:cs typeface="+mn-ea"/>
                  <a:sym typeface="+mn-lt"/>
                </a:rPr>
                <a:t> </a:t>
              </a:r>
              <a:endParaRPr lang="zh-CN" altLang="en-US" sz="900" dirty="0">
                <a:solidFill>
                  <a:schemeClr val="bg1">
                    <a:lumMod val="50000"/>
                  </a:schemeClr>
                </a:solidFill>
                <a:latin typeface="+mn-lt"/>
                <a:ea typeface="+mn-ea"/>
                <a:cs typeface="+mn-ea"/>
                <a:sym typeface="+mn-lt"/>
              </a:endParaRPr>
            </a:p>
          </p:txBody>
        </p:sp>
        <p:sp>
          <p:nvSpPr>
            <p:cNvPr id="43" name="矩形 82"/>
            <p:cNvSpPr>
              <a:spLocks noChangeArrowheads="1"/>
            </p:cNvSpPr>
            <p:nvPr/>
          </p:nvSpPr>
          <p:spPr bwMode="auto">
            <a:xfrm>
              <a:off x="7122052" y="3834322"/>
              <a:ext cx="1366485" cy="212952"/>
            </a:xfrm>
            <a:prstGeom prst="rect">
              <a:avLst/>
            </a:prstGeom>
            <a:grpFill/>
            <a:ln w="9525">
              <a:noFill/>
              <a:miter lim="800000"/>
            </a:ln>
          </p:spPr>
          <p:txBody>
            <a:bodyPr lIns="77409" tIns="38705" rIns="77409" bIns="38705">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ts val="1355"/>
                </a:lnSpc>
                <a:spcBef>
                  <a:spcPct val="0"/>
                </a:spcBef>
                <a:buNone/>
              </a:pPr>
              <a:r>
                <a:rPr lang="zh-CN" altLang="en-US" sz="900" dirty="0">
                  <a:solidFill>
                    <a:schemeClr val="bg1">
                      <a:lumMod val="50000"/>
                    </a:schemeClr>
                  </a:solidFill>
                  <a:latin typeface="+mn-lt"/>
                  <a:ea typeface="+mn-ea"/>
                  <a:cs typeface="+mn-ea"/>
                  <a:sym typeface="+mn-lt"/>
                </a:rPr>
                <a:t>点击添加描述总结</a:t>
              </a:r>
              <a:endParaRPr lang="zh-CN" altLang="en-US" sz="900" dirty="0">
                <a:solidFill>
                  <a:schemeClr val="bg1">
                    <a:lumMod val="50000"/>
                  </a:schemeClr>
                </a:solidFill>
                <a:latin typeface="+mn-lt"/>
                <a:ea typeface="+mn-ea"/>
                <a:cs typeface="+mn-ea"/>
                <a:sym typeface="+mn-lt"/>
              </a:endParaRPr>
            </a:p>
          </p:txBody>
        </p:sp>
        <p:sp>
          <p:nvSpPr>
            <p:cNvPr id="44" name="矩形 43"/>
            <p:cNvSpPr>
              <a:spLocks noChangeArrowheads="1"/>
            </p:cNvSpPr>
            <p:nvPr/>
          </p:nvSpPr>
          <p:spPr bwMode="auto">
            <a:xfrm>
              <a:off x="7891240" y="4537914"/>
              <a:ext cx="2323291" cy="291682"/>
            </a:xfrm>
            <a:prstGeom prst="rect">
              <a:avLst/>
            </a:prstGeom>
            <a:grpFill/>
            <a:ln w="9525">
              <a:noFill/>
              <a:miter lim="800000"/>
            </a:ln>
          </p:spPr>
          <p:txBody>
            <a:bodyPr lIns="82938" tIns="41468" rIns="82938" bIns="41468">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r" eaLnBrk="1" hangingPunct="1">
                <a:spcBef>
                  <a:spcPct val="0"/>
                </a:spcBef>
                <a:buFont typeface="Arial" panose="020B0604020202020204" pitchFamily="34" charset="0"/>
                <a:buNone/>
              </a:pPr>
              <a:r>
                <a:rPr lang="zh-CN" altLang="en-US" sz="1600" b="1" dirty="0">
                  <a:solidFill>
                    <a:schemeClr val="bg1">
                      <a:lumMod val="50000"/>
                    </a:schemeClr>
                  </a:solidFill>
                  <a:latin typeface="+mn-lt"/>
                  <a:ea typeface="+mn-ea"/>
                  <a:cs typeface="+mn-ea"/>
                  <a:sym typeface="+mn-lt"/>
                </a:rPr>
                <a:t>添加主要标题内容</a:t>
              </a:r>
              <a:endParaRPr lang="zh-CN" altLang="en-US" sz="1600" dirty="0">
                <a:solidFill>
                  <a:schemeClr val="bg1">
                    <a:lumMod val="50000"/>
                  </a:schemeClr>
                </a:solidFill>
                <a:latin typeface="+mn-lt"/>
                <a:ea typeface="+mn-ea"/>
                <a:cs typeface="+mn-ea"/>
                <a:sym typeface="+mn-lt"/>
              </a:endParaRPr>
            </a:p>
          </p:txBody>
        </p:sp>
        <p:sp>
          <p:nvSpPr>
            <p:cNvPr id="45" name="文本框 13"/>
            <p:cNvSpPr txBox="1"/>
            <p:nvPr/>
          </p:nvSpPr>
          <p:spPr>
            <a:xfrm>
              <a:off x="7509997" y="4894413"/>
              <a:ext cx="2740626" cy="711714"/>
            </a:xfrm>
            <a:prstGeom prst="rect">
              <a:avLst/>
            </a:prstGeom>
            <a:grpFill/>
            <a:ln>
              <a:noFill/>
            </a:ln>
          </p:spPr>
          <p:txBody>
            <a:bodyPr wrap="square" lIns="65824" tIns="32911" rIns="65824" bIns="32911" rtlCol="0">
              <a:spAutoFit/>
            </a:bodyPr>
            <a:lstStyle/>
            <a:p>
              <a:pPr>
                <a:lnSpc>
                  <a:spcPct val="120000"/>
                </a:lnSpc>
                <a:spcBef>
                  <a:spcPct val="0"/>
                </a:spcBef>
                <a:buNone/>
              </a:pPr>
              <a:r>
                <a:rPr lang="zh-CN" altLang="en-US" sz="1000" dirty="0">
                  <a:solidFill>
                    <a:schemeClr val="bg1">
                      <a:lumMod val="50000"/>
                    </a:schemeClr>
                  </a:solidFill>
                  <a:cs typeface="+mn-ea"/>
                  <a:sym typeface="+mn-lt"/>
                </a:rPr>
                <a:t>在此录入上述图表的综合描述说明，在此录入上述图表的综合描述说明，在此录入上述图表的综合描述说明，在此录入上述图表的综合描述说明，在此录入上述图表的综合描述说明。</a:t>
              </a:r>
              <a:endParaRPr lang="zh-CN" altLang="en-US" sz="1000" dirty="0">
                <a:solidFill>
                  <a:schemeClr val="bg1">
                    <a:lumMod val="50000"/>
                  </a:schemeClr>
                </a:solidFill>
                <a:cs typeface="+mn-ea"/>
                <a:sym typeface="+mn-lt"/>
              </a:endParaRPr>
            </a:p>
          </p:txBody>
        </p:sp>
        <p:grpSp>
          <p:nvGrpSpPr>
            <p:cNvPr id="46" name="组合 45"/>
            <p:cNvGrpSpPr/>
            <p:nvPr/>
          </p:nvGrpSpPr>
          <p:grpSpPr>
            <a:xfrm>
              <a:off x="2304917" y="3511502"/>
              <a:ext cx="420958" cy="420958"/>
              <a:chOff x="5252030" y="2008764"/>
              <a:chExt cx="809336" cy="809336"/>
            </a:xfrm>
            <a:grpFill/>
            <a:effectLst/>
          </p:grpSpPr>
          <p:sp>
            <p:nvSpPr>
              <p:cNvPr id="47" name="椭圆 46"/>
              <p:cNvSpPr/>
              <p:nvPr/>
            </p:nvSpPr>
            <p:spPr>
              <a:xfrm>
                <a:off x="5252030" y="2008764"/>
                <a:ext cx="809336" cy="809336"/>
              </a:xfrm>
              <a:prstGeom prst="ellipse">
                <a:avLst/>
              </a:prstGeom>
              <a:grpFill/>
              <a:ln w="25400" cap="flat" cmpd="sng" algn="ctr">
                <a:solidFill>
                  <a:srgbClr val="C0000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50000"/>
                    </a:schemeClr>
                  </a:solidFill>
                  <a:effectLst/>
                  <a:uLnTx/>
                  <a:uFillTx/>
                  <a:cs typeface="+mn-ea"/>
                  <a:sym typeface="+mn-lt"/>
                </a:endParaRPr>
              </a:p>
            </p:txBody>
          </p:sp>
          <p:sp>
            <p:nvSpPr>
              <p:cNvPr id="48" name="椭圆 47"/>
              <p:cNvSpPr/>
              <p:nvPr/>
            </p:nvSpPr>
            <p:spPr>
              <a:xfrm>
                <a:off x="5269270" y="2029388"/>
                <a:ext cx="769580" cy="769580"/>
              </a:xfrm>
              <a:prstGeom prst="ellipse">
                <a:avLst/>
              </a:prstGeom>
              <a:grpFill/>
              <a:ln>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gr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1"/>
          <p:cNvGrpSpPr/>
          <p:nvPr/>
        </p:nvGrpSpPr>
        <p:grpSpPr>
          <a:xfrm>
            <a:off x="4266996" y="3004272"/>
            <a:ext cx="2158360" cy="2294236"/>
            <a:chOff x="4091509" y="2726388"/>
            <a:chExt cx="2158360" cy="2294237"/>
          </a:xfrm>
          <a:noFill/>
        </p:grpSpPr>
        <p:sp>
          <p:nvSpPr>
            <p:cNvPr id="13" name="Oval 49"/>
            <p:cNvSpPr>
              <a:spLocks noChangeArrowheads="1"/>
            </p:cNvSpPr>
            <p:nvPr/>
          </p:nvSpPr>
          <p:spPr bwMode="auto">
            <a:xfrm>
              <a:off x="4420932" y="4751480"/>
              <a:ext cx="1499516" cy="177531"/>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14" name="Oval 50"/>
            <p:cNvSpPr>
              <a:spLocks noChangeArrowheads="1"/>
            </p:cNvSpPr>
            <p:nvPr/>
          </p:nvSpPr>
          <p:spPr bwMode="auto">
            <a:xfrm>
              <a:off x="4440183" y="4751480"/>
              <a:ext cx="1461011" cy="177531"/>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15" name="Oval 51"/>
            <p:cNvSpPr>
              <a:spLocks noChangeArrowheads="1"/>
            </p:cNvSpPr>
            <p:nvPr/>
          </p:nvSpPr>
          <p:spPr bwMode="auto">
            <a:xfrm>
              <a:off x="4459435" y="4757674"/>
              <a:ext cx="1422507" cy="165145"/>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16" name="Oval 52"/>
            <p:cNvSpPr>
              <a:spLocks noChangeArrowheads="1"/>
            </p:cNvSpPr>
            <p:nvPr/>
          </p:nvSpPr>
          <p:spPr bwMode="auto">
            <a:xfrm>
              <a:off x="4478686" y="4757674"/>
              <a:ext cx="1381864" cy="165145"/>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17" name="Oval 53"/>
            <p:cNvSpPr>
              <a:spLocks noChangeArrowheads="1"/>
            </p:cNvSpPr>
            <p:nvPr/>
          </p:nvSpPr>
          <p:spPr bwMode="auto">
            <a:xfrm>
              <a:off x="4506495" y="4757674"/>
              <a:ext cx="1334804" cy="158953"/>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18" name="Oval 54"/>
            <p:cNvSpPr>
              <a:spLocks noChangeArrowheads="1"/>
            </p:cNvSpPr>
            <p:nvPr/>
          </p:nvSpPr>
          <p:spPr bwMode="auto">
            <a:xfrm>
              <a:off x="4525746" y="4763866"/>
              <a:ext cx="1289882" cy="152759"/>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19" name="Oval 55"/>
            <p:cNvSpPr>
              <a:spLocks noChangeArrowheads="1"/>
            </p:cNvSpPr>
            <p:nvPr/>
          </p:nvSpPr>
          <p:spPr bwMode="auto">
            <a:xfrm>
              <a:off x="4545000" y="4763866"/>
              <a:ext cx="1251379" cy="152759"/>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20" name="Oval 56"/>
            <p:cNvSpPr>
              <a:spLocks noChangeArrowheads="1"/>
            </p:cNvSpPr>
            <p:nvPr/>
          </p:nvSpPr>
          <p:spPr bwMode="auto">
            <a:xfrm>
              <a:off x="4564251" y="4770059"/>
              <a:ext cx="1210735" cy="140374"/>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21" name="Oval 57"/>
            <p:cNvSpPr>
              <a:spLocks noChangeArrowheads="1"/>
            </p:cNvSpPr>
            <p:nvPr/>
          </p:nvSpPr>
          <p:spPr bwMode="auto">
            <a:xfrm>
              <a:off x="4583504" y="4770059"/>
              <a:ext cx="1172230" cy="140374"/>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22" name="Oval 58"/>
            <p:cNvSpPr>
              <a:spLocks noChangeArrowheads="1"/>
            </p:cNvSpPr>
            <p:nvPr/>
          </p:nvSpPr>
          <p:spPr bwMode="auto">
            <a:xfrm>
              <a:off x="4604895" y="4770059"/>
              <a:ext cx="1131588" cy="140374"/>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23" name="Oval 59"/>
            <p:cNvSpPr>
              <a:spLocks noChangeArrowheads="1"/>
            </p:cNvSpPr>
            <p:nvPr/>
          </p:nvSpPr>
          <p:spPr bwMode="auto">
            <a:xfrm>
              <a:off x="4624146" y="4776252"/>
              <a:ext cx="1093085" cy="127988"/>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25" name="Oval 61"/>
            <p:cNvSpPr>
              <a:spLocks noChangeArrowheads="1"/>
            </p:cNvSpPr>
            <p:nvPr/>
          </p:nvSpPr>
          <p:spPr bwMode="auto">
            <a:xfrm>
              <a:off x="4662649" y="4782445"/>
              <a:ext cx="1013938" cy="115601"/>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26" name="Oval 62"/>
            <p:cNvSpPr>
              <a:spLocks noChangeArrowheads="1"/>
            </p:cNvSpPr>
            <p:nvPr/>
          </p:nvSpPr>
          <p:spPr bwMode="auto">
            <a:xfrm>
              <a:off x="4684041" y="4782445"/>
              <a:ext cx="973295" cy="115601"/>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27" name="Oval 63"/>
            <p:cNvSpPr>
              <a:spLocks noChangeArrowheads="1"/>
            </p:cNvSpPr>
            <p:nvPr/>
          </p:nvSpPr>
          <p:spPr bwMode="auto">
            <a:xfrm>
              <a:off x="4709710" y="4782445"/>
              <a:ext cx="928372" cy="115601"/>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29" name="Oval 65"/>
            <p:cNvSpPr>
              <a:spLocks noChangeArrowheads="1"/>
            </p:cNvSpPr>
            <p:nvPr/>
          </p:nvSpPr>
          <p:spPr bwMode="auto">
            <a:xfrm>
              <a:off x="4748214" y="4788637"/>
              <a:ext cx="842809" cy="103215"/>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32" name="Oval 68"/>
            <p:cNvSpPr>
              <a:spLocks noChangeArrowheads="1"/>
            </p:cNvSpPr>
            <p:nvPr/>
          </p:nvSpPr>
          <p:spPr bwMode="auto">
            <a:xfrm>
              <a:off x="4808109" y="4796895"/>
              <a:ext cx="723018" cy="88767"/>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33" name="Oval 69"/>
            <p:cNvSpPr>
              <a:spLocks noChangeArrowheads="1"/>
            </p:cNvSpPr>
            <p:nvPr/>
          </p:nvSpPr>
          <p:spPr bwMode="auto">
            <a:xfrm>
              <a:off x="4827362" y="4803088"/>
              <a:ext cx="684515" cy="76380"/>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34" name="Oval 70"/>
            <p:cNvSpPr>
              <a:spLocks noChangeArrowheads="1"/>
            </p:cNvSpPr>
            <p:nvPr/>
          </p:nvSpPr>
          <p:spPr bwMode="auto">
            <a:xfrm>
              <a:off x="4848753" y="4803088"/>
              <a:ext cx="643872" cy="76380"/>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35" name="Freeform 71"/>
            <p:cNvSpPr/>
            <p:nvPr/>
          </p:nvSpPr>
          <p:spPr bwMode="auto">
            <a:xfrm>
              <a:off x="4091509" y="2726388"/>
              <a:ext cx="2158360" cy="2089085"/>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grpFill/>
            <a:ln>
              <a:solidFill>
                <a:srgbClr val="C00000"/>
              </a:solidFill>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36" name="TextBox 32"/>
            <p:cNvSpPr txBox="1"/>
            <p:nvPr/>
          </p:nvSpPr>
          <p:spPr>
            <a:xfrm>
              <a:off x="4754632" y="3266298"/>
              <a:ext cx="1480262" cy="1754327"/>
            </a:xfrm>
            <a:prstGeom prst="rect">
              <a:avLst/>
            </a:prstGeom>
            <a:grpFill/>
            <a:ln>
              <a:noFill/>
            </a:ln>
          </p:spPr>
          <p:txBody>
            <a:bodyPr wrap="square" rtlCol="0">
              <a:spAutoFit/>
            </a:bodyPr>
            <a:lstStyle/>
            <a:p>
              <a:r>
                <a:rPr lang="en-US" altLang="zh-CN" sz="5400" b="1" dirty="0">
                  <a:solidFill>
                    <a:schemeClr val="bg1">
                      <a:lumMod val="50000"/>
                    </a:schemeClr>
                  </a:solidFill>
                  <a:cs typeface="+mn-ea"/>
                  <a:sym typeface="+mn-lt"/>
                </a:rPr>
                <a:t>39%</a:t>
              </a:r>
              <a:endParaRPr lang="zh-CN" altLang="en-US" sz="5400" b="1" dirty="0">
                <a:solidFill>
                  <a:schemeClr val="bg1">
                    <a:lumMod val="50000"/>
                  </a:schemeClr>
                </a:solidFill>
                <a:cs typeface="+mn-ea"/>
                <a:sym typeface="+mn-lt"/>
              </a:endParaRPr>
            </a:p>
          </p:txBody>
        </p:sp>
        <p:sp>
          <p:nvSpPr>
            <p:cNvPr id="37" name="TextBox 33"/>
            <p:cNvSpPr txBox="1"/>
            <p:nvPr/>
          </p:nvSpPr>
          <p:spPr>
            <a:xfrm>
              <a:off x="4669067" y="2953673"/>
              <a:ext cx="1565827" cy="276999"/>
            </a:xfrm>
            <a:prstGeom prst="rect">
              <a:avLst/>
            </a:prstGeom>
            <a:grpFill/>
            <a:ln>
              <a:noFill/>
            </a:ln>
          </p:spPr>
          <p:txBody>
            <a:bodyPr wrap="square" rtlCol="0">
              <a:spAutoFit/>
            </a:bodyPr>
            <a:lstStyle/>
            <a:p>
              <a:r>
                <a:rPr lang="zh-CN" altLang="en-US" sz="1200" dirty="0">
                  <a:solidFill>
                    <a:schemeClr val="bg1">
                      <a:lumMod val="50000"/>
                    </a:schemeClr>
                  </a:solidFill>
                  <a:cs typeface="+mn-ea"/>
                  <a:sym typeface="+mn-lt"/>
                </a:rPr>
                <a:t>单击此处添加文本</a:t>
              </a:r>
              <a:endParaRPr lang="zh-CN" altLang="en-US" sz="1200" dirty="0">
                <a:solidFill>
                  <a:schemeClr val="bg1">
                    <a:lumMod val="50000"/>
                  </a:schemeClr>
                </a:solidFill>
                <a:cs typeface="+mn-ea"/>
                <a:sym typeface="+mn-lt"/>
              </a:endParaRPr>
            </a:p>
          </p:txBody>
        </p:sp>
      </p:grpSp>
      <p:grpSp>
        <p:nvGrpSpPr>
          <p:cNvPr id="38" name="组合 37"/>
          <p:cNvGrpSpPr/>
          <p:nvPr/>
        </p:nvGrpSpPr>
        <p:grpSpPr>
          <a:xfrm>
            <a:off x="2613468" y="3004272"/>
            <a:ext cx="2166918" cy="2294236"/>
            <a:chOff x="2437978" y="2726388"/>
            <a:chExt cx="2166917" cy="2294237"/>
          </a:xfrm>
          <a:noFill/>
        </p:grpSpPr>
        <p:sp>
          <p:nvSpPr>
            <p:cNvPr id="39" name="Oval 27"/>
            <p:cNvSpPr>
              <a:spLocks noChangeArrowheads="1"/>
            </p:cNvSpPr>
            <p:nvPr/>
          </p:nvSpPr>
          <p:spPr bwMode="auto">
            <a:xfrm>
              <a:off x="2773819" y="4751480"/>
              <a:ext cx="1495237" cy="177531"/>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40" name="Oval 28"/>
            <p:cNvSpPr>
              <a:spLocks noChangeArrowheads="1"/>
            </p:cNvSpPr>
            <p:nvPr/>
          </p:nvSpPr>
          <p:spPr bwMode="auto">
            <a:xfrm>
              <a:off x="2795210" y="4751480"/>
              <a:ext cx="1454593" cy="177531"/>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41" name="Oval 29"/>
            <p:cNvSpPr>
              <a:spLocks noChangeArrowheads="1"/>
            </p:cNvSpPr>
            <p:nvPr/>
          </p:nvSpPr>
          <p:spPr bwMode="auto">
            <a:xfrm>
              <a:off x="2814461" y="4757674"/>
              <a:ext cx="1413951" cy="165145"/>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42" name="Oval 30"/>
            <p:cNvSpPr>
              <a:spLocks noChangeArrowheads="1"/>
            </p:cNvSpPr>
            <p:nvPr/>
          </p:nvSpPr>
          <p:spPr bwMode="auto">
            <a:xfrm>
              <a:off x="2833714" y="4757674"/>
              <a:ext cx="1375447" cy="165145"/>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43" name="Oval 31"/>
            <p:cNvSpPr>
              <a:spLocks noChangeArrowheads="1"/>
            </p:cNvSpPr>
            <p:nvPr/>
          </p:nvSpPr>
          <p:spPr bwMode="auto">
            <a:xfrm>
              <a:off x="2852965" y="4757674"/>
              <a:ext cx="1336942" cy="158953"/>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44" name="Oval 32"/>
            <p:cNvSpPr>
              <a:spLocks noChangeArrowheads="1"/>
            </p:cNvSpPr>
            <p:nvPr/>
          </p:nvSpPr>
          <p:spPr bwMode="auto">
            <a:xfrm>
              <a:off x="2874356" y="4763866"/>
              <a:ext cx="1296299" cy="152759"/>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45" name="Oval 33"/>
            <p:cNvSpPr>
              <a:spLocks noChangeArrowheads="1"/>
            </p:cNvSpPr>
            <p:nvPr/>
          </p:nvSpPr>
          <p:spPr bwMode="auto">
            <a:xfrm>
              <a:off x="2893608" y="4763866"/>
              <a:ext cx="1255656" cy="152759"/>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46" name="Oval 34"/>
            <p:cNvSpPr>
              <a:spLocks noChangeArrowheads="1"/>
            </p:cNvSpPr>
            <p:nvPr/>
          </p:nvSpPr>
          <p:spPr bwMode="auto">
            <a:xfrm>
              <a:off x="2912859" y="4770059"/>
              <a:ext cx="1217153" cy="140374"/>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47" name="Oval 35"/>
            <p:cNvSpPr>
              <a:spLocks noChangeArrowheads="1"/>
            </p:cNvSpPr>
            <p:nvPr/>
          </p:nvSpPr>
          <p:spPr bwMode="auto">
            <a:xfrm>
              <a:off x="2932113" y="4770059"/>
              <a:ext cx="1178648" cy="140374"/>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48" name="Oval 36"/>
            <p:cNvSpPr>
              <a:spLocks noChangeArrowheads="1"/>
            </p:cNvSpPr>
            <p:nvPr/>
          </p:nvSpPr>
          <p:spPr bwMode="auto">
            <a:xfrm>
              <a:off x="2951364" y="4770059"/>
              <a:ext cx="1133727" cy="140374"/>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50" name="Oval 38"/>
            <p:cNvSpPr>
              <a:spLocks noChangeArrowheads="1"/>
            </p:cNvSpPr>
            <p:nvPr/>
          </p:nvSpPr>
          <p:spPr bwMode="auto">
            <a:xfrm>
              <a:off x="2998424" y="4776252"/>
              <a:ext cx="1046024" cy="127988"/>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51" name="Oval 39"/>
            <p:cNvSpPr>
              <a:spLocks noChangeArrowheads="1"/>
            </p:cNvSpPr>
            <p:nvPr/>
          </p:nvSpPr>
          <p:spPr bwMode="auto">
            <a:xfrm>
              <a:off x="3017677" y="4782445"/>
              <a:ext cx="1007521" cy="115601"/>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52" name="Oval 40"/>
            <p:cNvSpPr>
              <a:spLocks noChangeArrowheads="1"/>
            </p:cNvSpPr>
            <p:nvPr/>
          </p:nvSpPr>
          <p:spPr bwMode="auto">
            <a:xfrm>
              <a:off x="3036928" y="4782445"/>
              <a:ext cx="969016" cy="115601"/>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53" name="Oval 41"/>
            <p:cNvSpPr>
              <a:spLocks noChangeArrowheads="1"/>
            </p:cNvSpPr>
            <p:nvPr/>
          </p:nvSpPr>
          <p:spPr bwMode="auto">
            <a:xfrm>
              <a:off x="3058319" y="4782445"/>
              <a:ext cx="926234" cy="115601"/>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54" name="Oval 42"/>
            <p:cNvSpPr>
              <a:spLocks noChangeArrowheads="1"/>
            </p:cNvSpPr>
            <p:nvPr/>
          </p:nvSpPr>
          <p:spPr bwMode="auto">
            <a:xfrm>
              <a:off x="3077571" y="4788637"/>
              <a:ext cx="887730" cy="103215"/>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55" name="Oval 43"/>
            <p:cNvSpPr>
              <a:spLocks noChangeArrowheads="1"/>
            </p:cNvSpPr>
            <p:nvPr/>
          </p:nvSpPr>
          <p:spPr bwMode="auto">
            <a:xfrm>
              <a:off x="3096822" y="4788637"/>
              <a:ext cx="849227" cy="103215"/>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56" name="Oval 44"/>
            <p:cNvSpPr>
              <a:spLocks noChangeArrowheads="1"/>
            </p:cNvSpPr>
            <p:nvPr/>
          </p:nvSpPr>
          <p:spPr bwMode="auto">
            <a:xfrm>
              <a:off x="3116076" y="4788637"/>
              <a:ext cx="810722" cy="97023"/>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57" name="Oval 45"/>
            <p:cNvSpPr>
              <a:spLocks noChangeArrowheads="1"/>
            </p:cNvSpPr>
            <p:nvPr/>
          </p:nvSpPr>
          <p:spPr bwMode="auto">
            <a:xfrm>
              <a:off x="3137466" y="4796895"/>
              <a:ext cx="770078" cy="88767"/>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58" name="Oval 46"/>
            <p:cNvSpPr>
              <a:spLocks noChangeArrowheads="1"/>
            </p:cNvSpPr>
            <p:nvPr/>
          </p:nvSpPr>
          <p:spPr bwMode="auto">
            <a:xfrm>
              <a:off x="3156719" y="4796895"/>
              <a:ext cx="723018" cy="88767"/>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59" name="Oval 47"/>
            <p:cNvSpPr>
              <a:spLocks noChangeArrowheads="1"/>
            </p:cNvSpPr>
            <p:nvPr/>
          </p:nvSpPr>
          <p:spPr bwMode="auto">
            <a:xfrm>
              <a:off x="3175971" y="4803088"/>
              <a:ext cx="684515" cy="76380"/>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60" name="Oval 48"/>
            <p:cNvSpPr>
              <a:spLocks noChangeArrowheads="1"/>
            </p:cNvSpPr>
            <p:nvPr/>
          </p:nvSpPr>
          <p:spPr bwMode="auto">
            <a:xfrm>
              <a:off x="3201640" y="4803088"/>
              <a:ext cx="639593" cy="76380"/>
            </a:xfrm>
            <a:prstGeom prst="ellipse">
              <a:avLst/>
            </a:prstGeom>
            <a:grpFill/>
            <a:ln w="9525">
              <a:solidFill>
                <a:srgbClr val="0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61" name="Freeform 72"/>
            <p:cNvSpPr/>
            <p:nvPr/>
          </p:nvSpPr>
          <p:spPr bwMode="auto">
            <a:xfrm>
              <a:off x="2437978" y="2726388"/>
              <a:ext cx="2166917" cy="2089085"/>
            </a:xfrm>
            <a:custGeom>
              <a:avLst/>
              <a:gdLst>
                <a:gd name="T0" fmla="*/ 0 w 329"/>
                <a:gd name="T1" fmla="*/ 164 h 329"/>
                <a:gd name="T2" fmla="*/ 0 w 329"/>
                <a:gd name="T3" fmla="*/ 164 h 329"/>
                <a:gd name="T4" fmla="*/ 164 w 329"/>
                <a:gd name="T5" fmla="*/ 0 h 329"/>
                <a:gd name="T6" fmla="*/ 329 w 329"/>
                <a:gd name="T7" fmla="*/ 0 h 329"/>
                <a:gd name="T8" fmla="*/ 329 w 329"/>
                <a:gd name="T9" fmla="*/ 164 h 329"/>
                <a:gd name="T10" fmla="*/ 164 w 329"/>
                <a:gd name="T11" fmla="*/ 329 h 329"/>
                <a:gd name="T12" fmla="*/ 164 w 329"/>
                <a:gd name="T13" fmla="*/ 329 h 329"/>
                <a:gd name="T14" fmla="*/ 0 w 329"/>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9" h="329">
                  <a:moveTo>
                    <a:pt x="0" y="164"/>
                  </a:moveTo>
                  <a:cubicBezTo>
                    <a:pt x="0" y="164"/>
                    <a:pt x="0" y="164"/>
                    <a:pt x="0" y="164"/>
                  </a:cubicBezTo>
                  <a:cubicBezTo>
                    <a:pt x="0" y="74"/>
                    <a:pt x="74" y="0"/>
                    <a:pt x="164" y="0"/>
                  </a:cubicBezTo>
                  <a:cubicBezTo>
                    <a:pt x="329" y="0"/>
                    <a:pt x="329" y="0"/>
                    <a:pt x="329" y="0"/>
                  </a:cubicBezTo>
                  <a:cubicBezTo>
                    <a:pt x="329" y="164"/>
                    <a:pt x="329" y="164"/>
                    <a:pt x="329" y="164"/>
                  </a:cubicBezTo>
                  <a:cubicBezTo>
                    <a:pt x="329" y="255"/>
                    <a:pt x="255" y="329"/>
                    <a:pt x="164" y="329"/>
                  </a:cubicBezTo>
                  <a:cubicBezTo>
                    <a:pt x="164" y="329"/>
                    <a:pt x="164" y="329"/>
                    <a:pt x="164" y="329"/>
                  </a:cubicBezTo>
                  <a:cubicBezTo>
                    <a:pt x="74" y="329"/>
                    <a:pt x="0" y="255"/>
                    <a:pt x="0" y="164"/>
                  </a:cubicBezTo>
                  <a:close/>
                </a:path>
              </a:pathLst>
            </a:custGeom>
            <a:grpFill/>
            <a:ln>
              <a:solidFill>
                <a:schemeClr val="tx2">
                  <a:lumMod val="50000"/>
                </a:schemeClr>
              </a:solidFill>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62" name="TextBox 58"/>
            <p:cNvSpPr txBox="1"/>
            <p:nvPr/>
          </p:nvSpPr>
          <p:spPr>
            <a:xfrm>
              <a:off x="3009118" y="3266298"/>
              <a:ext cx="1480262" cy="1754327"/>
            </a:xfrm>
            <a:prstGeom prst="rect">
              <a:avLst/>
            </a:prstGeom>
            <a:grpFill/>
            <a:ln>
              <a:noFill/>
            </a:ln>
          </p:spPr>
          <p:txBody>
            <a:bodyPr wrap="square" rtlCol="0">
              <a:spAutoFit/>
            </a:bodyPr>
            <a:lstStyle/>
            <a:p>
              <a:r>
                <a:rPr lang="en-US" altLang="zh-CN" sz="5400" b="1" dirty="0">
                  <a:solidFill>
                    <a:schemeClr val="bg1">
                      <a:lumMod val="50000"/>
                    </a:schemeClr>
                  </a:solidFill>
                  <a:cs typeface="+mn-ea"/>
                  <a:sym typeface="+mn-lt"/>
                </a:rPr>
                <a:t>34%</a:t>
              </a:r>
              <a:endParaRPr lang="zh-CN" altLang="en-US" sz="5400" b="1" dirty="0">
                <a:solidFill>
                  <a:schemeClr val="bg1">
                    <a:lumMod val="50000"/>
                  </a:schemeClr>
                </a:solidFill>
                <a:cs typeface="+mn-ea"/>
                <a:sym typeface="+mn-lt"/>
              </a:endParaRPr>
            </a:p>
          </p:txBody>
        </p:sp>
        <p:sp>
          <p:nvSpPr>
            <p:cNvPr id="63" name="TextBox 59"/>
            <p:cNvSpPr txBox="1"/>
            <p:nvPr/>
          </p:nvSpPr>
          <p:spPr>
            <a:xfrm>
              <a:off x="2954942" y="2953673"/>
              <a:ext cx="1565826" cy="276999"/>
            </a:xfrm>
            <a:prstGeom prst="rect">
              <a:avLst/>
            </a:prstGeom>
            <a:grpFill/>
            <a:ln>
              <a:noFill/>
            </a:ln>
          </p:spPr>
          <p:txBody>
            <a:bodyPr wrap="square" rtlCol="0">
              <a:spAutoFit/>
            </a:bodyPr>
            <a:lstStyle/>
            <a:p>
              <a:r>
                <a:rPr lang="zh-CN" altLang="en-US" sz="1200" dirty="0">
                  <a:solidFill>
                    <a:schemeClr val="bg1">
                      <a:lumMod val="50000"/>
                    </a:schemeClr>
                  </a:solidFill>
                  <a:cs typeface="+mn-ea"/>
                  <a:sym typeface="+mn-lt"/>
                </a:rPr>
                <a:t>单击此处添加文本</a:t>
              </a:r>
              <a:endParaRPr lang="zh-CN" altLang="en-US" sz="1200" dirty="0">
                <a:solidFill>
                  <a:schemeClr val="bg1">
                    <a:lumMod val="50000"/>
                  </a:schemeClr>
                </a:solidFill>
                <a:cs typeface="+mn-ea"/>
                <a:sym typeface="+mn-lt"/>
              </a:endParaRPr>
            </a:p>
          </p:txBody>
        </p:sp>
      </p:grpSp>
      <p:grpSp>
        <p:nvGrpSpPr>
          <p:cNvPr id="64" name="组合 63"/>
          <p:cNvGrpSpPr/>
          <p:nvPr/>
        </p:nvGrpSpPr>
        <p:grpSpPr>
          <a:xfrm>
            <a:off x="870092" y="3004272"/>
            <a:ext cx="2158360" cy="2294236"/>
            <a:chOff x="694606" y="2726388"/>
            <a:chExt cx="2158360" cy="2294237"/>
          </a:xfrm>
          <a:noFill/>
        </p:grpSpPr>
        <p:sp>
          <p:nvSpPr>
            <p:cNvPr id="65" name="Oval 5"/>
            <p:cNvSpPr>
              <a:spLocks noChangeArrowheads="1"/>
            </p:cNvSpPr>
            <p:nvPr/>
          </p:nvSpPr>
          <p:spPr bwMode="auto">
            <a:xfrm>
              <a:off x="1024029" y="4751480"/>
              <a:ext cx="1499516" cy="177531"/>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66" name="Oval 6"/>
            <p:cNvSpPr>
              <a:spLocks noChangeArrowheads="1"/>
            </p:cNvSpPr>
            <p:nvPr/>
          </p:nvSpPr>
          <p:spPr bwMode="auto">
            <a:xfrm>
              <a:off x="1043280" y="4751480"/>
              <a:ext cx="1461011" cy="177531"/>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67" name="Oval 7"/>
            <p:cNvSpPr>
              <a:spLocks noChangeArrowheads="1"/>
            </p:cNvSpPr>
            <p:nvPr/>
          </p:nvSpPr>
          <p:spPr bwMode="auto">
            <a:xfrm>
              <a:off x="1062532" y="4757674"/>
              <a:ext cx="1422507" cy="165145"/>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68" name="Oval 8"/>
            <p:cNvSpPr>
              <a:spLocks noChangeArrowheads="1"/>
            </p:cNvSpPr>
            <p:nvPr/>
          </p:nvSpPr>
          <p:spPr bwMode="auto">
            <a:xfrm>
              <a:off x="1083924" y="4757674"/>
              <a:ext cx="1381864" cy="165145"/>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69" name="Oval 9"/>
            <p:cNvSpPr>
              <a:spLocks noChangeArrowheads="1"/>
            </p:cNvSpPr>
            <p:nvPr/>
          </p:nvSpPr>
          <p:spPr bwMode="auto">
            <a:xfrm>
              <a:off x="1103175" y="4757674"/>
              <a:ext cx="1343359" cy="158953"/>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70" name="Oval 10"/>
            <p:cNvSpPr>
              <a:spLocks noChangeArrowheads="1"/>
            </p:cNvSpPr>
            <p:nvPr/>
          </p:nvSpPr>
          <p:spPr bwMode="auto">
            <a:xfrm>
              <a:off x="1128844" y="4763866"/>
              <a:ext cx="1289882" cy="152759"/>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71" name="Oval 11"/>
            <p:cNvSpPr>
              <a:spLocks noChangeArrowheads="1"/>
            </p:cNvSpPr>
            <p:nvPr/>
          </p:nvSpPr>
          <p:spPr bwMode="auto">
            <a:xfrm>
              <a:off x="1148097" y="4763866"/>
              <a:ext cx="1251379" cy="152759"/>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72" name="Oval 12"/>
            <p:cNvSpPr>
              <a:spLocks noChangeArrowheads="1"/>
            </p:cNvSpPr>
            <p:nvPr/>
          </p:nvSpPr>
          <p:spPr bwMode="auto">
            <a:xfrm>
              <a:off x="1169489" y="4770059"/>
              <a:ext cx="1210735" cy="140374"/>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73" name="Oval 13"/>
            <p:cNvSpPr>
              <a:spLocks noChangeArrowheads="1"/>
            </p:cNvSpPr>
            <p:nvPr/>
          </p:nvSpPr>
          <p:spPr bwMode="auto">
            <a:xfrm>
              <a:off x="1188740" y="4770059"/>
              <a:ext cx="1172230" cy="140374"/>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74" name="Oval 14"/>
            <p:cNvSpPr>
              <a:spLocks noChangeArrowheads="1"/>
            </p:cNvSpPr>
            <p:nvPr/>
          </p:nvSpPr>
          <p:spPr bwMode="auto">
            <a:xfrm>
              <a:off x="1207992" y="4770059"/>
              <a:ext cx="1131588" cy="140374"/>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75" name="Oval 15"/>
            <p:cNvSpPr>
              <a:spLocks noChangeArrowheads="1"/>
            </p:cNvSpPr>
            <p:nvPr/>
          </p:nvSpPr>
          <p:spPr bwMode="auto">
            <a:xfrm>
              <a:off x="1227243" y="4776252"/>
              <a:ext cx="1093085" cy="127988"/>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76" name="Oval 17"/>
            <p:cNvSpPr>
              <a:spLocks noChangeArrowheads="1"/>
            </p:cNvSpPr>
            <p:nvPr/>
          </p:nvSpPr>
          <p:spPr bwMode="auto">
            <a:xfrm>
              <a:off x="1267887" y="4782445"/>
              <a:ext cx="1013938" cy="115601"/>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77" name="Oval 18"/>
            <p:cNvSpPr>
              <a:spLocks noChangeArrowheads="1"/>
            </p:cNvSpPr>
            <p:nvPr/>
          </p:nvSpPr>
          <p:spPr bwMode="auto">
            <a:xfrm>
              <a:off x="1287138" y="4782445"/>
              <a:ext cx="973295" cy="115601"/>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78" name="Oval 19"/>
            <p:cNvSpPr>
              <a:spLocks noChangeArrowheads="1"/>
            </p:cNvSpPr>
            <p:nvPr/>
          </p:nvSpPr>
          <p:spPr bwMode="auto">
            <a:xfrm>
              <a:off x="1306390" y="4782445"/>
              <a:ext cx="934790" cy="115601"/>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79" name="Oval 20"/>
            <p:cNvSpPr>
              <a:spLocks noChangeArrowheads="1"/>
            </p:cNvSpPr>
            <p:nvPr/>
          </p:nvSpPr>
          <p:spPr bwMode="auto">
            <a:xfrm>
              <a:off x="1334198" y="4788637"/>
              <a:ext cx="881312" cy="103215"/>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80" name="Oval 21"/>
            <p:cNvSpPr>
              <a:spLocks noChangeArrowheads="1"/>
            </p:cNvSpPr>
            <p:nvPr/>
          </p:nvSpPr>
          <p:spPr bwMode="auto">
            <a:xfrm>
              <a:off x="1353452" y="4788637"/>
              <a:ext cx="842809" cy="103215"/>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81" name="Oval 23"/>
            <p:cNvSpPr>
              <a:spLocks noChangeArrowheads="1"/>
            </p:cNvSpPr>
            <p:nvPr/>
          </p:nvSpPr>
          <p:spPr bwMode="auto">
            <a:xfrm>
              <a:off x="1391955" y="4796895"/>
              <a:ext cx="763662" cy="88767"/>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82" name="Oval 24"/>
            <p:cNvSpPr>
              <a:spLocks noChangeArrowheads="1"/>
            </p:cNvSpPr>
            <p:nvPr/>
          </p:nvSpPr>
          <p:spPr bwMode="auto">
            <a:xfrm>
              <a:off x="1411206" y="4796895"/>
              <a:ext cx="725158" cy="88767"/>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83" name="Oval 25"/>
            <p:cNvSpPr>
              <a:spLocks noChangeArrowheads="1"/>
            </p:cNvSpPr>
            <p:nvPr/>
          </p:nvSpPr>
          <p:spPr bwMode="auto">
            <a:xfrm>
              <a:off x="1432597" y="4803088"/>
              <a:ext cx="684515" cy="76380"/>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grpSp>
          <p:nvGrpSpPr>
            <p:cNvPr id="84" name="组合 83"/>
            <p:cNvGrpSpPr/>
            <p:nvPr/>
          </p:nvGrpSpPr>
          <p:grpSpPr>
            <a:xfrm>
              <a:off x="694606" y="2726388"/>
              <a:ext cx="2158360" cy="2294237"/>
              <a:chOff x="694606" y="2726388"/>
              <a:chExt cx="2158360" cy="2294237"/>
            </a:xfrm>
            <a:grpFill/>
          </p:grpSpPr>
          <p:sp>
            <p:nvSpPr>
              <p:cNvPr id="86" name="Oval 22"/>
              <p:cNvSpPr>
                <a:spLocks noChangeArrowheads="1"/>
              </p:cNvSpPr>
              <p:nvPr/>
            </p:nvSpPr>
            <p:spPr bwMode="auto">
              <a:xfrm>
                <a:off x="1372703" y="4788637"/>
                <a:ext cx="802167" cy="97023"/>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grpSp>
            <p:nvGrpSpPr>
              <p:cNvPr id="87" name="组合 86"/>
              <p:cNvGrpSpPr/>
              <p:nvPr/>
            </p:nvGrpSpPr>
            <p:grpSpPr>
              <a:xfrm>
                <a:off x="694606" y="2726388"/>
                <a:ext cx="2158360" cy="2294237"/>
                <a:chOff x="694606" y="2726388"/>
                <a:chExt cx="2158360" cy="2294237"/>
              </a:xfrm>
              <a:grpFill/>
            </p:grpSpPr>
            <p:sp>
              <p:nvSpPr>
                <p:cNvPr id="88" name="Oval 26"/>
                <p:cNvSpPr>
                  <a:spLocks noChangeArrowheads="1"/>
                </p:cNvSpPr>
                <p:nvPr/>
              </p:nvSpPr>
              <p:spPr bwMode="auto">
                <a:xfrm>
                  <a:off x="1451850" y="4803088"/>
                  <a:ext cx="643872" cy="76380"/>
                </a:xfrm>
                <a:prstGeom prst="ellipse">
                  <a:avLst/>
                </a:prstGeom>
                <a:grpFill/>
                <a:ln w="9525">
                  <a:solidFill>
                    <a:srgbClr val="C00000"/>
                  </a:solidFill>
                  <a:round/>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89" name="Freeform 73"/>
                <p:cNvSpPr/>
                <p:nvPr/>
              </p:nvSpPr>
              <p:spPr bwMode="auto">
                <a:xfrm>
                  <a:off x="694606" y="2726388"/>
                  <a:ext cx="2158360" cy="2089085"/>
                </a:xfrm>
                <a:custGeom>
                  <a:avLst/>
                  <a:gdLst>
                    <a:gd name="T0" fmla="*/ 0 w 328"/>
                    <a:gd name="T1" fmla="*/ 164 h 329"/>
                    <a:gd name="T2" fmla="*/ 0 w 328"/>
                    <a:gd name="T3" fmla="*/ 164 h 329"/>
                    <a:gd name="T4" fmla="*/ 164 w 328"/>
                    <a:gd name="T5" fmla="*/ 0 h 329"/>
                    <a:gd name="T6" fmla="*/ 328 w 328"/>
                    <a:gd name="T7" fmla="*/ 0 h 329"/>
                    <a:gd name="T8" fmla="*/ 328 w 328"/>
                    <a:gd name="T9" fmla="*/ 164 h 329"/>
                    <a:gd name="T10" fmla="*/ 164 w 328"/>
                    <a:gd name="T11" fmla="*/ 329 h 329"/>
                    <a:gd name="T12" fmla="*/ 164 w 328"/>
                    <a:gd name="T13" fmla="*/ 329 h 329"/>
                    <a:gd name="T14" fmla="*/ 0 w 328"/>
                    <a:gd name="T15" fmla="*/ 164 h 3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8" h="329">
                      <a:moveTo>
                        <a:pt x="0" y="164"/>
                      </a:moveTo>
                      <a:cubicBezTo>
                        <a:pt x="0" y="164"/>
                        <a:pt x="0" y="164"/>
                        <a:pt x="0" y="164"/>
                      </a:cubicBezTo>
                      <a:cubicBezTo>
                        <a:pt x="0" y="74"/>
                        <a:pt x="74" y="0"/>
                        <a:pt x="164" y="0"/>
                      </a:cubicBezTo>
                      <a:cubicBezTo>
                        <a:pt x="328" y="0"/>
                        <a:pt x="328" y="0"/>
                        <a:pt x="328" y="0"/>
                      </a:cubicBezTo>
                      <a:cubicBezTo>
                        <a:pt x="328" y="164"/>
                        <a:pt x="328" y="164"/>
                        <a:pt x="328" y="164"/>
                      </a:cubicBezTo>
                      <a:cubicBezTo>
                        <a:pt x="328" y="255"/>
                        <a:pt x="254" y="329"/>
                        <a:pt x="164" y="329"/>
                      </a:cubicBezTo>
                      <a:cubicBezTo>
                        <a:pt x="164" y="329"/>
                        <a:pt x="164" y="329"/>
                        <a:pt x="164" y="329"/>
                      </a:cubicBezTo>
                      <a:cubicBezTo>
                        <a:pt x="74" y="329"/>
                        <a:pt x="0" y="255"/>
                        <a:pt x="0" y="164"/>
                      </a:cubicBezTo>
                      <a:close/>
                    </a:path>
                  </a:pathLst>
                </a:custGeom>
                <a:grpFill/>
                <a:ln>
                  <a:solidFill>
                    <a:srgbClr val="C00000"/>
                  </a:solidFill>
                </a:ln>
              </p:spPr>
              <p:txBody>
                <a:bodyPr vert="horz" wrap="square" lIns="91440" tIns="45720" rIns="91440" bIns="45720" numCol="1" anchor="t" anchorCtr="0" compatLnSpc="1"/>
                <a:lstStyle/>
                <a:p>
                  <a:endParaRPr lang="zh-CN" altLang="en-US">
                    <a:solidFill>
                      <a:schemeClr val="bg1">
                        <a:lumMod val="50000"/>
                      </a:schemeClr>
                    </a:solidFill>
                    <a:cs typeface="+mn-ea"/>
                    <a:sym typeface="+mn-lt"/>
                  </a:endParaRPr>
                </a:p>
              </p:txBody>
            </p:sp>
            <p:sp>
              <p:nvSpPr>
                <p:cNvPr id="90" name="TextBox 86"/>
                <p:cNvSpPr txBox="1"/>
                <p:nvPr/>
              </p:nvSpPr>
              <p:spPr>
                <a:xfrm>
                  <a:off x="1128843" y="3266298"/>
                  <a:ext cx="1480262" cy="1754327"/>
                </a:xfrm>
                <a:prstGeom prst="rect">
                  <a:avLst/>
                </a:prstGeom>
                <a:grpFill/>
                <a:ln>
                  <a:noFill/>
                </a:ln>
              </p:spPr>
              <p:txBody>
                <a:bodyPr wrap="square" rtlCol="0">
                  <a:spAutoFit/>
                </a:bodyPr>
                <a:lstStyle/>
                <a:p>
                  <a:r>
                    <a:rPr lang="en-US" altLang="zh-CN" sz="5400" b="1" dirty="0">
                      <a:solidFill>
                        <a:schemeClr val="bg1">
                          <a:lumMod val="50000"/>
                        </a:schemeClr>
                      </a:solidFill>
                      <a:cs typeface="+mn-ea"/>
                      <a:sym typeface="+mn-lt"/>
                    </a:rPr>
                    <a:t>27%</a:t>
                  </a:r>
                  <a:endParaRPr lang="zh-CN" altLang="en-US" sz="5400" b="1" dirty="0">
                    <a:solidFill>
                      <a:schemeClr val="bg1">
                        <a:lumMod val="50000"/>
                      </a:schemeClr>
                    </a:solidFill>
                    <a:cs typeface="+mn-ea"/>
                    <a:sym typeface="+mn-lt"/>
                  </a:endParaRPr>
                </a:p>
              </p:txBody>
            </p:sp>
            <p:sp>
              <p:nvSpPr>
                <p:cNvPr id="91" name="TextBox 87"/>
                <p:cNvSpPr txBox="1"/>
                <p:nvPr/>
              </p:nvSpPr>
              <p:spPr>
                <a:xfrm>
                  <a:off x="1132420" y="2953675"/>
                  <a:ext cx="1565827" cy="276999"/>
                </a:xfrm>
                <a:prstGeom prst="rect">
                  <a:avLst/>
                </a:prstGeom>
                <a:grpFill/>
                <a:ln>
                  <a:noFill/>
                </a:ln>
              </p:spPr>
              <p:txBody>
                <a:bodyPr wrap="square" rtlCol="0">
                  <a:spAutoFit/>
                </a:bodyPr>
                <a:lstStyle/>
                <a:p>
                  <a:r>
                    <a:rPr lang="zh-CN" altLang="en-US" sz="1200" dirty="0">
                      <a:solidFill>
                        <a:schemeClr val="bg1">
                          <a:lumMod val="50000"/>
                        </a:schemeClr>
                      </a:solidFill>
                      <a:cs typeface="+mn-ea"/>
                      <a:sym typeface="+mn-lt"/>
                    </a:rPr>
                    <a:t>单击此处添加文本</a:t>
                  </a:r>
                  <a:endParaRPr lang="zh-CN" altLang="en-US" sz="1200" dirty="0">
                    <a:solidFill>
                      <a:schemeClr val="bg1">
                        <a:lumMod val="50000"/>
                      </a:schemeClr>
                    </a:solidFill>
                    <a:cs typeface="+mn-ea"/>
                    <a:sym typeface="+mn-lt"/>
                  </a:endParaRPr>
                </a:p>
              </p:txBody>
            </p:sp>
          </p:grpSp>
        </p:grpSp>
      </p:grpSp>
      <p:sp>
        <p:nvSpPr>
          <p:cNvPr id="92" name="矩形 1"/>
          <p:cNvSpPr>
            <a:spLocks noChangeArrowheads="1"/>
          </p:cNvSpPr>
          <p:nvPr/>
        </p:nvSpPr>
        <p:spPr bwMode="auto">
          <a:xfrm>
            <a:off x="7133668" y="2771572"/>
            <a:ext cx="4465620" cy="3032532"/>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lIns="122843" tIns="61422" rIns="122843" bIns="61422">
            <a:spAutoFit/>
          </a:bodyPr>
          <a:lstStyle/>
          <a:p>
            <a:pPr algn="just">
              <a:lnSpc>
                <a:spcPct val="150000"/>
              </a:lnSpc>
            </a:pPr>
            <a:r>
              <a:rPr lang="zh-CN" altLang="en-US" sz="1800" dirty="0">
                <a:solidFill>
                  <a:schemeClr val="bg1">
                    <a:lumMod val="50000"/>
                  </a:schemeClr>
                </a:solidFill>
                <a:cs typeface="+mn-ea"/>
                <a:sym typeface="+mn-lt"/>
              </a:rPr>
              <a:t>点击增加文本内容    点击增加文本内容</a:t>
            </a:r>
            <a:endParaRPr lang="en-US" altLang="zh-CN" sz="1800" dirty="0">
              <a:solidFill>
                <a:schemeClr val="bg1">
                  <a:lumMod val="50000"/>
                </a:schemeClr>
              </a:solidFill>
              <a:cs typeface="+mn-ea"/>
              <a:sym typeface="+mn-lt"/>
            </a:endParaRPr>
          </a:p>
          <a:p>
            <a:pPr algn="just">
              <a:lnSpc>
                <a:spcPct val="150000"/>
              </a:lnSpc>
            </a:pPr>
            <a:r>
              <a:rPr lang="zh-CN" altLang="en-US" sz="1800" dirty="0">
                <a:solidFill>
                  <a:schemeClr val="bg1">
                    <a:lumMod val="50000"/>
                  </a:schemeClr>
                </a:solidFill>
                <a:cs typeface="+mn-ea"/>
                <a:sym typeface="+mn-lt"/>
              </a:rPr>
              <a:t>点击增加文本内容    点击增加文本内容</a:t>
            </a:r>
            <a:endParaRPr lang="zh-CN" altLang="zh-CN" sz="1800" dirty="0">
              <a:solidFill>
                <a:schemeClr val="bg1">
                  <a:lumMod val="50000"/>
                </a:schemeClr>
              </a:solidFill>
              <a:cs typeface="+mn-ea"/>
              <a:sym typeface="+mn-lt"/>
            </a:endParaRPr>
          </a:p>
          <a:p>
            <a:pPr algn="just">
              <a:lnSpc>
                <a:spcPct val="150000"/>
              </a:lnSpc>
            </a:pPr>
            <a:r>
              <a:rPr lang="zh-CN" altLang="en-US" sz="1800" dirty="0">
                <a:solidFill>
                  <a:schemeClr val="bg1">
                    <a:lumMod val="50000"/>
                  </a:schemeClr>
                </a:solidFill>
                <a:cs typeface="+mn-ea"/>
                <a:sym typeface="+mn-lt"/>
              </a:rPr>
              <a:t>点击增加文本内容    点击增加文本内容</a:t>
            </a:r>
            <a:endParaRPr lang="zh-CN" altLang="zh-CN" sz="1800" dirty="0">
              <a:solidFill>
                <a:schemeClr val="bg1">
                  <a:lumMod val="50000"/>
                </a:schemeClr>
              </a:solidFill>
              <a:cs typeface="+mn-ea"/>
              <a:sym typeface="+mn-lt"/>
            </a:endParaRPr>
          </a:p>
          <a:p>
            <a:pPr algn="just">
              <a:lnSpc>
                <a:spcPct val="150000"/>
              </a:lnSpc>
            </a:pPr>
            <a:r>
              <a:rPr lang="zh-CN" altLang="en-US" sz="1800" dirty="0">
                <a:solidFill>
                  <a:schemeClr val="bg1">
                    <a:lumMod val="50000"/>
                  </a:schemeClr>
                </a:solidFill>
                <a:cs typeface="+mn-ea"/>
                <a:sym typeface="+mn-lt"/>
              </a:rPr>
              <a:t>点击增加文本内容    点击增加文本内容</a:t>
            </a:r>
            <a:endParaRPr lang="zh-CN" altLang="zh-CN" sz="1800" dirty="0">
              <a:solidFill>
                <a:schemeClr val="bg1">
                  <a:lumMod val="50000"/>
                </a:schemeClr>
              </a:solidFill>
              <a:cs typeface="+mn-ea"/>
              <a:sym typeface="+mn-lt"/>
            </a:endParaRPr>
          </a:p>
          <a:p>
            <a:pPr algn="just">
              <a:lnSpc>
                <a:spcPct val="150000"/>
              </a:lnSpc>
            </a:pPr>
            <a:r>
              <a:rPr lang="zh-CN" altLang="en-US" sz="1800" dirty="0">
                <a:solidFill>
                  <a:schemeClr val="bg1">
                    <a:lumMod val="50000"/>
                  </a:schemeClr>
                </a:solidFill>
                <a:cs typeface="+mn-ea"/>
                <a:sym typeface="+mn-lt"/>
              </a:rPr>
              <a:t>点击增加文本内容    点击增加文本内容</a:t>
            </a:r>
            <a:endParaRPr lang="zh-CN" altLang="zh-CN" sz="1800" dirty="0">
              <a:solidFill>
                <a:schemeClr val="bg1">
                  <a:lumMod val="50000"/>
                </a:schemeClr>
              </a:solidFill>
              <a:cs typeface="+mn-ea"/>
              <a:sym typeface="+mn-lt"/>
            </a:endParaRPr>
          </a:p>
          <a:p>
            <a:pPr algn="just">
              <a:lnSpc>
                <a:spcPct val="150000"/>
              </a:lnSpc>
            </a:pPr>
            <a:r>
              <a:rPr lang="zh-CN" altLang="en-US" sz="1800" dirty="0">
                <a:solidFill>
                  <a:schemeClr val="bg1">
                    <a:lumMod val="50000"/>
                  </a:schemeClr>
                </a:solidFill>
                <a:cs typeface="+mn-ea"/>
                <a:sym typeface="+mn-lt"/>
              </a:rPr>
              <a:t>点击增加文本内容    点击增加文本内容</a:t>
            </a:r>
            <a:endParaRPr lang="zh-CN" altLang="zh-CN" sz="1800" dirty="0">
              <a:solidFill>
                <a:schemeClr val="bg1">
                  <a:lumMod val="50000"/>
                </a:schemeClr>
              </a:solidFill>
              <a:cs typeface="+mn-ea"/>
              <a:sym typeface="+mn-lt"/>
            </a:endParaRPr>
          </a:p>
          <a:p>
            <a:pPr algn="just">
              <a:lnSpc>
                <a:spcPct val="150000"/>
              </a:lnSpc>
            </a:pPr>
            <a:endParaRPr lang="zh-CN" altLang="zh-CN" sz="1800" dirty="0">
              <a:solidFill>
                <a:schemeClr val="bg1">
                  <a:lumMod val="50000"/>
                </a:schemeClr>
              </a:solidFill>
              <a:cs typeface="+mn-ea"/>
              <a:sym typeface="+mn-lt"/>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0-#ppt_w/2"/>
                                          </p:val>
                                        </p:tav>
                                        <p:tav tm="100000">
                                          <p:val>
                                            <p:strVal val="#ppt_x"/>
                                          </p:val>
                                        </p:tav>
                                      </p:tavLst>
                                    </p:anim>
                                    <p:anim calcmode="lin" valueType="num">
                                      <p:cBhvr additive="base">
                                        <p:cTn id="14" dur="500" fill="hold"/>
                                        <p:tgtEl>
                                          <p:spTgt spid="6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additive="base">
                                        <p:cTn id="18" dur="500" fill="hold"/>
                                        <p:tgtEl>
                                          <p:spTgt spid="38"/>
                                        </p:tgtEl>
                                        <p:attrNameLst>
                                          <p:attrName>ppt_x</p:attrName>
                                        </p:attrNameLst>
                                      </p:cBhvr>
                                      <p:tavLst>
                                        <p:tav tm="0">
                                          <p:val>
                                            <p:strVal val="0-#ppt_w/2"/>
                                          </p:val>
                                        </p:tav>
                                        <p:tav tm="100000">
                                          <p:val>
                                            <p:strVal val="#ppt_x"/>
                                          </p:val>
                                        </p:tav>
                                      </p:tavLst>
                                    </p:anim>
                                    <p:anim calcmode="lin" valueType="num">
                                      <p:cBhvr additive="base">
                                        <p:cTn id="19" dur="500" fill="hold"/>
                                        <p:tgtEl>
                                          <p:spTgt spid="38"/>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0-#ppt_w/2"/>
                                          </p:val>
                                        </p:tav>
                                        <p:tav tm="100000">
                                          <p:val>
                                            <p:strVal val="#ppt_x"/>
                                          </p:val>
                                        </p:tav>
                                      </p:tavLst>
                                    </p:anim>
                                    <p:anim calcmode="lin" valueType="num">
                                      <p:cBhvr additive="base">
                                        <p:cTn id="24" dur="500" fill="hold"/>
                                        <p:tgtEl>
                                          <p:spTgt spid="12"/>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92"/>
                                        </p:tgtEl>
                                        <p:attrNameLst>
                                          <p:attrName>style.visibility</p:attrName>
                                        </p:attrNameLst>
                                      </p:cBhvr>
                                      <p:to>
                                        <p:strVal val="visible"/>
                                      </p:to>
                                    </p:set>
                                    <p:anim calcmode="lin" valueType="num">
                                      <p:cBhvr>
                                        <p:cTn id="28" dur="500" fill="hold"/>
                                        <p:tgtEl>
                                          <p:spTgt spid="92"/>
                                        </p:tgtEl>
                                        <p:attrNameLst>
                                          <p:attrName>ppt_w</p:attrName>
                                        </p:attrNameLst>
                                      </p:cBhvr>
                                      <p:tavLst>
                                        <p:tav tm="0">
                                          <p:val>
                                            <p:fltVal val="0"/>
                                          </p:val>
                                        </p:tav>
                                        <p:tav tm="100000">
                                          <p:val>
                                            <p:strVal val="#ppt_w"/>
                                          </p:val>
                                        </p:tav>
                                      </p:tavLst>
                                    </p:anim>
                                    <p:anim calcmode="lin" valueType="num">
                                      <p:cBhvr>
                                        <p:cTn id="29" dur="500" fill="hold"/>
                                        <p:tgtEl>
                                          <p:spTgt spid="92"/>
                                        </p:tgtEl>
                                        <p:attrNameLst>
                                          <p:attrName>ppt_h</p:attrName>
                                        </p:attrNameLst>
                                      </p:cBhvr>
                                      <p:tavLst>
                                        <p:tav tm="0">
                                          <p:val>
                                            <p:fltVal val="0"/>
                                          </p:val>
                                        </p:tav>
                                        <p:tav tm="100000">
                                          <p:val>
                                            <p:strVal val="#ppt_h"/>
                                          </p:val>
                                        </p:tav>
                                      </p:tavLst>
                                    </p:anim>
                                    <p:animEffect transition="in" filter="fade">
                                      <p:cBhvr>
                                        <p:cTn id="3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Oval 5"/>
          <p:cNvSpPr>
            <a:spLocks noChangeArrowheads="1"/>
          </p:cNvSpPr>
          <p:nvPr/>
        </p:nvSpPr>
        <p:spPr bwMode="auto">
          <a:xfrm>
            <a:off x="1917272" y="2615249"/>
            <a:ext cx="1687052" cy="1688012"/>
          </a:xfrm>
          <a:prstGeom prst="ellipse">
            <a:avLst/>
          </a:prstGeom>
          <a:noFill/>
          <a:ln>
            <a:solidFill>
              <a:srgbClr val="C00000"/>
            </a:solidFill>
          </a:ln>
        </p:spPr>
        <p:txBody>
          <a:bodyPr lIns="68584" tIns="34292" rIns="68584" bIns="34292"/>
          <a:lstStyle/>
          <a:p>
            <a:endParaRPr lang="id-ID">
              <a:solidFill>
                <a:schemeClr val="bg1">
                  <a:lumMod val="50000"/>
                </a:schemeClr>
              </a:solidFill>
              <a:cs typeface="+mn-ea"/>
              <a:sym typeface="+mn-lt"/>
            </a:endParaRPr>
          </a:p>
        </p:txBody>
      </p:sp>
      <p:grpSp>
        <p:nvGrpSpPr>
          <p:cNvPr id="13" name="Group 24"/>
          <p:cNvGrpSpPr/>
          <p:nvPr/>
        </p:nvGrpSpPr>
        <p:grpSpPr bwMode="auto">
          <a:xfrm>
            <a:off x="1725422" y="2422795"/>
            <a:ext cx="2070752" cy="2071730"/>
            <a:chOff x="1119258" y="2257147"/>
            <a:chExt cx="1868076" cy="1868076"/>
          </a:xfrm>
          <a:noFill/>
        </p:grpSpPr>
        <p:sp>
          <p:nvSpPr>
            <p:cNvPr id="14" name="Freeform 6"/>
            <p:cNvSpPr/>
            <p:nvPr/>
          </p:nvSpPr>
          <p:spPr bwMode="auto">
            <a:xfrm>
              <a:off x="2495041" y="2394505"/>
              <a:ext cx="356034" cy="354935"/>
            </a:xfrm>
            <a:custGeom>
              <a:avLst/>
              <a:gdLst>
                <a:gd name="T0" fmla="*/ 612368160 w 207"/>
                <a:gd name="T1" fmla="*/ 537330238 h 206"/>
                <a:gd name="T2" fmla="*/ 76915384 w 207"/>
                <a:gd name="T3" fmla="*/ 0 h 206"/>
                <a:gd name="T4" fmla="*/ 0 w 207"/>
                <a:gd name="T5" fmla="*/ 130621249 h 206"/>
                <a:gd name="T6" fmla="*/ 482202474 w 207"/>
                <a:gd name="T7" fmla="*/ 611547836 h 206"/>
                <a:gd name="T8" fmla="*/ 612368160 w 207"/>
                <a:gd name="T9" fmla="*/ 537330238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sp>
          <p:nvSpPr>
            <p:cNvPr id="15" name="Freeform 7"/>
            <p:cNvSpPr/>
            <p:nvPr/>
          </p:nvSpPr>
          <p:spPr bwMode="auto">
            <a:xfrm>
              <a:off x="2075273" y="2257147"/>
              <a:ext cx="427460" cy="191203"/>
            </a:xfrm>
            <a:custGeom>
              <a:avLst/>
              <a:gdLst>
                <a:gd name="T0" fmla="*/ 0 w 248"/>
                <a:gd name="T1" fmla="*/ 0 h 111"/>
                <a:gd name="T2" fmla="*/ 0 w 248"/>
                <a:gd name="T3" fmla="*/ 151325978 h 111"/>
                <a:gd name="T4" fmla="*/ 659539755 w 248"/>
                <a:gd name="T5" fmla="*/ 329356642 h 111"/>
                <a:gd name="T6" fmla="*/ 736782466 w 248"/>
                <a:gd name="T7" fmla="*/ 198801166 h 111"/>
                <a:gd name="T8" fmla="*/ 0 w 248"/>
                <a:gd name="T9" fmla="*/ 0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sp>
          <p:nvSpPr>
            <p:cNvPr id="16" name="Freeform 8"/>
            <p:cNvSpPr/>
            <p:nvPr/>
          </p:nvSpPr>
          <p:spPr bwMode="auto">
            <a:xfrm>
              <a:off x="2796131" y="2743946"/>
              <a:ext cx="191203" cy="425262"/>
            </a:xfrm>
            <a:custGeom>
              <a:avLst/>
              <a:gdLst>
                <a:gd name="T0" fmla="*/ 133523428 w 111"/>
                <a:gd name="T1" fmla="*/ 0 h 247"/>
                <a:gd name="T2" fmla="*/ 0 w 111"/>
                <a:gd name="T3" fmla="*/ 77070559 h 247"/>
                <a:gd name="T4" fmla="*/ 178030664 w 111"/>
                <a:gd name="T5" fmla="*/ 732177201 h 247"/>
                <a:gd name="T6" fmla="*/ 329356642 w 111"/>
                <a:gd name="T7" fmla="*/ 732177201 h 247"/>
                <a:gd name="T8" fmla="*/ 133523428 w 111"/>
                <a:gd name="T9" fmla="*/ 0 h 2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sp>
          <p:nvSpPr>
            <p:cNvPr id="17" name="Freeform 9"/>
            <p:cNvSpPr/>
            <p:nvPr/>
          </p:nvSpPr>
          <p:spPr bwMode="auto">
            <a:xfrm>
              <a:off x="2796131" y="3213162"/>
              <a:ext cx="191203" cy="427460"/>
            </a:xfrm>
            <a:custGeom>
              <a:avLst/>
              <a:gdLst>
                <a:gd name="T0" fmla="*/ 178030664 w 111"/>
                <a:gd name="T1" fmla="*/ 0 h 248"/>
                <a:gd name="T2" fmla="*/ 0 w 111"/>
                <a:gd name="T3" fmla="*/ 659539755 h 248"/>
                <a:gd name="T4" fmla="*/ 133523428 w 111"/>
                <a:gd name="T5" fmla="*/ 736782466 h 248"/>
                <a:gd name="T6" fmla="*/ 329356642 w 111"/>
                <a:gd name="T7" fmla="*/ 0 h 248"/>
                <a:gd name="T8" fmla="*/ 178030664 w 111"/>
                <a:gd name="T9" fmla="*/ 0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sp>
          <p:nvSpPr>
            <p:cNvPr id="18" name="Freeform 10"/>
            <p:cNvSpPr/>
            <p:nvPr/>
          </p:nvSpPr>
          <p:spPr bwMode="auto">
            <a:xfrm>
              <a:off x="2495041" y="3632930"/>
              <a:ext cx="356034" cy="356034"/>
            </a:xfrm>
            <a:custGeom>
              <a:avLst/>
              <a:gdLst>
                <a:gd name="T0" fmla="*/ 612368160 w 207"/>
                <a:gd name="T1" fmla="*/ 76915384 h 207"/>
                <a:gd name="T2" fmla="*/ 482202474 w 207"/>
                <a:gd name="T3" fmla="*/ 0 h 207"/>
                <a:gd name="T4" fmla="*/ 0 w 207"/>
                <a:gd name="T5" fmla="*/ 482202474 h 207"/>
                <a:gd name="T6" fmla="*/ 76915384 w 207"/>
                <a:gd name="T7" fmla="*/ 612368160 h 207"/>
                <a:gd name="T8" fmla="*/ 612368160 w 207"/>
                <a:gd name="T9" fmla="*/ 76915384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sp>
          <p:nvSpPr>
            <p:cNvPr id="19" name="Freeform 11"/>
            <p:cNvSpPr/>
            <p:nvPr/>
          </p:nvSpPr>
          <p:spPr bwMode="auto">
            <a:xfrm>
              <a:off x="2075273" y="3936217"/>
              <a:ext cx="427460" cy="189006"/>
            </a:xfrm>
            <a:custGeom>
              <a:avLst/>
              <a:gdLst>
                <a:gd name="T0" fmla="*/ 736782466 w 248"/>
                <a:gd name="T1" fmla="*/ 129902106 h 110"/>
                <a:gd name="T2" fmla="*/ 659539755 w 248"/>
                <a:gd name="T3" fmla="*/ 0 h 110"/>
                <a:gd name="T4" fmla="*/ 0 w 248"/>
                <a:gd name="T5" fmla="*/ 174187930 h 110"/>
                <a:gd name="T6" fmla="*/ 0 w 248"/>
                <a:gd name="T7" fmla="*/ 324756982 h 110"/>
                <a:gd name="T8" fmla="*/ 736782466 w 248"/>
                <a:gd name="T9" fmla="*/ 12990210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sp>
          <p:nvSpPr>
            <p:cNvPr id="20" name="Freeform 12"/>
            <p:cNvSpPr/>
            <p:nvPr/>
          </p:nvSpPr>
          <p:spPr bwMode="auto">
            <a:xfrm>
              <a:off x="1605927" y="3936352"/>
              <a:ext cx="425537" cy="188871"/>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solidFill>
                <a:srgbClr val="C00000"/>
              </a:solidFill>
            </a:ln>
          </p:spPr>
          <p:txBody>
            <a:bodyPr/>
            <a:lstStyle/>
            <a:p>
              <a:pPr defTabSz="685800">
                <a:defRPr/>
              </a:pPr>
              <a:endParaRPr lang="id-ID">
                <a:solidFill>
                  <a:schemeClr val="bg1">
                    <a:lumMod val="50000"/>
                  </a:schemeClr>
                </a:solidFill>
                <a:cs typeface="+mn-ea"/>
                <a:sym typeface="+mn-lt"/>
              </a:endParaRPr>
            </a:p>
          </p:txBody>
        </p:sp>
        <p:sp>
          <p:nvSpPr>
            <p:cNvPr id="21" name="Freeform 13"/>
            <p:cNvSpPr/>
            <p:nvPr/>
          </p:nvSpPr>
          <p:spPr bwMode="auto">
            <a:xfrm>
              <a:off x="1256605" y="3633206"/>
              <a:ext cx="354879" cy="355522"/>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solidFill>
                <a:srgbClr val="C00000"/>
              </a:solidFill>
            </a:ln>
          </p:spPr>
          <p:txBody>
            <a:bodyPr/>
            <a:lstStyle/>
            <a:p>
              <a:pPr defTabSz="685800">
                <a:defRPr/>
              </a:pPr>
              <a:endParaRPr lang="id-ID">
                <a:solidFill>
                  <a:schemeClr val="bg1">
                    <a:lumMod val="50000"/>
                  </a:schemeClr>
                </a:solidFill>
                <a:cs typeface="+mn-ea"/>
                <a:sym typeface="+mn-lt"/>
              </a:endParaRPr>
            </a:p>
          </p:txBody>
        </p:sp>
        <p:sp>
          <p:nvSpPr>
            <p:cNvPr id="22" name="Freeform 14"/>
            <p:cNvSpPr/>
            <p:nvPr/>
          </p:nvSpPr>
          <p:spPr bwMode="auto">
            <a:xfrm>
              <a:off x="1119258" y="3213405"/>
              <a:ext cx="191333" cy="426943"/>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solidFill>
                <a:srgbClr val="C00000"/>
              </a:solidFill>
            </a:ln>
          </p:spPr>
          <p:txBody>
            <a:bodyPr/>
            <a:lstStyle/>
            <a:p>
              <a:pPr defTabSz="685800">
                <a:defRPr/>
              </a:pPr>
              <a:endParaRPr lang="id-ID">
                <a:solidFill>
                  <a:schemeClr val="bg1">
                    <a:lumMod val="50000"/>
                  </a:schemeClr>
                </a:solidFill>
                <a:cs typeface="+mn-ea"/>
                <a:sym typeface="+mn-lt"/>
              </a:endParaRPr>
            </a:p>
          </p:txBody>
        </p:sp>
        <p:sp>
          <p:nvSpPr>
            <p:cNvPr id="23" name="Freeform 15"/>
            <p:cNvSpPr/>
            <p:nvPr/>
          </p:nvSpPr>
          <p:spPr bwMode="auto">
            <a:xfrm>
              <a:off x="1119258" y="2743609"/>
              <a:ext cx="191333" cy="425356"/>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solidFill>
                <a:srgbClr val="C00000"/>
              </a:solidFill>
            </a:ln>
          </p:spPr>
          <p:txBody>
            <a:bodyPr/>
            <a:lstStyle/>
            <a:p>
              <a:pPr defTabSz="685800">
                <a:defRPr/>
              </a:pPr>
              <a:endParaRPr lang="id-ID">
                <a:solidFill>
                  <a:schemeClr val="bg1">
                    <a:lumMod val="50000"/>
                  </a:schemeClr>
                </a:solidFill>
                <a:cs typeface="+mn-ea"/>
                <a:sym typeface="+mn-lt"/>
              </a:endParaRPr>
            </a:p>
          </p:txBody>
        </p:sp>
        <p:sp>
          <p:nvSpPr>
            <p:cNvPr id="24" name="Freeform 16"/>
            <p:cNvSpPr/>
            <p:nvPr/>
          </p:nvSpPr>
          <p:spPr bwMode="auto">
            <a:xfrm>
              <a:off x="1256605" y="2394436"/>
              <a:ext cx="354879" cy="354728"/>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solidFill>
                <a:srgbClr val="C00000"/>
              </a:solidFill>
            </a:ln>
          </p:spPr>
          <p:txBody>
            <a:bodyPr/>
            <a:lstStyle/>
            <a:p>
              <a:pPr defTabSz="685800">
                <a:defRPr/>
              </a:pPr>
              <a:endParaRPr lang="id-ID">
                <a:solidFill>
                  <a:schemeClr val="bg1">
                    <a:lumMod val="50000"/>
                  </a:schemeClr>
                </a:solidFill>
                <a:cs typeface="+mn-ea"/>
                <a:sym typeface="+mn-lt"/>
              </a:endParaRPr>
            </a:p>
          </p:txBody>
        </p:sp>
        <p:sp>
          <p:nvSpPr>
            <p:cNvPr id="25" name="Freeform 17"/>
            <p:cNvSpPr/>
            <p:nvPr/>
          </p:nvSpPr>
          <p:spPr bwMode="auto">
            <a:xfrm>
              <a:off x="1605927" y="2257147"/>
              <a:ext cx="425537" cy="191252"/>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solidFill>
                <a:srgbClr val="C00000"/>
              </a:solidFill>
            </a:ln>
          </p:spPr>
          <p:txBody>
            <a:bodyPr/>
            <a:lstStyle/>
            <a:p>
              <a:pPr defTabSz="685800">
                <a:defRPr/>
              </a:pPr>
              <a:endParaRPr lang="id-ID">
                <a:solidFill>
                  <a:schemeClr val="bg1">
                    <a:lumMod val="50000"/>
                  </a:schemeClr>
                </a:solidFill>
                <a:cs typeface="+mn-ea"/>
                <a:sym typeface="+mn-lt"/>
              </a:endParaRPr>
            </a:p>
          </p:txBody>
        </p:sp>
      </p:grpSp>
      <p:sp>
        <p:nvSpPr>
          <p:cNvPr id="26" name="Oval 5"/>
          <p:cNvSpPr>
            <a:spLocks noChangeArrowheads="1"/>
          </p:cNvSpPr>
          <p:nvPr/>
        </p:nvSpPr>
        <p:spPr bwMode="auto">
          <a:xfrm>
            <a:off x="4174904" y="2615249"/>
            <a:ext cx="1687052" cy="1688012"/>
          </a:xfrm>
          <a:prstGeom prst="ellipse">
            <a:avLst/>
          </a:prstGeom>
          <a:noFill/>
          <a:ln>
            <a:solidFill>
              <a:schemeClr val="tx2">
                <a:lumMod val="50000"/>
              </a:schemeClr>
            </a:solidFill>
          </a:ln>
        </p:spPr>
        <p:txBody>
          <a:bodyPr lIns="68584" tIns="34292" rIns="68584" bIns="34292"/>
          <a:lstStyle/>
          <a:p>
            <a:endParaRPr lang="id-ID">
              <a:solidFill>
                <a:schemeClr val="bg1">
                  <a:lumMod val="50000"/>
                </a:schemeClr>
              </a:solidFill>
              <a:cs typeface="+mn-ea"/>
              <a:sym typeface="+mn-lt"/>
            </a:endParaRPr>
          </a:p>
        </p:txBody>
      </p:sp>
      <p:grpSp>
        <p:nvGrpSpPr>
          <p:cNvPr id="27" name="Group 38"/>
          <p:cNvGrpSpPr/>
          <p:nvPr/>
        </p:nvGrpSpPr>
        <p:grpSpPr bwMode="auto">
          <a:xfrm>
            <a:off x="3982459" y="2422795"/>
            <a:ext cx="2070752" cy="2071730"/>
            <a:chOff x="3800237" y="2257147"/>
            <a:chExt cx="1868076" cy="1868076"/>
          </a:xfrm>
          <a:noFill/>
        </p:grpSpPr>
        <p:sp>
          <p:nvSpPr>
            <p:cNvPr id="28" name="Freeform 6"/>
            <p:cNvSpPr/>
            <p:nvPr/>
          </p:nvSpPr>
          <p:spPr bwMode="auto">
            <a:xfrm>
              <a:off x="5176087" y="2394436"/>
              <a:ext cx="355673" cy="354728"/>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29" name="Freeform 7"/>
            <p:cNvSpPr/>
            <p:nvPr/>
          </p:nvSpPr>
          <p:spPr bwMode="auto">
            <a:xfrm>
              <a:off x="4756107" y="2257147"/>
              <a:ext cx="427919" cy="191252"/>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30" name="Freeform 8"/>
            <p:cNvSpPr/>
            <p:nvPr/>
          </p:nvSpPr>
          <p:spPr bwMode="auto">
            <a:xfrm>
              <a:off x="5476980" y="2743609"/>
              <a:ext cx="191333" cy="425356"/>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31" name="Freeform 9"/>
            <p:cNvSpPr/>
            <p:nvPr/>
          </p:nvSpPr>
          <p:spPr bwMode="auto">
            <a:xfrm>
              <a:off x="5476980" y="3213405"/>
              <a:ext cx="191333" cy="426943"/>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32" name="Freeform 10"/>
            <p:cNvSpPr/>
            <p:nvPr/>
          </p:nvSpPr>
          <p:spPr bwMode="auto">
            <a:xfrm>
              <a:off x="5176087" y="3633206"/>
              <a:ext cx="355673" cy="355522"/>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33" name="Freeform 11"/>
            <p:cNvSpPr/>
            <p:nvPr/>
          </p:nvSpPr>
          <p:spPr bwMode="auto">
            <a:xfrm>
              <a:off x="4756107" y="3936352"/>
              <a:ext cx="427919" cy="188871"/>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34" name="Freeform 12"/>
            <p:cNvSpPr/>
            <p:nvPr/>
          </p:nvSpPr>
          <p:spPr bwMode="auto">
            <a:xfrm>
              <a:off x="4286906" y="3936352"/>
              <a:ext cx="425537" cy="188871"/>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35" name="Freeform 13"/>
            <p:cNvSpPr/>
            <p:nvPr/>
          </p:nvSpPr>
          <p:spPr bwMode="auto">
            <a:xfrm>
              <a:off x="3937584" y="3633206"/>
              <a:ext cx="354879" cy="355522"/>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36" name="Freeform 14"/>
            <p:cNvSpPr/>
            <p:nvPr/>
          </p:nvSpPr>
          <p:spPr bwMode="auto">
            <a:xfrm>
              <a:off x="3800237" y="3213405"/>
              <a:ext cx="191333" cy="426943"/>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37" name="Freeform 15"/>
            <p:cNvSpPr/>
            <p:nvPr/>
          </p:nvSpPr>
          <p:spPr bwMode="auto">
            <a:xfrm>
              <a:off x="3800237" y="2743609"/>
              <a:ext cx="191333" cy="425356"/>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38" name="Freeform 16"/>
            <p:cNvSpPr/>
            <p:nvPr/>
          </p:nvSpPr>
          <p:spPr bwMode="auto">
            <a:xfrm>
              <a:off x="3937584" y="2394436"/>
              <a:ext cx="354879" cy="354728"/>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39" name="Freeform 17"/>
            <p:cNvSpPr/>
            <p:nvPr/>
          </p:nvSpPr>
          <p:spPr bwMode="auto">
            <a:xfrm>
              <a:off x="4286906" y="2257147"/>
              <a:ext cx="425537" cy="191252"/>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grpSp>
      <p:sp>
        <p:nvSpPr>
          <p:cNvPr id="40" name="Oval 5"/>
          <p:cNvSpPr>
            <a:spLocks noChangeArrowheads="1"/>
          </p:cNvSpPr>
          <p:nvPr/>
        </p:nvSpPr>
        <p:spPr bwMode="auto">
          <a:xfrm>
            <a:off x="6408794" y="2615249"/>
            <a:ext cx="1687052" cy="1688012"/>
          </a:xfrm>
          <a:prstGeom prst="ellipse">
            <a:avLst/>
          </a:prstGeom>
          <a:noFill/>
          <a:ln>
            <a:solidFill>
              <a:srgbClr val="C00000"/>
            </a:solidFill>
          </a:ln>
        </p:spPr>
        <p:txBody>
          <a:bodyPr lIns="68584" tIns="34292" rIns="68584" bIns="34292"/>
          <a:lstStyle/>
          <a:p>
            <a:endParaRPr lang="id-ID">
              <a:solidFill>
                <a:schemeClr val="bg1">
                  <a:lumMod val="50000"/>
                </a:schemeClr>
              </a:solidFill>
              <a:cs typeface="+mn-ea"/>
              <a:sym typeface="+mn-lt"/>
            </a:endParaRPr>
          </a:p>
        </p:txBody>
      </p:sp>
      <p:grpSp>
        <p:nvGrpSpPr>
          <p:cNvPr id="41" name="Group 61"/>
          <p:cNvGrpSpPr/>
          <p:nvPr/>
        </p:nvGrpSpPr>
        <p:grpSpPr bwMode="auto">
          <a:xfrm>
            <a:off x="6216349" y="2422795"/>
            <a:ext cx="2070752" cy="2071730"/>
            <a:chOff x="6546413" y="2257147"/>
            <a:chExt cx="1868076" cy="1868076"/>
          </a:xfrm>
          <a:noFill/>
        </p:grpSpPr>
        <p:sp>
          <p:nvSpPr>
            <p:cNvPr id="42" name="Freeform 6"/>
            <p:cNvSpPr/>
            <p:nvPr/>
          </p:nvSpPr>
          <p:spPr bwMode="auto">
            <a:xfrm>
              <a:off x="7922196" y="2394505"/>
              <a:ext cx="356034" cy="354935"/>
            </a:xfrm>
            <a:custGeom>
              <a:avLst/>
              <a:gdLst>
                <a:gd name="T0" fmla="*/ 612368160 w 207"/>
                <a:gd name="T1" fmla="*/ 537330238 h 206"/>
                <a:gd name="T2" fmla="*/ 76915384 w 207"/>
                <a:gd name="T3" fmla="*/ 0 h 206"/>
                <a:gd name="T4" fmla="*/ 0 w 207"/>
                <a:gd name="T5" fmla="*/ 130621249 h 206"/>
                <a:gd name="T6" fmla="*/ 482202474 w 207"/>
                <a:gd name="T7" fmla="*/ 611547836 h 206"/>
                <a:gd name="T8" fmla="*/ 612368160 w 207"/>
                <a:gd name="T9" fmla="*/ 537330238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sp>
          <p:nvSpPr>
            <p:cNvPr id="43" name="Freeform 7"/>
            <p:cNvSpPr/>
            <p:nvPr/>
          </p:nvSpPr>
          <p:spPr bwMode="auto">
            <a:xfrm>
              <a:off x="7502428" y="2257147"/>
              <a:ext cx="427460" cy="191203"/>
            </a:xfrm>
            <a:custGeom>
              <a:avLst/>
              <a:gdLst>
                <a:gd name="T0" fmla="*/ 0 w 248"/>
                <a:gd name="T1" fmla="*/ 0 h 111"/>
                <a:gd name="T2" fmla="*/ 0 w 248"/>
                <a:gd name="T3" fmla="*/ 151325978 h 111"/>
                <a:gd name="T4" fmla="*/ 659539755 w 248"/>
                <a:gd name="T5" fmla="*/ 329356642 h 111"/>
                <a:gd name="T6" fmla="*/ 736782466 w 248"/>
                <a:gd name="T7" fmla="*/ 198801166 h 111"/>
                <a:gd name="T8" fmla="*/ 0 w 248"/>
                <a:gd name="T9" fmla="*/ 0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sp>
          <p:nvSpPr>
            <p:cNvPr id="44" name="Freeform 8"/>
            <p:cNvSpPr/>
            <p:nvPr/>
          </p:nvSpPr>
          <p:spPr bwMode="auto">
            <a:xfrm>
              <a:off x="8223286" y="2743946"/>
              <a:ext cx="191203" cy="425262"/>
            </a:xfrm>
            <a:custGeom>
              <a:avLst/>
              <a:gdLst>
                <a:gd name="T0" fmla="*/ 133523428 w 111"/>
                <a:gd name="T1" fmla="*/ 0 h 247"/>
                <a:gd name="T2" fmla="*/ 0 w 111"/>
                <a:gd name="T3" fmla="*/ 77070559 h 247"/>
                <a:gd name="T4" fmla="*/ 178030664 w 111"/>
                <a:gd name="T5" fmla="*/ 732177201 h 247"/>
                <a:gd name="T6" fmla="*/ 329356642 w 111"/>
                <a:gd name="T7" fmla="*/ 732177201 h 247"/>
                <a:gd name="T8" fmla="*/ 133523428 w 111"/>
                <a:gd name="T9" fmla="*/ 0 h 2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sp>
          <p:nvSpPr>
            <p:cNvPr id="45" name="Freeform 9"/>
            <p:cNvSpPr/>
            <p:nvPr/>
          </p:nvSpPr>
          <p:spPr bwMode="auto">
            <a:xfrm>
              <a:off x="8223286" y="3213162"/>
              <a:ext cx="191203" cy="427460"/>
            </a:xfrm>
            <a:custGeom>
              <a:avLst/>
              <a:gdLst>
                <a:gd name="T0" fmla="*/ 178030664 w 111"/>
                <a:gd name="T1" fmla="*/ 0 h 248"/>
                <a:gd name="T2" fmla="*/ 0 w 111"/>
                <a:gd name="T3" fmla="*/ 659539755 h 248"/>
                <a:gd name="T4" fmla="*/ 133523428 w 111"/>
                <a:gd name="T5" fmla="*/ 736782466 h 248"/>
                <a:gd name="T6" fmla="*/ 329356642 w 111"/>
                <a:gd name="T7" fmla="*/ 0 h 248"/>
                <a:gd name="T8" fmla="*/ 178030664 w 111"/>
                <a:gd name="T9" fmla="*/ 0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sp>
          <p:nvSpPr>
            <p:cNvPr id="46" name="Freeform 10"/>
            <p:cNvSpPr/>
            <p:nvPr/>
          </p:nvSpPr>
          <p:spPr bwMode="auto">
            <a:xfrm>
              <a:off x="7922196" y="3632930"/>
              <a:ext cx="356034" cy="356034"/>
            </a:xfrm>
            <a:custGeom>
              <a:avLst/>
              <a:gdLst>
                <a:gd name="T0" fmla="*/ 612368160 w 207"/>
                <a:gd name="T1" fmla="*/ 76915384 h 207"/>
                <a:gd name="T2" fmla="*/ 482202474 w 207"/>
                <a:gd name="T3" fmla="*/ 0 h 207"/>
                <a:gd name="T4" fmla="*/ 0 w 207"/>
                <a:gd name="T5" fmla="*/ 482202474 h 207"/>
                <a:gd name="T6" fmla="*/ 76915384 w 207"/>
                <a:gd name="T7" fmla="*/ 612368160 h 207"/>
                <a:gd name="T8" fmla="*/ 612368160 w 207"/>
                <a:gd name="T9" fmla="*/ 76915384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sp>
          <p:nvSpPr>
            <p:cNvPr id="47" name="Freeform 11"/>
            <p:cNvSpPr/>
            <p:nvPr/>
          </p:nvSpPr>
          <p:spPr bwMode="auto">
            <a:xfrm>
              <a:off x="7502428" y="3936217"/>
              <a:ext cx="427460" cy="189006"/>
            </a:xfrm>
            <a:custGeom>
              <a:avLst/>
              <a:gdLst>
                <a:gd name="T0" fmla="*/ 736782466 w 248"/>
                <a:gd name="T1" fmla="*/ 129902106 h 110"/>
                <a:gd name="T2" fmla="*/ 659539755 w 248"/>
                <a:gd name="T3" fmla="*/ 0 h 110"/>
                <a:gd name="T4" fmla="*/ 0 w 248"/>
                <a:gd name="T5" fmla="*/ 174187930 h 110"/>
                <a:gd name="T6" fmla="*/ 0 w 248"/>
                <a:gd name="T7" fmla="*/ 324756982 h 110"/>
                <a:gd name="T8" fmla="*/ 736782466 w 248"/>
                <a:gd name="T9" fmla="*/ 12990210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sp>
          <p:nvSpPr>
            <p:cNvPr id="48" name="Freeform 12"/>
            <p:cNvSpPr/>
            <p:nvPr/>
          </p:nvSpPr>
          <p:spPr bwMode="auto">
            <a:xfrm>
              <a:off x="7033212" y="3936217"/>
              <a:ext cx="425262" cy="189006"/>
            </a:xfrm>
            <a:custGeom>
              <a:avLst/>
              <a:gdLst>
                <a:gd name="T0" fmla="*/ 0 w 247"/>
                <a:gd name="T1" fmla="*/ 129902106 h 110"/>
                <a:gd name="T2" fmla="*/ 732177201 w 247"/>
                <a:gd name="T3" fmla="*/ 324756982 h 110"/>
                <a:gd name="T4" fmla="*/ 732177201 w 247"/>
                <a:gd name="T5" fmla="*/ 174187930 h 110"/>
                <a:gd name="T6" fmla="*/ 77070559 w 247"/>
                <a:gd name="T7" fmla="*/ 0 h 110"/>
                <a:gd name="T8" fmla="*/ 0 w 247"/>
                <a:gd name="T9" fmla="*/ 129902106 h 1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sp>
          <p:nvSpPr>
            <p:cNvPr id="49" name="Freeform 13"/>
            <p:cNvSpPr/>
            <p:nvPr/>
          </p:nvSpPr>
          <p:spPr bwMode="auto">
            <a:xfrm>
              <a:off x="6683771" y="3632930"/>
              <a:ext cx="354935" cy="356034"/>
            </a:xfrm>
            <a:custGeom>
              <a:avLst/>
              <a:gdLst>
                <a:gd name="T0" fmla="*/ 130621249 w 206"/>
                <a:gd name="T1" fmla="*/ 0 h 207"/>
                <a:gd name="T2" fmla="*/ 0 w 206"/>
                <a:gd name="T3" fmla="*/ 76915384 h 207"/>
                <a:gd name="T4" fmla="*/ 537330238 w 206"/>
                <a:gd name="T5" fmla="*/ 612368160 h 207"/>
                <a:gd name="T6" fmla="*/ 611547836 w 206"/>
                <a:gd name="T7" fmla="*/ 482202474 h 207"/>
                <a:gd name="T8" fmla="*/ 130621249 w 206"/>
                <a:gd name="T9" fmla="*/ 0 h 2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sp>
          <p:nvSpPr>
            <p:cNvPr id="50" name="Freeform 14"/>
            <p:cNvSpPr/>
            <p:nvPr/>
          </p:nvSpPr>
          <p:spPr bwMode="auto">
            <a:xfrm>
              <a:off x="6546413" y="3213162"/>
              <a:ext cx="191203" cy="427460"/>
            </a:xfrm>
            <a:custGeom>
              <a:avLst/>
              <a:gdLst>
                <a:gd name="T0" fmla="*/ 0 w 111"/>
                <a:gd name="T1" fmla="*/ 0 h 248"/>
                <a:gd name="T2" fmla="*/ 198801166 w 111"/>
                <a:gd name="T3" fmla="*/ 736782466 h 248"/>
                <a:gd name="T4" fmla="*/ 329356642 w 111"/>
                <a:gd name="T5" fmla="*/ 659539755 h 248"/>
                <a:gd name="T6" fmla="*/ 151325978 w 111"/>
                <a:gd name="T7" fmla="*/ 0 h 248"/>
                <a:gd name="T8" fmla="*/ 0 w 111"/>
                <a:gd name="T9" fmla="*/ 0 h 2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sp>
          <p:nvSpPr>
            <p:cNvPr id="51" name="Freeform 15"/>
            <p:cNvSpPr/>
            <p:nvPr/>
          </p:nvSpPr>
          <p:spPr bwMode="auto">
            <a:xfrm>
              <a:off x="6546413" y="2743946"/>
              <a:ext cx="191203" cy="425262"/>
            </a:xfrm>
            <a:custGeom>
              <a:avLst/>
              <a:gdLst>
                <a:gd name="T0" fmla="*/ 151325978 w 111"/>
                <a:gd name="T1" fmla="*/ 732177201 h 247"/>
                <a:gd name="T2" fmla="*/ 329356642 w 111"/>
                <a:gd name="T3" fmla="*/ 77070559 h 247"/>
                <a:gd name="T4" fmla="*/ 198801166 w 111"/>
                <a:gd name="T5" fmla="*/ 0 h 247"/>
                <a:gd name="T6" fmla="*/ 0 w 111"/>
                <a:gd name="T7" fmla="*/ 732177201 h 247"/>
                <a:gd name="T8" fmla="*/ 151325978 w 111"/>
                <a:gd name="T9" fmla="*/ 732177201 h 2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sp>
          <p:nvSpPr>
            <p:cNvPr id="52" name="Freeform 16"/>
            <p:cNvSpPr/>
            <p:nvPr/>
          </p:nvSpPr>
          <p:spPr bwMode="auto">
            <a:xfrm>
              <a:off x="6683771" y="2394505"/>
              <a:ext cx="354935" cy="354935"/>
            </a:xfrm>
            <a:custGeom>
              <a:avLst/>
              <a:gdLst>
                <a:gd name="T0" fmla="*/ 0 w 206"/>
                <a:gd name="T1" fmla="*/ 537330238 h 206"/>
                <a:gd name="T2" fmla="*/ 130621249 w 206"/>
                <a:gd name="T3" fmla="*/ 611547836 h 206"/>
                <a:gd name="T4" fmla="*/ 611547836 w 206"/>
                <a:gd name="T5" fmla="*/ 130621249 h 206"/>
                <a:gd name="T6" fmla="*/ 537330238 w 206"/>
                <a:gd name="T7" fmla="*/ 0 h 206"/>
                <a:gd name="T8" fmla="*/ 0 w 206"/>
                <a:gd name="T9" fmla="*/ 537330238 h 20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sp>
          <p:nvSpPr>
            <p:cNvPr id="53" name="Freeform 17"/>
            <p:cNvSpPr/>
            <p:nvPr/>
          </p:nvSpPr>
          <p:spPr bwMode="auto">
            <a:xfrm>
              <a:off x="7033212" y="2257147"/>
              <a:ext cx="425262" cy="191203"/>
            </a:xfrm>
            <a:custGeom>
              <a:avLst/>
              <a:gdLst>
                <a:gd name="T0" fmla="*/ 0 w 247"/>
                <a:gd name="T1" fmla="*/ 198801166 h 111"/>
                <a:gd name="T2" fmla="*/ 74107499 w 247"/>
                <a:gd name="T3" fmla="*/ 329356642 h 111"/>
                <a:gd name="T4" fmla="*/ 732177201 w 247"/>
                <a:gd name="T5" fmla="*/ 151325978 h 111"/>
                <a:gd name="T6" fmla="*/ 732177201 w 247"/>
                <a:gd name="T7" fmla="*/ 0 h 111"/>
                <a:gd name="T8" fmla="*/ 0 w 247"/>
                <a:gd name="T9" fmla="*/ 198801166 h 1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w="9525">
              <a:solidFill>
                <a:srgbClr val="C00000"/>
              </a:solidFill>
              <a:round/>
            </a:ln>
          </p:spPr>
          <p:txBody>
            <a:bodyPr/>
            <a:lstStyle/>
            <a:p>
              <a:endParaRPr lang="zh-CN" altLang="en-US">
                <a:solidFill>
                  <a:schemeClr val="bg1">
                    <a:lumMod val="50000"/>
                  </a:schemeClr>
                </a:solidFill>
                <a:cs typeface="+mn-ea"/>
                <a:sym typeface="+mn-lt"/>
              </a:endParaRPr>
            </a:p>
          </p:txBody>
        </p:sp>
      </p:grpSp>
      <p:sp>
        <p:nvSpPr>
          <p:cNvPr id="54" name="Oval 5"/>
          <p:cNvSpPr>
            <a:spLocks noChangeArrowheads="1"/>
          </p:cNvSpPr>
          <p:nvPr/>
        </p:nvSpPr>
        <p:spPr bwMode="auto">
          <a:xfrm>
            <a:off x="8673572" y="2615249"/>
            <a:ext cx="1687052" cy="1688012"/>
          </a:xfrm>
          <a:prstGeom prst="ellipse">
            <a:avLst/>
          </a:prstGeom>
          <a:noFill/>
          <a:ln>
            <a:solidFill>
              <a:schemeClr val="tx2">
                <a:lumMod val="50000"/>
              </a:schemeClr>
            </a:solidFill>
          </a:ln>
        </p:spPr>
        <p:txBody>
          <a:bodyPr lIns="68584" tIns="34292" rIns="68584" bIns="34292"/>
          <a:lstStyle/>
          <a:p>
            <a:endParaRPr lang="id-ID">
              <a:solidFill>
                <a:schemeClr val="bg1">
                  <a:lumMod val="50000"/>
                </a:schemeClr>
              </a:solidFill>
              <a:cs typeface="+mn-ea"/>
              <a:sym typeface="+mn-lt"/>
            </a:endParaRPr>
          </a:p>
        </p:txBody>
      </p:sp>
      <p:grpSp>
        <p:nvGrpSpPr>
          <p:cNvPr id="55" name="Group 86"/>
          <p:cNvGrpSpPr/>
          <p:nvPr/>
        </p:nvGrpSpPr>
        <p:grpSpPr bwMode="auto">
          <a:xfrm>
            <a:off x="8481126" y="2422795"/>
            <a:ext cx="2070752" cy="2071730"/>
            <a:chOff x="9237196" y="2257147"/>
            <a:chExt cx="1868076" cy="1868076"/>
          </a:xfrm>
          <a:noFill/>
        </p:grpSpPr>
        <p:sp>
          <p:nvSpPr>
            <p:cNvPr id="56" name="Freeform 6"/>
            <p:cNvSpPr/>
            <p:nvPr/>
          </p:nvSpPr>
          <p:spPr bwMode="auto">
            <a:xfrm>
              <a:off x="10613046" y="2394436"/>
              <a:ext cx="355673" cy="354728"/>
            </a:xfrm>
            <a:custGeom>
              <a:avLst/>
              <a:gdLst>
                <a:gd name="T0" fmla="*/ 207 w 207"/>
                <a:gd name="T1" fmla="*/ 181 h 206"/>
                <a:gd name="T2" fmla="*/ 26 w 207"/>
                <a:gd name="T3" fmla="*/ 0 h 206"/>
                <a:gd name="T4" fmla="*/ 0 w 207"/>
                <a:gd name="T5" fmla="*/ 44 h 206"/>
                <a:gd name="T6" fmla="*/ 163 w 207"/>
                <a:gd name="T7" fmla="*/ 206 h 206"/>
                <a:gd name="T8" fmla="*/ 207 w 207"/>
                <a:gd name="T9" fmla="*/ 181 h 206"/>
              </a:gdLst>
              <a:ahLst/>
              <a:cxnLst>
                <a:cxn ang="0">
                  <a:pos x="T0" y="T1"/>
                </a:cxn>
                <a:cxn ang="0">
                  <a:pos x="T2" y="T3"/>
                </a:cxn>
                <a:cxn ang="0">
                  <a:pos x="T4" y="T5"/>
                </a:cxn>
                <a:cxn ang="0">
                  <a:pos x="T6" y="T7"/>
                </a:cxn>
                <a:cxn ang="0">
                  <a:pos x="T8" y="T9"/>
                </a:cxn>
              </a:cxnLst>
              <a:rect l="0" t="0" r="r" b="b"/>
              <a:pathLst>
                <a:path w="207" h="206">
                  <a:moveTo>
                    <a:pt x="207" y="181"/>
                  </a:moveTo>
                  <a:cubicBezTo>
                    <a:pt x="162" y="107"/>
                    <a:pt x="100" y="45"/>
                    <a:pt x="26" y="0"/>
                  </a:cubicBezTo>
                  <a:cubicBezTo>
                    <a:pt x="0" y="44"/>
                    <a:pt x="0" y="44"/>
                    <a:pt x="0" y="44"/>
                  </a:cubicBezTo>
                  <a:cubicBezTo>
                    <a:pt x="66" y="85"/>
                    <a:pt x="122" y="140"/>
                    <a:pt x="163" y="206"/>
                  </a:cubicBezTo>
                  <a:lnTo>
                    <a:pt x="207" y="181"/>
                  </a:ln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57" name="Freeform 7"/>
            <p:cNvSpPr/>
            <p:nvPr/>
          </p:nvSpPr>
          <p:spPr bwMode="auto">
            <a:xfrm>
              <a:off x="10193066" y="2257147"/>
              <a:ext cx="427919" cy="191252"/>
            </a:xfrm>
            <a:custGeom>
              <a:avLst/>
              <a:gdLst>
                <a:gd name="T0" fmla="*/ 0 w 248"/>
                <a:gd name="T1" fmla="*/ 0 h 111"/>
                <a:gd name="T2" fmla="*/ 0 w 248"/>
                <a:gd name="T3" fmla="*/ 51 h 111"/>
                <a:gd name="T4" fmla="*/ 222 w 248"/>
                <a:gd name="T5" fmla="*/ 111 h 111"/>
                <a:gd name="T6" fmla="*/ 248 w 248"/>
                <a:gd name="T7" fmla="*/ 67 h 111"/>
                <a:gd name="T8" fmla="*/ 0 w 248"/>
                <a:gd name="T9" fmla="*/ 0 h 111"/>
              </a:gdLst>
              <a:ahLst/>
              <a:cxnLst>
                <a:cxn ang="0">
                  <a:pos x="T0" y="T1"/>
                </a:cxn>
                <a:cxn ang="0">
                  <a:pos x="T2" y="T3"/>
                </a:cxn>
                <a:cxn ang="0">
                  <a:pos x="T4" y="T5"/>
                </a:cxn>
                <a:cxn ang="0">
                  <a:pos x="T6" y="T7"/>
                </a:cxn>
                <a:cxn ang="0">
                  <a:pos x="T8" y="T9"/>
                </a:cxn>
              </a:cxnLst>
              <a:rect l="0" t="0" r="r" b="b"/>
              <a:pathLst>
                <a:path w="248" h="111">
                  <a:moveTo>
                    <a:pt x="0" y="0"/>
                  </a:moveTo>
                  <a:cubicBezTo>
                    <a:pt x="0" y="51"/>
                    <a:pt x="0" y="51"/>
                    <a:pt x="0" y="51"/>
                  </a:cubicBezTo>
                  <a:cubicBezTo>
                    <a:pt x="80" y="53"/>
                    <a:pt x="156" y="75"/>
                    <a:pt x="222" y="111"/>
                  </a:cubicBezTo>
                  <a:cubicBezTo>
                    <a:pt x="248" y="67"/>
                    <a:pt x="248" y="67"/>
                    <a:pt x="248" y="67"/>
                  </a:cubicBezTo>
                  <a:cubicBezTo>
                    <a:pt x="174" y="26"/>
                    <a:pt x="90" y="2"/>
                    <a:pt x="0" y="0"/>
                  </a:cubicBez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58" name="Freeform 8"/>
            <p:cNvSpPr/>
            <p:nvPr/>
          </p:nvSpPr>
          <p:spPr bwMode="auto">
            <a:xfrm>
              <a:off x="10913939" y="2743609"/>
              <a:ext cx="191333" cy="425356"/>
            </a:xfrm>
            <a:custGeom>
              <a:avLst/>
              <a:gdLst>
                <a:gd name="T0" fmla="*/ 45 w 111"/>
                <a:gd name="T1" fmla="*/ 0 h 247"/>
                <a:gd name="T2" fmla="*/ 0 w 111"/>
                <a:gd name="T3" fmla="*/ 26 h 247"/>
                <a:gd name="T4" fmla="*/ 60 w 111"/>
                <a:gd name="T5" fmla="*/ 247 h 247"/>
                <a:gd name="T6" fmla="*/ 111 w 111"/>
                <a:gd name="T7" fmla="*/ 247 h 247"/>
                <a:gd name="T8" fmla="*/ 45 w 111"/>
                <a:gd name="T9" fmla="*/ 0 h 247"/>
              </a:gdLst>
              <a:ahLst/>
              <a:cxnLst>
                <a:cxn ang="0">
                  <a:pos x="T0" y="T1"/>
                </a:cxn>
                <a:cxn ang="0">
                  <a:pos x="T2" y="T3"/>
                </a:cxn>
                <a:cxn ang="0">
                  <a:pos x="T4" y="T5"/>
                </a:cxn>
                <a:cxn ang="0">
                  <a:pos x="T6" y="T7"/>
                </a:cxn>
                <a:cxn ang="0">
                  <a:pos x="T8" y="T9"/>
                </a:cxn>
              </a:cxnLst>
              <a:rect l="0" t="0" r="r" b="b"/>
              <a:pathLst>
                <a:path w="111" h="247">
                  <a:moveTo>
                    <a:pt x="45" y="0"/>
                  </a:moveTo>
                  <a:cubicBezTo>
                    <a:pt x="0" y="26"/>
                    <a:pt x="0" y="26"/>
                    <a:pt x="0" y="26"/>
                  </a:cubicBezTo>
                  <a:cubicBezTo>
                    <a:pt x="37" y="92"/>
                    <a:pt x="58" y="167"/>
                    <a:pt x="60" y="247"/>
                  </a:cubicBezTo>
                  <a:cubicBezTo>
                    <a:pt x="111" y="247"/>
                    <a:pt x="111" y="247"/>
                    <a:pt x="111" y="247"/>
                  </a:cubicBezTo>
                  <a:cubicBezTo>
                    <a:pt x="109" y="158"/>
                    <a:pt x="85" y="74"/>
                    <a:pt x="45" y="0"/>
                  </a:cubicBez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59" name="Freeform 9"/>
            <p:cNvSpPr/>
            <p:nvPr/>
          </p:nvSpPr>
          <p:spPr bwMode="auto">
            <a:xfrm>
              <a:off x="10913939" y="3213405"/>
              <a:ext cx="191333" cy="426943"/>
            </a:xfrm>
            <a:custGeom>
              <a:avLst/>
              <a:gdLst>
                <a:gd name="T0" fmla="*/ 60 w 111"/>
                <a:gd name="T1" fmla="*/ 0 h 248"/>
                <a:gd name="T2" fmla="*/ 0 w 111"/>
                <a:gd name="T3" fmla="*/ 222 h 248"/>
                <a:gd name="T4" fmla="*/ 45 w 111"/>
                <a:gd name="T5" fmla="*/ 248 h 248"/>
                <a:gd name="T6" fmla="*/ 111 w 111"/>
                <a:gd name="T7" fmla="*/ 0 h 248"/>
                <a:gd name="T8" fmla="*/ 60 w 111"/>
                <a:gd name="T9" fmla="*/ 0 h 248"/>
              </a:gdLst>
              <a:ahLst/>
              <a:cxnLst>
                <a:cxn ang="0">
                  <a:pos x="T0" y="T1"/>
                </a:cxn>
                <a:cxn ang="0">
                  <a:pos x="T2" y="T3"/>
                </a:cxn>
                <a:cxn ang="0">
                  <a:pos x="T4" y="T5"/>
                </a:cxn>
                <a:cxn ang="0">
                  <a:pos x="T6" y="T7"/>
                </a:cxn>
                <a:cxn ang="0">
                  <a:pos x="T8" y="T9"/>
                </a:cxn>
              </a:cxnLst>
              <a:rect l="0" t="0" r="r" b="b"/>
              <a:pathLst>
                <a:path w="111" h="248">
                  <a:moveTo>
                    <a:pt x="60" y="0"/>
                  </a:moveTo>
                  <a:cubicBezTo>
                    <a:pt x="58" y="80"/>
                    <a:pt x="37" y="156"/>
                    <a:pt x="0" y="222"/>
                  </a:cubicBezTo>
                  <a:cubicBezTo>
                    <a:pt x="45" y="248"/>
                    <a:pt x="45" y="248"/>
                    <a:pt x="45" y="248"/>
                  </a:cubicBezTo>
                  <a:cubicBezTo>
                    <a:pt x="85" y="174"/>
                    <a:pt x="109" y="90"/>
                    <a:pt x="111" y="0"/>
                  </a:cubicBezTo>
                  <a:lnTo>
                    <a:pt x="60" y="0"/>
                  </a:ln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60" name="Freeform 10"/>
            <p:cNvSpPr/>
            <p:nvPr/>
          </p:nvSpPr>
          <p:spPr bwMode="auto">
            <a:xfrm>
              <a:off x="10613046" y="3633206"/>
              <a:ext cx="355673" cy="355522"/>
            </a:xfrm>
            <a:custGeom>
              <a:avLst/>
              <a:gdLst>
                <a:gd name="T0" fmla="*/ 207 w 207"/>
                <a:gd name="T1" fmla="*/ 26 h 207"/>
                <a:gd name="T2" fmla="*/ 163 w 207"/>
                <a:gd name="T3" fmla="*/ 0 h 207"/>
                <a:gd name="T4" fmla="*/ 0 w 207"/>
                <a:gd name="T5" fmla="*/ 163 h 207"/>
                <a:gd name="T6" fmla="*/ 26 w 207"/>
                <a:gd name="T7" fmla="*/ 207 h 207"/>
                <a:gd name="T8" fmla="*/ 207 w 207"/>
                <a:gd name="T9" fmla="*/ 26 h 207"/>
              </a:gdLst>
              <a:ahLst/>
              <a:cxnLst>
                <a:cxn ang="0">
                  <a:pos x="T0" y="T1"/>
                </a:cxn>
                <a:cxn ang="0">
                  <a:pos x="T2" y="T3"/>
                </a:cxn>
                <a:cxn ang="0">
                  <a:pos x="T4" y="T5"/>
                </a:cxn>
                <a:cxn ang="0">
                  <a:pos x="T6" y="T7"/>
                </a:cxn>
                <a:cxn ang="0">
                  <a:pos x="T8" y="T9"/>
                </a:cxn>
              </a:cxnLst>
              <a:rect l="0" t="0" r="r" b="b"/>
              <a:pathLst>
                <a:path w="207" h="207">
                  <a:moveTo>
                    <a:pt x="207" y="26"/>
                  </a:moveTo>
                  <a:cubicBezTo>
                    <a:pt x="163" y="0"/>
                    <a:pt x="163" y="0"/>
                    <a:pt x="163" y="0"/>
                  </a:cubicBezTo>
                  <a:cubicBezTo>
                    <a:pt x="122" y="66"/>
                    <a:pt x="66" y="122"/>
                    <a:pt x="0" y="163"/>
                  </a:cubicBezTo>
                  <a:cubicBezTo>
                    <a:pt x="26" y="207"/>
                    <a:pt x="26" y="207"/>
                    <a:pt x="26" y="207"/>
                  </a:cubicBezTo>
                  <a:cubicBezTo>
                    <a:pt x="100" y="162"/>
                    <a:pt x="162" y="100"/>
                    <a:pt x="207" y="26"/>
                  </a:cubicBez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61" name="Freeform 11"/>
            <p:cNvSpPr/>
            <p:nvPr/>
          </p:nvSpPr>
          <p:spPr bwMode="auto">
            <a:xfrm>
              <a:off x="10193066" y="3936352"/>
              <a:ext cx="427919" cy="188871"/>
            </a:xfrm>
            <a:custGeom>
              <a:avLst/>
              <a:gdLst>
                <a:gd name="T0" fmla="*/ 248 w 248"/>
                <a:gd name="T1" fmla="*/ 44 h 110"/>
                <a:gd name="T2" fmla="*/ 222 w 248"/>
                <a:gd name="T3" fmla="*/ 0 h 110"/>
                <a:gd name="T4" fmla="*/ 0 w 248"/>
                <a:gd name="T5" fmla="*/ 59 h 110"/>
                <a:gd name="T6" fmla="*/ 0 w 248"/>
                <a:gd name="T7" fmla="*/ 110 h 110"/>
                <a:gd name="T8" fmla="*/ 248 w 248"/>
                <a:gd name="T9" fmla="*/ 44 h 110"/>
              </a:gdLst>
              <a:ahLst/>
              <a:cxnLst>
                <a:cxn ang="0">
                  <a:pos x="T0" y="T1"/>
                </a:cxn>
                <a:cxn ang="0">
                  <a:pos x="T2" y="T3"/>
                </a:cxn>
                <a:cxn ang="0">
                  <a:pos x="T4" y="T5"/>
                </a:cxn>
                <a:cxn ang="0">
                  <a:pos x="T6" y="T7"/>
                </a:cxn>
                <a:cxn ang="0">
                  <a:pos x="T8" y="T9"/>
                </a:cxn>
              </a:cxnLst>
              <a:rect l="0" t="0" r="r" b="b"/>
              <a:pathLst>
                <a:path w="248" h="110">
                  <a:moveTo>
                    <a:pt x="248" y="44"/>
                  </a:moveTo>
                  <a:cubicBezTo>
                    <a:pt x="222" y="0"/>
                    <a:pt x="222" y="0"/>
                    <a:pt x="222" y="0"/>
                  </a:cubicBezTo>
                  <a:cubicBezTo>
                    <a:pt x="156" y="36"/>
                    <a:pt x="80" y="57"/>
                    <a:pt x="0" y="59"/>
                  </a:cubicBezTo>
                  <a:cubicBezTo>
                    <a:pt x="0" y="110"/>
                    <a:pt x="0" y="110"/>
                    <a:pt x="0" y="110"/>
                  </a:cubicBezTo>
                  <a:cubicBezTo>
                    <a:pt x="90" y="108"/>
                    <a:pt x="174" y="84"/>
                    <a:pt x="248" y="44"/>
                  </a:cubicBez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62" name="Freeform 12"/>
            <p:cNvSpPr/>
            <p:nvPr/>
          </p:nvSpPr>
          <p:spPr bwMode="auto">
            <a:xfrm>
              <a:off x="9723865" y="3936352"/>
              <a:ext cx="425537" cy="188871"/>
            </a:xfrm>
            <a:custGeom>
              <a:avLst/>
              <a:gdLst>
                <a:gd name="T0" fmla="*/ 0 w 247"/>
                <a:gd name="T1" fmla="*/ 44 h 110"/>
                <a:gd name="T2" fmla="*/ 247 w 247"/>
                <a:gd name="T3" fmla="*/ 110 h 110"/>
                <a:gd name="T4" fmla="*/ 247 w 247"/>
                <a:gd name="T5" fmla="*/ 59 h 110"/>
                <a:gd name="T6" fmla="*/ 26 w 247"/>
                <a:gd name="T7" fmla="*/ 0 h 110"/>
                <a:gd name="T8" fmla="*/ 0 w 247"/>
                <a:gd name="T9" fmla="*/ 44 h 110"/>
              </a:gdLst>
              <a:ahLst/>
              <a:cxnLst>
                <a:cxn ang="0">
                  <a:pos x="T0" y="T1"/>
                </a:cxn>
                <a:cxn ang="0">
                  <a:pos x="T2" y="T3"/>
                </a:cxn>
                <a:cxn ang="0">
                  <a:pos x="T4" y="T5"/>
                </a:cxn>
                <a:cxn ang="0">
                  <a:pos x="T6" y="T7"/>
                </a:cxn>
                <a:cxn ang="0">
                  <a:pos x="T8" y="T9"/>
                </a:cxn>
              </a:cxnLst>
              <a:rect l="0" t="0" r="r" b="b"/>
              <a:pathLst>
                <a:path w="247" h="110">
                  <a:moveTo>
                    <a:pt x="0" y="44"/>
                  </a:moveTo>
                  <a:cubicBezTo>
                    <a:pt x="74" y="84"/>
                    <a:pt x="158" y="108"/>
                    <a:pt x="247" y="110"/>
                  </a:cubicBezTo>
                  <a:cubicBezTo>
                    <a:pt x="247" y="59"/>
                    <a:pt x="247" y="59"/>
                    <a:pt x="247" y="59"/>
                  </a:cubicBezTo>
                  <a:cubicBezTo>
                    <a:pt x="167" y="57"/>
                    <a:pt x="92" y="36"/>
                    <a:pt x="26" y="0"/>
                  </a:cubicBezTo>
                  <a:lnTo>
                    <a:pt x="0" y="44"/>
                  </a:ln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63" name="Freeform 13"/>
            <p:cNvSpPr/>
            <p:nvPr/>
          </p:nvSpPr>
          <p:spPr bwMode="auto">
            <a:xfrm>
              <a:off x="9374543" y="3633206"/>
              <a:ext cx="354879" cy="355522"/>
            </a:xfrm>
            <a:custGeom>
              <a:avLst/>
              <a:gdLst>
                <a:gd name="T0" fmla="*/ 44 w 206"/>
                <a:gd name="T1" fmla="*/ 0 h 207"/>
                <a:gd name="T2" fmla="*/ 0 w 206"/>
                <a:gd name="T3" fmla="*/ 26 h 207"/>
                <a:gd name="T4" fmla="*/ 181 w 206"/>
                <a:gd name="T5" fmla="*/ 207 h 207"/>
                <a:gd name="T6" fmla="*/ 206 w 206"/>
                <a:gd name="T7" fmla="*/ 163 h 207"/>
                <a:gd name="T8" fmla="*/ 44 w 206"/>
                <a:gd name="T9" fmla="*/ 0 h 207"/>
              </a:gdLst>
              <a:ahLst/>
              <a:cxnLst>
                <a:cxn ang="0">
                  <a:pos x="T0" y="T1"/>
                </a:cxn>
                <a:cxn ang="0">
                  <a:pos x="T2" y="T3"/>
                </a:cxn>
                <a:cxn ang="0">
                  <a:pos x="T4" y="T5"/>
                </a:cxn>
                <a:cxn ang="0">
                  <a:pos x="T6" y="T7"/>
                </a:cxn>
                <a:cxn ang="0">
                  <a:pos x="T8" y="T9"/>
                </a:cxn>
              </a:cxnLst>
              <a:rect l="0" t="0" r="r" b="b"/>
              <a:pathLst>
                <a:path w="206" h="207">
                  <a:moveTo>
                    <a:pt x="44" y="0"/>
                  </a:moveTo>
                  <a:cubicBezTo>
                    <a:pt x="0" y="26"/>
                    <a:pt x="0" y="26"/>
                    <a:pt x="0" y="26"/>
                  </a:cubicBezTo>
                  <a:cubicBezTo>
                    <a:pt x="45" y="100"/>
                    <a:pt x="107" y="162"/>
                    <a:pt x="181" y="207"/>
                  </a:cubicBezTo>
                  <a:cubicBezTo>
                    <a:pt x="206" y="163"/>
                    <a:pt x="206" y="163"/>
                    <a:pt x="206" y="163"/>
                  </a:cubicBezTo>
                  <a:cubicBezTo>
                    <a:pt x="140" y="122"/>
                    <a:pt x="85" y="66"/>
                    <a:pt x="44" y="0"/>
                  </a:cubicBez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64" name="Freeform 14"/>
            <p:cNvSpPr/>
            <p:nvPr/>
          </p:nvSpPr>
          <p:spPr bwMode="auto">
            <a:xfrm>
              <a:off x="9237196" y="3213405"/>
              <a:ext cx="191333" cy="426943"/>
            </a:xfrm>
            <a:custGeom>
              <a:avLst/>
              <a:gdLst>
                <a:gd name="T0" fmla="*/ 0 w 111"/>
                <a:gd name="T1" fmla="*/ 0 h 248"/>
                <a:gd name="T2" fmla="*/ 67 w 111"/>
                <a:gd name="T3" fmla="*/ 248 h 248"/>
                <a:gd name="T4" fmla="*/ 111 w 111"/>
                <a:gd name="T5" fmla="*/ 222 h 248"/>
                <a:gd name="T6" fmla="*/ 51 w 111"/>
                <a:gd name="T7" fmla="*/ 0 h 248"/>
                <a:gd name="T8" fmla="*/ 0 w 111"/>
                <a:gd name="T9" fmla="*/ 0 h 248"/>
              </a:gdLst>
              <a:ahLst/>
              <a:cxnLst>
                <a:cxn ang="0">
                  <a:pos x="T0" y="T1"/>
                </a:cxn>
                <a:cxn ang="0">
                  <a:pos x="T2" y="T3"/>
                </a:cxn>
                <a:cxn ang="0">
                  <a:pos x="T4" y="T5"/>
                </a:cxn>
                <a:cxn ang="0">
                  <a:pos x="T6" y="T7"/>
                </a:cxn>
                <a:cxn ang="0">
                  <a:pos x="T8" y="T9"/>
                </a:cxn>
              </a:cxnLst>
              <a:rect l="0" t="0" r="r" b="b"/>
              <a:pathLst>
                <a:path w="111" h="248">
                  <a:moveTo>
                    <a:pt x="0" y="0"/>
                  </a:moveTo>
                  <a:cubicBezTo>
                    <a:pt x="2" y="90"/>
                    <a:pt x="26" y="174"/>
                    <a:pt x="67" y="248"/>
                  </a:cubicBezTo>
                  <a:cubicBezTo>
                    <a:pt x="111" y="222"/>
                    <a:pt x="111" y="222"/>
                    <a:pt x="111" y="222"/>
                  </a:cubicBezTo>
                  <a:cubicBezTo>
                    <a:pt x="75" y="156"/>
                    <a:pt x="53" y="80"/>
                    <a:pt x="51" y="0"/>
                  </a:cubicBezTo>
                  <a:lnTo>
                    <a:pt x="0" y="0"/>
                  </a:ln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65" name="Freeform 15"/>
            <p:cNvSpPr/>
            <p:nvPr/>
          </p:nvSpPr>
          <p:spPr bwMode="auto">
            <a:xfrm>
              <a:off x="9237196" y="2743609"/>
              <a:ext cx="191333" cy="425356"/>
            </a:xfrm>
            <a:custGeom>
              <a:avLst/>
              <a:gdLst>
                <a:gd name="T0" fmla="*/ 51 w 111"/>
                <a:gd name="T1" fmla="*/ 247 h 247"/>
                <a:gd name="T2" fmla="*/ 111 w 111"/>
                <a:gd name="T3" fmla="*/ 26 h 247"/>
                <a:gd name="T4" fmla="*/ 67 w 111"/>
                <a:gd name="T5" fmla="*/ 0 h 247"/>
                <a:gd name="T6" fmla="*/ 0 w 111"/>
                <a:gd name="T7" fmla="*/ 247 h 247"/>
                <a:gd name="T8" fmla="*/ 51 w 111"/>
                <a:gd name="T9" fmla="*/ 247 h 247"/>
              </a:gdLst>
              <a:ahLst/>
              <a:cxnLst>
                <a:cxn ang="0">
                  <a:pos x="T0" y="T1"/>
                </a:cxn>
                <a:cxn ang="0">
                  <a:pos x="T2" y="T3"/>
                </a:cxn>
                <a:cxn ang="0">
                  <a:pos x="T4" y="T5"/>
                </a:cxn>
                <a:cxn ang="0">
                  <a:pos x="T6" y="T7"/>
                </a:cxn>
                <a:cxn ang="0">
                  <a:pos x="T8" y="T9"/>
                </a:cxn>
              </a:cxnLst>
              <a:rect l="0" t="0" r="r" b="b"/>
              <a:pathLst>
                <a:path w="111" h="247">
                  <a:moveTo>
                    <a:pt x="51" y="247"/>
                  </a:moveTo>
                  <a:cubicBezTo>
                    <a:pt x="53" y="167"/>
                    <a:pt x="75" y="92"/>
                    <a:pt x="111" y="26"/>
                  </a:cubicBezTo>
                  <a:cubicBezTo>
                    <a:pt x="67" y="0"/>
                    <a:pt x="67" y="0"/>
                    <a:pt x="67" y="0"/>
                  </a:cubicBezTo>
                  <a:cubicBezTo>
                    <a:pt x="26" y="74"/>
                    <a:pt x="2" y="158"/>
                    <a:pt x="0" y="247"/>
                  </a:cubicBezTo>
                  <a:lnTo>
                    <a:pt x="51" y="247"/>
                  </a:ln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66" name="Freeform 16"/>
            <p:cNvSpPr/>
            <p:nvPr/>
          </p:nvSpPr>
          <p:spPr bwMode="auto">
            <a:xfrm>
              <a:off x="9374543" y="2394436"/>
              <a:ext cx="354879" cy="354728"/>
            </a:xfrm>
            <a:custGeom>
              <a:avLst/>
              <a:gdLst>
                <a:gd name="T0" fmla="*/ 0 w 206"/>
                <a:gd name="T1" fmla="*/ 181 h 206"/>
                <a:gd name="T2" fmla="*/ 44 w 206"/>
                <a:gd name="T3" fmla="*/ 206 h 206"/>
                <a:gd name="T4" fmla="*/ 206 w 206"/>
                <a:gd name="T5" fmla="*/ 44 h 206"/>
                <a:gd name="T6" fmla="*/ 181 w 206"/>
                <a:gd name="T7" fmla="*/ 0 h 206"/>
                <a:gd name="T8" fmla="*/ 0 w 206"/>
                <a:gd name="T9" fmla="*/ 181 h 206"/>
              </a:gdLst>
              <a:ahLst/>
              <a:cxnLst>
                <a:cxn ang="0">
                  <a:pos x="T0" y="T1"/>
                </a:cxn>
                <a:cxn ang="0">
                  <a:pos x="T2" y="T3"/>
                </a:cxn>
                <a:cxn ang="0">
                  <a:pos x="T4" y="T5"/>
                </a:cxn>
                <a:cxn ang="0">
                  <a:pos x="T6" y="T7"/>
                </a:cxn>
                <a:cxn ang="0">
                  <a:pos x="T8" y="T9"/>
                </a:cxn>
              </a:cxnLst>
              <a:rect l="0" t="0" r="r" b="b"/>
              <a:pathLst>
                <a:path w="206" h="206">
                  <a:moveTo>
                    <a:pt x="0" y="181"/>
                  </a:moveTo>
                  <a:cubicBezTo>
                    <a:pt x="44" y="206"/>
                    <a:pt x="44" y="206"/>
                    <a:pt x="44" y="206"/>
                  </a:cubicBezTo>
                  <a:cubicBezTo>
                    <a:pt x="85" y="140"/>
                    <a:pt x="140" y="85"/>
                    <a:pt x="206" y="44"/>
                  </a:cubicBezTo>
                  <a:cubicBezTo>
                    <a:pt x="181" y="0"/>
                    <a:pt x="181" y="0"/>
                    <a:pt x="181" y="0"/>
                  </a:cubicBezTo>
                  <a:cubicBezTo>
                    <a:pt x="107" y="45"/>
                    <a:pt x="45" y="107"/>
                    <a:pt x="0" y="181"/>
                  </a:cubicBez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sp>
          <p:nvSpPr>
            <p:cNvPr id="67" name="Freeform 17"/>
            <p:cNvSpPr/>
            <p:nvPr/>
          </p:nvSpPr>
          <p:spPr bwMode="auto">
            <a:xfrm>
              <a:off x="9723865" y="2257147"/>
              <a:ext cx="425537" cy="191252"/>
            </a:xfrm>
            <a:custGeom>
              <a:avLst/>
              <a:gdLst>
                <a:gd name="T0" fmla="*/ 0 w 247"/>
                <a:gd name="T1" fmla="*/ 67 h 111"/>
                <a:gd name="T2" fmla="*/ 25 w 247"/>
                <a:gd name="T3" fmla="*/ 111 h 111"/>
                <a:gd name="T4" fmla="*/ 247 w 247"/>
                <a:gd name="T5" fmla="*/ 51 h 111"/>
                <a:gd name="T6" fmla="*/ 247 w 247"/>
                <a:gd name="T7" fmla="*/ 0 h 111"/>
                <a:gd name="T8" fmla="*/ 0 w 247"/>
                <a:gd name="T9" fmla="*/ 67 h 111"/>
              </a:gdLst>
              <a:ahLst/>
              <a:cxnLst>
                <a:cxn ang="0">
                  <a:pos x="T0" y="T1"/>
                </a:cxn>
                <a:cxn ang="0">
                  <a:pos x="T2" y="T3"/>
                </a:cxn>
                <a:cxn ang="0">
                  <a:pos x="T4" y="T5"/>
                </a:cxn>
                <a:cxn ang="0">
                  <a:pos x="T6" y="T7"/>
                </a:cxn>
                <a:cxn ang="0">
                  <a:pos x="T8" y="T9"/>
                </a:cxn>
              </a:cxnLst>
              <a:rect l="0" t="0" r="r" b="b"/>
              <a:pathLst>
                <a:path w="247" h="111">
                  <a:moveTo>
                    <a:pt x="0" y="67"/>
                  </a:moveTo>
                  <a:cubicBezTo>
                    <a:pt x="25" y="111"/>
                    <a:pt x="25" y="111"/>
                    <a:pt x="25" y="111"/>
                  </a:cubicBezTo>
                  <a:cubicBezTo>
                    <a:pt x="92" y="75"/>
                    <a:pt x="167" y="53"/>
                    <a:pt x="247" y="51"/>
                  </a:cubicBezTo>
                  <a:cubicBezTo>
                    <a:pt x="247" y="0"/>
                    <a:pt x="247" y="0"/>
                    <a:pt x="247" y="0"/>
                  </a:cubicBezTo>
                  <a:cubicBezTo>
                    <a:pt x="158" y="2"/>
                    <a:pt x="74" y="26"/>
                    <a:pt x="0" y="67"/>
                  </a:cubicBezTo>
                  <a:close/>
                </a:path>
              </a:pathLst>
            </a:custGeom>
            <a:grpFill/>
            <a:ln>
              <a:solidFill>
                <a:schemeClr val="tx2">
                  <a:lumMod val="50000"/>
                </a:schemeClr>
              </a:solidFill>
            </a:ln>
          </p:spPr>
          <p:txBody>
            <a:bodyPr/>
            <a:lstStyle/>
            <a:p>
              <a:pPr defTabSz="685800">
                <a:defRPr/>
              </a:pPr>
              <a:endParaRPr lang="id-ID">
                <a:solidFill>
                  <a:schemeClr val="bg1">
                    <a:lumMod val="50000"/>
                  </a:schemeClr>
                </a:solidFill>
                <a:cs typeface="+mn-ea"/>
                <a:sym typeface="+mn-lt"/>
              </a:endParaRPr>
            </a:p>
          </p:txBody>
        </p:sp>
      </p:grpSp>
      <p:sp>
        <p:nvSpPr>
          <p:cNvPr id="68" name="TextBox 142"/>
          <p:cNvSpPr txBox="1"/>
          <p:nvPr/>
        </p:nvSpPr>
        <p:spPr>
          <a:xfrm>
            <a:off x="1725422" y="4784372"/>
            <a:ext cx="2070752" cy="931028"/>
          </a:xfrm>
          <a:prstGeom prst="rect">
            <a:avLst/>
          </a:prstGeom>
          <a:noFill/>
        </p:spPr>
        <p:txBody>
          <a:bodyPr wrap="square" lIns="68584" tIns="34292" rIns="68584" bIns="34292">
            <a:spAutoFit/>
          </a:bodyPr>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400" dirty="0">
                <a:solidFill>
                  <a:schemeClr val="bg1">
                    <a:lumMod val="50000"/>
                  </a:schemeClr>
                </a:solidFill>
                <a:latin typeface="+mn-lt"/>
                <a:ea typeface="+mn-ea"/>
                <a:cs typeface="+mn-ea"/>
                <a:sym typeface="+mn-lt"/>
              </a:rPr>
              <a:t>请在这里输入内容</a:t>
            </a:r>
            <a:endParaRPr lang="en-US" altLang="zh-CN" sz="1400" dirty="0">
              <a:solidFill>
                <a:schemeClr val="bg1">
                  <a:lumMod val="50000"/>
                </a:schemeClr>
              </a:solidFill>
              <a:latin typeface="+mn-lt"/>
              <a:ea typeface="+mn-ea"/>
              <a:cs typeface="+mn-ea"/>
              <a:sym typeface="+mn-lt"/>
            </a:endParaRPr>
          </a:p>
          <a:p>
            <a:pPr algn="ctr" eaLnBrk="1" hangingPunct="1"/>
            <a:endParaRPr lang="en-US" altLang="zh-CN" sz="1400" dirty="0">
              <a:solidFill>
                <a:schemeClr val="bg1">
                  <a:lumMod val="50000"/>
                </a:schemeClr>
              </a:solidFill>
              <a:latin typeface="+mn-lt"/>
              <a:ea typeface="+mn-ea"/>
              <a:cs typeface="+mn-ea"/>
              <a:sym typeface="+mn-lt"/>
            </a:endParaRPr>
          </a:p>
          <a:p>
            <a:pPr algn="ctr" eaLnBrk="1" hangingPunct="1"/>
            <a:r>
              <a:rPr lang="zh-CN" altLang="en-US" sz="1400" dirty="0">
                <a:solidFill>
                  <a:schemeClr val="bg1">
                    <a:lumMod val="50000"/>
                  </a:schemeClr>
                </a:solidFill>
                <a:latin typeface="+mn-lt"/>
                <a:ea typeface="+mn-ea"/>
                <a:cs typeface="+mn-ea"/>
                <a:sym typeface="+mn-lt"/>
              </a:rPr>
              <a:t>请在这里输入内容</a:t>
            </a:r>
            <a:endParaRPr lang="en-US" altLang="zh-CN" sz="1400" dirty="0">
              <a:solidFill>
                <a:schemeClr val="bg1">
                  <a:lumMod val="50000"/>
                </a:schemeClr>
              </a:solidFill>
              <a:latin typeface="+mn-lt"/>
              <a:ea typeface="+mn-ea"/>
              <a:cs typeface="+mn-ea"/>
              <a:sym typeface="+mn-lt"/>
            </a:endParaRPr>
          </a:p>
          <a:p>
            <a:pPr algn="ctr" eaLnBrk="1" hangingPunct="1"/>
            <a:endParaRPr lang="en-US" altLang="zh-CN" sz="1400" dirty="0">
              <a:solidFill>
                <a:schemeClr val="bg1">
                  <a:lumMod val="50000"/>
                </a:schemeClr>
              </a:solidFill>
              <a:latin typeface="+mn-lt"/>
              <a:ea typeface="+mn-ea"/>
              <a:cs typeface="+mn-ea"/>
              <a:sym typeface="+mn-lt"/>
            </a:endParaRPr>
          </a:p>
        </p:txBody>
      </p:sp>
      <p:sp>
        <p:nvSpPr>
          <p:cNvPr id="69" name="TextBox 143"/>
          <p:cNvSpPr txBox="1"/>
          <p:nvPr/>
        </p:nvSpPr>
        <p:spPr>
          <a:xfrm>
            <a:off x="3982459" y="4784372"/>
            <a:ext cx="2070752" cy="931028"/>
          </a:xfrm>
          <a:prstGeom prst="rect">
            <a:avLst/>
          </a:prstGeom>
          <a:noFill/>
        </p:spPr>
        <p:txBody>
          <a:bodyPr wrap="square" lIns="68584" tIns="34292" rIns="68584" bIns="34292">
            <a:spAutoFit/>
          </a:bodyPr>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400" dirty="0">
                <a:solidFill>
                  <a:schemeClr val="bg1">
                    <a:lumMod val="50000"/>
                  </a:schemeClr>
                </a:solidFill>
                <a:latin typeface="+mn-lt"/>
                <a:ea typeface="+mn-ea"/>
                <a:cs typeface="+mn-ea"/>
                <a:sym typeface="+mn-lt"/>
              </a:rPr>
              <a:t>请在这里输入内容</a:t>
            </a:r>
            <a:endParaRPr lang="en-US" altLang="zh-CN" sz="1400" dirty="0">
              <a:solidFill>
                <a:schemeClr val="bg1">
                  <a:lumMod val="50000"/>
                </a:schemeClr>
              </a:solidFill>
              <a:latin typeface="+mn-lt"/>
              <a:ea typeface="+mn-ea"/>
              <a:cs typeface="+mn-ea"/>
              <a:sym typeface="+mn-lt"/>
            </a:endParaRPr>
          </a:p>
          <a:p>
            <a:pPr algn="ctr" eaLnBrk="1" hangingPunct="1"/>
            <a:endParaRPr lang="en-US" altLang="zh-CN" sz="1400" dirty="0">
              <a:solidFill>
                <a:schemeClr val="bg1">
                  <a:lumMod val="50000"/>
                </a:schemeClr>
              </a:solidFill>
              <a:latin typeface="+mn-lt"/>
              <a:ea typeface="+mn-ea"/>
              <a:cs typeface="+mn-ea"/>
              <a:sym typeface="+mn-lt"/>
            </a:endParaRPr>
          </a:p>
          <a:p>
            <a:pPr algn="ctr" eaLnBrk="1" hangingPunct="1"/>
            <a:r>
              <a:rPr lang="zh-CN" altLang="en-US" sz="1400" dirty="0">
                <a:solidFill>
                  <a:schemeClr val="bg1">
                    <a:lumMod val="50000"/>
                  </a:schemeClr>
                </a:solidFill>
                <a:latin typeface="+mn-lt"/>
                <a:ea typeface="+mn-ea"/>
                <a:cs typeface="+mn-ea"/>
                <a:sym typeface="+mn-lt"/>
              </a:rPr>
              <a:t>请在这里输入内容</a:t>
            </a:r>
            <a:endParaRPr lang="en-US" altLang="zh-CN" sz="1400" dirty="0">
              <a:solidFill>
                <a:schemeClr val="bg1">
                  <a:lumMod val="50000"/>
                </a:schemeClr>
              </a:solidFill>
              <a:latin typeface="+mn-lt"/>
              <a:ea typeface="+mn-ea"/>
              <a:cs typeface="+mn-ea"/>
              <a:sym typeface="+mn-lt"/>
            </a:endParaRPr>
          </a:p>
          <a:p>
            <a:pPr algn="ctr" eaLnBrk="1" hangingPunct="1"/>
            <a:endParaRPr lang="en-US" altLang="zh-CN" sz="1400" dirty="0">
              <a:solidFill>
                <a:schemeClr val="bg1">
                  <a:lumMod val="50000"/>
                </a:schemeClr>
              </a:solidFill>
              <a:latin typeface="+mn-lt"/>
              <a:ea typeface="+mn-ea"/>
              <a:cs typeface="+mn-ea"/>
              <a:sym typeface="+mn-lt"/>
            </a:endParaRPr>
          </a:p>
        </p:txBody>
      </p:sp>
      <p:sp>
        <p:nvSpPr>
          <p:cNvPr id="70" name="TextBox 144"/>
          <p:cNvSpPr txBox="1"/>
          <p:nvPr/>
        </p:nvSpPr>
        <p:spPr>
          <a:xfrm>
            <a:off x="6216349" y="4784372"/>
            <a:ext cx="2070752" cy="931028"/>
          </a:xfrm>
          <a:prstGeom prst="rect">
            <a:avLst/>
          </a:prstGeom>
          <a:noFill/>
        </p:spPr>
        <p:txBody>
          <a:bodyPr wrap="square" lIns="68584" tIns="34292" rIns="68584" bIns="34292">
            <a:spAutoFit/>
          </a:bodyPr>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400" dirty="0">
                <a:solidFill>
                  <a:schemeClr val="bg1">
                    <a:lumMod val="50000"/>
                  </a:schemeClr>
                </a:solidFill>
                <a:latin typeface="+mn-lt"/>
                <a:ea typeface="+mn-ea"/>
                <a:cs typeface="+mn-ea"/>
                <a:sym typeface="+mn-lt"/>
              </a:rPr>
              <a:t>请在这里输入内容</a:t>
            </a:r>
            <a:endParaRPr lang="en-US" altLang="zh-CN" sz="1400" dirty="0">
              <a:solidFill>
                <a:schemeClr val="bg1">
                  <a:lumMod val="50000"/>
                </a:schemeClr>
              </a:solidFill>
              <a:latin typeface="+mn-lt"/>
              <a:ea typeface="+mn-ea"/>
              <a:cs typeface="+mn-ea"/>
              <a:sym typeface="+mn-lt"/>
            </a:endParaRPr>
          </a:p>
          <a:p>
            <a:pPr algn="ctr" eaLnBrk="1" hangingPunct="1"/>
            <a:endParaRPr lang="en-US" altLang="zh-CN" sz="1400" dirty="0">
              <a:solidFill>
                <a:schemeClr val="bg1">
                  <a:lumMod val="50000"/>
                </a:schemeClr>
              </a:solidFill>
              <a:latin typeface="+mn-lt"/>
              <a:ea typeface="+mn-ea"/>
              <a:cs typeface="+mn-ea"/>
              <a:sym typeface="+mn-lt"/>
            </a:endParaRPr>
          </a:p>
          <a:p>
            <a:pPr algn="ctr" eaLnBrk="1" hangingPunct="1"/>
            <a:r>
              <a:rPr lang="zh-CN" altLang="en-US" sz="1400" dirty="0">
                <a:solidFill>
                  <a:schemeClr val="bg1">
                    <a:lumMod val="50000"/>
                  </a:schemeClr>
                </a:solidFill>
                <a:latin typeface="+mn-lt"/>
                <a:ea typeface="+mn-ea"/>
                <a:cs typeface="+mn-ea"/>
                <a:sym typeface="+mn-lt"/>
              </a:rPr>
              <a:t>请在这里输入内容</a:t>
            </a:r>
            <a:endParaRPr lang="en-US" altLang="zh-CN" sz="1400" dirty="0">
              <a:solidFill>
                <a:schemeClr val="bg1">
                  <a:lumMod val="50000"/>
                </a:schemeClr>
              </a:solidFill>
              <a:latin typeface="+mn-lt"/>
              <a:ea typeface="+mn-ea"/>
              <a:cs typeface="+mn-ea"/>
              <a:sym typeface="+mn-lt"/>
            </a:endParaRPr>
          </a:p>
          <a:p>
            <a:pPr algn="ctr" eaLnBrk="1" hangingPunct="1"/>
            <a:endParaRPr lang="en-US" altLang="zh-CN" sz="1400" dirty="0">
              <a:solidFill>
                <a:schemeClr val="bg1">
                  <a:lumMod val="50000"/>
                </a:schemeClr>
              </a:solidFill>
              <a:latin typeface="+mn-lt"/>
              <a:ea typeface="+mn-ea"/>
              <a:cs typeface="+mn-ea"/>
              <a:sym typeface="+mn-lt"/>
            </a:endParaRPr>
          </a:p>
        </p:txBody>
      </p:sp>
      <p:sp>
        <p:nvSpPr>
          <p:cNvPr id="71" name="TextBox 145"/>
          <p:cNvSpPr txBox="1">
            <a:spLocks noChangeArrowheads="1"/>
          </p:cNvSpPr>
          <p:nvPr/>
        </p:nvSpPr>
        <p:spPr bwMode="auto">
          <a:xfrm>
            <a:off x="8481126" y="4784372"/>
            <a:ext cx="2070752" cy="93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4" tIns="34292" rIns="68584" bIns="34292">
            <a:spAutoFit/>
          </a:bodyPr>
          <a:lstStyle>
            <a:lvl1pPr eaLnBrk="0" hangingPunct="0">
              <a:defRPr sz="3600">
                <a:solidFill>
                  <a:schemeClr val="tx1"/>
                </a:solidFill>
                <a:latin typeface="Lato Light" charset="0"/>
                <a:ea typeface="MS PGothic" panose="020B0600070205080204" pitchFamily="34" charset="-128"/>
              </a:defRPr>
            </a:lvl1pPr>
            <a:lvl2pPr marL="742950" indent="-285750" eaLnBrk="0" hangingPunct="0">
              <a:defRPr sz="3600">
                <a:solidFill>
                  <a:schemeClr val="tx1"/>
                </a:solidFill>
                <a:latin typeface="Lato Light" charset="0"/>
                <a:ea typeface="MS PGothic" panose="020B0600070205080204" pitchFamily="34" charset="-128"/>
              </a:defRPr>
            </a:lvl2pPr>
            <a:lvl3pPr marL="1143000" indent="-228600" eaLnBrk="0" hangingPunct="0">
              <a:defRPr sz="3600">
                <a:solidFill>
                  <a:schemeClr val="tx1"/>
                </a:solidFill>
                <a:latin typeface="Lato Light" charset="0"/>
                <a:ea typeface="MS PGothic" panose="020B0600070205080204" pitchFamily="34" charset="-128"/>
              </a:defRPr>
            </a:lvl3pPr>
            <a:lvl4pPr marL="1600200" indent="-228600" eaLnBrk="0" hangingPunct="0">
              <a:defRPr sz="3600">
                <a:solidFill>
                  <a:schemeClr val="tx1"/>
                </a:solidFill>
                <a:latin typeface="Lato Light" charset="0"/>
                <a:ea typeface="MS PGothic" panose="020B0600070205080204" pitchFamily="34" charset="-128"/>
              </a:defRPr>
            </a:lvl4pPr>
            <a:lvl5pPr marL="2057400" indent="-228600" eaLnBrk="0" hangingPunct="0">
              <a:defRPr sz="3600">
                <a:solidFill>
                  <a:schemeClr val="tx1"/>
                </a:solidFill>
                <a:latin typeface="Lato Light" charset="0"/>
                <a:ea typeface="MS PGothic" panose="020B0600070205080204" pitchFamily="3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pitchFamily="34" charset="-128"/>
              </a:defRPr>
            </a:lvl9pPr>
          </a:lstStyle>
          <a:p>
            <a:pPr algn="ctr" eaLnBrk="1" hangingPunct="1">
              <a:buFont typeface="Arial" panose="020B0604020202020204" pitchFamily="34" charset="0"/>
              <a:buNone/>
            </a:pPr>
            <a:r>
              <a:rPr lang="zh-CN" altLang="en-US" sz="1400" dirty="0">
                <a:solidFill>
                  <a:schemeClr val="bg1">
                    <a:lumMod val="50000"/>
                  </a:schemeClr>
                </a:solidFill>
                <a:latin typeface="+mn-lt"/>
                <a:ea typeface="+mn-ea"/>
                <a:cs typeface="+mn-ea"/>
                <a:sym typeface="+mn-lt"/>
              </a:rPr>
              <a:t>请在这里输入内容</a:t>
            </a:r>
            <a:endParaRPr lang="en-US" altLang="zh-CN" sz="1400" dirty="0">
              <a:solidFill>
                <a:schemeClr val="bg1">
                  <a:lumMod val="50000"/>
                </a:schemeClr>
              </a:solidFill>
              <a:latin typeface="+mn-lt"/>
              <a:ea typeface="+mn-ea"/>
              <a:cs typeface="+mn-ea"/>
              <a:sym typeface="+mn-lt"/>
            </a:endParaRPr>
          </a:p>
          <a:p>
            <a:pPr algn="ctr" eaLnBrk="1" hangingPunct="1"/>
            <a:endParaRPr lang="en-US" altLang="zh-CN" sz="1400" dirty="0">
              <a:solidFill>
                <a:schemeClr val="bg1">
                  <a:lumMod val="50000"/>
                </a:schemeClr>
              </a:solidFill>
              <a:latin typeface="+mn-lt"/>
              <a:ea typeface="+mn-ea"/>
              <a:cs typeface="+mn-ea"/>
              <a:sym typeface="+mn-lt"/>
            </a:endParaRPr>
          </a:p>
          <a:p>
            <a:pPr algn="ctr" eaLnBrk="1" hangingPunct="1"/>
            <a:r>
              <a:rPr lang="zh-CN" altLang="en-US" sz="1400" dirty="0">
                <a:solidFill>
                  <a:schemeClr val="bg1">
                    <a:lumMod val="50000"/>
                  </a:schemeClr>
                </a:solidFill>
                <a:latin typeface="+mn-lt"/>
                <a:ea typeface="+mn-ea"/>
                <a:cs typeface="+mn-ea"/>
                <a:sym typeface="+mn-lt"/>
              </a:rPr>
              <a:t>请在这里输入内容</a:t>
            </a:r>
            <a:endParaRPr lang="en-US" altLang="zh-CN" sz="1400" dirty="0">
              <a:solidFill>
                <a:schemeClr val="bg1">
                  <a:lumMod val="50000"/>
                </a:schemeClr>
              </a:solidFill>
              <a:latin typeface="+mn-lt"/>
              <a:ea typeface="+mn-ea"/>
              <a:cs typeface="+mn-ea"/>
              <a:sym typeface="+mn-lt"/>
            </a:endParaRPr>
          </a:p>
          <a:p>
            <a:pPr algn="ctr" eaLnBrk="1" hangingPunct="1"/>
            <a:endParaRPr lang="en-US" altLang="zh-CN" sz="1400" dirty="0">
              <a:solidFill>
                <a:schemeClr val="bg1">
                  <a:lumMod val="50000"/>
                </a:schemeClr>
              </a:solidFill>
              <a:latin typeface="+mn-lt"/>
              <a:ea typeface="+mn-ea"/>
              <a:cs typeface="+mn-ea"/>
              <a:sym typeface="+mn-lt"/>
            </a:endParaRPr>
          </a:p>
        </p:txBody>
      </p:sp>
      <p:sp>
        <p:nvSpPr>
          <p:cNvPr id="72" name="AutoShape 8"/>
          <p:cNvSpPr/>
          <p:nvPr/>
        </p:nvSpPr>
        <p:spPr bwMode="auto">
          <a:xfrm>
            <a:off x="9188030" y="3137033"/>
            <a:ext cx="707558" cy="589660"/>
          </a:xfrm>
          <a:custGeom>
            <a:avLst/>
            <a:gdLst>
              <a:gd name="T0" fmla="*/ 2147483647 w 21600"/>
              <a:gd name="T1" fmla="*/ 2147483647 h 21579"/>
              <a:gd name="T2" fmla="*/ 2147483647 w 21600"/>
              <a:gd name="T3" fmla="*/ 2147483647 h 21579"/>
              <a:gd name="T4" fmla="*/ 2147483647 w 21600"/>
              <a:gd name="T5" fmla="*/ 2147483647 h 21579"/>
              <a:gd name="T6" fmla="*/ 2147483647 w 21600"/>
              <a:gd name="T7" fmla="*/ 2147483647 h 21579"/>
              <a:gd name="T8" fmla="*/ 2147483647 w 21600"/>
              <a:gd name="T9" fmla="*/ 2147483647 h 21579"/>
              <a:gd name="T10" fmla="*/ 2147483647 w 21600"/>
              <a:gd name="T11" fmla="*/ 2147483647 h 21579"/>
              <a:gd name="T12" fmla="*/ 2147483647 w 21600"/>
              <a:gd name="T13" fmla="*/ 2147483647 h 21579"/>
              <a:gd name="T14" fmla="*/ 2147483647 w 21600"/>
              <a:gd name="T15" fmla="*/ 2147483647 h 21579"/>
              <a:gd name="T16" fmla="*/ 2147483647 w 21600"/>
              <a:gd name="T17" fmla="*/ 2147483647 h 21579"/>
              <a:gd name="T18" fmla="*/ 2147483647 w 21600"/>
              <a:gd name="T19" fmla="*/ 2147483647 h 21579"/>
              <a:gd name="T20" fmla="*/ 2147483647 w 21600"/>
              <a:gd name="T21" fmla="*/ 2147483647 h 21579"/>
              <a:gd name="T22" fmla="*/ 2147483647 w 21600"/>
              <a:gd name="T23" fmla="*/ 2147483647 h 21579"/>
              <a:gd name="T24" fmla="*/ 2147483647 w 21600"/>
              <a:gd name="T25" fmla="*/ 2147483647 h 21579"/>
              <a:gd name="T26" fmla="*/ 2147483647 w 21600"/>
              <a:gd name="T27" fmla="*/ 2147483647 h 21579"/>
              <a:gd name="T28" fmla="*/ 2147483647 w 21600"/>
              <a:gd name="T29" fmla="*/ 2147483647 h 21579"/>
              <a:gd name="T30" fmla="*/ 2147483647 w 21600"/>
              <a:gd name="T31" fmla="*/ 2147483647 h 21579"/>
              <a:gd name="T32" fmla="*/ 2147483647 w 21600"/>
              <a:gd name="T33" fmla="*/ 2147483647 h 21579"/>
              <a:gd name="T34" fmla="*/ 2147483647 w 21600"/>
              <a:gd name="T35" fmla="*/ 2147483647 h 21579"/>
              <a:gd name="T36" fmla="*/ 2147483647 w 21600"/>
              <a:gd name="T37" fmla="*/ 2147483647 h 21579"/>
              <a:gd name="T38" fmla="*/ 2147483647 w 21600"/>
              <a:gd name="T39" fmla="*/ 2147483647 h 21579"/>
              <a:gd name="T40" fmla="*/ 2147483647 w 21600"/>
              <a:gd name="T41" fmla="*/ 2147483647 h 21579"/>
              <a:gd name="T42" fmla="*/ 2147483647 w 21600"/>
              <a:gd name="T43" fmla="*/ 2147483647 h 21579"/>
              <a:gd name="T44" fmla="*/ 2147483647 w 21600"/>
              <a:gd name="T45" fmla="*/ 2147483647 h 21579"/>
              <a:gd name="T46" fmla="*/ 2147483647 w 21600"/>
              <a:gd name="T47" fmla="*/ 2147483647 h 21579"/>
              <a:gd name="T48" fmla="*/ 2147483647 w 21600"/>
              <a:gd name="T49" fmla="*/ 2147483647 h 21579"/>
              <a:gd name="T50" fmla="*/ 2147483647 w 21600"/>
              <a:gd name="T51" fmla="*/ 2147483647 h 21579"/>
              <a:gd name="T52" fmla="*/ 2147483647 w 21600"/>
              <a:gd name="T53" fmla="*/ 2147483647 h 21579"/>
              <a:gd name="T54" fmla="*/ 2147483647 w 21600"/>
              <a:gd name="T55" fmla="*/ 2147483647 h 21579"/>
              <a:gd name="T56" fmla="*/ 0 w 21600"/>
              <a:gd name="T57" fmla="*/ 2147483647 h 21579"/>
              <a:gd name="T58" fmla="*/ 0 w 21600"/>
              <a:gd name="T59" fmla="*/ 2147483647 h 21579"/>
              <a:gd name="T60" fmla="*/ 2147483647 w 21600"/>
              <a:gd name="T61" fmla="*/ 2147483647 h 21579"/>
              <a:gd name="T62" fmla="*/ 2147483647 w 21600"/>
              <a:gd name="T63" fmla="*/ 2147483647 h 21579"/>
              <a:gd name="T64" fmla="*/ 2147483647 w 21600"/>
              <a:gd name="T65" fmla="*/ 2147483647 h 21579"/>
              <a:gd name="T66" fmla="*/ 2147483647 w 21600"/>
              <a:gd name="T67" fmla="*/ 2147483647 h 21579"/>
              <a:gd name="T68" fmla="*/ 2147483647 w 21600"/>
              <a:gd name="T69" fmla="*/ 2147483647 h 21579"/>
              <a:gd name="T70" fmla="*/ 2147483647 w 21600"/>
              <a:gd name="T71" fmla="*/ 2147483647 h 21579"/>
              <a:gd name="T72" fmla="*/ 2147483647 w 21600"/>
              <a:gd name="T73" fmla="*/ 0 h 21579"/>
              <a:gd name="T74" fmla="*/ 2147483647 w 21600"/>
              <a:gd name="T75" fmla="*/ 2147483647 h 21579"/>
              <a:gd name="T76" fmla="*/ 2147483647 w 21600"/>
              <a:gd name="T77" fmla="*/ 2147483647 h 21579"/>
              <a:gd name="T78" fmla="*/ 2147483647 w 21600"/>
              <a:gd name="T79" fmla="*/ 2147483647 h 21579"/>
              <a:gd name="T80" fmla="*/ 2147483647 w 21600"/>
              <a:gd name="T81" fmla="*/ 2147483647 h 21579"/>
              <a:gd name="T82" fmla="*/ 2147483647 w 21600"/>
              <a:gd name="T83" fmla="*/ 2147483647 h 21579"/>
              <a:gd name="T84" fmla="*/ 2147483647 w 21600"/>
              <a:gd name="T85" fmla="*/ 2147483647 h 21579"/>
              <a:gd name="T86" fmla="*/ 2147483647 w 21600"/>
              <a:gd name="T87" fmla="*/ 2147483647 h 21579"/>
              <a:gd name="T88" fmla="*/ 2147483647 w 21600"/>
              <a:gd name="T89" fmla="*/ 2147483647 h 21579"/>
              <a:gd name="T90" fmla="*/ 2147483647 w 21600"/>
              <a:gd name="T91" fmla="*/ 2147483647 h 21579"/>
              <a:gd name="T92" fmla="*/ 2147483647 w 21600"/>
              <a:gd name="T93" fmla="*/ 2147483647 h 21579"/>
              <a:gd name="T94" fmla="*/ 2147483647 w 21600"/>
              <a:gd name="T95" fmla="*/ 2147483647 h 21579"/>
              <a:gd name="T96" fmla="*/ 2147483647 w 21600"/>
              <a:gd name="T97" fmla="*/ 2147483647 h 21579"/>
              <a:gd name="T98" fmla="*/ 2147483647 w 21600"/>
              <a:gd name="T99" fmla="*/ 2147483647 h 21579"/>
              <a:gd name="T100" fmla="*/ 2147483647 w 21600"/>
              <a:gd name="T101" fmla="*/ 2147483647 h 21579"/>
              <a:gd name="T102" fmla="*/ 2147483647 w 21600"/>
              <a:gd name="T103" fmla="*/ 2147483647 h 21579"/>
              <a:gd name="T104" fmla="*/ 2147483647 w 21600"/>
              <a:gd name="T105" fmla="*/ 2147483647 h 21579"/>
              <a:gd name="T106" fmla="*/ 2147483647 w 21600"/>
              <a:gd name="T107" fmla="*/ 2147483647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chemeClr val="tx2">
              <a:lumMod val="50000"/>
            </a:schemeClr>
          </a:solidFill>
          <a:ln>
            <a:noFill/>
          </a:ln>
        </p:spPr>
        <p:txBody>
          <a:bodyPr lIns="0" tIns="0" rIns="0" bIns="0"/>
          <a:lstStyle/>
          <a:p>
            <a:endParaRPr lang="zh-CN" altLang="en-US">
              <a:solidFill>
                <a:schemeClr val="bg1">
                  <a:lumMod val="50000"/>
                </a:schemeClr>
              </a:solidFill>
              <a:cs typeface="+mn-ea"/>
              <a:sym typeface="+mn-lt"/>
            </a:endParaRPr>
          </a:p>
        </p:txBody>
      </p:sp>
      <p:grpSp>
        <p:nvGrpSpPr>
          <p:cNvPr id="73" name="Group 4700"/>
          <p:cNvGrpSpPr/>
          <p:nvPr/>
        </p:nvGrpSpPr>
        <p:grpSpPr bwMode="auto">
          <a:xfrm>
            <a:off x="4742029" y="3166856"/>
            <a:ext cx="602396" cy="602582"/>
            <a:chOff x="3062288" y="3998912"/>
            <a:chExt cx="412750" cy="412750"/>
          </a:xfrm>
          <a:solidFill>
            <a:schemeClr val="tx2">
              <a:lumMod val="50000"/>
            </a:schemeClr>
          </a:solidFill>
        </p:grpSpPr>
        <p:sp>
          <p:nvSpPr>
            <p:cNvPr id="74" name="Freeform 408"/>
            <p:cNvSpPr>
              <a:spLocks noChangeArrowheads="1"/>
            </p:cNvSpPr>
            <p:nvPr/>
          </p:nvSpPr>
          <p:spPr bwMode="auto">
            <a:xfrm>
              <a:off x="3062288" y="3998912"/>
              <a:ext cx="328612" cy="315912"/>
            </a:xfrm>
            <a:custGeom>
              <a:avLst/>
              <a:gdLst>
                <a:gd name="T0" fmla="*/ 911 w 912"/>
                <a:gd name="T1" fmla="*/ 242 h 879"/>
                <a:gd name="T2" fmla="*/ 594 w 912"/>
                <a:gd name="T3" fmla="*/ 33 h 879"/>
                <a:gd name="T4" fmla="*/ 75 w 912"/>
                <a:gd name="T5" fmla="*/ 435 h 879"/>
                <a:gd name="T6" fmla="*/ 242 w 912"/>
                <a:gd name="T7" fmla="*/ 878 h 879"/>
                <a:gd name="T8" fmla="*/ 343 w 912"/>
                <a:gd name="T9" fmla="*/ 819 h 879"/>
                <a:gd name="T10" fmla="*/ 911 w 912"/>
                <a:gd name="T11" fmla="*/ 242 h 879"/>
                <a:gd name="T12" fmla="*/ 451 w 912"/>
                <a:gd name="T13" fmla="*/ 226 h 879"/>
                <a:gd name="T14" fmla="*/ 577 w 912"/>
                <a:gd name="T15" fmla="*/ 125 h 879"/>
                <a:gd name="T16" fmla="*/ 669 w 912"/>
                <a:gd name="T17" fmla="*/ 251 h 879"/>
                <a:gd name="T18" fmla="*/ 543 w 912"/>
                <a:gd name="T19" fmla="*/ 351 h 879"/>
                <a:gd name="T20" fmla="*/ 451 w 912"/>
                <a:gd name="T21" fmla="*/ 226 h 879"/>
                <a:gd name="T22" fmla="*/ 226 w 912"/>
                <a:gd name="T23" fmla="*/ 343 h 879"/>
                <a:gd name="T24" fmla="*/ 318 w 912"/>
                <a:gd name="T25" fmla="*/ 276 h 879"/>
                <a:gd name="T26" fmla="*/ 385 w 912"/>
                <a:gd name="T27" fmla="*/ 368 h 879"/>
                <a:gd name="T28" fmla="*/ 293 w 912"/>
                <a:gd name="T29" fmla="*/ 435 h 879"/>
                <a:gd name="T30" fmla="*/ 226 w 912"/>
                <a:gd name="T31" fmla="*/ 343 h 879"/>
                <a:gd name="T32" fmla="*/ 251 w 912"/>
                <a:gd name="T33" fmla="*/ 710 h 879"/>
                <a:gd name="T34" fmla="*/ 176 w 912"/>
                <a:gd name="T35" fmla="*/ 618 h 879"/>
                <a:gd name="T36" fmla="*/ 267 w 912"/>
                <a:gd name="T37" fmla="*/ 552 h 879"/>
                <a:gd name="T38" fmla="*/ 343 w 912"/>
                <a:gd name="T39" fmla="*/ 644 h 879"/>
                <a:gd name="T40" fmla="*/ 251 w 912"/>
                <a:gd name="T41" fmla="*/ 710 h 879"/>
                <a:gd name="T42" fmla="*/ 251 w 912"/>
                <a:gd name="T43" fmla="*/ 710 h 879"/>
                <a:gd name="T44" fmla="*/ 251 w 912"/>
                <a:gd name="T45" fmla="*/ 710 h 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12" h="879">
                  <a:moveTo>
                    <a:pt x="911" y="242"/>
                  </a:moveTo>
                  <a:cubicBezTo>
                    <a:pt x="844" y="134"/>
                    <a:pt x="727" y="50"/>
                    <a:pt x="594" y="33"/>
                  </a:cubicBezTo>
                  <a:cubicBezTo>
                    <a:pt x="343" y="0"/>
                    <a:pt x="134" y="184"/>
                    <a:pt x="75" y="435"/>
                  </a:cubicBezTo>
                  <a:cubicBezTo>
                    <a:pt x="0" y="761"/>
                    <a:pt x="84" y="869"/>
                    <a:pt x="242" y="878"/>
                  </a:cubicBezTo>
                  <a:cubicBezTo>
                    <a:pt x="267" y="853"/>
                    <a:pt x="309" y="828"/>
                    <a:pt x="343" y="819"/>
                  </a:cubicBezTo>
                  <a:lnTo>
                    <a:pt x="911" y="242"/>
                  </a:lnTo>
                  <a:close/>
                  <a:moveTo>
                    <a:pt x="451" y="226"/>
                  </a:moveTo>
                  <a:cubicBezTo>
                    <a:pt x="460" y="167"/>
                    <a:pt x="518" y="117"/>
                    <a:pt x="577" y="125"/>
                  </a:cubicBezTo>
                  <a:cubicBezTo>
                    <a:pt x="635" y="134"/>
                    <a:pt x="677" y="192"/>
                    <a:pt x="669" y="251"/>
                  </a:cubicBezTo>
                  <a:cubicBezTo>
                    <a:pt x="660" y="317"/>
                    <a:pt x="610" y="359"/>
                    <a:pt x="543" y="351"/>
                  </a:cubicBezTo>
                  <a:cubicBezTo>
                    <a:pt x="485" y="343"/>
                    <a:pt x="443" y="284"/>
                    <a:pt x="451" y="226"/>
                  </a:cubicBezTo>
                  <a:close/>
                  <a:moveTo>
                    <a:pt x="226" y="343"/>
                  </a:moveTo>
                  <a:cubicBezTo>
                    <a:pt x="226" y="301"/>
                    <a:pt x="267" y="267"/>
                    <a:pt x="318" y="276"/>
                  </a:cubicBezTo>
                  <a:cubicBezTo>
                    <a:pt x="359" y="284"/>
                    <a:pt x="393" y="326"/>
                    <a:pt x="385" y="368"/>
                  </a:cubicBezTo>
                  <a:cubicBezTo>
                    <a:pt x="376" y="409"/>
                    <a:pt x="334" y="443"/>
                    <a:pt x="293" y="435"/>
                  </a:cubicBezTo>
                  <a:cubicBezTo>
                    <a:pt x="251" y="435"/>
                    <a:pt x="217" y="393"/>
                    <a:pt x="226" y="343"/>
                  </a:cubicBezTo>
                  <a:close/>
                  <a:moveTo>
                    <a:pt x="251" y="710"/>
                  </a:moveTo>
                  <a:cubicBezTo>
                    <a:pt x="200" y="710"/>
                    <a:pt x="167" y="669"/>
                    <a:pt x="176" y="618"/>
                  </a:cubicBezTo>
                  <a:cubicBezTo>
                    <a:pt x="184" y="577"/>
                    <a:pt x="226" y="543"/>
                    <a:pt x="267" y="552"/>
                  </a:cubicBezTo>
                  <a:cubicBezTo>
                    <a:pt x="318" y="560"/>
                    <a:pt x="343" y="602"/>
                    <a:pt x="343" y="644"/>
                  </a:cubicBezTo>
                  <a:cubicBezTo>
                    <a:pt x="334" y="685"/>
                    <a:pt x="293" y="719"/>
                    <a:pt x="251" y="710"/>
                  </a:cubicBezTo>
                  <a:close/>
                  <a:moveTo>
                    <a:pt x="251" y="710"/>
                  </a:moveTo>
                  <a:lnTo>
                    <a:pt x="251" y="710"/>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dirty="0">
                <a:solidFill>
                  <a:schemeClr val="bg1">
                    <a:lumMod val="50000"/>
                  </a:schemeClr>
                </a:solidFill>
                <a:cs typeface="+mn-ea"/>
                <a:sym typeface="+mn-lt"/>
              </a:endParaRPr>
            </a:p>
          </p:txBody>
        </p:sp>
        <p:sp>
          <p:nvSpPr>
            <p:cNvPr id="75" name="Freeform 409"/>
            <p:cNvSpPr>
              <a:spLocks noChangeArrowheads="1"/>
            </p:cNvSpPr>
            <p:nvPr/>
          </p:nvSpPr>
          <p:spPr bwMode="auto">
            <a:xfrm>
              <a:off x="3270250" y="4052887"/>
              <a:ext cx="204788" cy="223837"/>
            </a:xfrm>
            <a:custGeom>
              <a:avLst/>
              <a:gdLst>
                <a:gd name="T0" fmla="*/ 142 w 569"/>
                <a:gd name="T1" fmla="*/ 619 h 620"/>
                <a:gd name="T2" fmla="*/ 150 w 569"/>
                <a:gd name="T3" fmla="*/ 611 h 620"/>
                <a:gd name="T4" fmla="*/ 568 w 569"/>
                <a:gd name="T5" fmla="*/ 67 h 620"/>
                <a:gd name="T6" fmla="*/ 543 w 569"/>
                <a:gd name="T7" fmla="*/ 25 h 620"/>
                <a:gd name="T8" fmla="*/ 493 w 569"/>
                <a:gd name="T9" fmla="*/ 17 h 620"/>
                <a:gd name="T10" fmla="*/ 8 w 569"/>
                <a:gd name="T11" fmla="*/ 485 h 620"/>
                <a:gd name="T12" fmla="*/ 0 w 569"/>
                <a:gd name="T13" fmla="*/ 494 h 620"/>
                <a:gd name="T14" fmla="*/ 142 w 569"/>
                <a:gd name="T15" fmla="*/ 619 h 620"/>
                <a:gd name="T16" fmla="*/ 142 w 569"/>
                <a:gd name="T17" fmla="*/ 619 h 620"/>
                <a:gd name="T18" fmla="*/ 142 w 569"/>
                <a:gd name="T19" fmla="*/ 619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9" h="620">
                  <a:moveTo>
                    <a:pt x="142" y="619"/>
                  </a:moveTo>
                  <a:cubicBezTo>
                    <a:pt x="150" y="611"/>
                    <a:pt x="150" y="611"/>
                    <a:pt x="150" y="611"/>
                  </a:cubicBezTo>
                  <a:cubicBezTo>
                    <a:pt x="568" y="67"/>
                    <a:pt x="568" y="67"/>
                    <a:pt x="568" y="67"/>
                  </a:cubicBezTo>
                  <a:cubicBezTo>
                    <a:pt x="568" y="59"/>
                    <a:pt x="560" y="42"/>
                    <a:pt x="543" y="25"/>
                  </a:cubicBezTo>
                  <a:cubicBezTo>
                    <a:pt x="518" y="0"/>
                    <a:pt x="493" y="17"/>
                    <a:pt x="493" y="17"/>
                  </a:cubicBezTo>
                  <a:cubicBezTo>
                    <a:pt x="8" y="485"/>
                    <a:pt x="8" y="485"/>
                    <a:pt x="8" y="485"/>
                  </a:cubicBezTo>
                  <a:cubicBezTo>
                    <a:pt x="0" y="494"/>
                    <a:pt x="0" y="494"/>
                    <a:pt x="0" y="494"/>
                  </a:cubicBezTo>
                  <a:lnTo>
                    <a:pt x="142" y="619"/>
                  </a:lnTo>
                  <a:close/>
                  <a:moveTo>
                    <a:pt x="142" y="619"/>
                  </a:moveTo>
                  <a:lnTo>
                    <a:pt x="142" y="619"/>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dirty="0">
                <a:solidFill>
                  <a:schemeClr val="bg1">
                    <a:lumMod val="50000"/>
                  </a:schemeClr>
                </a:solidFill>
                <a:cs typeface="+mn-ea"/>
                <a:sym typeface="+mn-lt"/>
              </a:endParaRPr>
            </a:p>
          </p:txBody>
        </p:sp>
        <p:sp>
          <p:nvSpPr>
            <p:cNvPr id="76" name="Freeform 410"/>
            <p:cNvSpPr>
              <a:spLocks noChangeArrowheads="1"/>
            </p:cNvSpPr>
            <p:nvPr/>
          </p:nvSpPr>
          <p:spPr bwMode="auto">
            <a:xfrm>
              <a:off x="3209925" y="4241799"/>
              <a:ext cx="103188" cy="103188"/>
            </a:xfrm>
            <a:custGeom>
              <a:avLst/>
              <a:gdLst>
                <a:gd name="T0" fmla="*/ 143 w 286"/>
                <a:gd name="T1" fmla="*/ 284 h 285"/>
                <a:gd name="T2" fmla="*/ 151 w 286"/>
                <a:gd name="T3" fmla="*/ 268 h 285"/>
                <a:gd name="T4" fmla="*/ 285 w 286"/>
                <a:gd name="T5" fmla="*/ 125 h 285"/>
                <a:gd name="T6" fmla="*/ 143 w 286"/>
                <a:gd name="T7" fmla="*/ 0 h 285"/>
                <a:gd name="T8" fmla="*/ 9 w 286"/>
                <a:gd name="T9" fmla="*/ 142 h 285"/>
                <a:gd name="T10" fmla="*/ 0 w 286"/>
                <a:gd name="T11" fmla="*/ 151 h 285"/>
                <a:gd name="T12" fmla="*/ 143 w 286"/>
                <a:gd name="T13" fmla="*/ 284 h 285"/>
                <a:gd name="T14" fmla="*/ 59 w 286"/>
                <a:gd name="T15" fmla="*/ 134 h 285"/>
                <a:gd name="T16" fmla="*/ 126 w 286"/>
                <a:gd name="T17" fmla="*/ 59 h 285"/>
                <a:gd name="T18" fmla="*/ 151 w 286"/>
                <a:gd name="T19" fmla="*/ 59 h 285"/>
                <a:gd name="T20" fmla="*/ 159 w 286"/>
                <a:gd name="T21" fmla="*/ 67 h 285"/>
                <a:gd name="T22" fmla="*/ 159 w 286"/>
                <a:gd name="T23" fmla="*/ 75 h 285"/>
                <a:gd name="T24" fmla="*/ 159 w 286"/>
                <a:gd name="T25" fmla="*/ 92 h 285"/>
                <a:gd name="T26" fmla="*/ 92 w 286"/>
                <a:gd name="T27" fmla="*/ 159 h 285"/>
                <a:gd name="T28" fmla="*/ 68 w 286"/>
                <a:gd name="T29" fmla="*/ 167 h 285"/>
                <a:gd name="T30" fmla="*/ 59 w 286"/>
                <a:gd name="T31" fmla="*/ 159 h 285"/>
                <a:gd name="T32" fmla="*/ 59 w 286"/>
                <a:gd name="T33" fmla="*/ 142 h 285"/>
                <a:gd name="T34" fmla="*/ 59 w 286"/>
                <a:gd name="T35" fmla="*/ 134 h 285"/>
                <a:gd name="T36" fmla="*/ 59 w 286"/>
                <a:gd name="T37" fmla="*/ 134 h 285"/>
                <a:gd name="T38" fmla="*/ 59 w 286"/>
                <a:gd name="T39" fmla="*/ 13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6" h="285">
                  <a:moveTo>
                    <a:pt x="143" y="284"/>
                  </a:moveTo>
                  <a:cubicBezTo>
                    <a:pt x="151" y="268"/>
                    <a:pt x="151" y="268"/>
                    <a:pt x="151" y="268"/>
                  </a:cubicBezTo>
                  <a:cubicBezTo>
                    <a:pt x="285" y="125"/>
                    <a:pt x="285" y="125"/>
                    <a:pt x="285" y="125"/>
                  </a:cubicBezTo>
                  <a:cubicBezTo>
                    <a:pt x="143" y="0"/>
                    <a:pt x="143" y="0"/>
                    <a:pt x="143" y="0"/>
                  </a:cubicBezTo>
                  <a:cubicBezTo>
                    <a:pt x="9" y="142"/>
                    <a:pt x="9" y="142"/>
                    <a:pt x="9" y="142"/>
                  </a:cubicBezTo>
                  <a:cubicBezTo>
                    <a:pt x="0" y="151"/>
                    <a:pt x="0" y="151"/>
                    <a:pt x="0" y="151"/>
                  </a:cubicBezTo>
                  <a:lnTo>
                    <a:pt x="143" y="284"/>
                  </a:lnTo>
                  <a:close/>
                  <a:moveTo>
                    <a:pt x="59" y="134"/>
                  </a:moveTo>
                  <a:cubicBezTo>
                    <a:pt x="126" y="59"/>
                    <a:pt x="126" y="59"/>
                    <a:pt x="126" y="59"/>
                  </a:cubicBezTo>
                  <a:cubicBezTo>
                    <a:pt x="134" y="50"/>
                    <a:pt x="143" y="50"/>
                    <a:pt x="151" y="59"/>
                  </a:cubicBezTo>
                  <a:cubicBezTo>
                    <a:pt x="159" y="67"/>
                    <a:pt x="159" y="67"/>
                    <a:pt x="159" y="67"/>
                  </a:cubicBezTo>
                  <a:lnTo>
                    <a:pt x="159" y="75"/>
                  </a:lnTo>
                  <a:cubicBezTo>
                    <a:pt x="159" y="84"/>
                    <a:pt x="159" y="84"/>
                    <a:pt x="159" y="92"/>
                  </a:cubicBezTo>
                  <a:cubicBezTo>
                    <a:pt x="92" y="159"/>
                    <a:pt x="92" y="159"/>
                    <a:pt x="92" y="159"/>
                  </a:cubicBezTo>
                  <a:cubicBezTo>
                    <a:pt x="84" y="167"/>
                    <a:pt x="76" y="167"/>
                    <a:pt x="68" y="167"/>
                  </a:cubicBezTo>
                  <a:cubicBezTo>
                    <a:pt x="59" y="159"/>
                    <a:pt x="59" y="159"/>
                    <a:pt x="59" y="159"/>
                  </a:cubicBezTo>
                  <a:cubicBezTo>
                    <a:pt x="59" y="151"/>
                    <a:pt x="59" y="151"/>
                    <a:pt x="59" y="142"/>
                  </a:cubicBezTo>
                  <a:lnTo>
                    <a:pt x="59" y="134"/>
                  </a:lnTo>
                  <a:close/>
                  <a:moveTo>
                    <a:pt x="59" y="134"/>
                  </a:moveTo>
                  <a:lnTo>
                    <a:pt x="59" y="134"/>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dirty="0">
                <a:solidFill>
                  <a:schemeClr val="bg1">
                    <a:lumMod val="50000"/>
                  </a:schemeClr>
                </a:solidFill>
                <a:cs typeface="+mn-ea"/>
                <a:sym typeface="+mn-lt"/>
              </a:endParaRPr>
            </a:p>
          </p:txBody>
        </p:sp>
        <p:sp>
          <p:nvSpPr>
            <p:cNvPr id="77" name="Freeform 411"/>
            <p:cNvSpPr>
              <a:spLocks noChangeArrowheads="1"/>
            </p:cNvSpPr>
            <p:nvPr/>
          </p:nvSpPr>
          <p:spPr bwMode="auto">
            <a:xfrm>
              <a:off x="3122613" y="4308474"/>
              <a:ext cx="127000" cy="103188"/>
            </a:xfrm>
            <a:custGeom>
              <a:avLst/>
              <a:gdLst>
                <a:gd name="T0" fmla="*/ 343 w 352"/>
                <a:gd name="T1" fmla="*/ 134 h 285"/>
                <a:gd name="T2" fmla="*/ 351 w 352"/>
                <a:gd name="T3" fmla="*/ 125 h 285"/>
                <a:gd name="T4" fmla="*/ 218 w 352"/>
                <a:gd name="T5" fmla="*/ 0 h 285"/>
                <a:gd name="T6" fmla="*/ 209 w 352"/>
                <a:gd name="T7" fmla="*/ 8 h 285"/>
                <a:gd name="T8" fmla="*/ 100 w 352"/>
                <a:gd name="T9" fmla="*/ 276 h 285"/>
                <a:gd name="T10" fmla="*/ 126 w 352"/>
                <a:gd name="T11" fmla="*/ 276 h 285"/>
                <a:gd name="T12" fmla="*/ 134 w 352"/>
                <a:gd name="T13" fmla="*/ 268 h 285"/>
                <a:gd name="T14" fmla="*/ 159 w 352"/>
                <a:gd name="T15" fmla="*/ 217 h 285"/>
                <a:gd name="T16" fmla="*/ 343 w 352"/>
                <a:gd name="T17" fmla="*/ 134 h 285"/>
                <a:gd name="T18" fmla="*/ 218 w 352"/>
                <a:gd name="T19" fmla="*/ 167 h 285"/>
                <a:gd name="T20" fmla="*/ 142 w 352"/>
                <a:gd name="T21" fmla="*/ 192 h 285"/>
                <a:gd name="T22" fmla="*/ 126 w 352"/>
                <a:gd name="T23" fmla="*/ 201 h 285"/>
                <a:gd name="T24" fmla="*/ 109 w 352"/>
                <a:gd name="T25" fmla="*/ 209 h 285"/>
                <a:gd name="T26" fmla="*/ 100 w 352"/>
                <a:gd name="T27" fmla="*/ 201 h 285"/>
                <a:gd name="T28" fmla="*/ 100 w 352"/>
                <a:gd name="T29" fmla="*/ 142 h 285"/>
                <a:gd name="T30" fmla="*/ 109 w 352"/>
                <a:gd name="T31" fmla="*/ 109 h 285"/>
                <a:gd name="T32" fmla="*/ 209 w 352"/>
                <a:gd name="T33" fmla="*/ 150 h 285"/>
                <a:gd name="T34" fmla="*/ 284 w 352"/>
                <a:gd name="T35" fmla="*/ 150 h 285"/>
                <a:gd name="T36" fmla="*/ 218 w 352"/>
                <a:gd name="T37" fmla="*/ 167 h 285"/>
                <a:gd name="T38" fmla="*/ 218 w 352"/>
                <a:gd name="T39" fmla="*/ 167 h 285"/>
                <a:gd name="T40" fmla="*/ 218 w 352"/>
                <a:gd name="T41" fmla="*/ 167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2" h="285">
                  <a:moveTo>
                    <a:pt x="343" y="134"/>
                  </a:moveTo>
                  <a:lnTo>
                    <a:pt x="351" y="125"/>
                  </a:lnTo>
                  <a:cubicBezTo>
                    <a:pt x="218" y="0"/>
                    <a:pt x="218" y="0"/>
                    <a:pt x="218" y="0"/>
                  </a:cubicBezTo>
                  <a:cubicBezTo>
                    <a:pt x="218" y="0"/>
                    <a:pt x="209" y="0"/>
                    <a:pt x="209" y="8"/>
                  </a:cubicBezTo>
                  <a:cubicBezTo>
                    <a:pt x="100" y="34"/>
                    <a:pt x="0" y="142"/>
                    <a:pt x="100" y="276"/>
                  </a:cubicBezTo>
                  <a:cubicBezTo>
                    <a:pt x="109" y="276"/>
                    <a:pt x="117" y="284"/>
                    <a:pt x="126" y="276"/>
                  </a:cubicBezTo>
                  <a:cubicBezTo>
                    <a:pt x="134" y="276"/>
                    <a:pt x="134" y="276"/>
                    <a:pt x="134" y="268"/>
                  </a:cubicBezTo>
                  <a:cubicBezTo>
                    <a:pt x="142" y="251"/>
                    <a:pt x="151" y="226"/>
                    <a:pt x="159" y="217"/>
                  </a:cubicBezTo>
                  <a:cubicBezTo>
                    <a:pt x="192" y="184"/>
                    <a:pt x="284" y="234"/>
                    <a:pt x="343" y="134"/>
                  </a:cubicBezTo>
                  <a:close/>
                  <a:moveTo>
                    <a:pt x="218" y="167"/>
                  </a:moveTo>
                  <a:cubicBezTo>
                    <a:pt x="184" y="167"/>
                    <a:pt x="159" y="167"/>
                    <a:pt x="142" y="192"/>
                  </a:cubicBezTo>
                  <a:cubicBezTo>
                    <a:pt x="134" y="192"/>
                    <a:pt x="134" y="201"/>
                    <a:pt x="126" y="201"/>
                  </a:cubicBezTo>
                  <a:cubicBezTo>
                    <a:pt x="126" y="209"/>
                    <a:pt x="117" y="209"/>
                    <a:pt x="109" y="209"/>
                  </a:cubicBezTo>
                  <a:lnTo>
                    <a:pt x="100" y="201"/>
                  </a:lnTo>
                  <a:cubicBezTo>
                    <a:pt x="92" y="176"/>
                    <a:pt x="92" y="159"/>
                    <a:pt x="100" y="142"/>
                  </a:cubicBezTo>
                  <a:cubicBezTo>
                    <a:pt x="100" y="125"/>
                    <a:pt x="109" y="117"/>
                    <a:pt x="109" y="109"/>
                  </a:cubicBezTo>
                  <a:cubicBezTo>
                    <a:pt x="142" y="134"/>
                    <a:pt x="167" y="150"/>
                    <a:pt x="209" y="150"/>
                  </a:cubicBezTo>
                  <a:cubicBezTo>
                    <a:pt x="234" y="142"/>
                    <a:pt x="259" y="150"/>
                    <a:pt x="284" y="150"/>
                  </a:cubicBezTo>
                  <a:cubicBezTo>
                    <a:pt x="259" y="167"/>
                    <a:pt x="234" y="167"/>
                    <a:pt x="218" y="167"/>
                  </a:cubicBezTo>
                  <a:close/>
                  <a:moveTo>
                    <a:pt x="218" y="167"/>
                  </a:moveTo>
                  <a:lnTo>
                    <a:pt x="218" y="167"/>
                  </a:lnTo>
                  <a:close/>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defTabSz="685800">
                <a:defRPr/>
              </a:pPr>
              <a:endParaRPr lang="en-US" dirty="0">
                <a:solidFill>
                  <a:schemeClr val="bg1">
                    <a:lumMod val="50000"/>
                  </a:schemeClr>
                </a:solidFill>
                <a:cs typeface="+mn-ea"/>
                <a:sym typeface="+mn-lt"/>
              </a:endParaRPr>
            </a:p>
          </p:txBody>
        </p:sp>
      </p:grpSp>
      <p:sp>
        <p:nvSpPr>
          <p:cNvPr id="78" name="AutoShape 96"/>
          <p:cNvSpPr/>
          <p:nvPr/>
        </p:nvSpPr>
        <p:spPr bwMode="auto">
          <a:xfrm>
            <a:off x="2485884" y="3198322"/>
            <a:ext cx="523628" cy="5236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rgbClr val="C00000"/>
          </a:solidFill>
          <a:ln>
            <a:noFill/>
          </a:ln>
          <a:effectLst/>
        </p:spPr>
        <p:txBody>
          <a:bodyPr lIns="38102" tIns="38102" rIns="38102" bIns="38102" anchor="ctr"/>
          <a:lstStyle/>
          <a:p>
            <a:pPr defTabSz="342900">
              <a:defRPr/>
            </a:pPr>
            <a:endParaRPr lang="es-ES" sz="2200" dirty="0">
              <a:solidFill>
                <a:schemeClr val="bg1">
                  <a:lumMod val="50000"/>
                </a:schemeClr>
              </a:solidFill>
              <a:effectLst>
                <a:outerShdw blurRad="38100" dist="38100" dir="2700000" algn="tl">
                  <a:srgbClr val="000000"/>
                </a:outerShdw>
              </a:effectLst>
              <a:cs typeface="+mn-ea"/>
              <a:sym typeface="+mn-lt"/>
            </a:endParaRPr>
          </a:p>
        </p:txBody>
      </p:sp>
      <p:sp>
        <p:nvSpPr>
          <p:cNvPr id="79" name="AutoShape 25"/>
          <p:cNvSpPr/>
          <p:nvPr/>
        </p:nvSpPr>
        <p:spPr bwMode="auto">
          <a:xfrm>
            <a:off x="6934278" y="3189300"/>
            <a:ext cx="668836" cy="53157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708" y="0"/>
                </a:moveTo>
                <a:cubicBezTo>
                  <a:pt x="20811" y="10"/>
                  <a:pt x="20921" y="52"/>
                  <a:pt x="21049" y="116"/>
                </a:cubicBezTo>
                <a:cubicBezTo>
                  <a:pt x="21416" y="342"/>
                  <a:pt x="21599" y="730"/>
                  <a:pt x="21599" y="1281"/>
                </a:cubicBezTo>
                <a:lnTo>
                  <a:pt x="21599" y="20332"/>
                </a:lnTo>
                <a:cubicBezTo>
                  <a:pt x="21599" y="20883"/>
                  <a:pt x="21416" y="21271"/>
                  <a:pt x="21049" y="21497"/>
                </a:cubicBezTo>
                <a:cubicBezTo>
                  <a:pt x="20921" y="21564"/>
                  <a:pt x="20811" y="21599"/>
                  <a:pt x="20708" y="21599"/>
                </a:cubicBezTo>
                <a:cubicBezTo>
                  <a:pt x="20451" y="21599"/>
                  <a:pt x="20236" y="21476"/>
                  <a:pt x="20065" y="21229"/>
                </a:cubicBezTo>
                <a:lnTo>
                  <a:pt x="14402" y="13267"/>
                </a:lnTo>
                <a:lnTo>
                  <a:pt x="14402" y="17275"/>
                </a:lnTo>
                <a:cubicBezTo>
                  <a:pt x="14402" y="17801"/>
                  <a:pt x="14331" y="18305"/>
                  <a:pt x="14187" y="18775"/>
                </a:cubicBezTo>
                <a:cubicBezTo>
                  <a:pt x="14042" y="19248"/>
                  <a:pt x="13849" y="19665"/>
                  <a:pt x="13606" y="20028"/>
                </a:cubicBezTo>
                <a:cubicBezTo>
                  <a:pt x="13364" y="20385"/>
                  <a:pt x="13080" y="20671"/>
                  <a:pt x="12757" y="20879"/>
                </a:cubicBezTo>
                <a:cubicBezTo>
                  <a:pt x="12431" y="21091"/>
                  <a:pt x="12084" y="21193"/>
                  <a:pt x="11707" y="21193"/>
                </a:cubicBezTo>
                <a:lnTo>
                  <a:pt x="2705" y="21193"/>
                </a:lnTo>
                <a:cubicBezTo>
                  <a:pt x="2340" y="21193"/>
                  <a:pt x="1990" y="21091"/>
                  <a:pt x="1664" y="20879"/>
                </a:cubicBezTo>
                <a:cubicBezTo>
                  <a:pt x="1334" y="20671"/>
                  <a:pt x="1047" y="20385"/>
                  <a:pt x="802" y="20028"/>
                </a:cubicBezTo>
                <a:cubicBezTo>
                  <a:pt x="555" y="19665"/>
                  <a:pt x="359" y="19252"/>
                  <a:pt x="215" y="18786"/>
                </a:cubicBezTo>
                <a:cubicBezTo>
                  <a:pt x="71" y="18316"/>
                  <a:pt x="0" y="17815"/>
                  <a:pt x="0" y="17275"/>
                </a:cubicBezTo>
                <a:lnTo>
                  <a:pt x="0" y="4293"/>
                </a:lnTo>
                <a:cubicBezTo>
                  <a:pt x="0" y="3760"/>
                  <a:pt x="70" y="3262"/>
                  <a:pt x="215" y="2789"/>
                </a:cubicBezTo>
                <a:cubicBezTo>
                  <a:pt x="359" y="2312"/>
                  <a:pt x="555" y="1906"/>
                  <a:pt x="802" y="1560"/>
                </a:cubicBezTo>
                <a:cubicBezTo>
                  <a:pt x="1047" y="1221"/>
                  <a:pt x="1334" y="946"/>
                  <a:pt x="1664" y="734"/>
                </a:cubicBezTo>
                <a:cubicBezTo>
                  <a:pt x="1990" y="526"/>
                  <a:pt x="2340" y="420"/>
                  <a:pt x="2705" y="420"/>
                </a:cubicBezTo>
                <a:lnTo>
                  <a:pt x="11707" y="420"/>
                </a:lnTo>
                <a:cubicBezTo>
                  <a:pt x="12074" y="420"/>
                  <a:pt x="12421" y="526"/>
                  <a:pt x="12752" y="734"/>
                </a:cubicBezTo>
                <a:cubicBezTo>
                  <a:pt x="13078" y="946"/>
                  <a:pt x="13364" y="1221"/>
                  <a:pt x="13606" y="1560"/>
                </a:cubicBezTo>
                <a:cubicBezTo>
                  <a:pt x="13849" y="1906"/>
                  <a:pt x="14042" y="2312"/>
                  <a:pt x="14187" y="2789"/>
                </a:cubicBezTo>
                <a:cubicBezTo>
                  <a:pt x="14331" y="3262"/>
                  <a:pt x="14402" y="3760"/>
                  <a:pt x="14402" y="4293"/>
                </a:cubicBezTo>
                <a:lnTo>
                  <a:pt x="14402" y="8346"/>
                </a:lnTo>
                <a:lnTo>
                  <a:pt x="20065" y="388"/>
                </a:lnTo>
                <a:cubicBezTo>
                  <a:pt x="20243" y="127"/>
                  <a:pt x="20456" y="0"/>
                  <a:pt x="20708" y="0"/>
                </a:cubicBezTo>
              </a:path>
            </a:pathLst>
          </a:custGeom>
          <a:solidFill>
            <a:srgbClr val="C00000"/>
          </a:solidFill>
          <a:ln>
            <a:noFill/>
          </a:ln>
          <a:effectLst/>
        </p:spPr>
        <p:txBody>
          <a:bodyPr lIns="38102" tIns="38102" rIns="38102" bIns="38102" anchor="ctr"/>
          <a:lstStyle/>
          <a:p>
            <a:pPr defTabSz="342900">
              <a:defRPr/>
            </a:pPr>
            <a:endParaRPr lang="es-ES" sz="2200" dirty="0">
              <a:solidFill>
                <a:schemeClr val="bg1">
                  <a:lumMod val="50000"/>
                </a:schemeClr>
              </a:solidFill>
              <a:effectLst>
                <a:outerShdw blurRad="38100" dist="38100" dir="2700000" algn="tl">
                  <a:srgbClr val="000000"/>
                </a:outerShdw>
              </a:effectLst>
              <a:cs typeface="+mn-ea"/>
              <a:sym typeface="+mn-lt"/>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78"/>
                                        </p:tgtEl>
                                        <p:attrNameLst>
                                          <p:attrName>style.visibility</p:attrName>
                                        </p:attrNameLst>
                                      </p:cBhvr>
                                      <p:to>
                                        <p:strVal val="visible"/>
                                      </p:to>
                                    </p:set>
                                    <p:anim calcmode="lin" valueType="num">
                                      <p:cBhvr>
                                        <p:cTn id="17" dur="500" fill="hold"/>
                                        <p:tgtEl>
                                          <p:spTgt spid="78"/>
                                        </p:tgtEl>
                                        <p:attrNameLst>
                                          <p:attrName>ppt_w</p:attrName>
                                        </p:attrNameLst>
                                      </p:cBhvr>
                                      <p:tavLst>
                                        <p:tav tm="0">
                                          <p:val>
                                            <p:fltVal val="0"/>
                                          </p:val>
                                        </p:tav>
                                        <p:tav tm="100000">
                                          <p:val>
                                            <p:strVal val="#ppt_w"/>
                                          </p:val>
                                        </p:tav>
                                      </p:tavLst>
                                    </p:anim>
                                    <p:anim calcmode="lin" valueType="num">
                                      <p:cBhvr>
                                        <p:cTn id="18" dur="500" fill="hold"/>
                                        <p:tgtEl>
                                          <p:spTgt spid="78"/>
                                        </p:tgtEl>
                                        <p:attrNameLst>
                                          <p:attrName>ppt_h</p:attrName>
                                        </p:attrNameLst>
                                      </p:cBhvr>
                                      <p:tavLst>
                                        <p:tav tm="0">
                                          <p:val>
                                            <p:fltVal val="0"/>
                                          </p:val>
                                        </p:tav>
                                        <p:tav tm="100000">
                                          <p:val>
                                            <p:strVal val="#ppt_h"/>
                                          </p:val>
                                        </p:tav>
                                      </p:tavLst>
                                    </p:anim>
                                    <p:animEffect transition="in" filter="fade">
                                      <p:cBhvr>
                                        <p:cTn id="19" dur="500"/>
                                        <p:tgtEl>
                                          <p:spTgt spid="78"/>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73"/>
                                        </p:tgtEl>
                                        <p:attrNameLst>
                                          <p:attrName>style.visibility</p:attrName>
                                        </p:attrNameLst>
                                      </p:cBhvr>
                                      <p:to>
                                        <p:strVal val="visible"/>
                                      </p:to>
                                    </p:set>
                                    <p:anim calcmode="lin" valueType="num">
                                      <p:cBhvr>
                                        <p:cTn id="27" dur="500" fill="hold"/>
                                        <p:tgtEl>
                                          <p:spTgt spid="73"/>
                                        </p:tgtEl>
                                        <p:attrNameLst>
                                          <p:attrName>ppt_w</p:attrName>
                                        </p:attrNameLst>
                                      </p:cBhvr>
                                      <p:tavLst>
                                        <p:tav tm="0">
                                          <p:val>
                                            <p:fltVal val="0"/>
                                          </p:val>
                                        </p:tav>
                                        <p:tav tm="100000">
                                          <p:val>
                                            <p:strVal val="#ppt_w"/>
                                          </p:val>
                                        </p:tav>
                                      </p:tavLst>
                                    </p:anim>
                                    <p:anim calcmode="lin" valueType="num">
                                      <p:cBhvr>
                                        <p:cTn id="28" dur="500" fill="hold"/>
                                        <p:tgtEl>
                                          <p:spTgt spid="73"/>
                                        </p:tgtEl>
                                        <p:attrNameLst>
                                          <p:attrName>ppt_h</p:attrName>
                                        </p:attrNameLst>
                                      </p:cBhvr>
                                      <p:tavLst>
                                        <p:tav tm="0">
                                          <p:val>
                                            <p:fltVal val="0"/>
                                          </p:val>
                                        </p:tav>
                                        <p:tav tm="100000">
                                          <p:val>
                                            <p:strVal val="#ppt_h"/>
                                          </p:val>
                                        </p:tav>
                                      </p:tavLst>
                                    </p:anim>
                                    <p:animEffect transition="in" filter="fade">
                                      <p:cBhvr>
                                        <p:cTn id="29" dur="500"/>
                                        <p:tgtEl>
                                          <p:spTgt spid="73"/>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79"/>
                                        </p:tgtEl>
                                        <p:attrNameLst>
                                          <p:attrName>style.visibility</p:attrName>
                                        </p:attrNameLst>
                                      </p:cBhvr>
                                      <p:to>
                                        <p:strVal val="visible"/>
                                      </p:to>
                                    </p:set>
                                    <p:anim calcmode="lin" valueType="num">
                                      <p:cBhvr>
                                        <p:cTn id="37" dur="500" fill="hold"/>
                                        <p:tgtEl>
                                          <p:spTgt spid="79"/>
                                        </p:tgtEl>
                                        <p:attrNameLst>
                                          <p:attrName>ppt_w</p:attrName>
                                        </p:attrNameLst>
                                      </p:cBhvr>
                                      <p:tavLst>
                                        <p:tav tm="0">
                                          <p:val>
                                            <p:fltVal val="0"/>
                                          </p:val>
                                        </p:tav>
                                        <p:tav tm="100000">
                                          <p:val>
                                            <p:strVal val="#ppt_w"/>
                                          </p:val>
                                        </p:tav>
                                      </p:tavLst>
                                    </p:anim>
                                    <p:anim calcmode="lin" valueType="num">
                                      <p:cBhvr>
                                        <p:cTn id="38" dur="500" fill="hold"/>
                                        <p:tgtEl>
                                          <p:spTgt spid="79"/>
                                        </p:tgtEl>
                                        <p:attrNameLst>
                                          <p:attrName>ppt_h</p:attrName>
                                        </p:attrNameLst>
                                      </p:cBhvr>
                                      <p:tavLst>
                                        <p:tav tm="0">
                                          <p:val>
                                            <p:fltVal val="0"/>
                                          </p:val>
                                        </p:tav>
                                        <p:tav tm="100000">
                                          <p:val>
                                            <p:strVal val="#ppt_h"/>
                                          </p:val>
                                        </p:tav>
                                      </p:tavLst>
                                    </p:anim>
                                    <p:animEffect transition="in" filter="fade">
                                      <p:cBhvr>
                                        <p:cTn id="39" dur="500"/>
                                        <p:tgtEl>
                                          <p:spTgt spid="79"/>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fade">
                                      <p:cBhvr>
                                        <p:cTn id="43" dur="500"/>
                                        <p:tgtEl>
                                          <p:spTgt spid="54"/>
                                        </p:tgtEl>
                                      </p:cBhvr>
                                    </p:animEffect>
                                  </p:childTnLst>
                                </p:cTn>
                              </p:par>
                            </p:childTnLst>
                          </p:cTn>
                        </p:par>
                        <p:par>
                          <p:cTn id="44" fill="hold">
                            <p:stCondLst>
                              <p:cond delay="4000"/>
                            </p:stCondLst>
                            <p:childTnLst>
                              <p:par>
                                <p:cTn id="45" presetID="53" presetClass="entr" presetSubtype="16" fill="hold" grpId="0" nodeType="afterEffect">
                                  <p:stCondLst>
                                    <p:cond delay="0"/>
                                  </p:stCondLst>
                                  <p:childTnLst>
                                    <p:set>
                                      <p:cBhvr>
                                        <p:cTn id="46" dur="1" fill="hold">
                                          <p:stCondLst>
                                            <p:cond delay="0"/>
                                          </p:stCondLst>
                                        </p:cTn>
                                        <p:tgtEl>
                                          <p:spTgt spid="72"/>
                                        </p:tgtEl>
                                        <p:attrNameLst>
                                          <p:attrName>style.visibility</p:attrName>
                                        </p:attrNameLst>
                                      </p:cBhvr>
                                      <p:to>
                                        <p:strVal val="visible"/>
                                      </p:to>
                                    </p:set>
                                    <p:anim calcmode="lin" valueType="num">
                                      <p:cBhvr>
                                        <p:cTn id="47" dur="500" fill="hold"/>
                                        <p:tgtEl>
                                          <p:spTgt spid="72"/>
                                        </p:tgtEl>
                                        <p:attrNameLst>
                                          <p:attrName>ppt_w</p:attrName>
                                        </p:attrNameLst>
                                      </p:cBhvr>
                                      <p:tavLst>
                                        <p:tav tm="0">
                                          <p:val>
                                            <p:fltVal val="0"/>
                                          </p:val>
                                        </p:tav>
                                        <p:tav tm="100000">
                                          <p:val>
                                            <p:strVal val="#ppt_w"/>
                                          </p:val>
                                        </p:tav>
                                      </p:tavLst>
                                    </p:anim>
                                    <p:anim calcmode="lin" valueType="num">
                                      <p:cBhvr>
                                        <p:cTn id="48" dur="500" fill="hold"/>
                                        <p:tgtEl>
                                          <p:spTgt spid="72"/>
                                        </p:tgtEl>
                                        <p:attrNameLst>
                                          <p:attrName>ppt_h</p:attrName>
                                        </p:attrNameLst>
                                      </p:cBhvr>
                                      <p:tavLst>
                                        <p:tav tm="0">
                                          <p:val>
                                            <p:fltVal val="0"/>
                                          </p:val>
                                        </p:tav>
                                        <p:tav tm="100000">
                                          <p:val>
                                            <p:strVal val="#ppt_h"/>
                                          </p:val>
                                        </p:tav>
                                      </p:tavLst>
                                    </p:anim>
                                    <p:animEffect transition="in" filter="fade">
                                      <p:cBhvr>
                                        <p:cTn id="49" dur="500"/>
                                        <p:tgtEl>
                                          <p:spTgt spid="72"/>
                                        </p:tgtEl>
                                      </p:cBhvr>
                                    </p:animEffect>
                                  </p:childTnLst>
                                </p:cTn>
                              </p:par>
                            </p:childTnLst>
                          </p:cTn>
                        </p:par>
                        <p:par>
                          <p:cTn id="50" fill="hold">
                            <p:stCondLst>
                              <p:cond delay="4500"/>
                            </p:stCondLst>
                            <p:childTnLst>
                              <p:par>
                                <p:cTn id="51" presetID="21" presetClass="entr" presetSubtype="1"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heel(1)">
                                      <p:cBhvr>
                                        <p:cTn id="53" dur="2000"/>
                                        <p:tgtEl>
                                          <p:spTgt spid="13"/>
                                        </p:tgtEl>
                                      </p:cBhvr>
                                    </p:animEffect>
                                  </p:childTnLst>
                                </p:cTn>
                              </p:par>
                              <p:par>
                                <p:cTn id="54" presetID="21" presetClass="entr" presetSubtype="1" fill="hold" nodeType="withEffect">
                                  <p:stCondLst>
                                    <p:cond delay="0"/>
                                  </p:stCondLst>
                                  <p:childTnLst>
                                    <p:set>
                                      <p:cBhvr>
                                        <p:cTn id="55" dur="1" fill="hold">
                                          <p:stCondLst>
                                            <p:cond delay="0"/>
                                          </p:stCondLst>
                                        </p:cTn>
                                        <p:tgtEl>
                                          <p:spTgt spid="27"/>
                                        </p:tgtEl>
                                        <p:attrNameLst>
                                          <p:attrName>style.visibility</p:attrName>
                                        </p:attrNameLst>
                                      </p:cBhvr>
                                      <p:to>
                                        <p:strVal val="visible"/>
                                      </p:to>
                                    </p:set>
                                    <p:animEffect transition="in" filter="wheel(1)">
                                      <p:cBhvr>
                                        <p:cTn id="56" dur="2000"/>
                                        <p:tgtEl>
                                          <p:spTgt spid="27"/>
                                        </p:tgtEl>
                                      </p:cBhvr>
                                    </p:animEffect>
                                  </p:childTnLst>
                                </p:cTn>
                              </p:par>
                              <p:par>
                                <p:cTn id="57" presetID="21" presetClass="entr" presetSubtype="1" fill="hold" nodeType="with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heel(1)">
                                      <p:cBhvr>
                                        <p:cTn id="59" dur="2000"/>
                                        <p:tgtEl>
                                          <p:spTgt spid="41"/>
                                        </p:tgtEl>
                                      </p:cBhvr>
                                    </p:animEffect>
                                  </p:childTnLst>
                                </p:cTn>
                              </p:par>
                              <p:par>
                                <p:cTn id="60" presetID="21" presetClass="entr" presetSubtype="1" fill="hold" nodeType="withEffect">
                                  <p:stCondLst>
                                    <p:cond delay="0"/>
                                  </p:stCondLst>
                                  <p:childTnLst>
                                    <p:set>
                                      <p:cBhvr>
                                        <p:cTn id="61" dur="1" fill="hold">
                                          <p:stCondLst>
                                            <p:cond delay="0"/>
                                          </p:stCondLst>
                                        </p:cTn>
                                        <p:tgtEl>
                                          <p:spTgt spid="55"/>
                                        </p:tgtEl>
                                        <p:attrNameLst>
                                          <p:attrName>style.visibility</p:attrName>
                                        </p:attrNameLst>
                                      </p:cBhvr>
                                      <p:to>
                                        <p:strVal val="visible"/>
                                      </p:to>
                                    </p:set>
                                    <p:animEffect transition="in" filter="wheel(1)">
                                      <p:cBhvr>
                                        <p:cTn id="62" dur="2000"/>
                                        <p:tgtEl>
                                          <p:spTgt spid="55"/>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8"/>
                                        </p:tgtEl>
                                        <p:attrNameLst>
                                          <p:attrName>style.visibility</p:attrName>
                                        </p:attrNameLst>
                                      </p:cBhvr>
                                      <p:to>
                                        <p:strVal val="visible"/>
                                      </p:to>
                                    </p:set>
                                    <p:animEffect transition="in" filter="fade">
                                      <p:cBhvr>
                                        <p:cTn id="65" dur="500"/>
                                        <p:tgtEl>
                                          <p:spTgt spid="6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69"/>
                                        </p:tgtEl>
                                        <p:attrNameLst>
                                          <p:attrName>style.visibility</p:attrName>
                                        </p:attrNameLst>
                                      </p:cBhvr>
                                      <p:to>
                                        <p:strVal val="visible"/>
                                      </p:to>
                                    </p:set>
                                    <p:animEffect transition="in" filter="fade">
                                      <p:cBhvr>
                                        <p:cTn id="68" dur="500"/>
                                        <p:tgtEl>
                                          <p:spTgt spid="6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70"/>
                                        </p:tgtEl>
                                        <p:attrNameLst>
                                          <p:attrName>style.visibility</p:attrName>
                                        </p:attrNameLst>
                                      </p:cBhvr>
                                      <p:to>
                                        <p:strVal val="visible"/>
                                      </p:to>
                                    </p:set>
                                    <p:animEffect transition="in" filter="fade">
                                      <p:cBhvr>
                                        <p:cTn id="71" dur="500"/>
                                        <p:tgtEl>
                                          <p:spTgt spid="70"/>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71"/>
                                        </p:tgtEl>
                                        <p:attrNameLst>
                                          <p:attrName>style.visibility</p:attrName>
                                        </p:attrNameLst>
                                      </p:cBhvr>
                                      <p:to>
                                        <p:strVal val="visible"/>
                                      </p:to>
                                    </p:set>
                                    <p:animEffect transition="in" filter="fade">
                                      <p:cBhvr>
                                        <p:cTn id="74"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6" grpId="0" animBg="1"/>
      <p:bldP spid="40" grpId="0" animBg="1"/>
      <p:bldP spid="54" grpId="0" animBg="1"/>
      <p:bldP spid="68" grpId="0"/>
      <p:bldP spid="69" grpId="0"/>
      <p:bldP spid="70" grpId="0"/>
      <p:bldP spid="71" grpId="0"/>
      <p:bldP spid="7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a:blip r:embed="rId1"/>
          <a:stretch>
            <a:fillRect/>
          </a:stretch>
        </p:blipFill>
        <p:spPr>
          <a:xfrm>
            <a:off x="0" y="1240"/>
            <a:ext cx="12190413" cy="6857107"/>
          </a:xfrm>
          <a:prstGeom prst="rect">
            <a:avLst/>
          </a:prstGeom>
        </p:spPr>
      </p:pic>
      <p:sp>
        <p:nvSpPr>
          <p:cNvPr id="7" name="_14"/>
          <p:cNvSpPr txBox="1">
            <a:spLocks noChangeArrowheads="1"/>
          </p:cNvSpPr>
          <p:nvPr/>
        </p:nvSpPr>
        <p:spPr bwMode="auto">
          <a:xfrm>
            <a:off x="6516361" y="2560251"/>
            <a:ext cx="2598224" cy="1371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6000" b="1" spc="600" dirty="0">
                <a:solidFill>
                  <a:schemeClr val="tx2">
                    <a:lumMod val="50000"/>
                  </a:schemeClr>
                </a:solidFill>
                <a:latin typeface="+mn-lt"/>
                <a:ea typeface="+mn-ea"/>
                <a:cs typeface="+mn-ea"/>
                <a:sym typeface="+mn-lt"/>
              </a:rPr>
              <a:t>目录</a:t>
            </a:r>
            <a:endParaRPr lang="en-US" altLang="zh-CN" sz="6000" b="1" spc="600" dirty="0">
              <a:solidFill>
                <a:schemeClr val="tx2">
                  <a:lumMod val="50000"/>
                </a:schemeClr>
              </a:solidFill>
              <a:latin typeface="+mn-lt"/>
              <a:ea typeface="+mn-ea"/>
              <a:cs typeface="+mn-ea"/>
              <a:sym typeface="+mn-lt"/>
            </a:endParaRPr>
          </a:p>
          <a:p>
            <a:pPr algn="ctr"/>
            <a:r>
              <a:rPr lang="en-US" altLang="zh-CN" dirty="0">
                <a:solidFill>
                  <a:schemeClr val="tx2">
                    <a:lumMod val="50000"/>
                  </a:schemeClr>
                </a:solidFill>
                <a:latin typeface="+mn-lt"/>
                <a:ea typeface="+mn-ea"/>
                <a:cs typeface="+mn-ea"/>
                <a:sym typeface="+mn-lt"/>
              </a:rPr>
              <a:t>DIRECTORY</a:t>
            </a:r>
            <a:endParaRPr lang="en-US" altLang="zh-CN" dirty="0">
              <a:solidFill>
                <a:schemeClr val="tx2">
                  <a:lumMod val="50000"/>
                </a:schemeClr>
              </a:solidFill>
              <a:latin typeface="+mn-lt"/>
              <a:ea typeface="+mn-ea"/>
              <a:cs typeface="+mn-ea"/>
              <a:sym typeface="+mn-lt"/>
            </a:endParaRPr>
          </a:p>
        </p:txBody>
      </p:sp>
      <p:grpSp>
        <p:nvGrpSpPr>
          <p:cNvPr id="14" name="组合 13"/>
          <p:cNvGrpSpPr/>
          <p:nvPr/>
        </p:nvGrpSpPr>
        <p:grpSpPr>
          <a:xfrm>
            <a:off x="1250390" y="1472910"/>
            <a:ext cx="5814053" cy="732230"/>
            <a:chOff x="1491415" y="2438323"/>
            <a:chExt cx="5814053" cy="732230"/>
          </a:xfrm>
        </p:grpSpPr>
        <p:sp>
          <p:nvSpPr>
            <p:cNvPr id="15"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en-US" altLang="zh-CN" sz="4800" spc="600" dirty="0">
                  <a:solidFill>
                    <a:schemeClr val="tx2">
                      <a:lumMod val="50000"/>
                    </a:schemeClr>
                  </a:solidFill>
                  <a:latin typeface="+mn-lt"/>
                  <a:ea typeface="+mn-ea"/>
                  <a:cs typeface="+mn-ea"/>
                  <a:sym typeface="+mn-lt"/>
                </a:rPr>
                <a:t>01</a:t>
              </a:r>
              <a:endParaRPr lang="zh-CN" altLang="zh-CN" sz="4800" spc="600" dirty="0">
                <a:solidFill>
                  <a:schemeClr val="tx2">
                    <a:lumMod val="50000"/>
                  </a:schemeClr>
                </a:solidFill>
                <a:latin typeface="+mn-lt"/>
                <a:ea typeface="+mn-ea"/>
                <a:cs typeface="+mn-ea"/>
                <a:sym typeface="+mn-lt"/>
              </a:endParaRPr>
            </a:p>
          </p:txBody>
        </p:sp>
        <p:grpSp>
          <p:nvGrpSpPr>
            <p:cNvPr id="16" name="组合 15"/>
            <p:cNvGrpSpPr/>
            <p:nvPr/>
          </p:nvGrpSpPr>
          <p:grpSpPr>
            <a:xfrm>
              <a:off x="2415924" y="2450170"/>
              <a:ext cx="4889544" cy="618939"/>
              <a:chOff x="2533733" y="1343047"/>
              <a:chExt cx="4889544" cy="618939"/>
            </a:xfrm>
          </p:grpSpPr>
          <p:sp>
            <p:nvSpPr>
              <p:cNvPr id="17" name="矩形 16"/>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chemeClr val="tx2">
                        <a:lumMod val="50000"/>
                      </a:schemeClr>
                    </a:solidFill>
                    <a:cs typeface="+mn-ea"/>
                    <a:sym typeface="+mn-lt"/>
                  </a:rPr>
                  <a:t>单击此处添加文字模板</a:t>
                </a:r>
                <a:endParaRPr lang="zh-CN" altLang="en-US" sz="2400" dirty="0">
                  <a:solidFill>
                    <a:schemeClr val="tx2">
                      <a:lumMod val="50000"/>
                    </a:schemeClr>
                  </a:solidFill>
                  <a:cs typeface="+mn-ea"/>
                  <a:sym typeface="+mn-lt"/>
                </a:endParaRPr>
              </a:p>
            </p:txBody>
          </p:sp>
          <p:pic>
            <p:nvPicPr>
              <p:cNvPr id="18" name="图片 28" descr="C_108.jpg"/>
              <p:cNvPicPr>
                <a:picLocks noChangeAspect="1"/>
              </p:cNvPicPr>
              <p:nvPr/>
            </p:nvPicPr>
            <p:blipFill>
              <a:blip r:embed="rId2" cstate="email">
                <a:clrChange>
                  <a:clrFrom>
                    <a:srgbClr val="FFFFFF"/>
                  </a:clrFrom>
                  <a:clrTo>
                    <a:srgbClr val="FFFFFF">
                      <a:alpha val="0"/>
                    </a:srgbClr>
                  </a:clrTo>
                </a:clrChange>
              </a:blip>
              <a:srcRect/>
              <a:stretch>
                <a:fillRect/>
              </a:stretch>
            </p:blipFill>
            <p:spPr bwMode="auto">
              <a:xfrm>
                <a:off x="2533733" y="1824332"/>
                <a:ext cx="4497271" cy="137654"/>
              </a:xfrm>
              <a:prstGeom prst="rect">
                <a:avLst/>
              </a:prstGeom>
              <a:noFill/>
              <a:ln>
                <a:noFill/>
              </a:ln>
            </p:spPr>
          </p:pic>
        </p:grpSp>
      </p:grpSp>
      <p:grpSp>
        <p:nvGrpSpPr>
          <p:cNvPr id="19" name="组合 18"/>
          <p:cNvGrpSpPr/>
          <p:nvPr/>
        </p:nvGrpSpPr>
        <p:grpSpPr>
          <a:xfrm>
            <a:off x="1250390" y="2377914"/>
            <a:ext cx="5814053" cy="732230"/>
            <a:chOff x="1491415" y="2438323"/>
            <a:chExt cx="5814053" cy="732230"/>
          </a:xfrm>
        </p:grpSpPr>
        <p:sp>
          <p:nvSpPr>
            <p:cNvPr id="20"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en-US" altLang="zh-CN" sz="4800" spc="600" dirty="0">
                  <a:solidFill>
                    <a:srgbClr val="C00000"/>
                  </a:solidFill>
                  <a:latin typeface="+mn-lt"/>
                  <a:ea typeface="+mn-ea"/>
                  <a:cs typeface="+mn-ea"/>
                  <a:sym typeface="+mn-lt"/>
                </a:rPr>
                <a:t>02</a:t>
              </a:r>
              <a:endParaRPr lang="zh-CN" altLang="zh-CN" sz="4800" spc="600" dirty="0">
                <a:solidFill>
                  <a:srgbClr val="C00000"/>
                </a:solidFill>
                <a:latin typeface="+mn-lt"/>
                <a:ea typeface="+mn-ea"/>
                <a:cs typeface="+mn-ea"/>
                <a:sym typeface="+mn-lt"/>
              </a:endParaRPr>
            </a:p>
          </p:txBody>
        </p:sp>
        <p:grpSp>
          <p:nvGrpSpPr>
            <p:cNvPr id="21" name="组合 20"/>
            <p:cNvGrpSpPr/>
            <p:nvPr/>
          </p:nvGrpSpPr>
          <p:grpSpPr>
            <a:xfrm>
              <a:off x="2415924" y="2450170"/>
              <a:ext cx="4889544" cy="618939"/>
              <a:chOff x="2533733" y="1343047"/>
              <a:chExt cx="4889544" cy="618939"/>
            </a:xfrm>
          </p:grpSpPr>
          <p:sp>
            <p:nvSpPr>
              <p:cNvPr id="22" name="矩形 21"/>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chemeClr val="tx2">
                        <a:lumMod val="50000"/>
                      </a:schemeClr>
                    </a:solidFill>
                    <a:cs typeface="+mn-ea"/>
                    <a:sym typeface="+mn-lt"/>
                  </a:rPr>
                  <a:t>单击此处添加文字模板</a:t>
                </a:r>
                <a:endParaRPr lang="zh-CN" altLang="en-US" sz="2400" dirty="0">
                  <a:solidFill>
                    <a:schemeClr val="tx2">
                      <a:lumMod val="50000"/>
                    </a:schemeClr>
                  </a:solidFill>
                  <a:cs typeface="+mn-ea"/>
                  <a:sym typeface="+mn-lt"/>
                </a:endParaRPr>
              </a:p>
            </p:txBody>
          </p:sp>
          <p:pic>
            <p:nvPicPr>
              <p:cNvPr id="23" name="图片 28" descr="C_108.jpg"/>
              <p:cNvPicPr>
                <a:picLocks noChangeAspect="1"/>
              </p:cNvPicPr>
              <p:nvPr/>
            </p:nvPicPr>
            <p:blipFill>
              <a:blip r:embed="rId2" cstate="email">
                <a:clrChange>
                  <a:clrFrom>
                    <a:srgbClr val="FFFFFF"/>
                  </a:clrFrom>
                  <a:clrTo>
                    <a:srgbClr val="FFFFFF">
                      <a:alpha val="0"/>
                    </a:srgbClr>
                  </a:clrTo>
                </a:clrChange>
              </a:blip>
              <a:srcRect/>
              <a:stretch>
                <a:fillRect/>
              </a:stretch>
            </p:blipFill>
            <p:spPr bwMode="auto">
              <a:xfrm>
                <a:off x="2533733" y="1824332"/>
                <a:ext cx="4497271" cy="137654"/>
              </a:xfrm>
              <a:prstGeom prst="rect">
                <a:avLst/>
              </a:prstGeom>
              <a:noFill/>
              <a:ln>
                <a:noFill/>
              </a:ln>
            </p:spPr>
          </p:pic>
        </p:grpSp>
      </p:grpSp>
      <p:grpSp>
        <p:nvGrpSpPr>
          <p:cNvPr id="24" name="组合 23"/>
          <p:cNvGrpSpPr/>
          <p:nvPr/>
        </p:nvGrpSpPr>
        <p:grpSpPr>
          <a:xfrm>
            <a:off x="1237771" y="3235718"/>
            <a:ext cx="5814053" cy="732230"/>
            <a:chOff x="1491415" y="2438323"/>
            <a:chExt cx="5814053" cy="732230"/>
          </a:xfrm>
        </p:grpSpPr>
        <p:sp>
          <p:nvSpPr>
            <p:cNvPr id="25"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en-US" altLang="zh-CN" sz="4800" spc="600" dirty="0">
                  <a:solidFill>
                    <a:schemeClr val="tx2">
                      <a:lumMod val="50000"/>
                    </a:schemeClr>
                  </a:solidFill>
                  <a:latin typeface="+mn-lt"/>
                  <a:ea typeface="+mn-ea"/>
                  <a:cs typeface="+mn-ea"/>
                  <a:sym typeface="+mn-lt"/>
                </a:rPr>
                <a:t>03</a:t>
              </a:r>
              <a:endParaRPr lang="zh-CN" altLang="zh-CN" sz="4800" spc="600" dirty="0">
                <a:solidFill>
                  <a:schemeClr val="tx2">
                    <a:lumMod val="50000"/>
                  </a:schemeClr>
                </a:solidFill>
                <a:latin typeface="+mn-lt"/>
                <a:ea typeface="+mn-ea"/>
                <a:cs typeface="+mn-ea"/>
                <a:sym typeface="+mn-lt"/>
              </a:endParaRPr>
            </a:p>
          </p:txBody>
        </p:sp>
        <p:grpSp>
          <p:nvGrpSpPr>
            <p:cNvPr id="26" name="组合 25"/>
            <p:cNvGrpSpPr/>
            <p:nvPr/>
          </p:nvGrpSpPr>
          <p:grpSpPr>
            <a:xfrm>
              <a:off x="2415924" y="2450170"/>
              <a:ext cx="4889544" cy="618939"/>
              <a:chOff x="2533733" y="1343047"/>
              <a:chExt cx="4889544" cy="618939"/>
            </a:xfrm>
          </p:grpSpPr>
          <p:sp>
            <p:nvSpPr>
              <p:cNvPr id="27" name="矩形 26"/>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chemeClr val="tx2">
                        <a:lumMod val="50000"/>
                      </a:schemeClr>
                    </a:solidFill>
                    <a:cs typeface="+mn-ea"/>
                    <a:sym typeface="+mn-lt"/>
                  </a:rPr>
                  <a:t>单击此处添加文字模板</a:t>
                </a:r>
                <a:endParaRPr lang="zh-CN" altLang="en-US" sz="2400" dirty="0">
                  <a:solidFill>
                    <a:schemeClr val="tx2">
                      <a:lumMod val="50000"/>
                    </a:schemeClr>
                  </a:solidFill>
                  <a:cs typeface="+mn-ea"/>
                  <a:sym typeface="+mn-lt"/>
                </a:endParaRPr>
              </a:p>
            </p:txBody>
          </p:sp>
          <p:pic>
            <p:nvPicPr>
              <p:cNvPr id="28" name="图片 28" descr="C_108.jpg"/>
              <p:cNvPicPr>
                <a:picLocks noChangeAspect="1"/>
              </p:cNvPicPr>
              <p:nvPr/>
            </p:nvPicPr>
            <p:blipFill>
              <a:blip r:embed="rId2" cstate="email">
                <a:clrChange>
                  <a:clrFrom>
                    <a:srgbClr val="FFFFFF"/>
                  </a:clrFrom>
                  <a:clrTo>
                    <a:srgbClr val="FFFFFF">
                      <a:alpha val="0"/>
                    </a:srgbClr>
                  </a:clrTo>
                </a:clrChange>
              </a:blip>
              <a:srcRect/>
              <a:stretch>
                <a:fillRect/>
              </a:stretch>
            </p:blipFill>
            <p:spPr bwMode="auto">
              <a:xfrm>
                <a:off x="2533733" y="1824332"/>
                <a:ext cx="4497271" cy="137654"/>
              </a:xfrm>
              <a:prstGeom prst="rect">
                <a:avLst/>
              </a:prstGeom>
              <a:noFill/>
              <a:ln>
                <a:noFill/>
              </a:ln>
            </p:spPr>
          </p:pic>
        </p:grpSp>
      </p:grpSp>
      <p:grpSp>
        <p:nvGrpSpPr>
          <p:cNvPr id="29" name="组合 28"/>
          <p:cNvGrpSpPr/>
          <p:nvPr/>
        </p:nvGrpSpPr>
        <p:grpSpPr>
          <a:xfrm>
            <a:off x="1237771" y="4169750"/>
            <a:ext cx="5814053" cy="732230"/>
            <a:chOff x="1491415" y="2438323"/>
            <a:chExt cx="5814053" cy="732230"/>
          </a:xfrm>
        </p:grpSpPr>
        <p:sp>
          <p:nvSpPr>
            <p:cNvPr id="30" name="_14"/>
            <p:cNvSpPr txBox="1">
              <a:spLocks noChangeArrowheads="1"/>
            </p:cNvSpPr>
            <p:nvPr/>
          </p:nvSpPr>
          <p:spPr bwMode="auto">
            <a:xfrm>
              <a:off x="1491415" y="2438323"/>
              <a:ext cx="1123680" cy="732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en-US" altLang="zh-CN" sz="4800" spc="600" dirty="0">
                  <a:solidFill>
                    <a:srgbClr val="C00000"/>
                  </a:solidFill>
                  <a:latin typeface="+mn-lt"/>
                  <a:ea typeface="+mn-ea"/>
                  <a:cs typeface="+mn-ea"/>
                  <a:sym typeface="+mn-lt"/>
                </a:rPr>
                <a:t>04</a:t>
              </a:r>
              <a:endParaRPr lang="zh-CN" altLang="zh-CN" sz="4800" spc="600" dirty="0">
                <a:solidFill>
                  <a:srgbClr val="C00000"/>
                </a:solidFill>
                <a:latin typeface="+mn-lt"/>
                <a:ea typeface="+mn-ea"/>
                <a:cs typeface="+mn-ea"/>
                <a:sym typeface="+mn-lt"/>
              </a:endParaRPr>
            </a:p>
          </p:txBody>
        </p:sp>
        <p:grpSp>
          <p:nvGrpSpPr>
            <p:cNvPr id="31" name="组合 30"/>
            <p:cNvGrpSpPr/>
            <p:nvPr/>
          </p:nvGrpSpPr>
          <p:grpSpPr>
            <a:xfrm>
              <a:off x="2415924" y="2450170"/>
              <a:ext cx="4889544" cy="618939"/>
              <a:chOff x="2533733" y="1343047"/>
              <a:chExt cx="4889544" cy="618939"/>
            </a:xfrm>
          </p:grpSpPr>
          <p:sp>
            <p:nvSpPr>
              <p:cNvPr id="33" name="矩形 32"/>
              <p:cNvSpPr/>
              <p:nvPr/>
            </p:nvSpPr>
            <p:spPr bwMode="auto">
              <a:xfrm>
                <a:off x="2809324" y="1343047"/>
                <a:ext cx="4613953" cy="5496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2400" dirty="0">
                    <a:solidFill>
                      <a:schemeClr val="tx2">
                        <a:lumMod val="50000"/>
                      </a:schemeClr>
                    </a:solidFill>
                    <a:cs typeface="+mn-ea"/>
                    <a:sym typeface="+mn-lt"/>
                  </a:rPr>
                  <a:t>单击此处添加文字模板</a:t>
                </a:r>
                <a:endParaRPr lang="zh-CN" altLang="en-US" sz="2400" dirty="0">
                  <a:solidFill>
                    <a:schemeClr val="tx2">
                      <a:lumMod val="50000"/>
                    </a:schemeClr>
                  </a:solidFill>
                  <a:cs typeface="+mn-ea"/>
                  <a:sym typeface="+mn-lt"/>
                </a:endParaRPr>
              </a:p>
            </p:txBody>
          </p:sp>
          <p:pic>
            <p:nvPicPr>
              <p:cNvPr id="34" name="图片 33" descr="C_108.jpg"/>
              <p:cNvPicPr>
                <a:picLocks noChangeAspect="1"/>
              </p:cNvPicPr>
              <p:nvPr/>
            </p:nvPicPr>
            <p:blipFill>
              <a:blip r:embed="rId2" cstate="email">
                <a:clrChange>
                  <a:clrFrom>
                    <a:srgbClr val="FFFFFF"/>
                  </a:clrFrom>
                  <a:clrTo>
                    <a:srgbClr val="FFFFFF">
                      <a:alpha val="0"/>
                    </a:srgbClr>
                  </a:clrTo>
                </a:clrChange>
              </a:blip>
              <a:srcRect/>
              <a:stretch>
                <a:fillRect/>
              </a:stretch>
            </p:blipFill>
            <p:spPr bwMode="auto">
              <a:xfrm>
                <a:off x="2533733" y="1824332"/>
                <a:ext cx="4497271" cy="137654"/>
              </a:xfrm>
              <a:prstGeom prst="rect">
                <a:avLst/>
              </a:prstGeom>
              <a:noFill/>
              <a:ln>
                <a:noFill/>
              </a:ln>
            </p:spPr>
          </p:pic>
        </p:grpSp>
      </p:grpSp>
      <p:pic>
        <p:nvPicPr>
          <p:cNvPr id="35" name="图片 16"/>
          <p:cNvPicPr>
            <a:picLocks noChangeAspect="1" noChangeArrowheads="1"/>
          </p:cNvPicPr>
          <p:nvPr/>
        </p:nvPicPr>
        <p:blipFill>
          <a:blip r:embed="rId3"/>
          <a:srcRect/>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750"/>
                                        <p:tgtEl>
                                          <p:spTgt spid="32"/>
                                        </p:tgtEl>
                                      </p:cBhvr>
                                    </p:animEffect>
                                  </p:childTnLst>
                                </p:cTn>
                              </p:par>
                              <p:par>
                                <p:cTn id="8" presetID="42" presetClass="entr" presetSubtype="0"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fade">
                                      <p:cBhvr>
                                        <p:cTn id="10" dur="750"/>
                                        <p:tgtEl>
                                          <p:spTgt spid="35"/>
                                        </p:tgtEl>
                                      </p:cBhvr>
                                    </p:animEffect>
                                    <p:anim calcmode="lin" valueType="num">
                                      <p:cBhvr>
                                        <p:cTn id="11" dur="750" fill="hold"/>
                                        <p:tgtEl>
                                          <p:spTgt spid="35"/>
                                        </p:tgtEl>
                                        <p:attrNameLst>
                                          <p:attrName>ppt_x</p:attrName>
                                        </p:attrNameLst>
                                      </p:cBhvr>
                                      <p:tavLst>
                                        <p:tav tm="0">
                                          <p:val>
                                            <p:strVal val="#ppt_x"/>
                                          </p:val>
                                        </p:tav>
                                        <p:tav tm="100000">
                                          <p:val>
                                            <p:strVal val="#ppt_x"/>
                                          </p:val>
                                        </p:tav>
                                      </p:tavLst>
                                    </p:anim>
                                    <p:anim calcmode="lin" valueType="num">
                                      <p:cBhvr>
                                        <p:cTn id="12" dur="750" fill="hold"/>
                                        <p:tgtEl>
                                          <p:spTgt spid="35"/>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by="(-#ppt_w*2)" calcmode="lin" valueType="num">
                                      <p:cBhvr rctx="PPT">
                                        <p:cTn id="16" dur="500" autoRev="1" fill="hold">
                                          <p:stCondLst>
                                            <p:cond delay="0"/>
                                          </p:stCondLst>
                                        </p:cTn>
                                        <p:tgtEl>
                                          <p:spTgt spid="7"/>
                                        </p:tgtEl>
                                        <p:attrNameLst>
                                          <p:attrName>ppt_w</p:attrName>
                                        </p:attrNameLst>
                                      </p:cBhvr>
                                    </p:anim>
                                    <p:anim by="(#ppt_w*0.50)" calcmode="lin" valueType="num">
                                      <p:cBhvr>
                                        <p:cTn id="17" dur="500" decel="50000" autoRev="1" fill="hold">
                                          <p:stCondLst>
                                            <p:cond delay="0"/>
                                          </p:stCondLst>
                                        </p:cTn>
                                        <p:tgtEl>
                                          <p:spTgt spid="7"/>
                                        </p:tgtEl>
                                        <p:attrNameLst>
                                          <p:attrName>ppt_x</p:attrName>
                                        </p:attrNameLst>
                                      </p:cBhvr>
                                    </p:anim>
                                    <p:anim from="(-#ppt_h/2)" to="(#ppt_y)" calcmode="lin" valueType="num">
                                      <p:cBhvr>
                                        <p:cTn id="18" dur="1000" fill="hold">
                                          <p:stCondLst>
                                            <p:cond delay="0"/>
                                          </p:stCondLst>
                                        </p:cTn>
                                        <p:tgtEl>
                                          <p:spTgt spid="7"/>
                                        </p:tgtEl>
                                        <p:attrNameLst>
                                          <p:attrName>ppt_y</p:attrName>
                                        </p:attrNameLst>
                                      </p:cBhvr>
                                    </p:anim>
                                    <p:animRot by="21600000">
                                      <p:cBhvr>
                                        <p:cTn id="19" dur="1000" fill="hold">
                                          <p:stCondLst>
                                            <p:cond delay="0"/>
                                          </p:stCondLst>
                                        </p:cTn>
                                        <p:tgtEl>
                                          <p:spTgt spid="7"/>
                                        </p:tgtEl>
                                        <p:attrNameLst>
                                          <p:attrName>r</p:attrName>
                                        </p:attrNameLst>
                                      </p:cBhvr>
                                    </p:animRo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left)">
                                      <p:cBhvr>
                                        <p:cTn id="3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0" y="1240"/>
            <a:ext cx="12190413" cy="6857107"/>
          </a:xfrm>
          <a:prstGeom prst="rect">
            <a:avLst/>
          </a:prstGeom>
        </p:spPr>
      </p:pic>
      <p:pic>
        <p:nvPicPr>
          <p:cNvPr id="9" name="图片 16"/>
          <p:cNvPicPr>
            <a:picLocks noChangeAspect="1" noChangeArrowheads="1"/>
          </p:cNvPicPr>
          <p:nvPr/>
        </p:nvPicPr>
        <p:blipFill>
          <a:blip r:embed="rId2"/>
          <a:srcRect/>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Lst>
          </a:blip>
          <a:srcRect/>
          <a:stretch>
            <a:fillRect/>
          </a:stretch>
        </p:blipFill>
        <p:spPr bwMode="auto">
          <a:xfrm>
            <a:off x="0" y="1498599"/>
            <a:ext cx="5486400" cy="535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3"/>
          <p:cNvPicPr>
            <a:picLocks noChangeAspect="1"/>
          </p:cNvPicPr>
          <p:nvPr/>
        </p:nvPicPr>
        <p:blipFill>
          <a:blip r:embed="rId5"/>
          <a:stretch>
            <a:fillRect/>
          </a:stretch>
        </p:blipFill>
        <p:spPr>
          <a:xfrm>
            <a:off x="4859167" y="465856"/>
            <a:ext cx="2472077" cy="2186836"/>
          </a:xfrm>
          <a:prstGeom prst="rect">
            <a:avLst/>
          </a:prstGeom>
        </p:spPr>
      </p:pic>
      <p:sp>
        <p:nvSpPr>
          <p:cNvPr id="16" name="矩形 11"/>
          <p:cNvSpPr>
            <a:spLocks noChangeArrowheads="1"/>
          </p:cNvSpPr>
          <p:nvPr/>
        </p:nvSpPr>
        <p:spPr bwMode="auto">
          <a:xfrm>
            <a:off x="2863628" y="2703287"/>
            <a:ext cx="575830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000" dirty="0">
                <a:solidFill>
                  <a:schemeClr val="tx2">
                    <a:lumMod val="50000"/>
                  </a:schemeClr>
                </a:solidFill>
                <a:latin typeface="+mn-lt"/>
                <a:ea typeface="+mn-ea"/>
                <a:cs typeface="+mn-ea"/>
                <a:sym typeface="+mn-lt"/>
              </a:rPr>
              <a:t>第四章</a:t>
            </a:r>
            <a:r>
              <a:rPr lang="en-US" altLang="zh-CN" sz="6000" dirty="0">
                <a:solidFill>
                  <a:schemeClr val="tx2">
                    <a:lumMod val="50000"/>
                  </a:schemeClr>
                </a:solidFill>
                <a:latin typeface="+mn-lt"/>
                <a:ea typeface="+mn-ea"/>
                <a:cs typeface="+mn-ea"/>
                <a:sym typeface="+mn-lt"/>
              </a:rPr>
              <a:t> </a:t>
            </a:r>
            <a:r>
              <a:rPr lang="zh-CN" altLang="en-US" sz="6000" dirty="0">
                <a:solidFill>
                  <a:schemeClr val="tx2">
                    <a:lumMod val="50000"/>
                  </a:schemeClr>
                </a:solidFill>
                <a:latin typeface="+mn-lt"/>
                <a:ea typeface="+mn-ea"/>
                <a:cs typeface="+mn-ea"/>
                <a:sym typeface="+mn-lt"/>
              </a:rPr>
              <a:t>输入标题</a:t>
            </a:r>
            <a:endParaRPr lang="zh-CN" altLang="en-US" sz="6000" dirty="0">
              <a:solidFill>
                <a:schemeClr val="tx2">
                  <a:lumMod val="50000"/>
                </a:schemeClr>
              </a:solidFill>
              <a:latin typeface="+mn-lt"/>
              <a:ea typeface="+mn-ea"/>
              <a:cs typeface="+mn-ea"/>
              <a:sym typeface="+mn-lt"/>
            </a:endParaRPr>
          </a:p>
        </p:txBody>
      </p:sp>
      <p:cxnSp>
        <p:nvCxnSpPr>
          <p:cNvPr id="17" name="直接箭头连接符 15"/>
          <p:cNvCxnSpPr>
            <a:cxnSpLocks noChangeShapeType="1"/>
          </p:cNvCxnSpPr>
          <p:nvPr/>
        </p:nvCxnSpPr>
        <p:spPr bwMode="auto">
          <a:xfrm flipV="1">
            <a:off x="3211289" y="3876598"/>
            <a:ext cx="5148939" cy="22077"/>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750"/>
                                        <p:tgtEl>
                                          <p:spTgt spid="8"/>
                                        </p:tgtEl>
                                      </p:cBhvr>
                                    </p:animEffect>
                                  </p:childTnLst>
                                </p:cTn>
                              </p:par>
                              <p:par>
                                <p:cTn id="8" presetID="42" presetClass="entr" presetSubtype="0" fill="hold"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750"/>
                                        <p:tgtEl>
                                          <p:spTgt spid="9"/>
                                        </p:tgtEl>
                                      </p:cBhvr>
                                    </p:animEffect>
                                    <p:anim calcmode="lin" valueType="num">
                                      <p:cBhvr>
                                        <p:cTn id="11" dur="750" fill="hold"/>
                                        <p:tgtEl>
                                          <p:spTgt spid="9"/>
                                        </p:tgtEl>
                                        <p:attrNameLst>
                                          <p:attrName>ppt_x</p:attrName>
                                        </p:attrNameLst>
                                      </p:cBhvr>
                                      <p:tavLst>
                                        <p:tav tm="0">
                                          <p:val>
                                            <p:strVal val="#ppt_x"/>
                                          </p:val>
                                        </p:tav>
                                        <p:tav tm="100000">
                                          <p:val>
                                            <p:strVal val="#ppt_x"/>
                                          </p:val>
                                        </p:tav>
                                      </p:tavLst>
                                    </p:anim>
                                    <p:anim calcmode="lin" valueType="num">
                                      <p:cBhvr>
                                        <p:cTn id="12" dur="750" fill="hold"/>
                                        <p:tgtEl>
                                          <p:spTgt spid="9"/>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750"/>
                                        <p:tgtEl>
                                          <p:spTgt spid="11"/>
                                        </p:tgtEl>
                                      </p:cBhvr>
                                    </p:animEffect>
                                    <p:anim calcmode="lin" valueType="num">
                                      <p:cBhvr>
                                        <p:cTn id="16" dur="750" fill="hold"/>
                                        <p:tgtEl>
                                          <p:spTgt spid="11"/>
                                        </p:tgtEl>
                                        <p:attrNameLst>
                                          <p:attrName>ppt_x</p:attrName>
                                        </p:attrNameLst>
                                      </p:cBhvr>
                                      <p:tavLst>
                                        <p:tav tm="0">
                                          <p:val>
                                            <p:strVal val="#ppt_x"/>
                                          </p:val>
                                        </p:tav>
                                        <p:tav tm="100000">
                                          <p:val>
                                            <p:strVal val="#ppt_x"/>
                                          </p:val>
                                        </p:tav>
                                      </p:tavLst>
                                    </p:anim>
                                    <p:anim calcmode="lin" valueType="num">
                                      <p:cBhvr>
                                        <p:cTn id="17" dur="75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filter="wipe(left)">
                                      <p:cBhvr>
                                        <p:cTn id="21" dur="259"/>
                                        <p:tgtEl>
                                          <p:spTgt spid="17"/>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filter="fade">
                                      <p:cBhvr>
                                        <p:cTn id="25" dur="519"/>
                                        <p:tgtEl>
                                          <p:spTgt spid="16"/>
                                        </p:tgtEl>
                                      </p:cBhvr>
                                    </p:animEffect>
                                    <p:anim calcmode="lin" valueType="num">
                                      <p:cBhvr>
                                        <p:cTn id="26" dur="519" fill="hold"/>
                                        <p:tgtEl>
                                          <p:spTgt spid="16"/>
                                        </p:tgtEl>
                                        <p:attrNameLst>
                                          <p:attrName>ppt_x</p:attrName>
                                        </p:attrNameLst>
                                      </p:cBhvr>
                                      <p:tavLst>
                                        <p:tav tm="0">
                                          <p:val>
                                            <p:strVal val="#ppt_x"/>
                                          </p:val>
                                        </p:tav>
                                        <p:tav tm="100000">
                                          <p:val>
                                            <p:strVal val="#ppt_x"/>
                                          </p:val>
                                        </p:tav>
                                      </p:tavLst>
                                    </p:anim>
                                    <p:anim calcmode="lin" valueType="num">
                                      <p:cBhvr>
                                        <p:cTn id="27" dur="519" fill="hold"/>
                                        <p:tgtEl>
                                          <p:spTgt spid="1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50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7" name="文本框 29"/>
          <p:cNvSpPr>
            <a:spLocks noChangeArrowheads="1"/>
          </p:cNvSpPr>
          <p:nvPr/>
        </p:nvSpPr>
        <p:spPr bwMode="auto">
          <a:xfrm>
            <a:off x="1959989" y="4976087"/>
            <a:ext cx="4794902"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buFont typeface="Arial" panose="020B0604020202020204" pitchFamily="34" charset="0"/>
              <a:buNone/>
            </a:pPr>
            <a:r>
              <a:rPr lang="en-US" altLang="zh-CN" sz="1400" dirty="0">
                <a:solidFill>
                  <a:schemeClr val="bg1">
                    <a:lumMod val="50000"/>
                  </a:schemeClr>
                </a:solidFill>
                <a:cs typeface="+mn-ea"/>
                <a:sym typeface="+mn-lt"/>
              </a:rPr>
              <a:t>                   </a:t>
            </a:r>
            <a:r>
              <a:rPr lang="en-US" altLang="zh-CN" sz="3200" dirty="0">
                <a:solidFill>
                  <a:schemeClr val="bg1">
                    <a:lumMod val="50000"/>
                  </a:schemeClr>
                </a:solidFill>
                <a:cs typeface="+mn-ea"/>
                <a:sym typeface="+mn-lt"/>
              </a:rPr>
              <a:t>YOUR  TITLE</a:t>
            </a:r>
            <a:endParaRPr lang="en-US" altLang="zh-CN" sz="2400" dirty="0">
              <a:solidFill>
                <a:schemeClr val="bg1">
                  <a:lumMod val="50000"/>
                </a:schemeClr>
              </a:solidFill>
              <a:cs typeface="+mn-ea"/>
              <a:sym typeface="+mn-lt"/>
            </a:endParaRPr>
          </a:p>
          <a:p>
            <a:pPr eaLnBrk="1" hangingPunct="1">
              <a:buFont typeface="Arial" panose="020B0604020202020204" pitchFamily="34" charset="0"/>
              <a:buNone/>
            </a:pPr>
            <a:r>
              <a:rPr lang="en-US" altLang="zh-CN" sz="2000" dirty="0">
                <a:solidFill>
                  <a:schemeClr val="bg1">
                    <a:lumMod val="50000"/>
                  </a:schemeClr>
                </a:solidFill>
                <a:cs typeface="+mn-ea"/>
                <a:sym typeface="+mn-lt"/>
              </a:rPr>
              <a:t>Click here to add you to the center of the</a:t>
            </a:r>
            <a:endParaRPr lang="zh-CN" altLang="en-US" sz="2000" dirty="0">
              <a:solidFill>
                <a:schemeClr val="bg1">
                  <a:lumMod val="50000"/>
                </a:schemeClr>
              </a:solidFill>
              <a:cs typeface="+mn-ea"/>
              <a:sym typeface="+mn-lt"/>
            </a:endParaRPr>
          </a:p>
          <a:p>
            <a:pPr eaLnBrk="1" hangingPunct="1">
              <a:buFont typeface="Arial" panose="020B0604020202020204" pitchFamily="34" charset="0"/>
              <a:buNone/>
            </a:pPr>
            <a:r>
              <a:rPr lang="en-US" altLang="zh-CN" sz="2000" dirty="0">
                <a:solidFill>
                  <a:schemeClr val="bg1">
                    <a:lumMod val="50000"/>
                  </a:schemeClr>
                </a:solidFill>
                <a:cs typeface="+mn-ea"/>
                <a:sym typeface="+mn-lt"/>
              </a:rPr>
              <a:t> narrative thought Click here to add you</a:t>
            </a:r>
            <a:endParaRPr lang="zh-CN" altLang="en-US" sz="2000" dirty="0">
              <a:solidFill>
                <a:schemeClr val="bg1">
                  <a:lumMod val="50000"/>
                </a:schemeClr>
              </a:solidFill>
              <a:cs typeface="+mn-ea"/>
              <a:sym typeface="+mn-lt"/>
            </a:endParaRPr>
          </a:p>
          <a:p>
            <a:pPr eaLnBrk="1" hangingPunct="1">
              <a:buFont typeface="Arial" panose="020B0604020202020204" pitchFamily="34" charset="0"/>
              <a:buNone/>
            </a:pPr>
            <a:r>
              <a:rPr lang="en-US" altLang="zh-CN" sz="2000" dirty="0">
                <a:solidFill>
                  <a:schemeClr val="bg1">
                    <a:lumMod val="50000"/>
                  </a:schemeClr>
                </a:solidFill>
                <a:cs typeface="+mn-ea"/>
                <a:sym typeface="+mn-lt"/>
              </a:rPr>
              <a:t> to the center of the narrative thought</a:t>
            </a:r>
            <a:endParaRPr lang="en-US" altLang="zh-CN" sz="2000" dirty="0">
              <a:solidFill>
                <a:schemeClr val="bg1">
                  <a:lumMod val="50000"/>
                </a:schemeClr>
              </a:solidFill>
              <a:cs typeface="+mn-ea"/>
              <a:sym typeface="+mn-lt"/>
            </a:endParaRPr>
          </a:p>
          <a:p>
            <a:pPr eaLnBrk="1" hangingPunct="1">
              <a:buFont typeface="Arial" panose="020B0604020202020204" pitchFamily="34" charset="0"/>
              <a:buNone/>
            </a:pPr>
            <a:endParaRPr lang="zh-CN" altLang="en-US" sz="1600" dirty="0">
              <a:solidFill>
                <a:schemeClr val="bg1">
                  <a:lumMod val="50000"/>
                </a:schemeClr>
              </a:solidFill>
              <a:cs typeface="+mn-ea"/>
              <a:sym typeface="+mn-lt"/>
            </a:endParaRPr>
          </a:p>
        </p:txBody>
      </p:sp>
      <p:sp>
        <p:nvSpPr>
          <p:cNvPr id="88" name="矩形 11"/>
          <p:cNvSpPr>
            <a:spLocks noChangeArrowheads="1"/>
          </p:cNvSpPr>
          <p:nvPr/>
        </p:nvSpPr>
        <p:spPr bwMode="auto">
          <a:xfrm>
            <a:off x="7561090" y="2747841"/>
            <a:ext cx="3059170" cy="359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20000"/>
              </a:lnSpc>
              <a:spcBef>
                <a:spcPct val="20000"/>
              </a:spcBef>
            </a:pPr>
            <a:r>
              <a:rPr lang="zh-CN" altLang="en-US" sz="1600" dirty="0">
                <a:solidFill>
                  <a:schemeClr val="bg1">
                    <a:lumMod val="50000"/>
                  </a:schemeClr>
                </a:solidFill>
                <a:latin typeface="+mn-lt"/>
                <a:ea typeface="+mn-ea"/>
                <a:cs typeface="+mn-ea"/>
                <a:sym typeface="+mn-lt"/>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本模版所有图形线条及其相应素材均可自由编辑、改色、替换。更多使用说明和作品请详阅模版最末的使用手册。</a:t>
            </a:r>
            <a:endParaRPr lang="en-US" altLang="zh-CN" sz="1600" dirty="0">
              <a:solidFill>
                <a:schemeClr val="bg1">
                  <a:lumMod val="50000"/>
                </a:schemeClr>
              </a:solidFill>
              <a:latin typeface="+mn-lt"/>
              <a:ea typeface="+mn-ea"/>
              <a:cs typeface="+mn-ea"/>
              <a:sym typeface="+mn-lt"/>
            </a:endParaRPr>
          </a:p>
          <a:p>
            <a:pPr>
              <a:lnSpc>
                <a:spcPct val="120000"/>
              </a:lnSpc>
              <a:spcBef>
                <a:spcPct val="20000"/>
              </a:spcBef>
            </a:pPr>
            <a:endParaRPr lang="en-US" altLang="zh-CN" sz="1600" dirty="0">
              <a:solidFill>
                <a:schemeClr val="bg1">
                  <a:lumMod val="50000"/>
                </a:schemeClr>
              </a:solidFill>
              <a:latin typeface="+mn-lt"/>
              <a:ea typeface="+mn-ea"/>
              <a:cs typeface="+mn-ea"/>
              <a:sym typeface="+mn-lt"/>
            </a:endParaRPr>
          </a:p>
        </p:txBody>
      </p:sp>
      <p:sp>
        <p:nvSpPr>
          <p:cNvPr id="89" name="TextBox 13"/>
          <p:cNvSpPr txBox="1">
            <a:spLocks noChangeArrowheads="1"/>
          </p:cNvSpPr>
          <p:nvPr/>
        </p:nvSpPr>
        <p:spPr bwMode="auto">
          <a:xfrm>
            <a:off x="7594141" y="2191238"/>
            <a:ext cx="19141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spcBef>
                <a:spcPct val="20000"/>
              </a:spcBef>
            </a:pPr>
            <a:r>
              <a:rPr lang="zh-CN" altLang="en-US" sz="2400" b="1" dirty="0">
                <a:solidFill>
                  <a:srgbClr val="C00000"/>
                </a:solidFill>
                <a:latin typeface="+mn-lt"/>
                <a:ea typeface="+mn-ea"/>
                <a:cs typeface="+mn-ea"/>
                <a:sym typeface="+mn-lt"/>
              </a:rPr>
              <a:t>单击编辑标题</a:t>
            </a:r>
            <a:endParaRPr lang="en-US" altLang="zh-CN" sz="2400" b="1" dirty="0">
              <a:solidFill>
                <a:srgbClr val="C00000"/>
              </a:solidFill>
              <a:latin typeface="+mn-lt"/>
              <a:ea typeface="+mn-ea"/>
              <a:cs typeface="+mn-ea"/>
              <a:sym typeface="+mn-lt"/>
            </a:endParaRPr>
          </a:p>
        </p:txBody>
      </p:sp>
      <p:sp>
        <p:nvSpPr>
          <p:cNvPr id="90" name="矩形 89"/>
          <p:cNvSpPr/>
          <p:nvPr/>
        </p:nvSpPr>
        <p:spPr>
          <a:xfrm>
            <a:off x="1442225" y="1796562"/>
            <a:ext cx="4975464" cy="2999724"/>
          </a:xfrm>
          <a:prstGeom prst="rect">
            <a:avLst/>
          </a:prstGeom>
          <a:blipFill dpi="0" rotWithShape="1">
            <a:blip r:embed="rId4"/>
            <a:srcRect/>
            <a:tile tx="0" ty="0" sx="80000" sy="8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7"/>
                                        </p:tgtEl>
                                        <p:attrNameLst>
                                          <p:attrName>style.visibility</p:attrName>
                                        </p:attrNameLst>
                                      </p:cBhvr>
                                      <p:to>
                                        <p:strVal val="visible"/>
                                      </p:to>
                                    </p:set>
                                    <p:animEffect transition="in" filter="fade">
                                      <p:cBhvr>
                                        <p:cTn id="13" dur="250"/>
                                        <p:tgtEl>
                                          <p:spTgt spid="87"/>
                                        </p:tgtEl>
                                      </p:cBhvr>
                                    </p:animEffect>
                                    <p:anim calcmode="lin" valueType="num">
                                      <p:cBhvr>
                                        <p:cTn id="14" dur="250" fill="hold"/>
                                        <p:tgtEl>
                                          <p:spTgt spid="87"/>
                                        </p:tgtEl>
                                        <p:attrNameLst>
                                          <p:attrName>ppt_x</p:attrName>
                                        </p:attrNameLst>
                                      </p:cBhvr>
                                      <p:tavLst>
                                        <p:tav tm="0">
                                          <p:val>
                                            <p:strVal val="#ppt_x"/>
                                          </p:val>
                                        </p:tav>
                                        <p:tav tm="100000">
                                          <p:val>
                                            <p:strVal val="#ppt_x"/>
                                          </p:val>
                                        </p:tav>
                                      </p:tavLst>
                                    </p:anim>
                                    <p:anim calcmode="lin" valueType="num">
                                      <p:cBhvr>
                                        <p:cTn id="15" dur="250" fill="hold"/>
                                        <p:tgtEl>
                                          <p:spTgt spid="8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88"/>
                                        </p:tgtEl>
                                        <p:attrNameLst>
                                          <p:attrName>style.visibility</p:attrName>
                                        </p:attrNameLst>
                                      </p:cBhvr>
                                      <p:to>
                                        <p:strVal val="visible"/>
                                      </p:to>
                                    </p:set>
                                    <p:animEffect transition="in" filter="fade">
                                      <p:cBhvr>
                                        <p:cTn id="19" dur="250"/>
                                        <p:tgtEl>
                                          <p:spTgt spid="88"/>
                                        </p:tgtEl>
                                      </p:cBhvr>
                                    </p:animEffect>
                                    <p:anim calcmode="lin" valueType="num">
                                      <p:cBhvr>
                                        <p:cTn id="20" dur="250" fill="hold"/>
                                        <p:tgtEl>
                                          <p:spTgt spid="88"/>
                                        </p:tgtEl>
                                        <p:attrNameLst>
                                          <p:attrName>ppt_x</p:attrName>
                                        </p:attrNameLst>
                                      </p:cBhvr>
                                      <p:tavLst>
                                        <p:tav tm="0">
                                          <p:val>
                                            <p:strVal val="#ppt_x"/>
                                          </p:val>
                                        </p:tav>
                                        <p:tav tm="100000">
                                          <p:val>
                                            <p:strVal val="#ppt_x"/>
                                          </p:val>
                                        </p:tav>
                                      </p:tavLst>
                                    </p:anim>
                                    <p:anim calcmode="lin" valueType="num">
                                      <p:cBhvr>
                                        <p:cTn id="21" dur="250" fill="hold"/>
                                        <p:tgtEl>
                                          <p:spTgt spid="8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89"/>
                                        </p:tgtEl>
                                        <p:attrNameLst>
                                          <p:attrName>style.visibility</p:attrName>
                                        </p:attrNameLst>
                                      </p:cBhvr>
                                      <p:to>
                                        <p:strVal val="visible"/>
                                      </p:to>
                                    </p:set>
                                    <p:animEffect transition="in" filter="fade">
                                      <p:cBhvr>
                                        <p:cTn id="25" dur="250"/>
                                        <p:tgtEl>
                                          <p:spTgt spid="89"/>
                                        </p:tgtEl>
                                      </p:cBhvr>
                                    </p:animEffect>
                                    <p:anim calcmode="lin" valueType="num">
                                      <p:cBhvr>
                                        <p:cTn id="26" dur="250" fill="hold"/>
                                        <p:tgtEl>
                                          <p:spTgt spid="89"/>
                                        </p:tgtEl>
                                        <p:attrNameLst>
                                          <p:attrName>ppt_x</p:attrName>
                                        </p:attrNameLst>
                                      </p:cBhvr>
                                      <p:tavLst>
                                        <p:tav tm="0">
                                          <p:val>
                                            <p:strVal val="#ppt_x"/>
                                          </p:val>
                                        </p:tav>
                                        <p:tav tm="100000">
                                          <p:val>
                                            <p:strVal val="#ppt_x"/>
                                          </p:val>
                                        </p:tav>
                                      </p:tavLst>
                                    </p:anim>
                                    <p:anim calcmode="lin" valueType="num">
                                      <p:cBhvr>
                                        <p:cTn id="27" dur="250" fill="hold"/>
                                        <p:tgtEl>
                                          <p:spTgt spid="8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90"/>
                                        </p:tgtEl>
                                        <p:attrNameLst>
                                          <p:attrName>style.visibility</p:attrName>
                                        </p:attrNameLst>
                                      </p:cBhvr>
                                      <p:to>
                                        <p:strVal val="visible"/>
                                      </p:to>
                                    </p:set>
                                    <p:animEffect transition="in" filter="fade">
                                      <p:cBhvr>
                                        <p:cTn id="31" dur="250"/>
                                        <p:tgtEl>
                                          <p:spTgt spid="90"/>
                                        </p:tgtEl>
                                      </p:cBhvr>
                                    </p:animEffect>
                                    <p:anim calcmode="lin" valueType="num">
                                      <p:cBhvr>
                                        <p:cTn id="32" dur="250" fill="hold"/>
                                        <p:tgtEl>
                                          <p:spTgt spid="90"/>
                                        </p:tgtEl>
                                        <p:attrNameLst>
                                          <p:attrName>ppt_x</p:attrName>
                                        </p:attrNameLst>
                                      </p:cBhvr>
                                      <p:tavLst>
                                        <p:tav tm="0">
                                          <p:val>
                                            <p:strVal val="#ppt_x"/>
                                          </p:val>
                                        </p:tav>
                                        <p:tav tm="100000">
                                          <p:val>
                                            <p:strVal val="#ppt_x"/>
                                          </p:val>
                                        </p:tav>
                                      </p:tavLst>
                                    </p:anim>
                                    <p:anim calcmode="lin" valueType="num">
                                      <p:cBhvr>
                                        <p:cTn id="33" dur="25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P spid="89" grpId="0"/>
      <p:bldP spid="9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AutoShape 8"/>
          <p:cNvSpPr>
            <a:spLocks noChangeArrowheads="1"/>
          </p:cNvSpPr>
          <p:nvPr/>
        </p:nvSpPr>
        <p:spPr bwMode="auto">
          <a:xfrm>
            <a:off x="4930295" y="2929470"/>
            <a:ext cx="1881282" cy="1603339"/>
          </a:xfrm>
          <a:prstGeom prst="hexagon">
            <a:avLst>
              <a:gd name="adj" fmla="val 29334"/>
              <a:gd name="vf" fmla="val 115470"/>
            </a:avLst>
          </a:prstGeom>
          <a:noFill/>
          <a:ln w="25400" cmpd="sng">
            <a:solidFill>
              <a:schemeClr val="tx2">
                <a:lumMod val="50000"/>
              </a:schemeClr>
            </a:solidFill>
            <a:miter lim="800000"/>
          </a:ln>
        </p:spPr>
        <p:txBody>
          <a:bodyPr anchor="ctr"/>
          <a:lstStyle/>
          <a:p>
            <a:pPr algn="ctr" fontAlgn="ctr">
              <a:buClr>
                <a:srgbClr val="FF0000"/>
              </a:buClr>
              <a:buSzPct val="70000"/>
              <a:tabLst>
                <a:tab pos="723900" algn="l"/>
                <a:tab pos="1447800" algn="l"/>
              </a:tabLst>
            </a:pPr>
            <a:endParaRPr lang="zh-CN" altLang="en-US" sz="3600">
              <a:solidFill>
                <a:schemeClr val="bg1">
                  <a:lumMod val="50000"/>
                </a:schemeClr>
              </a:solidFill>
              <a:cs typeface="+mn-ea"/>
              <a:sym typeface="+mn-lt"/>
            </a:endParaRPr>
          </a:p>
        </p:txBody>
      </p:sp>
      <p:sp>
        <p:nvSpPr>
          <p:cNvPr id="13" name="TextBox 147"/>
          <p:cNvSpPr>
            <a:spLocks noChangeArrowheads="1"/>
          </p:cNvSpPr>
          <p:nvPr/>
        </p:nvSpPr>
        <p:spPr bwMode="auto">
          <a:xfrm>
            <a:off x="5146344" y="3542085"/>
            <a:ext cx="152112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ctr" hangingPunct="1">
              <a:buClr>
                <a:srgbClr val="FF0000"/>
              </a:buClr>
              <a:buSzPct val="70000"/>
            </a:pPr>
            <a:r>
              <a:rPr lang="zh-CN" altLang="en-US" sz="2000" b="1" dirty="0">
                <a:solidFill>
                  <a:schemeClr val="bg1">
                    <a:lumMod val="50000"/>
                  </a:schemeClr>
                </a:solidFill>
                <a:latin typeface="+mn-lt"/>
                <a:ea typeface="+mn-ea"/>
                <a:cs typeface="+mn-ea"/>
                <a:sym typeface="+mn-lt"/>
              </a:rPr>
              <a:t>编辑标题</a:t>
            </a:r>
            <a:endParaRPr lang="zh-CN" altLang="en-US" sz="2000" b="1" dirty="0">
              <a:solidFill>
                <a:schemeClr val="bg1">
                  <a:lumMod val="50000"/>
                </a:schemeClr>
              </a:solidFill>
              <a:latin typeface="+mn-lt"/>
              <a:ea typeface="+mn-ea"/>
              <a:cs typeface="+mn-ea"/>
              <a:sym typeface="+mn-lt"/>
            </a:endParaRPr>
          </a:p>
        </p:txBody>
      </p:sp>
      <p:sp>
        <p:nvSpPr>
          <p:cNvPr id="14" name="AutoShape 7"/>
          <p:cNvSpPr>
            <a:spLocks noChangeArrowheads="1"/>
          </p:cNvSpPr>
          <p:nvPr/>
        </p:nvSpPr>
        <p:spPr bwMode="auto">
          <a:xfrm>
            <a:off x="3233459" y="4205869"/>
            <a:ext cx="1358838" cy="1185430"/>
          </a:xfrm>
          <a:prstGeom prst="hexagon">
            <a:avLst>
              <a:gd name="adj" fmla="val 28652"/>
              <a:gd name="vf" fmla="val 115470"/>
            </a:avLst>
          </a:prstGeom>
          <a:noFill/>
          <a:ln w="25400" cmpd="sng">
            <a:solidFill>
              <a:srgbClr val="C00000"/>
            </a:solidFill>
            <a:miter lim="800000"/>
          </a:ln>
        </p:spPr>
        <p:txBody>
          <a:bodyPr anchor="ctr"/>
          <a:lstStyle/>
          <a:p>
            <a:pPr lvl="1"/>
            <a:endParaRPr lang="zh-CN" altLang="en-US" dirty="0">
              <a:solidFill>
                <a:schemeClr val="bg1">
                  <a:lumMod val="50000"/>
                </a:schemeClr>
              </a:solidFill>
              <a:cs typeface="+mn-ea"/>
              <a:sym typeface="+mn-lt"/>
            </a:endParaRPr>
          </a:p>
        </p:txBody>
      </p:sp>
      <p:sp>
        <p:nvSpPr>
          <p:cNvPr id="15" name="AutoShape 1"/>
          <p:cNvSpPr>
            <a:spLocks noChangeArrowheads="1"/>
          </p:cNvSpPr>
          <p:nvPr/>
        </p:nvSpPr>
        <p:spPr bwMode="auto">
          <a:xfrm>
            <a:off x="2138997" y="2336755"/>
            <a:ext cx="1358838" cy="1185430"/>
          </a:xfrm>
          <a:prstGeom prst="hexagon">
            <a:avLst>
              <a:gd name="adj" fmla="val 28652"/>
              <a:gd name="vf" fmla="val 115470"/>
            </a:avLst>
          </a:prstGeom>
          <a:noFill/>
          <a:ln w="25400" cmpd="sng">
            <a:solidFill>
              <a:srgbClr val="C00000"/>
            </a:solidFill>
            <a:miter lim="800000"/>
          </a:ln>
        </p:spPr>
        <p:txBody>
          <a:bodyPr anchor="ctr"/>
          <a:lstStyle/>
          <a:p>
            <a:pPr algn="ctr" fontAlgn="ctr">
              <a:buClr>
                <a:srgbClr val="FF0000"/>
              </a:buClr>
              <a:buSzPct val="70000"/>
              <a:tabLst>
                <a:tab pos="723900" algn="l"/>
                <a:tab pos="1447800" algn="l"/>
              </a:tabLst>
            </a:pPr>
            <a:endParaRPr lang="zh-CN" altLang="en-US" sz="3600">
              <a:solidFill>
                <a:schemeClr val="bg1">
                  <a:lumMod val="50000"/>
                </a:schemeClr>
              </a:solidFill>
              <a:cs typeface="+mn-ea"/>
              <a:sym typeface="+mn-lt"/>
            </a:endParaRPr>
          </a:p>
        </p:txBody>
      </p:sp>
      <p:sp>
        <p:nvSpPr>
          <p:cNvPr id="16" name="AutoShape 4"/>
          <p:cNvSpPr>
            <a:spLocks noChangeArrowheads="1"/>
          </p:cNvSpPr>
          <p:nvPr/>
        </p:nvSpPr>
        <p:spPr bwMode="auto">
          <a:xfrm>
            <a:off x="3234880" y="2949370"/>
            <a:ext cx="1358838" cy="1185430"/>
          </a:xfrm>
          <a:prstGeom prst="hexagon">
            <a:avLst>
              <a:gd name="adj" fmla="val 28652"/>
              <a:gd name="vf" fmla="val 115470"/>
            </a:avLst>
          </a:prstGeom>
          <a:noFill/>
          <a:ln w="25400" cmpd="sng">
            <a:solidFill>
              <a:schemeClr val="tx2">
                <a:lumMod val="50000"/>
              </a:schemeClr>
            </a:solidFill>
            <a:miter lim="800000"/>
          </a:ln>
        </p:spPr>
        <p:txBody>
          <a:bodyPr anchor="ctr"/>
          <a:lstStyle/>
          <a:p>
            <a:pPr algn="ctr" fontAlgn="ctr">
              <a:buClr>
                <a:srgbClr val="FF0000"/>
              </a:buClr>
              <a:buSzPct val="70000"/>
              <a:tabLst>
                <a:tab pos="723900" algn="l"/>
                <a:tab pos="1447800" algn="l"/>
              </a:tabLst>
            </a:pPr>
            <a:endParaRPr lang="zh-CN" altLang="en-US" sz="3600">
              <a:solidFill>
                <a:schemeClr val="bg1">
                  <a:lumMod val="50000"/>
                </a:schemeClr>
              </a:solidFill>
              <a:cs typeface="+mn-ea"/>
              <a:sym typeface="+mn-lt"/>
            </a:endParaRPr>
          </a:p>
        </p:txBody>
      </p:sp>
      <p:sp>
        <p:nvSpPr>
          <p:cNvPr id="17" name="AutoShape 2"/>
          <p:cNvSpPr>
            <a:spLocks noChangeArrowheads="1"/>
          </p:cNvSpPr>
          <p:nvPr/>
        </p:nvSpPr>
        <p:spPr bwMode="auto">
          <a:xfrm>
            <a:off x="1043113" y="2949370"/>
            <a:ext cx="1358838" cy="1185430"/>
          </a:xfrm>
          <a:prstGeom prst="hexagon">
            <a:avLst>
              <a:gd name="adj" fmla="val 28652"/>
              <a:gd name="vf" fmla="val 115470"/>
            </a:avLst>
          </a:prstGeom>
          <a:noFill/>
          <a:ln w="25400" cmpd="sng">
            <a:solidFill>
              <a:schemeClr val="tx2">
                <a:lumMod val="50000"/>
              </a:schemeClr>
            </a:solidFill>
            <a:miter lim="800000"/>
          </a:ln>
        </p:spPr>
        <p:txBody>
          <a:bodyPr anchor="ctr"/>
          <a:lstStyle/>
          <a:p>
            <a:pPr algn="ctr" fontAlgn="ctr">
              <a:buClr>
                <a:srgbClr val="FF0000"/>
              </a:buClr>
              <a:buSzPct val="70000"/>
              <a:tabLst>
                <a:tab pos="723900" algn="l"/>
                <a:tab pos="1447800" algn="l"/>
              </a:tabLst>
            </a:pPr>
            <a:endParaRPr lang="zh-CN" altLang="en-US" sz="3600">
              <a:solidFill>
                <a:schemeClr val="bg1">
                  <a:lumMod val="50000"/>
                </a:schemeClr>
              </a:solidFill>
              <a:cs typeface="+mn-ea"/>
              <a:sym typeface="+mn-lt"/>
            </a:endParaRPr>
          </a:p>
        </p:txBody>
      </p:sp>
      <p:sp>
        <p:nvSpPr>
          <p:cNvPr id="18" name="AutoShape 3"/>
          <p:cNvSpPr>
            <a:spLocks noChangeArrowheads="1"/>
          </p:cNvSpPr>
          <p:nvPr/>
        </p:nvSpPr>
        <p:spPr bwMode="auto">
          <a:xfrm>
            <a:off x="1043113" y="4205869"/>
            <a:ext cx="1358838" cy="1185430"/>
          </a:xfrm>
          <a:prstGeom prst="hexagon">
            <a:avLst>
              <a:gd name="adj" fmla="val 28652"/>
              <a:gd name="vf" fmla="val 115470"/>
            </a:avLst>
          </a:prstGeom>
          <a:noFill/>
          <a:ln w="25400" cmpd="sng">
            <a:solidFill>
              <a:srgbClr val="C00000"/>
            </a:solidFill>
            <a:miter lim="800000"/>
          </a:ln>
        </p:spPr>
        <p:txBody>
          <a:bodyPr anchor="ctr"/>
          <a:lstStyle/>
          <a:p>
            <a:pPr algn="ctr" fontAlgn="ctr">
              <a:buClr>
                <a:srgbClr val="FF0000"/>
              </a:buClr>
              <a:buSzPct val="70000"/>
              <a:tabLst>
                <a:tab pos="723900" algn="l"/>
                <a:tab pos="1447800" algn="l"/>
              </a:tabLst>
            </a:pPr>
            <a:endParaRPr lang="zh-CN" altLang="en-US" sz="3600">
              <a:solidFill>
                <a:schemeClr val="bg1">
                  <a:lumMod val="50000"/>
                </a:schemeClr>
              </a:solidFill>
              <a:cs typeface="+mn-ea"/>
              <a:sym typeface="+mn-lt"/>
            </a:endParaRPr>
          </a:p>
        </p:txBody>
      </p:sp>
      <p:sp>
        <p:nvSpPr>
          <p:cNvPr id="19" name="AutoShape 6"/>
          <p:cNvSpPr>
            <a:spLocks noChangeArrowheads="1"/>
          </p:cNvSpPr>
          <p:nvPr/>
        </p:nvSpPr>
        <p:spPr bwMode="auto">
          <a:xfrm>
            <a:off x="2138997" y="4851175"/>
            <a:ext cx="1358838" cy="1185430"/>
          </a:xfrm>
          <a:prstGeom prst="hexagon">
            <a:avLst>
              <a:gd name="adj" fmla="val 28652"/>
              <a:gd name="vf" fmla="val 115470"/>
            </a:avLst>
          </a:prstGeom>
          <a:noFill/>
          <a:ln w="25400" cmpd="sng">
            <a:solidFill>
              <a:schemeClr val="tx2">
                <a:lumMod val="50000"/>
              </a:schemeClr>
            </a:solidFill>
            <a:miter lim="800000"/>
          </a:ln>
        </p:spPr>
        <p:txBody>
          <a:bodyPr anchor="ctr"/>
          <a:lstStyle/>
          <a:p>
            <a:pPr algn="ctr" fontAlgn="ctr">
              <a:buClr>
                <a:srgbClr val="FF0000"/>
              </a:buClr>
              <a:buSzPct val="70000"/>
              <a:tabLst>
                <a:tab pos="723900" algn="l"/>
                <a:tab pos="1447800" algn="l"/>
              </a:tabLst>
            </a:pPr>
            <a:endParaRPr lang="zh-CN" altLang="en-US" sz="3600">
              <a:solidFill>
                <a:schemeClr val="bg1">
                  <a:lumMod val="50000"/>
                </a:schemeClr>
              </a:solidFill>
              <a:cs typeface="+mn-ea"/>
              <a:sym typeface="+mn-lt"/>
            </a:endParaRPr>
          </a:p>
        </p:txBody>
      </p:sp>
      <p:sp>
        <p:nvSpPr>
          <p:cNvPr id="20" name="AutoShape 5"/>
          <p:cNvSpPr>
            <a:spLocks noChangeArrowheads="1"/>
          </p:cNvSpPr>
          <p:nvPr/>
        </p:nvSpPr>
        <p:spPr bwMode="auto">
          <a:xfrm>
            <a:off x="2138997" y="3593254"/>
            <a:ext cx="1358838" cy="1185430"/>
          </a:xfrm>
          <a:prstGeom prst="hexagon">
            <a:avLst>
              <a:gd name="adj" fmla="val 28652"/>
              <a:gd name="vf" fmla="val 115470"/>
            </a:avLst>
          </a:prstGeom>
          <a:noFill/>
          <a:ln w="25400" cmpd="sng">
            <a:solidFill>
              <a:srgbClr val="C00000"/>
            </a:solidFill>
            <a:miter lim="800000"/>
          </a:ln>
        </p:spPr>
        <p:txBody>
          <a:bodyPr anchor="ctr"/>
          <a:lstStyle/>
          <a:p>
            <a:pPr algn="ctr" fontAlgn="ctr">
              <a:buClr>
                <a:srgbClr val="FF0000"/>
              </a:buClr>
              <a:buSzPct val="70000"/>
              <a:tabLst>
                <a:tab pos="723900" algn="l"/>
                <a:tab pos="1447800" algn="l"/>
              </a:tabLst>
            </a:pPr>
            <a:endParaRPr lang="zh-CN" altLang="en-US" sz="3600">
              <a:solidFill>
                <a:schemeClr val="bg1">
                  <a:lumMod val="50000"/>
                </a:schemeClr>
              </a:solidFill>
              <a:cs typeface="+mn-ea"/>
              <a:sym typeface="+mn-lt"/>
            </a:endParaRPr>
          </a:p>
        </p:txBody>
      </p:sp>
      <p:sp>
        <p:nvSpPr>
          <p:cNvPr id="21" name="矩形 20"/>
          <p:cNvSpPr/>
          <p:nvPr/>
        </p:nvSpPr>
        <p:spPr>
          <a:xfrm>
            <a:off x="7133109" y="3485675"/>
            <a:ext cx="4528103" cy="1034129"/>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schemeClr val="bg1">
                    <a:lumMod val="50000"/>
                  </a:schemeClr>
                </a:solidFill>
                <a:cs typeface="+mn-ea"/>
                <a:sym typeface="+mn-lt"/>
              </a:rPr>
              <a:t>单击此处编辑您要的内容，建议您在展示时采用微软雅黑字体，本模版所有图形线条及其相应素材均可自由编辑、改色、替换。更多使用说明和作品请详阅模版最末的使用手册。</a:t>
            </a:r>
            <a:endParaRPr lang="en-US" altLang="zh-CN" sz="1400" dirty="0">
              <a:solidFill>
                <a:schemeClr val="bg1">
                  <a:lumMod val="50000"/>
                </a:schemeClr>
              </a:solidFill>
              <a:cs typeface="+mn-ea"/>
              <a:sym typeface="+mn-lt"/>
            </a:endParaRPr>
          </a:p>
        </p:txBody>
      </p:sp>
      <p:sp>
        <p:nvSpPr>
          <p:cNvPr id="22" name="TextBox 56"/>
          <p:cNvSpPr txBox="1"/>
          <p:nvPr/>
        </p:nvSpPr>
        <p:spPr>
          <a:xfrm>
            <a:off x="7133109" y="3155095"/>
            <a:ext cx="2752879"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dirty="0">
                <a:solidFill>
                  <a:schemeClr val="bg1">
                    <a:lumMod val="50000"/>
                  </a:schemeClr>
                </a:solidFill>
                <a:cs typeface="+mn-ea"/>
                <a:sym typeface="+mn-lt"/>
              </a:rPr>
              <a:t>单击编辑标题</a:t>
            </a:r>
            <a:endParaRPr lang="en-US" sz="1600" b="1" dirty="0">
              <a:solidFill>
                <a:schemeClr val="bg1">
                  <a:lumMod val="50000"/>
                </a:schemeClr>
              </a:solidFill>
              <a:cs typeface="+mn-ea"/>
              <a:sym typeface="+mn-lt"/>
            </a:endParaRPr>
          </a:p>
        </p:txBody>
      </p:sp>
      <p:sp>
        <p:nvSpPr>
          <p:cNvPr id="23" name="TextBox 13"/>
          <p:cNvSpPr txBox="1"/>
          <p:nvPr/>
        </p:nvSpPr>
        <p:spPr>
          <a:xfrm>
            <a:off x="2482597" y="2819059"/>
            <a:ext cx="854398"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a:solidFill>
                  <a:schemeClr val="bg1">
                    <a:lumMod val="50000"/>
                  </a:schemeClr>
                </a:solidFill>
                <a:cs typeface="+mn-ea"/>
                <a:sym typeface="+mn-lt"/>
              </a:rPr>
              <a:t>关键词</a:t>
            </a:r>
            <a:endParaRPr lang="en-US" sz="1600" b="1" dirty="0">
              <a:solidFill>
                <a:schemeClr val="bg1">
                  <a:lumMod val="50000"/>
                </a:schemeClr>
              </a:solidFill>
              <a:cs typeface="+mn-ea"/>
              <a:sym typeface="+mn-lt"/>
            </a:endParaRPr>
          </a:p>
        </p:txBody>
      </p:sp>
      <p:sp>
        <p:nvSpPr>
          <p:cNvPr id="24" name="TextBox 13"/>
          <p:cNvSpPr txBox="1"/>
          <p:nvPr/>
        </p:nvSpPr>
        <p:spPr>
          <a:xfrm>
            <a:off x="2510340" y="4062721"/>
            <a:ext cx="854398"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a:solidFill>
                  <a:schemeClr val="bg1">
                    <a:lumMod val="50000"/>
                  </a:schemeClr>
                </a:solidFill>
                <a:cs typeface="+mn-ea"/>
                <a:sym typeface="+mn-lt"/>
              </a:rPr>
              <a:t>关键词</a:t>
            </a:r>
            <a:endParaRPr lang="en-US" sz="1600" b="1" dirty="0">
              <a:solidFill>
                <a:schemeClr val="bg1">
                  <a:lumMod val="50000"/>
                </a:schemeClr>
              </a:solidFill>
              <a:cs typeface="+mn-ea"/>
              <a:sym typeface="+mn-lt"/>
            </a:endParaRPr>
          </a:p>
        </p:txBody>
      </p:sp>
      <p:sp>
        <p:nvSpPr>
          <p:cNvPr id="25" name="TextBox 13"/>
          <p:cNvSpPr txBox="1"/>
          <p:nvPr/>
        </p:nvSpPr>
        <p:spPr>
          <a:xfrm>
            <a:off x="2510340" y="5320779"/>
            <a:ext cx="854398" cy="246221"/>
          </a:xfrm>
          <a:prstGeom prst="rect">
            <a:avLst/>
          </a:prstGeom>
          <a:noFill/>
        </p:spPr>
        <p:txBody>
          <a:bodyPr wrap="square" lIns="0" tIns="0" rIns="0" bIns="0" rtlCol="0" anchor="t" anchorCtr="0">
            <a:spAutoFit/>
          </a:bodyPr>
          <a:lstStyle/>
          <a:p>
            <a:pPr defTabSz="1216660">
              <a:spcBef>
                <a:spcPct val="20000"/>
              </a:spcBef>
              <a:defRPr/>
            </a:pPr>
            <a:r>
              <a:rPr lang="zh-CN" altLang="en-US" sz="1600" b="1">
                <a:solidFill>
                  <a:schemeClr val="bg1">
                    <a:lumMod val="50000"/>
                  </a:schemeClr>
                </a:solidFill>
                <a:cs typeface="+mn-ea"/>
                <a:sym typeface="+mn-lt"/>
              </a:rPr>
              <a:t>关键词</a:t>
            </a:r>
            <a:endParaRPr lang="en-US" sz="1600" b="1" dirty="0">
              <a:solidFill>
                <a:schemeClr val="bg1">
                  <a:lumMod val="50000"/>
                </a:schemeClr>
              </a:solidFill>
              <a:cs typeface="+mn-ea"/>
              <a:sym typeface="+mn-lt"/>
            </a:endParaRPr>
          </a:p>
        </p:txBody>
      </p:sp>
      <p:sp>
        <p:nvSpPr>
          <p:cNvPr id="26" name="TextBox 13"/>
          <p:cNvSpPr txBox="1"/>
          <p:nvPr/>
        </p:nvSpPr>
        <p:spPr>
          <a:xfrm>
            <a:off x="1302401" y="4675473"/>
            <a:ext cx="854398"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chemeClr val="bg1">
                    <a:lumMod val="50000"/>
                  </a:schemeClr>
                </a:solidFill>
                <a:cs typeface="+mn-ea"/>
                <a:sym typeface="+mn-lt"/>
              </a:rPr>
              <a:t>关键词</a:t>
            </a:r>
            <a:endParaRPr lang="en-US" sz="1600" b="1" dirty="0">
              <a:solidFill>
                <a:schemeClr val="bg1">
                  <a:lumMod val="50000"/>
                </a:schemeClr>
              </a:solidFill>
              <a:cs typeface="+mn-ea"/>
              <a:sym typeface="+mn-lt"/>
            </a:endParaRPr>
          </a:p>
        </p:txBody>
      </p:sp>
      <p:sp>
        <p:nvSpPr>
          <p:cNvPr id="27" name="TextBox 13"/>
          <p:cNvSpPr txBox="1"/>
          <p:nvPr/>
        </p:nvSpPr>
        <p:spPr>
          <a:xfrm>
            <a:off x="1302401" y="3437452"/>
            <a:ext cx="854398"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chemeClr val="bg1">
                    <a:lumMod val="50000"/>
                  </a:schemeClr>
                </a:solidFill>
                <a:cs typeface="+mn-ea"/>
                <a:sym typeface="+mn-lt"/>
              </a:rPr>
              <a:t>关键词</a:t>
            </a:r>
            <a:endParaRPr lang="en-US" sz="1600" b="1" dirty="0">
              <a:solidFill>
                <a:schemeClr val="bg1">
                  <a:lumMod val="50000"/>
                </a:schemeClr>
              </a:solidFill>
              <a:cs typeface="+mn-ea"/>
              <a:sym typeface="+mn-lt"/>
            </a:endParaRPr>
          </a:p>
        </p:txBody>
      </p:sp>
      <p:sp>
        <p:nvSpPr>
          <p:cNvPr id="28" name="TextBox 13"/>
          <p:cNvSpPr txBox="1"/>
          <p:nvPr/>
        </p:nvSpPr>
        <p:spPr>
          <a:xfrm>
            <a:off x="3515162" y="3437452"/>
            <a:ext cx="854398"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chemeClr val="bg1">
                    <a:lumMod val="50000"/>
                  </a:schemeClr>
                </a:solidFill>
                <a:cs typeface="+mn-ea"/>
                <a:sym typeface="+mn-lt"/>
              </a:rPr>
              <a:t>关键词</a:t>
            </a:r>
            <a:endParaRPr lang="en-US" sz="1600" b="1" dirty="0">
              <a:solidFill>
                <a:schemeClr val="bg1">
                  <a:lumMod val="50000"/>
                </a:schemeClr>
              </a:solidFill>
              <a:cs typeface="+mn-ea"/>
              <a:sym typeface="+mn-lt"/>
            </a:endParaRPr>
          </a:p>
        </p:txBody>
      </p:sp>
      <p:sp>
        <p:nvSpPr>
          <p:cNvPr id="29" name="TextBox 13"/>
          <p:cNvSpPr txBox="1"/>
          <p:nvPr/>
        </p:nvSpPr>
        <p:spPr>
          <a:xfrm>
            <a:off x="3515162" y="4675473"/>
            <a:ext cx="854398" cy="246221"/>
          </a:xfrm>
          <a:prstGeom prst="rect">
            <a:avLst/>
          </a:prstGeom>
          <a:noFill/>
        </p:spPr>
        <p:txBody>
          <a:bodyPr wrap="square" lIns="0" tIns="0" rIns="0" bIns="0" rtlCol="0" anchor="t" anchorCtr="0">
            <a:spAutoFit/>
          </a:bodyPr>
          <a:lstStyle/>
          <a:p>
            <a:pPr algn="ctr" defTabSz="1216660">
              <a:spcBef>
                <a:spcPct val="20000"/>
              </a:spcBef>
              <a:defRPr/>
            </a:pPr>
            <a:r>
              <a:rPr lang="zh-CN" altLang="en-US" sz="1600" b="1">
                <a:solidFill>
                  <a:schemeClr val="bg1">
                    <a:lumMod val="50000"/>
                  </a:schemeClr>
                </a:solidFill>
                <a:cs typeface="+mn-ea"/>
                <a:sym typeface="+mn-lt"/>
              </a:rPr>
              <a:t>关键词</a:t>
            </a:r>
            <a:endParaRPr lang="en-US" sz="1600" b="1" dirty="0">
              <a:solidFill>
                <a:schemeClr val="bg1">
                  <a:lumMod val="50000"/>
                </a:schemeClr>
              </a:solidFill>
              <a:cs typeface="+mn-ea"/>
              <a:sym typeface="+mn-lt"/>
            </a:endParaRPr>
          </a:p>
        </p:txBody>
      </p:sp>
      <p:sp>
        <p:nvSpPr>
          <p:cNvPr id="30" name="右箭头 64"/>
          <p:cNvSpPr/>
          <p:nvPr/>
        </p:nvSpPr>
        <p:spPr>
          <a:xfrm rot="19922298">
            <a:off x="4575968" y="4131834"/>
            <a:ext cx="445433" cy="342900"/>
          </a:xfrm>
          <a:prstGeom prst="rightArrow">
            <a:avLst/>
          </a:prstGeom>
          <a:noFill/>
          <a:ln w="25400" cmpd="sng">
            <a:solidFill>
              <a:srgbClr val="C00000"/>
            </a:solidFill>
            <a:miter lim="800000"/>
          </a:ln>
        </p:spPr>
        <p:txBody>
          <a:bodyPr anchor="ctr"/>
          <a:lstStyle/>
          <a:p>
            <a:pPr algn="ctr" fontAlgn="ctr">
              <a:buClr>
                <a:srgbClr val="FF0000"/>
              </a:buClr>
              <a:buSzPct val="70000"/>
              <a:tabLst>
                <a:tab pos="723900" algn="l"/>
                <a:tab pos="1447800" algn="l"/>
              </a:tabLst>
            </a:pPr>
            <a:endParaRPr lang="zh-CN" altLang="en-US" sz="3600">
              <a:solidFill>
                <a:schemeClr val="bg1">
                  <a:lumMod val="50000"/>
                </a:schemeClr>
              </a:solidFill>
              <a:cs typeface="+mn-ea"/>
              <a:sym typeface="+mn-lt"/>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250"/>
                                        <p:tgtEl>
                                          <p:spTgt spid="23"/>
                                        </p:tgtEl>
                                      </p:cBhvr>
                                    </p:animEffect>
                                    <p:anim calcmode="lin" valueType="num">
                                      <p:cBhvr>
                                        <p:cTn id="14" dur="250" fill="hold"/>
                                        <p:tgtEl>
                                          <p:spTgt spid="23"/>
                                        </p:tgtEl>
                                        <p:attrNameLst>
                                          <p:attrName>ppt_x</p:attrName>
                                        </p:attrNameLst>
                                      </p:cBhvr>
                                      <p:tavLst>
                                        <p:tav tm="0">
                                          <p:val>
                                            <p:strVal val="#ppt_x"/>
                                          </p:val>
                                        </p:tav>
                                        <p:tav tm="100000">
                                          <p:val>
                                            <p:strVal val="#ppt_x"/>
                                          </p:val>
                                        </p:tav>
                                      </p:tavLst>
                                    </p:anim>
                                    <p:anim calcmode="lin" valueType="num">
                                      <p:cBhvr>
                                        <p:cTn id="15" dur="250" fill="hold"/>
                                        <p:tgtEl>
                                          <p:spTgt spid="2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250"/>
                                        <p:tgtEl>
                                          <p:spTgt spid="24"/>
                                        </p:tgtEl>
                                      </p:cBhvr>
                                    </p:animEffect>
                                    <p:anim calcmode="lin" valueType="num">
                                      <p:cBhvr>
                                        <p:cTn id="20" dur="250" fill="hold"/>
                                        <p:tgtEl>
                                          <p:spTgt spid="24"/>
                                        </p:tgtEl>
                                        <p:attrNameLst>
                                          <p:attrName>ppt_x</p:attrName>
                                        </p:attrNameLst>
                                      </p:cBhvr>
                                      <p:tavLst>
                                        <p:tav tm="0">
                                          <p:val>
                                            <p:strVal val="#ppt_x"/>
                                          </p:val>
                                        </p:tav>
                                        <p:tav tm="100000">
                                          <p:val>
                                            <p:strVal val="#ppt_x"/>
                                          </p:val>
                                        </p:tav>
                                      </p:tavLst>
                                    </p:anim>
                                    <p:anim calcmode="lin" valueType="num">
                                      <p:cBhvr>
                                        <p:cTn id="21" dur="25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250"/>
                                        <p:tgtEl>
                                          <p:spTgt spid="25"/>
                                        </p:tgtEl>
                                      </p:cBhvr>
                                    </p:animEffect>
                                    <p:anim calcmode="lin" valueType="num">
                                      <p:cBhvr>
                                        <p:cTn id="26" dur="250" fill="hold"/>
                                        <p:tgtEl>
                                          <p:spTgt spid="25"/>
                                        </p:tgtEl>
                                        <p:attrNameLst>
                                          <p:attrName>ppt_x</p:attrName>
                                        </p:attrNameLst>
                                      </p:cBhvr>
                                      <p:tavLst>
                                        <p:tav tm="0">
                                          <p:val>
                                            <p:strVal val="#ppt_x"/>
                                          </p:val>
                                        </p:tav>
                                        <p:tav tm="100000">
                                          <p:val>
                                            <p:strVal val="#ppt_x"/>
                                          </p:val>
                                        </p:tav>
                                      </p:tavLst>
                                    </p:anim>
                                    <p:anim calcmode="lin" valueType="num">
                                      <p:cBhvr>
                                        <p:cTn id="27" dur="25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250"/>
                                        <p:tgtEl>
                                          <p:spTgt spid="26"/>
                                        </p:tgtEl>
                                      </p:cBhvr>
                                    </p:animEffect>
                                    <p:anim calcmode="lin" valueType="num">
                                      <p:cBhvr>
                                        <p:cTn id="32" dur="250" fill="hold"/>
                                        <p:tgtEl>
                                          <p:spTgt spid="26"/>
                                        </p:tgtEl>
                                        <p:attrNameLst>
                                          <p:attrName>ppt_x</p:attrName>
                                        </p:attrNameLst>
                                      </p:cBhvr>
                                      <p:tavLst>
                                        <p:tav tm="0">
                                          <p:val>
                                            <p:strVal val="#ppt_x"/>
                                          </p:val>
                                        </p:tav>
                                        <p:tav tm="100000">
                                          <p:val>
                                            <p:strVal val="#ppt_x"/>
                                          </p:val>
                                        </p:tav>
                                      </p:tavLst>
                                    </p:anim>
                                    <p:anim calcmode="lin" valueType="num">
                                      <p:cBhvr>
                                        <p:cTn id="33" dur="250" fill="hold"/>
                                        <p:tgtEl>
                                          <p:spTgt spid="2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250"/>
                                        <p:tgtEl>
                                          <p:spTgt spid="27"/>
                                        </p:tgtEl>
                                      </p:cBhvr>
                                    </p:animEffect>
                                    <p:anim calcmode="lin" valueType="num">
                                      <p:cBhvr>
                                        <p:cTn id="38" dur="250" fill="hold"/>
                                        <p:tgtEl>
                                          <p:spTgt spid="27"/>
                                        </p:tgtEl>
                                        <p:attrNameLst>
                                          <p:attrName>ppt_x</p:attrName>
                                        </p:attrNameLst>
                                      </p:cBhvr>
                                      <p:tavLst>
                                        <p:tav tm="0">
                                          <p:val>
                                            <p:strVal val="#ppt_x"/>
                                          </p:val>
                                        </p:tav>
                                        <p:tav tm="100000">
                                          <p:val>
                                            <p:strVal val="#ppt_x"/>
                                          </p:val>
                                        </p:tav>
                                      </p:tavLst>
                                    </p:anim>
                                    <p:anim calcmode="lin" valueType="num">
                                      <p:cBhvr>
                                        <p:cTn id="39" dur="250" fill="hold"/>
                                        <p:tgtEl>
                                          <p:spTgt spid="27"/>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250"/>
                                        <p:tgtEl>
                                          <p:spTgt spid="28"/>
                                        </p:tgtEl>
                                      </p:cBhvr>
                                    </p:animEffect>
                                    <p:anim calcmode="lin" valueType="num">
                                      <p:cBhvr>
                                        <p:cTn id="44" dur="250" fill="hold"/>
                                        <p:tgtEl>
                                          <p:spTgt spid="28"/>
                                        </p:tgtEl>
                                        <p:attrNameLst>
                                          <p:attrName>ppt_x</p:attrName>
                                        </p:attrNameLst>
                                      </p:cBhvr>
                                      <p:tavLst>
                                        <p:tav tm="0">
                                          <p:val>
                                            <p:strVal val="#ppt_x"/>
                                          </p:val>
                                        </p:tav>
                                        <p:tav tm="100000">
                                          <p:val>
                                            <p:strVal val="#ppt_x"/>
                                          </p:val>
                                        </p:tav>
                                      </p:tavLst>
                                    </p:anim>
                                    <p:anim calcmode="lin" valueType="num">
                                      <p:cBhvr>
                                        <p:cTn id="45" dur="250" fill="hold"/>
                                        <p:tgtEl>
                                          <p:spTgt spid="28"/>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250"/>
                                        <p:tgtEl>
                                          <p:spTgt spid="29"/>
                                        </p:tgtEl>
                                      </p:cBhvr>
                                    </p:animEffect>
                                    <p:anim calcmode="lin" valueType="num">
                                      <p:cBhvr>
                                        <p:cTn id="50" dur="250" fill="hold"/>
                                        <p:tgtEl>
                                          <p:spTgt spid="29"/>
                                        </p:tgtEl>
                                        <p:attrNameLst>
                                          <p:attrName>ppt_x</p:attrName>
                                        </p:attrNameLst>
                                      </p:cBhvr>
                                      <p:tavLst>
                                        <p:tav tm="0">
                                          <p:val>
                                            <p:strVal val="#ppt_x"/>
                                          </p:val>
                                        </p:tav>
                                        <p:tav tm="100000">
                                          <p:val>
                                            <p:strVal val="#ppt_x"/>
                                          </p:val>
                                        </p:tav>
                                      </p:tavLst>
                                    </p:anim>
                                    <p:anim calcmode="lin" valueType="num">
                                      <p:cBhvr>
                                        <p:cTn id="51" dur="250" fill="hold"/>
                                        <p:tgtEl>
                                          <p:spTgt spid="29"/>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250"/>
                                        <p:tgtEl>
                                          <p:spTgt spid="12"/>
                                        </p:tgtEl>
                                      </p:cBhvr>
                                    </p:animEffect>
                                    <p:anim calcmode="lin" valueType="num">
                                      <p:cBhvr>
                                        <p:cTn id="56" dur="250" fill="hold"/>
                                        <p:tgtEl>
                                          <p:spTgt spid="12"/>
                                        </p:tgtEl>
                                        <p:attrNameLst>
                                          <p:attrName>ppt_x</p:attrName>
                                        </p:attrNameLst>
                                      </p:cBhvr>
                                      <p:tavLst>
                                        <p:tav tm="0">
                                          <p:val>
                                            <p:strVal val="#ppt_x"/>
                                          </p:val>
                                        </p:tav>
                                        <p:tav tm="100000">
                                          <p:val>
                                            <p:strVal val="#ppt_x"/>
                                          </p:val>
                                        </p:tav>
                                      </p:tavLst>
                                    </p:anim>
                                    <p:anim calcmode="lin" valueType="num">
                                      <p:cBhvr>
                                        <p:cTn id="57" dur="250" fill="hold"/>
                                        <p:tgtEl>
                                          <p:spTgt spid="12"/>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250"/>
                                        <p:tgtEl>
                                          <p:spTgt spid="13"/>
                                        </p:tgtEl>
                                      </p:cBhvr>
                                    </p:animEffect>
                                    <p:anim calcmode="lin" valueType="num">
                                      <p:cBhvr>
                                        <p:cTn id="62" dur="250" fill="hold"/>
                                        <p:tgtEl>
                                          <p:spTgt spid="13"/>
                                        </p:tgtEl>
                                        <p:attrNameLst>
                                          <p:attrName>ppt_x</p:attrName>
                                        </p:attrNameLst>
                                      </p:cBhvr>
                                      <p:tavLst>
                                        <p:tav tm="0">
                                          <p:val>
                                            <p:strVal val="#ppt_x"/>
                                          </p:val>
                                        </p:tav>
                                        <p:tav tm="100000">
                                          <p:val>
                                            <p:strVal val="#ppt_x"/>
                                          </p:val>
                                        </p:tav>
                                      </p:tavLst>
                                    </p:anim>
                                    <p:anim calcmode="lin" valueType="num">
                                      <p:cBhvr>
                                        <p:cTn id="63" dur="250" fill="hold"/>
                                        <p:tgtEl>
                                          <p:spTgt spid="13"/>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250"/>
                                        <p:tgtEl>
                                          <p:spTgt spid="14"/>
                                        </p:tgtEl>
                                      </p:cBhvr>
                                    </p:animEffect>
                                    <p:anim calcmode="lin" valueType="num">
                                      <p:cBhvr>
                                        <p:cTn id="68" dur="250" fill="hold"/>
                                        <p:tgtEl>
                                          <p:spTgt spid="14"/>
                                        </p:tgtEl>
                                        <p:attrNameLst>
                                          <p:attrName>ppt_x</p:attrName>
                                        </p:attrNameLst>
                                      </p:cBhvr>
                                      <p:tavLst>
                                        <p:tav tm="0">
                                          <p:val>
                                            <p:strVal val="#ppt_x"/>
                                          </p:val>
                                        </p:tav>
                                        <p:tav tm="100000">
                                          <p:val>
                                            <p:strVal val="#ppt_x"/>
                                          </p:val>
                                        </p:tav>
                                      </p:tavLst>
                                    </p:anim>
                                    <p:anim calcmode="lin" valueType="num">
                                      <p:cBhvr>
                                        <p:cTn id="69" dur="250" fill="hold"/>
                                        <p:tgtEl>
                                          <p:spTgt spid="14"/>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250"/>
                                        <p:tgtEl>
                                          <p:spTgt spid="15"/>
                                        </p:tgtEl>
                                      </p:cBhvr>
                                    </p:animEffect>
                                    <p:anim calcmode="lin" valueType="num">
                                      <p:cBhvr>
                                        <p:cTn id="74" dur="250" fill="hold"/>
                                        <p:tgtEl>
                                          <p:spTgt spid="15"/>
                                        </p:tgtEl>
                                        <p:attrNameLst>
                                          <p:attrName>ppt_x</p:attrName>
                                        </p:attrNameLst>
                                      </p:cBhvr>
                                      <p:tavLst>
                                        <p:tav tm="0">
                                          <p:val>
                                            <p:strVal val="#ppt_x"/>
                                          </p:val>
                                        </p:tav>
                                        <p:tav tm="100000">
                                          <p:val>
                                            <p:strVal val="#ppt_x"/>
                                          </p:val>
                                        </p:tav>
                                      </p:tavLst>
                                    </p:anim>
                                    <p:anim calcmode="lin" valueType="num">
                                      <p:cBhvr>
                                        <p:cTn id="75" dur="250" fill="hold"/>
                                        <p:tgtEl>
                                          <p:spTgt spid="15"/>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250"/>
                                        <p:tgtEl>
                                          <p:spTgt spid="16"/>
                                        </p:tgtEl>
                                      </p:cBhvr>
                                    </p:animEffect>
                                    <p:anim calcmode="lin" valueType="num">
                                      <p:cBhvr>
                                        <p:cTn id="80" dur="250" fill="hold"/>
                                        <p:tgtEl>
                                          <p:spTgt spid="16"/>
                                        </p:tgtEl>
                                        <p:attrNameLst>
                                          <p:attrName>ppt_x</p:attrName>
                                        </p:attrNameLst>
                                      </p:cBhvr>
                                      <p:tavLst>
                                        <p:tav tm="0">
                                          <p:val>
                                            <p:strVal val="#ppt_x"/>
                                          </p:val>
                                        </p:tav>
                                        <p:tav tm="100000">
                                          <p:val>
                                            <p:strVal val="#ppt_x"/>
                                          </p:val>
                                        </p:tav>
                                      </p:tavLst>
                                    </p:anim>
                                    <p:anim calcmode="lin" valueType="num">
                                      <p:cBhvr>
                                        <p:cTn id="81" dur="250" fill="hold"/>
                                        <p:tgtEl>
                                          <p:spTgt spid="16"/>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fade">
                                      <p:cBhvr>
                                        <p:cTn id="85" dur="250"/>
                                        <p:tgtEl>
                                          <p:spTgt spid="17"/>
                                        </p:tgtEl>
                                      </p:cBhvr>
                                    </p:animEffect>
                                    <p:anim calcmode="lin" valueType="num">
                                      <p:cBhvr>
                                        <p:cTn id="86" dur="250" fill="hold"/>
                                        <p:tgtEl>
                                          <p:spTgt spid="17"/>
                                        </p:tgtEl>
                                        <p:attrNameLst>
                                          <p:attrName>ppt_x</p:attrName>
                                        </p:attrNameLst>
                                      </p:cBhvr>
                                      <p:tavLst>
                                        <p:tav tm="0">
                                          <p:val>
                                            <p:strVal val="#ppt_x"/>
                                          </p:val>
                                        </p:tav>
                                        <p:tav tm="100000">
                                          <p:val>
                                            <p:strVal val="#ppt_x"/>
                                          </p:val>
                                        </p:tav>
                                      </p:tavLst>
                                    </p:anim>
                                    <p:anim calcmode="lin" valueType="num">
                                      <p:cBhvr>
                                        <p:cTn id="87" dur="250" fill="hold"/>
                                        <p:tgtEl>
                                          <p:spTgt spid="17"/>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18"/>
                                        </p:tgtEl>
                                        <p:attrNameLst>
                                          <p:attrName>style.visibility</p:attrName>
                                        </p:attrNameLst>
                                      </p:cBhvr>
                                      <p:to>
                                        <p:strVal val="visible"/>
                                      </p:to>
                                    </p:set>
                                    <p:animEffect transition="in" filter="fade">
                                      <p:cBhvr>
                                        <p:cTn id="91" dur="250"/>
                                        <p:tgtEl>
                                          <p:spTgt spid="18"/>
                                        </p:tgtEl>
                                      </p:cBhvr>
                                    </p:animEffect>
                                    <p:anim calcmode="lin" valueType="num">
                                      <p:cBhvr>
                                        <p:cTn id="92" dur="250" fill="hold"/>
                                        <p:tgtEl>
                                          <p:spTgt spid="18"/>
                                        </p:tgtEl>
                                        <p:attrNameLst>
                                          <p:attrName>ppt_x</p:attrName>
                                        </p:attrNameLst>
                                      </p:cBhvr>
                                      <p:tavLst>
                                        <p:tav tm="0">
                                          <p:val>
                                            <p:strVal val="#ppt_x"/>
                                          </p:val>
                                        </p:tav>
                                        <p:tav tm="100000">
                                          <p:val>
                                            <p:strVal val="#ppt_x"/>
                                          </p:val>
                                        </p:tav>
                                      </p:tavLst>
                                    </p:anim>
                                    <p:anim calcmode="lin" valueType="num">
                                      <p:cBhvr>
                                        <p:cTn id="93" dur="250" fill="hold"/>
                                        <p:tgtEl>
                                          <p:spTgt spid="18"/>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19"/>
                                        </p:tgtEl>
                                        <p:attrNameLst>
                                          <p:attrName>style.visibility</p:attrName>
                                        </p:attrNameLst>
                                      </p:cBhvr>
                                      <p:to>
                                        <p:strVal val="visible"/>
                                      </p:to>
                                    </p:set>
                                    <p:animEffect transition="in" filter="fade">
                                      <p:cBhvr>
                                        <p:cTn id="97" dur="250"/>
                                        <p:tgtEl>
                                          <p:spTgt spid="19"/>
                                        </p:tgtEl>
                                      </p:cBhvr>
                                    </p:animEffect>
                                    <p:anim calcmode="lin" valueType="num">
                                      <p:cBhvr>
                                        <p:cTn id="98" dur="250" fill="hold"/>
                                        <p:tgtEl>
                                          <p:spTgt spid="19"/>
                                        </p:tgtEl>
                                        <p:attrNameLst>
                                          <p:attrName>ppt_x</p:attrName>
                                        </p:attrNameLst>
                                      </p:cBhvr>
                                      <p:tavLst>
                                        <p:tav tm="0">
                                          <p:val>
                                            <p:strVal val="#ppt_x"/>
                                          </p:val>
                                        </p:tav>
                                        <p:tav tm="100000">
                                          <p:val>
                                            <p:strVal val="#ppt_x"/>
                                          </p:val>
                                        </p:tav>
                                      </p:tavLst>
                                    </p:anim>
                                    <p:anim calcmode="lin" valueType="num">
                                      <p:cBhvr>
                                        <p:cTn id="99" dur="250" fill="hold"/>
                                        <p:tgtEl>
                                          <p:spTgt spid="19"/>
                                        </p:tgtEl>
                                        <p:attrNameLst>
                                          <p:attrName>ppt_y</p:attrName>
                                        </p:attrNameLst>
                                      </p:cBhvr>
                                      <p:tavLst>
                                        <p:tav tm="0">
                                          <p:val>
                                            <p:strVal val="#ppt_y+.1"/>
                                          </p:val>
                                        </p:tav>
                                        <p:tav tm="100000">
                                          <p:val>
                                            <p:strVal val="#ppt_y"/>
                                          </p:val>
                                        </p:tav>
                                      </p:tavLst>
                                    </p:anim>
                                  </p:childTnLst>
                                </p:cTn>
                              </p:par>
                            </p:childTnLst>
                          </p:cTn>
                        </p:par>
                        <p:par>
                          <p:cTn id="100" fill="hold">
                            <p:stCondLst>
                              <p:cond delay="8000"/>
                            </p:stCondLst>
                            <p:childTnLst>
                              <p:par>
                                <p:cTn id="101" presetID="42" presetClass="entr" presetSubtype="0" fill="hold" grpId="0" nodeType="afterEffect">
                                  <p:stCondLst>
                                    <p:cond delay="0"/>
                                  </p:stCondLst>
                                  <p:childTnLst>
                                    <p:set>
                                      <p:cBhvr>
                                        <p:cTn id="102" dur="1" fill="hold">
                                          <p:stCondLst>
                                            <p:cond delay="0"/>
                                          </p:stCondLst>
                                        </p:cTn>
                                        <p:tgtEl>
                                          <p:spTgt spid="20"/>
                                        </p:tgtEl>
                                        <p:attrNameLst>
                                          <p:attrName>style.visibility</p:attrName>
                                        </p:attrNameLst>
                                      </p:cBhvr>
                                      <p:to>
                                        <p:strVal val="visible"/>
                                      </p:to>
                                    </p:set>
                                    <p:animEffect transition="in" filter="fade">
                                      <p:cBhvr>
                                        <p:cTn id="103" dur="250"/>
                                        <p:tgtEl>
                                          <p:spTgt spid="20"/>
                                        </p:tgtEl>
                                      </p:cBhvr>
                                    </p:animEffect>
                                    <p:anim calcmode="lin" valueType="num">
                                      <p:cBhvr>
                                        <p:cTn id="104" dur="250" fill="hold"/>
                                        <p:tgtEl>
                                          <p:spTgt spid="20"/>
                                        </p:tgtEl>
                                        <p:attrNameLst>
                                          <p:attrName>ppt_x</p:attrName>
                                        </p:attrNameLst>
                                      </p:cBhvr>
                                      <p:tavLst>
                                        <p:tav tm="0">
                                          <p:val>
                                            <p:strVal val="#ppt_x"/>
                                          </p:val>
                                        </p:tav>
                                        <p:tav tm="100000">
                                          <p:val>
                                            <p:strVal val="#ppt_x"/>
                                          </p:val>
                                        </p:tav>
                                      </p:tavLst>
                                    </p:anim>
                                    <p:anim calcmode="lin" valueType="num">
                                      <p:cBhvr>
                                        <p:cTn id="105" dur="250" fill="hold"/>
                                        <p:tgtEl>
                                          <p:spTgt spid="20"/>
                                        </p:tgtEl>
                                        <p:attrNameLst>
                                          <p:attrName>ppt_y</p:attrName>
                                        </p:attrNameLst>
                                      </p:cBhvr>
                                      <p:tavLst>
                                        <p:tav tm="0">
                                          <p:val>
                                            <p:strVal val="#ppt_y+.1"/>
                                          </p:val>
                                        </p:tav>
                                        <p:tav tm="100000">
                                          <p:val>
                                            <p:strVal val="#ppt_y"/>
                                          </p:val>
                                        </p:tav>
                                      </p:tavLst>
                                    </p:anim>
                                  </p:childTnLst>
                                </p:cTn>
                              </p:par>
                            </p:childTnLst>
                          </p:cTn>
                        </p:par>
                        <p:par>
                          <p:cTn id="106" fill="hold">
                            <p:stCondLst>
                              <p:cond delay="8500"/>
                            </p:stCondLst>
                            <p:childTnLst>
                              <p:par>
                                <p:cTn id="107" presetID="42" presetClass="entr" presetSubtype="0" fill="hold" grpId="0" nodeType="afterEffect">
                                  <p:stCondLst>
                                    <p:cond delay="0"/>
                                  </p:stCondLst>
                                  <p:childTnLst>
                                    <p:set>
                                      <p:cBhvr>
                                        <p:cTn id="108" dur="1" fill="hold">
                                          <p:stCondLst>
                                            <p:cond delay="0"/>
                                          </p:stCondLst>
                                        </p:cTn>
                                        <p:tgtEl>
                                          <p:spTgt spid="21"/>
                                        </p:tgtEl>
                                        <p:attrNameLst>
                                          <p:attrName>style.visibility</p:attrName>
                                        </p:attrNameLst>
                                      </p:cBhvr>
                                      <p:to>
                                        <p:strVal val="visible"/>
                                      </p:to>
                                    </p:set>
                                    <p:animEffect transition="in" filter="fade">
                                      <p:cBhvr>
                                        <p:cTn id="109" dur="250"/>
                                        <p:tgtEl>
                                          <p:spTgt spid="21"/>
                                        </p:tgtEl>
                                      </p:cBhvr>
                                    </p:animEffect>
                                    <p:anim calcmode="lin" valueType="num">
                                      <p:cBhvr>
                                        <p:cTn id="110" dur="250" fill="hold"/>
                                        <p:tgtEl>
                                          <p:spTgt spid="21"/>
                                        </p:tgtEl>
                                        <p:attrNameLst>
                                          <p:attrName>ppt_x</p:attrName>
                                        </p:attrNameLst>
                                      </p:cBhvr>
                                      <p:tavLst>
                                        <p:tav tm="0">
                                          <p:val>
                                            <p:strVal val="#ppt_x"/>
                                          </p:val>
                                        </p:tav>
                                        <p:tav tm="100000">
                                          <p:val>
                                            <p:strVal val="#ppt_x"/>
                                          </p:val>
                                        </p:tav>
                                      </p:tavLst>
                                    </p:anim>
                                    <p:anim calcmode="lin" valueType="num">
                                      <p:cBhvr>
                                        <p:cTn id="111" dur="250" fill="hold"/>
                                        <p:tgtEl>
                                          <p:spTgt spid="21"/>
                                        </p:tgtEl>
                                        <p:attrNameLst>
                                          <p:attrName>ppt_y</p:attrName>
                                        </p:attrNameLst>
                                      </p:cBhvr>
                                      <p:tavLst>
                                        <p:tav tm="0">
                                          <p:val>
                                            <p:strVal val="#ppt_y+.1"/>
                                          </p:val>
                                        </p:tav>
                                        <p:tav tm="100000">
                                          <p:val>
                                            <p:strVal val="#ppt_y"/>
                                          </p:val>
                                        </p:tav>
                                      </p:tavLst>
                                    </p:anim>
                                  </p:childTnLst>
                                </p:cTn>
                              </p:par>
                            </p:childTnLst>
                          </p:cTn>
                        </p:par>
                        <p:par>
                          <p:cTn id="112" fill="hold">
                            <p:stCondLst>
                              <p:cond delay="9000"/>
                            </p:stCondLst>
                            <p:childTnLst>
                              <p:par>
                                <p:cTn id="113" presetID="42" presetClass="entr" presetSubtype="0" fill="hold" grpId="0" nodeType="afterEffect">
                                  <p:stCondLst>
                                    <p:cond delay="0"/>
                                  </p:stCondLst>
                                  <p:childTnLst>
                                    <p:set>
                                      <p:cBhvr>
                                        <p:cTn id="114" dur="1" fill="hold">
                                          <p:stCondLst>
                                            <p:cond delay="0"/>
                                          </p:stCondLst>
                                        </p:cTn>
                                        <p:tgtEl>
                                          <p:spTgt spid="22"/>
                                        </p:tgtEl>
                                        <p:attrNameLst>
                                          <p:attrName>style.visibility</p:attrName>
                                        </p:attrNameLst>
                                      </p:cBhvr>
                                      <p:to>
                                        <p:strVal val="visible"/>
                                      </p:to>
                                    </p:set>
                                    <p:animEffect transition="in" filter="fade">
                                      <p:cBhvr>
                                        <p:cTn id="115" dur="250"/>
                                        <p:tgtEl>
                                          <p:spTgt spid="22"/>
                                        </p:tgtEl>
                                      </p:cBhvr>
                                    </p:animEffect>
                                    <p:anim calcmode="lin" valueType="num">
                                      <p:cBhvr>
                                        <p:cTn id="116" dur="250" fill="hold"/>
                                        <p:tgtEl>
                                          <p:spTgt spid="22"/>
                                        </p:tgtEl>
                                        <p:attrNameLst>
                                          <p:attrName>ppt_x</p:attrName>
                                        </p:attrNameLst>
                                      </p:cBhvr>
                                      <p:tavLst>
                                        <p:tav tm="0">
                                          <p:val>
                                            <p:strVal val="#ppt_x"/>
                                          </p:val>
                                        </p:tav>
                                        <p:tav tm="100000">
                                          <p:val>
                                            <p:strVal val="#ppt_x"/>
                                          </p:val>
                                        </p:tav>
                                      </p:tavLst>
                                    </p:anim>
                                    <p:anim calcmode="lin" valueType="num">
                                      <p:cBhvr>
                                        <p:cTn id="117" dur="250" fill="hold"/>
                                        <p:tgtEl>
                                          <p:spTgt spid="22"/>
                                        </p:tgtEl>
                                        <p:attrNameLst>
                                          <p:attrName>ppt_y</p:attrName>
                                        </p:attrNameLst>
                                      </p:cBhvr>
                                      <p:tavLst>
                                        <p:tav tm="0">
                                          <p:val>
                                            <p:strVal val="#ppt_y+.1"/>
                                          </p:val>
                                        </p:tav>
                                        <p:tav tm="100000">
                                          <p:val>
                                            <p:strVal val="#ppt_y"/>
                                          </p:val>
                                        </p:tav>
                                      </p:tavLst>
                                    </p:anim>
                                  </p:childTnLst>
                                </p:cTn>
                              </p:par>
                            </p:childTnLst>
                          </p:cTn>
                        </p:par>
                        <p:par>
                          <p:cTn id="118" fill="hold">
                            <p:stCondLst>
                              <p:cond delay="9500"/>
                            </p:stCondLst>
                            <p:childTnLst>
                              <p:par>
                                <p:cTn id="119" presetID="42" presetClass="entr" presetSubtype="0" fill="hold" grpId="0" nodeType="after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250"/>
                                        <p:tgtEl>
                                          <p:spTgt spid="30"/>
                                        </p:tgtEl>
                                      </p:cBhvr>
                                    </p:animEffect>
                                    <p:anim calcmode="lin" valueType="num">
                                      <p:cBhvr>
                                        <p:cTn id="122" dur="250" fill="hold"/>
                                        <p:tgtEl>
                                          <p:spTgt spid="30"/>
                                        </p:tgtEl>
                                        <p:attrNameLst>
                                          <p:attrName>ppt_x</p:attrName>
                                        </p:attrNameLst>
                                      </p:cBhvr>
                                      <p:tavLst>
                                        <p:tav tm="0">
                                          <p:val>
                                            <p:strVal val="#ppt_x"/>
                                          </p:val>
                                        </p:tav>
                                        <p:tav tm="100000">
                                          <p:val>
                                            <p:strVal val="#ppt_x"/>
                                          </p:val>
                                        </p:tav>
                                      </p:tavLst>
                                    </p:anim>
                                    <p:anim calcmode="lin" valueType="num">
                                      <p:cBhvr>
                                        <p:cTn id="123" dur="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P spid="29" grpId="0"/>
      <p:bldP spid="3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Oval 16"/>
          <p:cNvSpPr/>
          <p:nvPr/>
        </p:nvSpPr>
        <p:spPr>
          <a:xfrm>
            <a:off x="1409700" y="2558862"/>
            <a:ext cx="1168400" cy="1168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cs typeface="+mn-ea"/>
              <a:sym typeface="+mn-lt"/>
            </a:endParaRPr>
          </a:p>
        </p:txBody>
      </p:sp>
      <p:sp>
        <p:nvSpPr>
          <p:cNvPr id="13" name="Oval 17"/>
          <p:cNvSpPr/>
          <p:nvPr/>
        </p:nvSpPr>
        <p:spPr>
          <a:xfrm>
            <a:off x="4132263" y="2558862"/>
            <a:ext cx="1168400" cy="1168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cs typeface="+mn-ea"/>
              <a:sym typeface="+mn-lt"/>
            </a:endParaRPr>
          </a:p>
        </p:txBody>
      </p:sp>
      <p:sp>
        <p:nvSpPr>
          <p:cNvPr id="14" name="Oval 18"/>
          <p:cNvSpPr/>
          <p:nvPr/>
        </p:nvSpPr>
        <p:spPr>
          <a:xfrm>
            <a:off x="6854825" y="2558862"/>
            <a:ext cx="1168400" cy="1168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cs typeface="+mn-ea"/>
              <a:sym typeface="+mn-lt"/>
            </a:endParaRPr>
          </a:p>
        </p:txBody>
      </p:sp>
      <p:sp>
        <p:nvSpPr>
          <p:cNvPr id="15" name="Oval 19"/>
          <p:cNvSpPr/>
          <p:nvPr/>
        </p:nvSpPr>
        <p:spPr>
          <a:xfrm>
            <a:off x="9577388" y="2558862"/>
            <a:ext cx="1168400" cy="1168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cs typeface="+mn-ea"/>
              <a:sym typeface="+mn-lt"/>
            </a:endParaRPr>
          </a:p>
        </p:txBody>
      </p:sp>
      <p:sp>
        <p:nvSpPr>
          <p:cNvPr id="16" name="Arc 20"/>
          <p:cNvSpPr/>
          <p:nvPr/>
        </p:nvSpPr>
        <p:spPr>
          <a:xfrm>
            <a:off x="1222375" y="2371537"/>
            <a:ext cx="1546225" cy="1546225"/>
          </a:xfrm>
          <a:prstGeom prst="arc">
            <a:avLst>
              <a:gd name="adj1" fmla="val 20172577"/>
              <a:gd name="adj2" fmla="val 16297434"/>
            </a:avLst>
          </a:prstGeom>
          <a:ln w="76200">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cs typeface="+mn-ea"/>
              <a:sym typeface="+mn-lt"/>
            </a:endParaRPr>
          </a:p>
        </p:txBody>
      </p:sp>
      <p:sp>
        <p:nvSpPr>
          <p:cNvPr id="17" name="Arc 21"/>
          <p:cNvSpPr/>
          <p:nvPr/>
        </p:nvSpPr>
        <p:spPr>
          <a:xfrm>
            <a:off x="3941763" y="2368362"/>
            <a:ext cx="1544637" cy="1546225"/>
          </a:xfrm>
          <a:prstGeom prst="arc">
            <a:avLst>
              <a:gd name="adj1" fmla="val 17379292"/>
              <a:gd name="adj2" fmla="val 8825709"/>
            </a:avLst>
          </a:prstGeom>
          <a:ln w="76200">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cs typeface="+mn-ea"/>
              <a:sym typeface="+mn-lt"/>
            </a:endParaRPr>
          </a:p>
        </p:txBody>
      </p:sp>
      <p:sp>
        <p:nvSpPr>
          <p:cNvPr id="18" name="Arc 22"/>
          <p:cNvSpPr/>
          <p:nvPr/>
        </p:nvSpPr>
        <p:spPr>
          <a:xfrm>
            <a:off x="6661150" y="2368362"/>
            <a:ext cx="1544638" cy="1546225"/>
          </a:xfrm>
          <a:prstGeom prst="arc">
            <a:avLst>
              <a:gd name="adj1" fmla="val 14283035"/>
              <a:gd name="adj2" fmla="val 8268073"/>
            </a:avLst>
          </a:prstGeom>
          <a:ln w="76200">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cs typeface="+mn-ea"/>
              <a:sym typeface="+mn-lt"/>
            </a:endParaRPr>
          </a:p>
        </p:txBody>
      </p:sp>
      <p:sp>
        <p:nvSpPr>
          <p:cNvPr id="19" name="Arc 23"/>
          <p:cNvSpPr/>
          <p:nvPr/>
        </p:nvSpPr>
        <p:spPr>
          <a:xfrm>
            <a:off x="9390063" y="2368362"/>
            <a:ext cx="1546225" cy="1546225"/>
          </a:xfrm>
          <a:prstGeom prst="arc">
            <a:avLst>
              <a:gd name="adj1" fmla="val 17026676"/>
              <a:gd name="adj2" fmla="val 13044588"/>
            </a:avLst>
          </a:prstGeom>
          <a:ln w="76200">
            <a:solidFill>
              <a:schemeClr val="tx2">
                <a:lumMod val="5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cs typeface="+mn-ea"/>
              <a:sym typeface="+mn-lt"/>
            </a:endParaRPr>
          </a:p>
        </p:txBody>
      </p:sp>
      <p:sp>
        <p:nvSpPr>
          <p:cNvPr id="20" name="TextBox 11"/>
          <p:cNvSpPr txBox="1"/>
          <p:nvPr/>
        </p:nvSpPr>
        <p:spPr>
          <a:xfrm>
            <a:off x="1660525" y="2912875"/>
            <a:ext cx="821059" cy="461665"/>
          </a:xfrm>
          <a:prstGeom prst="rect">
            <a:avLst/>
          </a:prstGeom>
          <a:noFill/>
        </p:spPr>
        <p:txBody>
          <a:bodyPr wrap="none">
            <a:spAutoFit/>
          </a:bodyPr>
          <a:lstStyle/>
          <a:p>
            <a:pPr eaLnBrk="1" fontAlgn="auto" hangingPunct="1">
              <a:spcBef>
                <a:spcPts val="0"/>
              </a:spcBef>
              <a:spcAft>
                <a:spcPts val="0"/>
              </a:spcAft>
              <a:defRPr/>
            </a:pPr>
            <a:r>
              <a:rPr lang="en-US" sz="2400">
                <a:solidFill>
                  <a:schemeClr val="bg1">
                    <a:lumMod val="50000"/>
                  </a:schemeClr>
                </a:solidFill>
                <a:cs typeface="+mn-ea"/>
                <a:sym typeface="+mn-lt"/>
              </a:rPr>
              <a:t>85%</a:t>
            </a:r>
            <a:endParaRPr lang="en-US" sz="2400">
              <a:solidFill>
                <a:schemeClr val="bg1">
                  <a:lumMod val="50000"/>
                </a:schemeClr>
              </a:solidFill>
              <a:cs typeface="+mn-ea"/>
              <a:sym typeface="+mn-lt"/>
            </a:endParaRPr>
          </a:p>
        </p:txBody>
      </p:sp>
      <p:sp>
        <p:nvSpPr>
          <p:cNvPr id="21" name="TextBox 12"/>
          <p:cNvSpPr txBox="1"/>
          <p:nvPr/>
        </p:nvSpPr>
        <p:spPr>
          <a:xfrm>
            <a:off x="4379913" y="2912875"/>
            <a:ext cx="821059" cy="461665"/>
          </a:xfrm>
          <a:prstGeom prst="rect">
            <a:avLst/>
          </a:prstGeom>
          <a:noFill/>
        </p:spPr>
        <p:txBody>
          <a:bodyPr wrap="none">
            <a:spAutoFit/>
          </a:bodyPr>
          <a:lstStyle/>
          <a:p>
            <a:pPr eaLnBrk="1" fontAlgn="auto" hangingPunct="1">
              <a:spcBef>
                <a:spcPts val="0"/>
              </a:spcBef>
              <a:spcAft>
                <a:spcPts val="0"/>
              </a:spcAft>
              <a:defRPr/>
            </a:pPr>
            <a:r>
              <a:rPr lang="en-US" sz="2400">
                <a:solidFill>
                  <a:schemeClr val="bg1">
                    <a:lumMod val="50000"/>
                  </a:schemeClr>
                </a:solidFill>
                <a:cs typeface="+mn-ea"/>
                <a:sym typeface="+mn-lt"/>
              </a:rPr>
              <a:t>73%</a:t>
            </a:r>
            <a:endParaRPr lang="en-US" sz="2400">
              <a:solidFill>
                <a:schemeClr val="bg1">
                  <a:lumMod val="50000"/>
                </a:schemeClr>
              </a:solidFill>
              <a:cs typeface="+mn-ea"/>
              <a:sym typeface="+mn-lt"/>
            </a:endParaRPr>
          </a:p>
        </p:txBody>
      </p:sp>
      <p:sp>
        <p:nvSpPr>
          <p:cNvPr id="22" name="TextBox 13"/>
          <p:cNvSpPr txBox="1"/>
          <p:nvPr/>
        </p:nvSpPr>
        <p:spPr>
          <a:xfrm>
            <a:off x="7099300" y="2914462"/>
            <a:ext cx="821059" cy="461665"/>
          </a:xfrm>
          <a:prstGeom prst="rect">
            <a:avLst/>
          </a:prstGeom>
          <a:noFill/>
        </p:spPr>
        <p:txBody>
          <a:bodyPr wrap="none">
            <a:spAutoFit/>
          </a:bodyPr>
          <a:lstStyle/>
          <a:p>
            <a:pPr eaLnBrk="1" fontAlgn="auto" hangingPunct="1">
              <a:spcBef>
                <a:spcPts val="0"/>
              </a:spcBef>
              <a:spcAft>
                <a:spcPts val="0"/>
              </a:spcAft>
              <a:defRPr/>
            </a:pPr>
            <a:r>
              <a:rPr lang="en-US" sz="2400">
                <a:solidFill>
                  <a:schemeClr val="bg1">
                    <a:lumMod val="50000"/>
                  </a:schemeClr>
                </a:solidFill>
                <a:cs typeface="+mn-ea"/>
                <a:sym typeface="+mn-lt"/>
              </a:rPr>
              <a:t>78%</a:t>
            </a:r>
            <a:endParaRPr lang="en-US" sz="2400">
              <a:solidFill>
                <a:schemeClr val="bg1">
                  <a:lumMod val="50000"/>
                </a:schemeClr>
              </a:solidFill>
              <a:cs typeface="+mn-ea"/>
              <a:sym typeface="+mn-lt"/>
            </a:endParaRPr>
          </a:p>
        </p:txBody>
      </p:sp>
      <p:sp>
        <p:nvSpPr>
          <p:cNvPr id="23" name="TextBox 14"/>
          <p:cNvSpPr txBox="1"/>
          <p:nvPr/>
        </p:nvSpPr>
        <p:spPr>
          <a:xfrm>
            <a:off x="9828213" y="2912875"/>
            <a:ext cx="821059" cy="461665"/>
          </a:xfrm>
          <a:prstGeom prst="rect">
            <a:avLst/>
          </a:prstGeom>
          <a:noFill/>
        </p:spPr>
        <p:txBody>
          <a:bodyPr wrap="none">
            <a:spAutoFit/>
          </a:bodyPr>
          <a:lstStyle/>
          <a:p>
            <a:pPr eaLnBrk="1" fontAlgn="auto" hangingPunct="1">
              <a:spcBef>
                <a:spcPts val="0"/>
              </a:spcBef>
              <a:spcAft>
                <a:spcPts val="0"/>
              </a:spcAft>
              <a:defRPr/>
            </a:pPr>
            <a:r>
              <a:rPr lang="en-US" sz="2400">
                <a:solidFill>
                  <a:schemeClr val="bg1">
                    <a:lumMod val="50000"/>
                  </a:schemeClr>
                </a:solidFill>
                <a:cs typeface="+mn-ea"/>
                <a:sym typeface="+mn-lt"/>
              </a:rPr>
              <a:t>90%</a:t>
            </a:r>
            <a:endParaRPr lang="en-US" sz="2400">
              <a:solidFill>
                <a:schemeClr val="bg1">
                  <a:lumMod val="50000"/>
                </a:schemeClr>
              </a:solidFill>
              <a:cs typeface="+mn-ea"/>
              <a:sym typeface="+mn-lt"/>
            </a:endParaRPr>
          </a:p>
        </p:txBody>
      </p:sp>
      <p:sp>
        <p:nvSpPr>
          <p:cNvPr id="24" name="TextBox 15"/>
          <p:cNvSpPr txBox="1"/>
          <p:nvPr/>
        </p:nvSpPr>
        <p:spPr>
          <a:xfrm>
            <a:off x="1295308" y="4147950"/>
            <a:ext cx="1425390" cy="338554"/>
          </a:xfrm>
          <a:prstGeom prst="rect">
            <a:avLst/>
          </a:prstGeom>
          <a:noFill/>
        </p:spPr>
        <p:txBody>
          <a:bodyPr wrap="none">
            <a:spAutoFit/>
          </a:bodyPr>
          <a:lstStyle/>
          <a:p>
            <a:pPr algn="ctr" eaLnBrk="1" fontAlgn="auto" hangingPunct="1">
              <a:spcBef>
                <a:spcPts val="0"/>
              </a:spcBef>
              <a:spcAft>
                <a:spcPts val="0"/>
              </a:spcAft>
              <a:defRPr/>
            </a:pPr>
            <a:r>
              <a:rPr lang="zh-CN" altLang="en-US" sz="1600" b="1" dirty="0">
                <a:solidFill>
                  <a:schemeClr val="bg1">
                    <a:lumMod val="50000"/>
                  </a:schemeClr>
                </a:solidFill>
                <a:cs typeface="+mn-ea"/>
                <a:sym typeface="+mn-lt"/>
              </a:rPr>
              <a:t>加入文字描述</a:t>
            </a:r>
            <a:endParaRPr lang="en-US" sz="1600" b="1" dirty="0">
              <a:solidFill>
                <a:schemeClr val="bg1">
                  <a:lumMod val="50000"/>
                </a:schemeClr>
              </a:solidFill>
              <a:cs typeface="+mn-ea"/>
              <a:sym typeface="+mn-lt"/>
            </a:endParaRPr>
          </a:p>
        </p:txBody>
      </p:sp>
      <p:sp>
        <p:nvSpPr>
          <p:cNvPr id="25" name="TextBox 16"/>
          <p:cNvSpPr txBox="1"/>
          <p:nvPr/>
        </p:nvSpPr>
        <p:spPr>
          <a:xfrm>
            <a:off x="4041600" y="4147950"/>
            <a:ext cx="1415773" cy="338554"/>
          </a:xfrm>
          <a:prstGeom prst="rect">
            <a:avLst/>
          </a:prstGeom>
          <a:noFill/>
        </p:spPr>
        <p:txBody>
          <a:bodyPr wrap="none">
            <a:spAutoFit/>
          </a:bodyPr>
          <a:lstStyle/>
          <a:p>
            <a:pPr lvl="0" algn="ctr">
              <a:defRPr/>
            </a:pPr>
            <a:r>
              <a:rPr lang="zh-CN" altLang="en-US" sz="1600" b="1" dirty="0">
                <a:solidFill>
                  <a:srgbClr val="FFFFFF">
                    <a:lumMod val="50000"/>
                  </a:srgbClr>
                </a:solidFill>
                <a:cs typeface="+mn-ea"/>
                <a:sym typeface="+mn-lt"/>
              </a:rPr>
              <a:t>加入文字描述</a:t>
            </a:r>
            <a:endParaRPr lang="en-US" altLang="zh-CN" sz="1600" b="1" dirty="0">
              <a:solidFill>
                <a:srgbClr val="FFFFFF">
                  <a:lumMod val="50000"/>
                </a:srgbClr>
              </a:solidFill>
              <a:cs typeface="+mn-ea"/>
              <a:sym typeface="+mn-lt"/>
            </a:endParaRPr>
          </a:p>
        </p:txBody>
      </p:sp>
      <p:sp>
        <p:nvSpPr>
          <p:cNvPr id="26" name="TextBox 17"/>
          <p:cNvSpPr txBox="1"/>
          <p:nvPr/>
        </p:nvSpPr>
        <p:spPr>
          <a:xfrm>
            <a:off x="6723995" y="4147950"/>
            <a:ext cx="1415773" cy="338554"/>
          </a:xfrm>
          <a:prstGeom prst="rect">
            <a:avLst/>
          </a:prstGeom>
          <a:noFill/>
        </p:spPr>
        <p:txBody>
          <a:bodyPr wrap="none">
            <a:spAutoFit/>
          </a:bodyPr>
          <a:lstStyle/>
          <a:p>
            <a:pPr lvl="0" algn="ctr">
              <a:defRPr/>
            </a:pPr>
            <a:r>
              <a:rPr lang="zh-CN" altLang="en-US" sz="1600" b="1" dirty="0">
                <a:solidFill>
                  <a:srgbClr val="FFFFFF">
                    <a:lumMod val="50000"/>
                  </a:srgbClr>
                </a:solidFill>
                <a:cs typeface="+mn-ea"/>
                <a:sym typeface="+mn-lt"/>
              </a:rPr>
              <a:t>加入文字描述</a:t>
            </a:r>
            <a:endParaRPr lang="en-US" altLang="zh-CN" sz="1600" b="1" dirty="0">
              <a:solidFill>
                <a:srgbClr val="FFFFFF">
                  <a:lumMod val="50000"/>
                </a:srgbClr>
              </a:solidFill>
              <a:cs typeface="+mn-ea"/>
              <a:sym typeface="+mn-lt"/>
            </a:endParaRPr>
          </a:p>
        </p:txBody>
      </p:sp>
      <p:sp>
        <p:nvSpPr>
          <p:cNvPr id="27" name="TextBox 18"/>
          <p:cNvSpPr txBox="1"/>
          <p:nvPr/>
        </p:nvSpPr>
        <p:spPr>
          <a:xfrm>
            <a:off x="9470619" y="4141600"/>
            <a:ext cx="1415773" cy="338554"/>
          </a:xfrm>
          <a:prstGeom prst="rect">
            <a:avLst/>
          </a:prstGeom>
          <a:noFill/>
        </p:spPr>
        <p:txBody>
          <a:bodyPr wrap="none">
            <a:spAutoFit/>
          </a:bodyPr>
          <a:lstStyle/>
          <a:p>
            <a:pPr lvl="0" algn="ctr">
              <a:defRPr/>
            </a:pPr>
            <a:r>
              <a:rPr lang="zh-CN" altLang="en-US" sz="1600" b="1" dirty="0">
                <a:solidFill>
                  <a:srgbClr val="FFFFFF">
                    <a:lumMod val="50000"/>
                  </a:srgbClr>
                </a:solidFill>
                <a:cs typeface="+mn-ea"/>
                <a:sym typeface="+mn-lt"/>
              </a:rPr>
              <a:t>加入文字描述</a:t>
            </a:r>
            <a:endParaRPr lang="en-US" altLang="zh-CN" sz="1600" b="1" dirty="0">
              <a:solidFill>
                <a:srgbClr val="FFFFFF">
                  <a:lumMod val="50000"/>
                </a:srgbClr>
              </a:solidFill>
              <a:cs typeface="+mn-ea"/>
              <a:sym typeface="+mn-lt"/>
            </a:endParaRPr>
          </a:p>
        </p:txBody>
      </p:sp>
      <p:sp>
        <p:nvSpPr>
          <p:cNvPr id="28" name="矩形 27"/>
          <p:cNvSpPr/>
          <p:nvPr/>
        </p:nvSpPr>
        <p:spPr>
          <a:xfrm flipV="1">
            <a:off x="2137" y="4899708"/>
            <a:ext cx="12188276" cy="60969"/>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6" rIns="91433" bIns="45716" rtlCol="0" anchor="ctr"/>
          <a:lstStyle/>
          <a:p>
            <a:pPr algn="ctr"/>
            <a:endParaRPr lang="zh-CN" altLang="en-US">
              <a:cs typeface="+mn-ea"/>
              <a:sym typeface="+mn-lt"/>
            </a:endParaRPr>
          </a:p>
        </p:txBody>
      </p:sp>
      <p:sp>
        <p:nvSpPr>
          <p:cNvPr id="29" name="TextBox 504"/>
          <p:cNvSpPr txBox="1"/>
          <p:nvPr/>
        </p:nvSpPr>
        <p:spPr>
          <a:xfrm>
            <a:off x="2068933" y="5142567"/>
            <a:ext cx="8260282" cy="700568"/>
          </a:xfrm>
          <a:prstGeom prst="rect">
            <a:avLst/>
          </a:prstGeom>
          <a:noFill/>
        </p:spPr>
        <p:txBody>
          <a:bodyPr wrap="square" lIns="91433" tIns="45716" rIns="91433" bIns="45716" rtlCol="0">
            <a:spAutoFit/>
          </a:bodyPr>
          <a:lstStyle>
            <a:defPPr>
              <a:defRPr lang="zh-CN"/>
            </a:defPPr>
            <a:lvl1pPr>
              <a:lnSpc>
                <a:spcPct val="130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just">
              <a:lnSpc>
                <a:spcPct val="150000"/>
              </a:lnSpc>
              <a:spcAft>
                <a:spcPts val="1200"/>
              </a:spcAft>
            </a:pPr>
            <a:r>
              <a:rPr lang="zh-CN" altLang="en-US" dirty="0">
                <a:solidFill>
                  <a:schemeClr val="bg1">
                    <a:lumMod val="50000"/>
                  </a:schemeClr>
                </a:solidFill>
                <a:latin typeface="+mn-lt"/>
                <a:ea typeface="+mn-ea"/>
                <a:cs typeface="+mn-ea"/>
                <a:sym typeface="+mn-lt"/>
              </a:rPr>
              <a:t>右键点击图片选择设置图片格式可直接替换图片。您的内容打在这里，或者通过复制您的文本后，在此框中选择粘贴。在此录入上述图表的综合描述说明在此录入上述图表的综合描述说明。</a:t>
            </a:r>
            <a:endParaRPr lang="en-US" altLang="zh-CN" dirty="0">
              <a:solidFill>
                <a:schemeClr val="bg1">
                  <a:lumMod val="50000"/>
                </a:schemeClr>
              </a:solidFill>
              <a:latin typeface="+mn-lt"/>
              <a:ea typeface="+mn-ea"/>
              <a:cs typeface="+mn-ea"/>
              <a:sym typeface="+mn-lt"/>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heel(1)">
                                      <p:cBhvr>
                                        <p:cTn id="13" dur="2000"/>
                                        <p:tgtEl>
                                          <p:spTgt spid="12"/>
                                        </p:tgtEl>
                                      </p:cBhvr>
                                    </p:animEffect>
                                  </p:childTnLst>
                                </p:cTn>
                              </p:par>
                              <p:par>
                                <p:cTn id="14" presetID="21" presetClass="entr" presetSubtype="1"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wheel(1)">
                                      <p:cBhvr>
                                        <p:cTn id="16" dur="2000"/>
                                        <p:tgtEl>
                                          <p:spTgt spid="13"/>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heel(1)">
                                      <p:cBhvr>
                                        <p:cTn id="19" dur="2000"/>
                                        <p:tgtEl>
                                          <p:spTgt spid="14"/>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heel(1)">
                                      <p:cBhvr>
                                        <p:cTn id="22" dur="2000"/>
                                        <p:tgtEl>
                                          <p:spTgt spid="15"/>
                                        </p:tgtEl>
                                      </p:cBhvr>
                                    </p:animEffect>
                                  </p:childTnLst>
                                </p:cTn>
                              </p:par>
                              <p:par>
                                <p:cTn id="23" presetID="21" presetClass="entr" presetSubtype="1"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heel(1)">
                                      <p:cBhvr>
                                        <p:cTn id="25" dur="2000"/>
                                        <p:tgtEl>
                                          <p:spTgt spid="16"/>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wheel(1)">
                                      <p:cBhvr>
                                        <p:cTn id="28" dur="2000"/>
                                        <p:tgtEl>
                                          <p:spTgt spid="17"/>
                                        </p:tgtEl>
                                      </p:cBhvr>
                                    </p:animEffect>
                                  </p:childTnLst>
                                </p:cTn>
                              </p:par>
                              <p:par>
                                <p:cTn id="29" presetID="21" presetClass="entr" presetSubtype="1"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heel(1)">
                                      <p:cBhvr>
                                        <p:cTn id="31" dur="2000"/>
                                        <p:tgtEl>
                                          <p:spTgt spid="18"/>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heel(1)">
                                      <p:cBhvr>
                                        <p:cTn id="34" dur="2000"/>
                                        <p:tgtEl>
                                          <p:spTgt spid="19"/>
                                        </p:tgtEl>
                                      </p:cBhvr>
                                    </p:animEffect>
                                  </p:childTnLst>
                                </p:cTn>
                              </p:par>
                              <p:par>
                                <p:cTn id="35" presetID="21" presetClass="entr" presetSubtype="1"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heel(1)">
                                      <p:cBhvr>
                                        <p:cTn id="37" dur="2000"/>
                                        <p:tgtEl>
                                          <p:spTgt spid="20"/>
                                        </p:tgtEl>
                                      </p:cBhvr>
                                    </p:animEffect>
                                  </p:childTnLst>
                                </p:cTn>
                              </p:par>
                              <p:par>
                                <p:cTn id="38" presetID="21" presetClass="entr" presetSubtype="1" fill="hold" grpId="0" nodeType="with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wheel(1)">
                                      <p:cBhvr>
                                        <p:cTn id="40" dur="2000"/>
                                        <p:tgtEl>
                                          <p:spTgt spid="21"/>
                                        </p:tgtEl>
                                      </p:cBhvr>
                                    </p:animEffect>
                                  </p:childTnLst>
                                </p:cTn>
                              </p:par>
                              <p:par>
                                <p:cTn id="41" presetID="21" presetClass="entr" presetSubtype="1"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heel(1)">
                                      <p:cBhvr>
                                        <p:cTn id="43" dur="2000"/>
                                        <p:tgtEl>
                                          <p:spTgt spid="22"/>
                                        </p:tgtEl>
                                      </p:cBhvr>
                                    </p:animEffect>
                                  </p:childTnLst>
                                </p:cTn>
                              </p:par>
                              <p:par>
                                <p:cTn id="44" presetID="21" presetClass="entr" presetSubtype="1"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heel(1)">
                                      <p:cBhvr>
                                        <p:cTn id="46" dur="2000"/>
                                        <p:tgtEl>
                                          <p:spTgt spid="23"/>
                                        </p:tgtEl>
                                      </p:cBhvr>
                                    </p:animEffect>
                                  </p:childTnLst>
                                </p:cTn>
                              </p:par>
                              <p:par>
                                <p:cTn id="47" presetID="21" presetClass="entr" presetSubtype="1"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heel(1)">
                                      <p:cBhvr>
                                        <p:cTn id="49" dur="2000"/>
                                        <p:tgtEl>
                                          <p:spTgt spid="24"/>
                                        </p:tgtEl>
                                      </p:cBhvr>
                                    </p:animEffect>
                                  </p:childTnLst>
                                </p:cTn>
                              </p:par>
                              <p:par>
                                <p:cTn id="50" presetID="21" presetClass="entr" presetSubtype="1"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wheel(1)">
                                      <p:cBhvr>
                                        <p:cTn id="52" dur="2000"/>
                                        <p:tgtEl>
                                          <p:spTgt spid="25"/>
                                        </p:tgtEl>
                                      </p:cBhvr>
                                    </p:animEffect>
                                  </p:childTnLst>
                                </p:cTn>
                              </p:par>
                              <p:par>
                                <p:cTn id="53" presetID="21" presetClass="entr" presetSubtype="1"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heel(1)">
                                      <p:cBhvr>
                                        <p:cTn id="55" dur="2000"/>
                                        <p:tgtEl>
                                          <p:spTgt spid="26"/>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heel(1)">
                                      <p:cBhvr>
                                        <p:cTn id="58" dur="2000"/>
                                        <p:tgtEl>
                                          <p:spTgt spid="27"/>
                                        </p:tgtEl>
                                      </p:cBhvr>
                                    </p:animEffect>
                                  </p:childTnLst>
                                </p:cTn>
                              </p:par>
                            </p:childTnLst>
                          </p:cTn>
                        </p:par>
                        <p:par>
                          <p:cTn id="59" fill="hold">
                            <p:stCondLst>
                              <p:cond delay="2500"/>
                            </p:stCondLst>
                            <p:childTnLst>
                              <p:par>
                                <p:cTn id="60" presetID="22" presetClass="entr" presetSubtype="8" fill="hold" grpId="0" nodeType="after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wipe(left)">
                                      <p:cBhvr>
                                        <p:cTn id="62" dur="500"/>
                                        <p:tgtEl>
                                          <p:spTgt spid="28"/>
                                        </p:tgtEl>
                                      </p:cBhvr>
                                    </p:animEffect>
                                  </p:childTnLst>
                                </p:cTn>
                              </p:par>
                            </p:childTnLst>
                          </p:cTn>
                        </p:par>
                        <p:par>
                          <p:cTn id="63" fill="hold">
                            <p:stCondLst>
                              <p:cond delay="3000"/>
                            </p:stCondLst>
                            <p:childTnLst>
                              <p:par>
                                <p:cTn id="64" presetID="10" presetClass="entr" presetSubtype="0"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P spid="28" grpId="0" animBg="1"/>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圆角右箭头 3"/>
          <p:cNvSpPr>
            <a:spLocks noChangeArrowheads="1"/>
          </p:cNvSpPr>
          <p:nvPr/>
        </p:nvSpPr>
        <p:spPr bwMode="auto">
          <a:xfrm>
            <a:off x="3924300" y="1915886"/>
            <a:ext cx="1643063" cy="1865313"/>
          </a:xfrm>
          <a:custGeom>
            <a:avLst/>
            <a:gdLst>
              <a:gd name="T0" fmla="*/ 0 w 1643041"/>
              <a:gd name="T1" fmla="*/ 1865484 h 1865484"/>
              <a:gd name="T2" fmla="*/ 0 w 1643041"/>
              <a:gd name="T3" fmla="*/ 924211 h 1865484"/>
              <a:gd name="T4" fmla="*/ 718830 w 1643041"/>
              <a:gd name="T5" fmla="*/ 205381 h 1865484"/>
              <a:gd name="T6" fmla="*/ 1232281 w 1643041"/>
              <a:gd name="T7" fmla="*/ 205380 h 1865484"/>
              <a:gd name="T8" fmla="*/ 1232281 w 1643041"/>
              <a:gd name="T9" fmla="*/ 0 h 1865484"/>
              <a:gd name="T10" fmla="*/ 1643041 w 1643041"/>
              <a:gd name="T11" fmla="*/ 410760 h 1865484"/>
              <a:gd name="T12" fmla="*/ 1232281 w 1643041"/>
              <a:gd name="T13" fmla="*/ 821521 h 1865484"/>
              <a:gd name="T14" fmla="*/ 1232281 w 1643041"/>
              <a:gd name="T15" fmla="*/ 616140 h 1865484"/>
              <a:gd name="T16" fmla="*/ 718830 w 1643041"/>
              <a:gd name="T17" fmla="*/ 616140 h 1865484"/>
              <a:gd name="T18" fmla="*/ 410760 w 1643041"/>
              <a:gd name="T19" fmla="*/ 924210 h 1865484"/>
              <a:gd name="T20" fmla="*/ 410760 w 1643041"/>
              <a:gd name="T21" fmla="*/ 1865484 h 1865484"/>
              <a:gd name="T22" fmla="*/ 0 w 1643041"/>
              <a:gd name="T23" fmla="*/ 1865484 h 1865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3041" h="1865484">
                <a:moveTo>
                  <a:pt x="0" y="1865484"/>
                </a:moveTo>
                <a:lnTo>
                  <a:pt x="0" y="924211"/>
                </a:lnTo>
                <a:cubicBezTo>
                  <a:pt x="0" y="527212"/>
                  <a:pt x="321831" y="205381"/>
                  <a:pt x="718830" y="205381"/>
                </a:cubicBezTo>
                <a:lnTo>
                  <a:pt x="1232281" y="205380"/>
                </a:lnTo>
                <a:lnTo>
                  <a:pt x="1232281" y="0"/>
                </a:lnTo>
                <a:lnTo>
                  <a:pt x="1643041" y="410760"/>
                </a:lnTo>
                <a:lnTo>
                  <a:pt x="1232281" y="821521"/>
                </a:lnTo>
                <a:lnTo>
                  <a:pt x="1232281" y="616140"/>
                </a:lnTo>
                <a:lnTo>
                  <a:pt x="718830" y="616140"/>
                </a:lnTo>
                <a:cubicBezTo>
                  <a:pt x="548688" y="616140"/>
                  <a:pt x="410760" y="754068"/>
                  <a:pt x="410760" y="924210"/>
                </a:cubicBezTo>
                <a:lnTo>
                  <a:pt x="410760" y="1865484"/>
                </a:lnTo>
                <a:lnTo>
                  <a:pt x="0" y="1865484"/>
                </a:lnTo>
                <a:close/>
              </a:path>
            </a:pathLst>
          </a:custGeom>
          <a:noFill/>
          <a:ln>
            <a:solidFill>
              <a:schemeClr val="bg2">
                <a:lumMod val="10000"/>
              </a:schemeClr>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AF251C"/>
              </a:solidFill>
              <a:effectLst/>
              <a:uLnTx/>
              <a:uFillTx/>
              <a:latin typeface="+mn-lt"/>
              <a:ea typeface="+mn-ea"/>
              <a:cs typeface="+mn-ea"/>
              <a:sym typeface="+mn-lt"/>
            </a:endParaRPr>
          </a:p>
        </p:txBody>
      </p:sp>
      <p:sp>
        <p:nvSpPr>
          <p:cNvPr id="13" name="圆角右箭头 4"/>
          <p:cNvSpPr>
            <a:spLocks noChangeArrowheads="1"/>
          </p:cNvSpPr>
          <p:nvPr/>
        </p:nvSpPr>
        <p:spPr bwMode="auto">
          <a:xfrm rot="5400000">
            <a:off x="5999163" y="2038123"/>
            <a:ext cx="1633538" cy="1878013"/>
          </a:xfrm>
          <a:custGeom>
            <a:avLst/>
            <a:gdLst>
              <a:gd name="T0" fmla="*/ 0 w 1632298"/>
              <a:gd name="T1" fmla="*/ 1877762 h 1877762"/>
              <a:gd name="T2" fmla="*/ 0 w 1632298"/>
              <a:gd name="T3" fmla="*/ 918168 h 1877762"/>
              <a:gd name="T4" fmla="*/ 714130 w 1632298"/>
              <a:gd name="T5" fmla="*/ 204038 h 1877762"/>
              <a:gd name="T6" fmla="*/ 1224224 w 1632298"/>
              <a:gd name="T7" fmla="*/ 204037 h 1877762"/>
              <a:gd name="T8" fmla="*/ 1224224 w 1632298"/>
              <a:gd name="T9" fmla="*/ 0 h 1877762"/>
              <a:gd name="T10" fmla="*/ 1632298 w 1632298"/>
              <a:gd name="T11" fmla="*/ 408075 h 1877762"/>
              <a:gd name="T12" fmla="*/ 1224224 w 1632298"/>
              <a:gd name="T13" fmla="*/ 816149 h 1877762"/>
              <a:gd name="T14" fmla="*/ 1224224 w 1632298"/>
              <a:gd name="T15" fmla="*/ 612112 h 1877762"/>
              <a:gd name="T16" fmla="*/ 714130 w 1632298"/>
              <a:gd name="T17" fmla="*/ 612112 h 1877762"/>
              <a:gd name="T18" fmla="*/ 408074 w 1632298"/>
              <a:gd name="T19" fmla="*/ 918168 h 1877762"/>
              <a:gd name="T20" fmla="*/ 408075 w 1632298"/>
              <a:gd name="T21" fmla="*/ 1877762 h 1877762"/>
              <a:gd name="T22" fmla="*/ 0 w 1632298"/>
              <a:gd name="T23" fmla="*/ 1877762 h 1877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2298" h="1877762">
                <a:moveTo>
                  <a:pt x="0" y="1877762"/>
                </a:moveTo>
                <a:lnTo>
                  <a:pt x="0" y="918168"/>
                </a:lnTo>
                <a:cubicBezTo>
                  <a:pt x="0" y="523765"/>
                  <a:pt x="319727" y="204038"/>
                  <a:pt x="714130" y="204038"/>
                </a:cubicBezTo>
                <a:lnTo>
                  <a:pt x="1224224" y="204037"/>
                </a:lnTo>
                <a:lnTo>
                  <a:pt x="1224224" y="0"/>
                </a:lnTo>
                <a:lnTo>
                  <a:pt x="1632298" y="408075"/>
                </a:lnTo>
                <a:lnTo>
                  <a:pt x="1224224" y="816149"/>
                </a:lnTo>
                <a:lnTo>
                  <a:pt x="1224224" y="612112"/>
                </a:lnTo>
                <a:lnTo>
                  <a:pt x="714130" y="612112"/>
                </a:lnTo>
                <a:cubicBezTo>
                  <a:pt x="545100" y="612112"/>
                  <a:pt x="408074" y="749138"/>
                  <a:pt x="408074" y="918168"/>
                </a:cubicBezTo>
                <a:cubicBezTo>
                  <a:pt x="408074" y="1238033"/>
                  <a:pt x="408075" y="1557897"/>
                  <a:pt x="408075" y="1877762"/>
                </a:cubicBezTo>
                <a:lnTo>
                  <a:pt x="0" y="1877762"/>
                </a:lnTo>
                <a:close/>
              </a:path>
            </a:pathLst>
          </a:custGeom>
          <a:noFill/>
          <a:ln>
            <a:solidFill>
              <a:srgbClr val="C00000"/>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AF251C"/>
              </a:solidFill>
              <a:effectLst/>
              <a:uLnTx/>
              <a:uFillTx/>
              <a:latin typeface="+mn-lt"/>
              <a:ea typeface="+mn-ea"/>
              <a:cs typeface="+mn-ea"/>
              <a:sym typeface="+mn-lt"/>
            </a:endParaRPr>
          </a:p>
        </p:txBody>
      </p:sp>
      <p:sp>
        <p:nvSpPr>
          <p:cNvPr id="14" name="圆角右箭头 5"/>
          <p:cNvSpPr>
            <a:spLocks noChangeArrowheads="1"/>
          </p:cNvSpPr>
          <p:nvPr/>
        </p:nvSpPr>
        <p:spPr bwMode="auto">
          <a:xfrm rot="16200000">
            <a:off x="3866357" y="3982017"/>
            <a:ext cx="1631950" cy="1878013"/>
          </a:xfrm>
          <a:custGeom>
            <a:avLst/>
            <a:gdLst>
              <a:gd name="T0" fmla="*/ 0 w 1632298"/>
              <a:gd name="T1" fmla="*/ 1877762 h 1877762"/>
              <a:gd name="T2" fmla="*/ 0 w 1632298"/>
              <a:gd name="T3" fmla="*/ 918168 h 1877762"/>
              <a:gd name="T4" fmla="*/ 714130 w 1632298"/>
              <a:gd name="T5" fmla="*/ 204038 h 1877762"/>
              <a:gd name="T6" fmla="*/ 1224224 w 1632298"/>
              <a:gd name="T7" fmla="*/ 204037 h 1877762"/>
              <a:gd name="T8" fmla="*/ 1224224 w 1632298"/>
              <a:gd name="T9" fmla="*/ 0 h 1877762"/>
              <a:gd name="T10" fmla="*/ 1632298 w 1632298"/>
              <a:gd name="T11" fmla="*/ 408075 h 1877762"/>
              <a:gd name="T12" fmla="*/ 1224224 w 1632298"/>
              <a:gd name="T13" fmla="*/ 816149 h 1877762"/>
              <a:gd name="T14" fmla="*/ 1224224 w 1632298"/>
              <a:gd name="T15" fmla="*/ 612112 h 1877762"/>
              <a:gd name="T16" fmla="*/ 714130 w 1632298"/>
              <a:gd name="T17" fmla="*/ 612112 h 1877762"/>
              <a:gd name="T18" fmla="*/ 408074 w 1632298"/>
              <a:gd name="T19" fmla="*/ 918168 h 1877762"/>
              <a:gd name="T20" fmla="*/ 408075 w 1632298"/>
              <a:gd name="T21" fmla="*/ 1877762 h 1877762"/>
              <a:gd name="T22" fmla="*/ 0 w 1632298"/>
              <a:gd name="T23" fmla="*/ 1877762 h 1877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2298" h="1877762">
                <a:moveTo>
                  <a:pt x="0" y="1877762"/>
                </a:moveTo>
                <a:lnTo>
                  <a:pt x="0" y="918168"/>
                </a:lnTo>
                <a:cubicBezTo>
                  <a:pt x="0" y="523765"/>
                  <a:pt x="319727" y="204038"/>
                  <a:pt x="714130" y="204038"/>
                </a:cubicBezTo>
                <a:lnTo>
                  <a:pt x="1224224" y="204037"/>
                </a:lnTo>
                <a:lnTo>
                  <a:pt x="1224224" y="0"/>
                </a:lnTo>
                <a:lnTo>
                  <a:pt x="1632298" y="408075"/>
                </a:lnTo>
                <a:lnTo>
                  <a:pt x="1224224" y="816149"/>
                </a:lnTo>
                <a:lnTo>
                  <a:pt x="1224224" y="612112"/>
                </a:lnTo>
                <a:lnTo>
                  <a:pt x="714130" y="612112"/>
                </a:lnTo>
                <a:cubicBezTo>
                  <a:pt x="545100" y="612112"/>
                  <a:pt x="408074" y="749138"/>
                  <a:pt x="408074" y="918168"/>
                </a:cubicBezTo>
                <a:cubicBezTo>
                  <a:pt x="408074" y="1238033"/>
                  <a:pt x="408075" y="1557897"/>
                  <a:pt x="408075" y="1877762"/>
                </a:cubicBezTo>
                <a:lnTo>
                  <a:pt x="0" y="1877762"/>
                </a:lnTo>
                <a:close/>
              </a:path>
            </a:pathLst>
          </a:custGeom>
          <a:noFill/>
          <a:ln>
            <a:solidFill>
              <a:srgbClr val="C00000"/>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AF251C"/>
              </a:solidFill>
              <a:effectLst/>
              <a:uLnTx/>
              <a:uFillTx/>
              <a:latin typeface="+mn-lt"/>
              <a:ea typeface="+mn-ea"/>
              <a:cs typeface="+mn-ea"/>
              <a:sym typeface="+mn-lt"/>
            </a:endParaRPr>
          </a:p>
        </p:txBody>
      </p:sp>
      <p:sp>
        <p:nvSpPr>
          <p:cNvPr id="15" name="圆角右箭头 6"/>
          <p:cNvSpPr>
            <a:spLocks noChangeArrowheads="1"/>
          </p:cNvSpPr>
          <p:nvPr/>
        </p:nvSpPr>
        <p:spPr bwMode="auto">
          <a:xfrm flipH="1" flipV="1">
            <a:off x="5911850" y="4066949"/>
            <a:ext cx="1643063" cy="1865312"/>
          </a:xfrm>
          <a:custGeom>
            <a:avLst/>
            <a:gdLst>
              <a:gd name="T0" fmla="*/ 0 w 1643041"/>
              <a:gd name="T1" fmla="*/ 1865484 h 1865484"/>
              <a:gd name="T2" fmla="*/ 0 w 1643041"/>
              <a:gd name="T3" fmla="*/ 924211 h 1865484"/>
              <a:gd name="T4" fmla="*/ 718830 w 1643041"/>
              <a:gd name="T5" fmla="*/ 205381 h 1865484"/>
              <a:gd name="T6" fmla="*/ 1232281 w 1643041"/>
              <a:gd name="T7" fmla="*/ 205380 h 1865484"/>
              <a:gd name="T8" fmla="*/ 1232281 w 1643041"/>
              <a:gd name="T9" fmla="*/ 0 h 1865484"/>
              <a:gd name="T10" fmla="*/ 1643041 w 1643041"/>
              <a:gd name="T11" fmla="*/ 410760 h 1865484"/>
              <a:gd name="T12" fmla="*/ 1232281 w 1643041"/>
              <a:gd name="T13" fmla="*/ 821521 h 1865484"/>
              <a:gd name="T14" fmla="*/ 1232281 w 1643041"/>
              <a:gd name="T15" fmla="*/ 616140 h 1865484"/>
              <a:gd name="T16" fmla="*/ 718830 w 1643041"/>
              <a:gd name="T17" fmla="*/ 616140 h 1865484"/>
              <a:gd name="T18" fmla="*/ 410760 w 1643041"/>
              <a:gd name="T19" fmla="*/ 924210 h 1865484"/>
              <a:gd name="T20" fmla="*/ 410760 w 1643041"/>
              <a:gd name="T21" fmla="*/ 1865484 h 1865484"/>
              <a:gd name="T22" fmla="*/ 0 w 1643041"/>
              <a:gd name="T23" fmla="*/ 1865484 h 1865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3041" h="1865484">
                <a:moveTo>
                  <a:pt x="0" y="1865484"/>
                </a:moveTo>
                <a:lnTo>
                  <a:pt x="0" y="924211"/>
                </a:lnTo>
                <a:cubicBezTo>
                  <a:pt x="0" y="527212"/>
                  <a:pt x="321831" y="205381"/>
                  <a:pt x="718830" y="205381"/>
                </a:cubicBezTo>
                <a:lnTo>
                  <a:pt x="1232281" y="205380"/>
                </a:lnTo>
                <a:lnTo>
                  <a:pt x="1232281" y="0"/>
                </a:lnTo>
                <a:lnTo>
                  <a:pt x="1643041" y="410760"/>
                </a:lnTo>
                <a:lnTo>
                  <a:pt x="1232281" y="821521"/>
                </a:lnTo>
                <a:lnTo>
                  <a:pt x="1232281" y="616140"/>
                </a:lnTo>
                <a:lnTo>
                  <a:pt x="718830" y="616140"/>
                </a:lnTo>
                <a:cubicBezTo>
                  <a:pt x="548688" y="616140"/>
                  <a:pt x="410760" y="754068"/>
                  <a:pt x="410760" y="924210"/>
                </a:cubicBezTo>
                <a:lnTo>
                  <a:pt x="410760" y="1865484"/>
                </a:lnTo>
                <a:lnTo>
                  <a:pt x="0" y="1865484"/>
                </a:lnTo>
                <a:close/>
              </a:path>
            </a:pathLst>
          </a:custGeom>
          <a:noFill/>
          <a:ln>
            <a:solidFill>
              <a:schemeClr val="bg2">
                <a:lumMod val="10000"/>
              </a:schemeClr>
            </a:solid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defTabSz="91440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0" cap="none" spc="0" normalizeH="0" baseline="0" noProof="0">
              <a:ln>
                <a:noFill/>
              </a:ln>
              <a:solidFill>
                <a:srgbClr val="AF251C"/>
              </a:solidFill>
              <a:effectLst/>
              <a:uLnTx/>
              <a:uFillTx/>
              <a:latin typeface="+mn-lt"/>
              <a:ea typeface="+mn-ea"/>
              <a:cs typeface="+mn-ea"/>
              <a:sym typeface="+mn-lt"/>
            </a:endParaRPr>
          </a:p>
        </p:txBody>
      </p:sp>
      <p:grpSp>
        <p:nvGrpSpPr>
          <p:cNvPr id="16" name="组合 7"/>
          <p:cNvGrpSpPr/>
          <p:nvPr/>
        </p:nvGrpSpPr>
        <p:grpSpPr bwMode="auto">
          <a:xfrm>
            <a:off x="4652963" y="2982686"/>
            <a:ext cx="2381250" cy="1941513"/>
            <a:chOff x="0" y="0"/>
            <a:chExt cx="1924896" cy="1941335"/>
          </a:xfrm>
        </p:grpSpPr>
        <p:sp>
          <p:nvSpPr>
            <p:cNvPr id="17" name="TextBox 8"/>
            <p:cNvSpPr txBox="1">
              <a:spLocks noChangeArrowheads="1"/>
            </p:cNvSpPr>
            <p:nvPr/>
          </p:nvSpPr>
          <p:spPr bwMode="auto">
            <a:xfrm>
              <a:off x="87087" y="0"/>
              <a:ext cx="1750722"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r>
                <a:rPr lang="zh-CN" altLang="en-US" sz="2200" b="1">
                  <a:solidFill>
                    <a:schemeClr val="bg1">
                      <a:lumMod val="50000"/>
                    </a:schemeClr>
                  </a:solidFill>
                  <a:latin typeface="+mn-lt"/>
                  <a:ea typeface="+mn-ea"/>
                  <a:cs typeface="+mn-ea"/>
                  <a:sym typeface="+mn-lt"/>
                </a:rPr>
                <a:t>添加标题</a:t>
              </a:r>
              <a:endParaRPr lang="zh-CN" altLang="en-US" sz="2200" b="1">
                <a:solidFill>
                  <a:schemeClr val="bg1">
                    <a:lumMod val="50000"/>
                  </a:schemeClr>
                </a:solidFill>
                <a:latin typeface="+mn-lt"/>
                <a:ea typeface="+mn-ea"/>
                <a:cs typeface="+mn-ea"/>
                <a:sym typeface="+mn-lt"/>
              </a:endParaRPr>
            </a:p>
          </p:txBody>
        </p:sp>
        <p:sp>
          <p:nvSpPr>
            <p:cNvPr id="18" name="TextBox 9"/>
            <p:cNvSpPr txBox="1">
              <a:spLocks noChangeArrowheads="1"/>
            </p:cNvSpPr>
            <p:nvPr/>
          </p:nvSpPr>
          <p:spPr bwMode="auto">
            <a:xfrm>
              <a:off x="0" y="408608"/>
              <a:ext cx="1924896"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lnSpc>
                  <a:spcPct val="130000"/>
                </a:lnSpc>
                <a:spcBef>
                  <a:spcPct val="0"/>
                </a:spcBef>
                <a:spcAft>
                  <a:spcPct val="0"/>
                </a:spcAft>
                <a:buFont typeface="Arial" panose="020B0604020202020204" pitchFamily="34" charset="0"/>
                <a:buNone/>
              </a:pPr>
              <a:r>
                <a:rPr lang="zh-CN" altLang="en-US">
                  <a:solidFill>
                    <a:schemeClr val="bg1">
                      <a:lumMod val="50000"/>
                    </a:schemeClr>
                  </a:solidFill>
                  <a:latin typeface="+mn-lt"/>
                  <a:ea typeface="+mn-ea"/>
                  <a:cs typeface="+mn-ea"/>
                  <a:sym typeface="+mn-lt"/>
                </a:rPr>
                <a:t>单击此处添加文本</a:t>
              </a:r>
              <a:endParaRPr lang="en-US" altLang="zh-CN">
                <a:solidFill>
                  <a:schemeClr val="bg1">
                    <a:lumMod val="50000"/>
                  </a:schemeClr>
                </a:solidFill>
                <a:latin typeface="+mn-lt"/>
                <a:ea typeface="+mn-ea"/>
                <a:cs typeface="+mn-ea"/>
                <a:sym typeface="+mn-lt"/>
              </a:endParaRPr>
            </a:p>
            <a:p>
              <a:pPr algn="ctr" eaLnBrk="1" fontAlgn="base" hangingPunct="1">
                <a:lnSpc>
                  <a:spcPct val="130000"/>
                </a:lnSpc>
                <a:spcBef>
                  <a:spcPct val="0"/>
                </a:spcBef>
                <a:spcAft>
                  <a:spcPct val="0"/>
                </a:spcAft>
                <a:buFont typeface="Arial" panose="020B0604020202020204" pitchFamily="34" charset="0"/>
                <a:buNone/>
              </a:pPr>
              <a:r>
                <a:rPr lang="zh-CN" altLang="en-US">
                  <a:solidFill>
                    <a:schemeClr val="bg1">
                      <a:lumMod val="50000"/>
                    </a:schemeClr>
                  </a:solidFill>
                  <a:latin typeface="+mn-lt"/>
                  <a:ea typeface="+mn-ea"/>
                  <a:cs typeface="+mn-ea"/>
                  <a:sym typeface="+mn-lt"/>
                </a:rPr>
                <a:t>单击此处添加文本</a:t>
              </a:r>
              <a:endParaRPr lang="en-US" altLang="zh-CN">
                <a:solidFill>
                  <a:schemeClr val="bg1">
                    <a:lumMod val="50000"/>
                  </a:schemeClr>
                </a:solidFill>
                <a:latin typeface="+mn-lt"/>
                <a:ea typeface="+mn-ea"/>
                <a:cs typeface="+mn-ea"/>
                <a:sym typeface="+mn-lt"/>
              </a:endParaRPr>
            </a:p>
            <a:p>
              <a:pPr algn="ctr" eaLnBrk="1" fontAlgn="base" hangingPunct="1">
                <a:lnSpc>
                  <a:spcPct val="130000"/>
                </a:lnSpc>
                <a:spcBef>
                  <a:spcPct val="0"/>
                </a:spcBef>
                <a:spcAft>
                  <a:spcPct val="0"/>
                </a:spcAft>
                <a:buFont typeface="Arial" panose="020B0604020202020204" pitchFamily="34" charset="0"/>
                <a:buNone/>
              </a:pPr>
              <a:r>
                <a:rPr lang="zh-CN" altLang="en-US">
                  <a:solidFill>
                    <a:schemeClr val="bg1">
                      <a:lumMod val="50000"/>
                    </a:schemeClr>
                  </a:solidFill>
                  <a:latin typeface="+mn-lt"/>
                  <a:ea typeface="+mn-ea"/>
                  <a:cs typeface="+mn-ea"/>
                  <a:sym typeface="+mn-lt"/>
                </a:rPr>
                <a:t>单击此处添加文本</a:t>
              </a:r>
              <a:endParaRPr lang="en-US" altLang="zh-CN">
                <a:solidFill>
                  <a:schemeClr val="bg1">
                    <a:lumMod val="50000"/>
                  </a:schemeClr>
                </a:solidFill>
                <a:latin typeface="+mn-lt"/>
                <a:ea typeface="+mn-ea"/>
                <a:cs typeface="+mn-ea"/>
                <a:sym typeface="+mn-lt"/>
              </a:endParaRPr>
            </a:p>
            <a:p>
              <a:pPr algn="ctr" eaLnBrk="1" fontAlgn="base" hangingPunct="1">
                <a:lnSpc>
                  <a:spcPct val="130000"/>
                </a:lnSpc>
                <a:spcBef>
                  <a:spcPct val="0"/>
                </a:spcBef>
                <a:spcAft>
                  <a:spcPct val="0"/>
                </a:spcAft>
                <a:buFont typeface="Arial" panose="020B0604020202020204" pitchFamily="34" charset="0"/>
                <a:buNone/>
              </a:pPr>
              <a:r>
                <a:rPr lang="zh-CN" altLang="en-US">
                  <a:solidFill>
                    <a:schemeClr val="bg1">
                      <a:lumMod val="50000"/>
                    </a:schemeClr>
                  </a:solidFill>
                  <a:latin typeface="+mn-lt"/>
                  <a:ea typeface="+mn-ea"/>
                  <a:cs typeface="+mn-ea"/>
                  <a:sym typeface="+mn-lt"/>
                </a:rPr>
                <a:t>单击此处添加文本</a:t>
              </a:r>
              <a:endParaRPr lang="en-US" altLang="zh-CN">
                <a:solidFill>
                  <a:schemeClr val="bg1">
                    <a:lumMod val="50000"/>
                  </a:schemeClr>
                </a:solidFill>
                <a:latin typeface="+mn-lt"/>
                <a:ea typeface="+mn-ea"/>
                <a:cs typeface="+mn-ea"/>
                <a:sym typeface="+mn-lt"/>
              </a:endParaRPr>
            </a:p>
          </p:txBody>
        </p:sp>
      </p:grpSp>
      <p:grpSp>
        <p:nvGrpSpPr>
          <p:cNvPr id="19" name="组合 10"/>
          <p:cNvGrpSpPr/>
          <p:nvPr/>
        </p:nvGrpSpPr>
        <p:grpSpPr bwMode="auto">
          <a:xfrm>
            <a:off x="8318500" y="2160361"/>
            <a:ext cx="2417763" cy="1504950"/>
            <a:chOff x="0" y="0"/>
            <a:chExt cx="1924896" cy="1504746"/>
          </a:xfrm>
        </p:grpSpPr>
        <p:sp>
          <p:nvSpPr>
            <p:cNvPr id="20" name="TextBox 11"/>
            <p:cNvSpPr txBox="1">
              <a:spLocks noChangeArrowheads="1"/>
            </p:cNvSpPr>
            <p:nvPr/>
          </p:nvSpPr>
          <p:spPr bwMode="auto">
            <a:xfrm>
              <a:off x="231103" y="0"/>
              <a:ext cx="14626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r>
                <a:rPr lang="zh-CN" altLang="en-US" b="1">
                  <a:solidFill>
                    <a:schemeClr val="bg1">
                      <a:lumMod val="50000"/>
                    </a:schemeClr>
                  </a:solidFill>
                  <a:latin typeface="+mn-lt"/>
                  <a:ea typeface="+mn-ea"/>
                  <a:cs typeface="+mn-ea"/>
                  <a:sym typeface="+mn-lt"/>
                </a:rPr>
                <a:t>添加标题</a:t>
              </a:r>
              <a:endParaRPr lang="zh-CN" altLang="en-US" b="1">
                <a:solidFill>
                  <a:schemeClr val="bg1">
                    <a:lumMod val="50000"/>
                  </a:schemeClr>
                </a:solidFill>
                <a:latin typeface="+mn-lt"/>
                <a:ea typeface="+mn-ea"/>
                <a:cs typeface="+mn-ea"/>
                <a:sym typeface="+mn-lt"/>
              </a:endParaRPr>
            </a:p>
          </p:txBody>
        </p:sp>
        <p:sp>
          <p:nvSpPr>
            <p:cNvPr id="21" name="TextBox 12"/>
            <p:cNvSpPr txBox="1">
              <a:spLocks noChangeArrowheads="1"/>
            </p:cNvSpPr>
            <p:nvPr/>
          </p:nvSpPr>
          <p:spPr bwMode="auto">
            <a:xfrm>
              <a:off x="0" y="304417"/>
              <a:ext cx="192489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r>
                <a:rPr lang="zh-CN" altLang="en-US" dirty="0">
                  <a:solidFill>
                    <a:schemeClr val="bg1">
                      <a:lumMod val="50000"/>
                    </a:schemeClr>
                  </a:solidFill>
                  <a:latin typeface="+mn-lt"/>
                  <a:ea typeface="+mn-ea"/>
                  <a:cs typeface="+mn-ea"/>
                  <a:sym typeface="+mn-lt"/>
                </a:rPr>
                <a:t>单击此处添加文本</a:t>
              </a:r>
              <a:endParaRPr lang="en-US" altLang="zh-CN" dirty="0">
                <a:solidFill>
                  <a:schemeClr val="bg1">
                    <a:lumMod val="50000"/>
                  </a:schemeClr>
                </a:solidFill>
                <a:latin typeface="+mn-lt"/>
                <a:ea typeface="+mn-ea"/>
                <a:cs typeface="+mn-ea"/>
                <a:sym typeface="+mn-lt"/>
              </a:endParaRPr>
            </a:p>
            <a:p>
              <a:pPr algn="ctr" eaLnBrk="1" fontAlgn="base" hangingPunct="1">
                <a:spcBef>
                  <a:spcPct val="0"/>
                </a:spcBef>
                <a:spcAft>
                  <a:spcPct val="0"/>
                </a:spcAft>
                <a:buFont typeface="Arial" panose="020B0604020202020204" pitchFamily="34" charset="0"/>
                <a:buNone/>
              </a:pPr>
              <a:r>
                <a:rPr lang="zh-CN" altLang="en-US" dirty="0">
                  <a:solidFill>
                    <a:schemeClr val="bg1">
                      <a:lumMod val="50000"/>
                    </a:schemeClr>
                  </a:solidFill>
                  <a:latin typeface="+mn-lt"/>
                  <a:ea typeface="+mn-ea"/>
                  <a:cs typeface="+mn-ea"/>
                  <a:sym typeface="+mn-lt"/>
                </a:rPr>
                <a:t>单击此处添加文本</a:t>
              </a:r>
              <a:endParaRPr lang="en-US" altLang="zh-CN" dirty="0">
                <a:solidFill>
                  <a:schemeClr val="bg1">
                    <a:lumMod val="50000"/>
                  </a:schemeClr>
                </a:solidFill>
                <a:latin typeface="+mn-lt"/>
                <a:ea typeface="+mn-ea"/>
                <a:cs typeface="+mn-ea"/>
                <a:sym typeface="+mn-lt"/>
              </a:endParaRPr>
            </a:p>
            <a:p>
              <a:pPr algn="ctr" eaLnBrk="1" fontAlgn="base" hangingPunct="1">
                <a:spcBef>
                  <a:spcPct val="0"/>
                </a:spcBef>
                <a:spcAft>
                  <a:spcPct val="0"/>
                </a:spcAft>
                <a:buFont typeface="Arial" panose="020B0604020202020204" pitchFamily="34" charset="0"/>
                <a:buNone/>
              </a:pPr>
              <a:r>
                <a:rPr lang="zh-CN" altLang="en-US" dirty="0">
                  <a:solidFill>
                    <a:schemeClr val="bg1">
                      <a:lumMod val="50000"/>
                    </a:schemeClr>
                  </a:solidFill>
                  <a:latin typeface="+mn-lt"/>
                  <a:ea typeface="+mn-ea"/>
                  <a:cs typeface="+mn-ea"/>
                  <a:sym typeface="+mn-lt"/>
                </a:rPr>
                <a:t>单击此处添加文本</a:t>
              </a:r>
              <a:endParaRPr lang="en-US" altLang="zh-CN" dirty="0">
                <a:solidFill>
                  <a:schemeClr val="bg1">
                    <a:lumMod val="50000"/>
                  </a:schemeClr>
                </a:solidFill>
                <a:latin typeface="+mn-lt"/>
                <a:ea typeface="+mn-ea"/>
                <a:cs typeface="+mn-ea"/>
                <a:sym typeface="+mn-lt"/>
              </a:endParaRPr>
            </a:p>
            <a:p>
              <a:pPr algn="ctr" eaLnBrk="1" fontAlgn="base" hangingPunct="1">
                <a:spcBef>
                  <a:spcPct val="0"/>
                </a:spcBef>
                <a:spcAft>
                  <a:spcPct val="0"/>
                </a:spcAft>
                <a:buFont typeface="Arial" panose="020B0604020202020204" pitchFamily="34" charset="0"/>
                <a:buNone/>
              </a:pPr>
              <a:r>
                <a:rPr lang="zh-CN" altLang="en-US" dirty="0">
                  <a:solidFill>
                    <a:schemeClr val="bg1">
                      <a:lumMod val="50000"/>
                    </a:schemeClr>
                  </a:solidFill>
                  <a:latin typeface="+mn-lt"/>
                  <a:ea typeface="+mn-ea"/>
                  <a:cs typeface="+mn-ea"/>
                  <a:sym typeface="+mn-lt"/>
                </a:rPr>
                <a:t>单击此处添加文本</a:t>
              </a:r>
              <a:endParaRPr lang="en-US" altLang="zh-CN" dirty="0">
                <a:solidFill>
                  <a:schemeClr val="bg1">
                    <a:lumMod val="50000"/>
                  </a:schemeClr>
                </a:solidFill>
                <a:latin typeface="+mn-lt"/>
                <a:ea typeface="+mn-ea"/>
                <a:cs typeface="+mn-ea"/>
                <a:sym typeface="+mn-lt"/>
              </a:endParaRPr>
            </a:p>
          </p:txBody>
        </p:sp>
      </p:grpSp>
      <p:grpSp>
        <p:nvGrpSpPr>
          <p:cNvPr id="22" name="组合 13"/>
          <p:cNvGrpSpPr/>
          <p:nvPr/>
        </p:nvGrpSpPr>
        <p:grpSpPr bwMode="auto">
          <a:xfrm>
            <a:off x="8318500" y="4254274"/>
            <a:ext cx="2417763" cy="1530350"/>
            <a:chOff x="0" y="0"/>
            <a:chExt cx="1924896" cy="1530253"/>
          </a:xfrm>
        </p:grpSpPr>
        <p:sp>
          <p:nvSpPr>
            <p:cNvPr id="23" name="TextBox 15"/>
            <p:cNvSpPr txBox="1">
              <a:spLocks noChangeArrowheads="1"/>
            </p:cNvSpPr>
            <p:nvPr/>
          </p:nvSpPr>
          <p:spPr bwMode="auto">
            <a:xfrm>
              <a:off x="231103" y="0"/>
              <a:ext cx="14626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r>
                <a:rPr lang="zh-CN" altLang="en-US" b="1">
                  <a:solidFill>
                    <a:schemeClr val="bg1">
                      <a:lumMod val="50000"/>
                    </a:schemeClr>
                  </a:solidFill>
                  <a:latin typeface="+mn-lt"/>
                  <a:ea typeface="+mn-ea"/>
                  <a:cs typeface="+mn-ea"/>
                  <a:sym typeface="+mn-lt"/>
                </a:rPr>
                <a:t>添加标题</a:t>
              </a:r>
              <a:endParaRPr lang="zh-CN" altLang="en-US" b="1">
                <a:solidFill>
                  <a:schemeClr val="bg1">
                    <a:lumMod val="50000"/>
                  </a:schemeClr>
                </a:solidFill>
                <a:latin typeface="+mn-lt"/>
                <a:ea typeface="+mn-ea"/>
                <a:cs typeface="+mn-ea"/>
                <a:sym typeface="+mn-lt"/>
              </a:endParaRPr>
            </a:p>
          </p:txBody>
        </p:sp>
        <p:sp>
          <p:nvSpPr>
            <p:cNvPr id="24" name="TextBox 16"/>
            <p:cNvSpPr txBox="1">
              <a:spLocks noChangeArrowheads="1"/>
            </p:cNvSpPr>
            <p:nvPr/>
          </p:nvSpPr>
          <p:spPr bwMode="auto">
            <a:xfrm>
              <a:off x="0" y="329924"/>
              <a:ext cx="192489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r>
                <a:rPr lang="zh-CN" altLang="en-US">
                  <a:solidFill>
                    <a:schemeClr val="bg1">
                      <a:lumMod val="50000"/>
                    </a:schemeClr>
                  </a:solidFill>
                  <a:latin typeface="+mn-lt"/>
                  <a:ea typeface="+mn-ea"/>
                  <a:cs typeface="+mn-ea"/>
                  <a:sym typeface="+mn-lt"/>
                </a:rPr>
                <a:t>单击此处添加文本</a:t>
              </a:r>
              <a:endParaRPr lang="en-US" altLang="zh-CN">
                <a:solidFill>
                  <a:schemeClr val="bg1">
                    <a:lumMod val="50000"/>
                  </a:schemeClr>
                </a:solidFill>
                <a:latin typeface="+mn-lt"/>
                <a:ea typeface="+mn-ea"/>
                <a:cs typeface="+mn-ea"/>
                <a:sym typeface="+mn-lt"/>
              </a:endParaRPr>
            </a:p>
            <a:p>
              <a:pPr algn="ctr" eaLnBrk="1" fontAlgn="base" hangingPunct="1">
                <a:spcBef>
                  <a:spcPct val="0"/>
                </a:spcBef>
                <a:spcAft>
                  <a:spcPct val="0"/>
                </a:spcAft>
                <a:buFont typeface="Arial" panose="020B0604020202020204" pitchFamily="34" charset="0"/>
                <a:buNone/>
              </a:pPr>
              <a:r>
                <a:rPr lang="zh-CN" altLang="en-US">
                  <a:solidFill>
                    <a:schemeClr val="bg1">
                      <a:lumMod val="50000"/>
                    </a:schemeClr>
                  </a:solidFill>
                  <a:latin typeface="+mn-lt"/>
                  <a:ea typeface="+mn-ea"/>
                  <a:cs typeface="+mn-ea"/>
                  <a:sym typeface="+mn-lt"/>
                </a:rPr>
                <a:t>单击此处添加文本</a:t>
              </a:r>
              <a:endParaRPr lang="en-US" altLang="zh-CN">
                <a:solidFill>
                  <a:schemeClr val="bg1">
                    <a:lumMod val="50000"/>
                  </a:schemeClr>
                </a:solidFill>
                <a:latin typeface="+mn-lt"/>
                <a:ea typeface="+mn-ea"/>
                <a:cs typeface="+mn-ea"/>
                <a:sym typeface="+mn-lt"/>
              </a:endParaRPr>
            </a:p>
            <a:p>
              <a:pPr algn="ctr" eaLnBrk="1" fontAlgn="base" hangingPunct="1">
                <a:spcBef>
                  <a:spcPct val="0"/>
                </a:spcBef>
                <a:spcAft>
                  <a:spcPct val="0"/>
                </a:spcAft>
                <a:buFont typeface="Arial" panose="020B0604020202020204" pitchFamily="34" charset="0"/>
                <a:buNone/>
              </a:pPr>
              <a:r>
                <a:rPr lang="zh-CN" altLang="en-US">
                  <a:solidFill>
                    <a:schemeClr val="bg1">
                      <a:lumMod val="50000"/>
                    </a:schemeClr>
                  </a:solidFill>
                  <a:latin typeface="+mn-lt"/>
                  <a:ea typeface="+mn-ea"/>
                  <a:cs typeface="+mn-ea"/>
                  <a:sym typeface="+mn-lt"/>
                </a:rPr>
                <a:t>单击此处添加文本</a:t>
              </a:r>
              <a:endParaRPr lang="en-US" altLang="zh-CN">
                <a:solidFill>
                  <a:schemeClr val="bg1">
                    <a:lumMod val="50000"/>
                  </a:schemeClr>
                </a:solidFill>
                <a:latin typeface="+mn-lt"/>
                <a:ea typeface="+mn-ea"/>
                <a:cs typeface="+mn-ea"/>
                <a:sym typeface="+mn-lt"/>
              </a:endParaRPr>
            </a:p>
            <a:p>
              <a:pPr algn="ctr" eaLnBrk="1" fontAlgn="base" hangingPunct="1">
                <a:spcBef>
                  <a:spcPct val="0"/>
                </a:spcBef>
                <a:spcAft>
                  <a:spcPct val="0"/>
                </a:spcAft>
                <a:buFont typeface="Arial" panose="020B0604020202020204" pitchFamily="34" charset="0"/>
                <a:buNone/>
              </a:pPr>
              <a:r>
                <a:rPr lang="zh-CN" altLang="en-US">
                  <a:solidFill>
                    <a:schemeClr val="bg1">
                      <a:lumMod val="50000"/>
                    </a:schemeClr>
                  </a:solidFill>
                  <a:latin typeface="+mn-lt"/>
                  <a:ea typeface="+mn-ea"/>
                  <a:cs typeface="+mn-ea"/>
                  <a:sym typeface="+mn-lt"/>
                </a:rPr>
                <a:t>单击此处添加文本</a:t>
              </a:r>
              <a:endParaRPr lang="en-US" altLang="zh-CN">
                <a:solidFill>
                  <a:schemeClr val="bg1">
                    <a:lumMod val="50000"/>
                  </a:schemeClr>
                </a:solidFill>
                <a:latin typeface="+mn-lt"/>
                <a:ea typeface="+mn-ea"/>
                <a:cs typeface="+mn-ea"/>
                <a:sym typeface="+mn-lt"/>
              </a:endParaRPr>
            </a:p>
          </p:txBody>
        </p:sp>
      </p:grpSp>
      <p:grpSp>
        <p:nvGrpSpPr>
          <p:cNvPr id="25" name="组合 17"/>
          <p:cNvGrpSpPr/>
          <p:nvPr/>
        </p:nvGrpSpPr>
        <p:grpSpPr bwMode="auto">
          <a:xfrm>
            <a:off x="1236663" y="2146074"/>
            <a:ext cx="2417762" cy="1489075"/>
            <a:chOff x="0" y="0"/>
            <a:chExt cx="1924896" cy="1490016"/>
          </a:xfrm>
        </p:grpSpPr>
        <p:sp>
          <p:nvSpPr>
            <p:cNvPr id="26" name="TextBox 18"/>
            <p:cNvSpPr txBox="1">
              <a:spLocks noChangeArrowheads="1"/>
            </p:cNvSpPr>
            <p:nvPr/>
          </p:nvSpPr>
          <p:spPr bwMode="auto">
            <a:xfrm>
              <a:off x="231103" y="0"/>
              <a:ext cx="14626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r>
                <a:rPr lang="zh-CN" altLang="en-US" b="1">
                  <a:solidFill>
                    <a:schemeClr val="bg1">
                      <a:lumMod val="50000"/>
                    </a:schemeClr>
                  </a:solidFill>
                  <a:latin typeface="+mn-lt"/>
                  <a:ea typeface="+mn-ea"/>
                  <a:cs typeface="+mn-ea"/>
                  <a:sym typeface="+mn-lt"/>
                </a:rPr>
                <a:t>添加标题</a:t>
              </a:r>
              <a:endParaRPr lang="zh-CN" altLang="en-US" b="1">
                <a:solidFill>
                  <a:schemeClr val="bg1">
                    <a:lumMod val="50000"/>
                  </a:schemeClr>
                </a:solidFill>
                <a:latin typeface="+mn-lt"/>
                <a:ea typeface="+mn-ea"/>
                <a:cs typeface="+mn-ea"/>
                <a:sym typeface="+mn-lt"/>
              </a:endParaRPr>
            </a:p>
          </p:txBody>
        </p:sp>
        <p:sp>
          <p:nvSpPr>
            <p:cNvPr id="27" name="TextBox 19"/>
            <p:cNvSpPr txBox="1">
              <a:spLocks noChangeArrowheads="1"/>
            </p:cNvSpPr>
            <p:nvPr/>
          </p:nvSpPr>
          <p:spPr bwMode="auto">
            <a:xfrm>
              <a:off x="0" y="289687"/>
              <a:ext cx="192489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r>
                <a:rPr lang="zh-CN" altLang="en-US">
                  <a:solidFill>
                    <a:schemeClr val="bg1">
                      <a:lumMod val="50000"/>
                    </a:schemeClr>
                  </a:solidFill>
                  <a:latin typeface="+mn-lt"/>
                  <a:ea typeface="+mn-ea"/>
                  <a:cs typeface="+mn-ea"/>
                  <a:sym typeface="+mn-lt"/>
                </a:rPr>
                <a:t>单击此处添加文本</a:t>
              </a:r>
              <a:endParaRPr lang="en-US" altLang="zh-CN">
                <a:solidFill>
                  <a:schemeClr val="bg1">
                    <a:lumMod val="50000"/>
                  </a:schemeClr>
                </a:solidFill>
                <a:latin typeface="+mn-lt"/>
                <a:ea typeface="+mn-ea"/>
                <a:cs typeface="+mn-ea"/>
                <a:sym typeface="+mn-lt"/>
              </a:endParaRPr>
            </a:p>
            <a:p>
              <a:pPr algn="ctr" eaLnBrk="1" fontAlgn="base" hangingPunct="1">
                <a:spcBef>
                  <a:spcPct val="0"/>
                </a:spcBef>
                <a:spcAft>
                  <a:spcPct val="0"/>
                </a:spcAft>
                <a:buFont typeface="Arial" panose="020B0604020202020204" pitchFamily="34" charset="0"/>
                <a:buNone/>
              </a:pPr>
              <a:r>
                <a:rPr lang="zh-CN" altLang="en-US">
                  <a:solidFill>
                    <a:schemeClr val="bg1">
                      <a:lumMod val="50000"/>
                    </a:schemeClr>
                  </a:solidFill>
                  <a:latin typeface="+mn-lt"/>
                  <a:ea typeface="+mn-ea"/>
                  <a:cs typeface="+mn-ea"/>
                  <a:sym typeface="+mn-lt"/>
                </a:rPr>
                <a:t>单击此处添加文本</a:t>
              </a:r>
              <a:endParaRPr lang="en-US" altLang="zh-CN">
                <a:solidFill>
                  <a:schemeClr val="bg1">
                    <a:lumMod val="50000"/>
                  </a:schemeClr>
                </a:solidFill>
                <a:latin typeface="+mn-lt"/>
                <a:ea typeface="+mn-ea"/>
                <a:cs typeface="+mn-ea"/>
                <a:sym typeface="+mn-lt"/>
              </a:endParaRPr>
            </a:p>
            <a:p>
              <a:pPr algn="ctr" eaLnBrk="1" fontAlgn="base" hangingPunct="1">
                <a:spcBef>
                  <a:spcPct val="0"/>
                </a:spcBef>
                <a:spcAft>
                  <a:spcPct val="0"/>
                </a:spcAft>
                <a:buFont typeface="Arial" panose="020B0604020202020204" pitchFamily="34" charset="0"/>
                <a:buNone/>
              </a:pPr>
              <a:r>
                <a:rPr lang="zh-CN" altLang="en-US">
                  <a:solidFill>
                    <a:schemeClr val="bg1">
                      <a:lumMod val="50000"/>
                    </a:schemeClr>
                  </a:solidFill>
                  <a:latin typeface="+mn-lt"/>
                  <a:ea typeface="+mn-ea"/>
                  <a:cs typeface="+mn-ea"/>
                  <a:sym typeface="+mn-lt"/>
                </a:rPr>
                <a:t>单击此处添加文本</a:t>
              </a:r>
              <a:endParaRPr lang="en-US" altLang="zh-CN">
                <a:solidFill>
                  <a:schemeClr val="bg1">
                    <a:lumMod val="50000"/>
                  </a:schemeClr>
                </a:solidFill>
                <a:latin typeface="+mn-lt"/>
                <a:ea typeface="+mn-ea"/>
                <a:cs typeface="+mn-ea"/>
                <a:sym typeface="+mn-lt"/>
              </a:endParaRPr>
            </a:p>
            <a:p>
              <a:pPr algn="ctr" eaLnBrk="1" fontAlgn="base" hangingPunct="1">
                <a:spcBef>
                  <a:spcPct val="0"/>
                </a:spcBef>
                <a:spcAft>
                  <a:spcPct val="0"/>
                </a:spcAft>
                <a:buFont typeface="Arial" panose="020B0604020202020204" pitchFamily="34" charset="0"/>
                <a:buNone/>
              </a:pPr>
              <a:r>
                <a:rPr lang="zh-CN" altLang="en-US">
                  <a:solidFill>
                    <a:schemeClr val="bg1">
                      <a:lumMod val="50000"/>
                    </a:schemeClr>
                  </a:solidFill>
                  <a:latin typeface="+mn-lt"/>
                  <a:ea typeface="+mn-ea"/>
                  <a:cs typeface="+mn-ea"/>
                  <a:sym typeface="+mn-lt"/>
                </a:rPr>
                <a:t>单击此处添加文本</a:t>
              </a:r>
              <a:endParaRPr lang="en-US" altLang="zh-CN">
                <a:solidFill>
                  <a:schemeClr val="bg1">
                    <a:lumMod val="50000"/>
                  </a:schemeClr>
                </a:solidFill>
                <a:latin typeface="+mn-lt"/>
                <a:ea typeface="+mn-ea"/>
                <a:cs typeface="+mn-ea"/>
                <a:sym typeface="+mn-lt"/>
              </a:endParaRPr>
            </a:p>
          </p:txBody>
        </p:sp>
      </p:grpSp>
      <p:grpSp>
        <p:nvGrpSpPr>
          <p:cNvPr id="28" name="组合 20"/>
          <p:cNvGrpSpPr/>
          <p:nvPr/>
        </p:nvGrpSpPr>
        <p:grpSpPr bwMode="auto">
          <a:xfrm>
            <a:off x="1236663" y="4352699"/>
            <a:ext cx="2417762" cy="1539875"/>
            <a:chOff x="0" y="0"/>
            <a:chExt cx="1924896" cy="1541231"/>
          </a:xfrm>
        </p:grpSpPr>
        <p:sp>
          <p:nvSpPr>
            <p:cNvPr id="29" name="TextBox 21"/>
            <p:cNvSpPr txBox="1">
              <a:spLocks noChangeArrowheads="1"/>
            </p:cNvSpPr>
            <p:nvPr/>
          </p:nvSpPr>
          <p:spPr bwMode="auto">
            <a:xfrm>
              <a:off x="231103" y="0"/>
              <a:ext cx="14626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r>
                <a:rPr lang="zh-CN" altLang="en-US" b="1">
                  <a:solidFill>
                    <a:schemeClr val="bg1">
                      <a:lumMod val="50000"/>
                    </a:schemeClr>
                  </a:solidFill>
                  <a:latin typeface="+mn-lt"/>
                  <a:ea typeface="+mn-ea"/>
                  <a:cs typeface="+mn-ea"/>
                  <a:sym typeface="+mn-lt"/>
                </a:rPr>
                <a:t>添加标题</a:t>
              </a:r>
              <a:endParaRPr lang="zh-CN" altLang="en-US" b="1">
                <a:solidFill>
                  <a:schemeClr val="bg1">
                    <a:lumMod val="50000"/>
                  </a:schemeClr>
                </a:solidFill>
                <a:latin typeface="+mn-lt"/>
                <a:ea typeface="+mn-ea"/>
                <a:cs typeface="+mn-ea"/>
                <a:sym typeface="+mn-lt"/>
              </a:endParaRPr>
            </a:p>
          </p:txBody>
        </p:sp>
        <p:sp>
          <p:nvSpPr>
            <p:cNvPr id="30" name="TextBox 22"/>
            <p:cNvSpPr txBox="1">
              <a:spLocks noChangeArrowheads="1"/>
            </p:cNvSpPr>
            <p:nvPr/>
          </p:nvSpPr>
          <p:spPr bwMode="auto">
            <a:xfrm>
              <a:off x="0" y="340902"/>
              <a:ext cx="192489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eaLnBrk="0" hangingPunct="0">
                <a:defRPr>
                  <a:solidFill>
                    <a:schemeClr val="tx1"/>
                  </a:solidFill>
                  <a:latin typeface="Arial" panose="020B0604020202020204" pitchFamily="34" charset="0"/>
                  <a:ea typeface="宋体" panose="02010600030101010101" pitchFamily="2" charset="-122"/>
                </a:defRPr>
              </a:lvl4pPr>
              <a:lvl5pPr eaLnBrk="0" hangingPunct="0">
                <a:defRPr>
                  <a:solidFill>
                    <a:schemeClr val="tx1"/>
                  </a:solidFill>
                  <a:latin typeface="Arial" panose="020B0604020202020204" pitchFamily="34" charset="0"/>
                  <a:ea typeface="宋体" panose="02010600030101010101" pitchFamily="2" charset="-122"/>
                </a:defRPr>
              </a:lvl5pPr>
              <a:lvl6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buFont typeface="Arial" panose="020B0604020202020204" pitchFamily="34" charset="0"/>
                <a:buNone/>
              </a:pPr>
              <a:r>
                <a:rPr lang="zh-CN" altLang="en-US">
                  <a:solidFill>
                    <a:schemeClr val="bg1">
                      <a:lumMod val="50000"/>
                    </a:schemeClr>
                  </a:solidFill>
                  <a:latin typeface="+mn-lt"/>
                  <a:ea typeface="+mn-ea"/>
                  <a:cs typeface="+mn-ea"/>
                  <a:sym typeface="+mn-lt"/>
                </a:rPr>
                <a:t>单击此处添加文本</a:t>
              </a:r>
              <a:endParaRPr lang="en-US" altLang="zh-CN">
                <a:solidFill>
                  <a:schemeClr val="bg1">
                    <a:lumMod val="50000"/>
                  </a:schemeClr>
                </a:solidFill>
                <a:latin typeface="+mn-lt"/>
                <a:ea typeface="+mn-ea"/>
                <a:cs typeface="+mn-ea"/>
                <a:sym typeface="+mn-lt"/>
              </a:endParaRPr>
            </a:p>
            <a:p>
              <a:pPr algn="ctr" eaLnBrk="1" fontAlgn="base" hangingPunct="1">
                <a:spcBef>
                  <a:spcPct val="0"/>
                </a:spcBef>
                <a:spcAft>
                  <a:spcPct val="0"/>
                </a:spcAft>
                <a:buFont typeface="Arial" panose="020B0604020202020204" pitchFamily="34" charset="0"/>
                <a:buNone/>
              </a:pPr>
              <a:r>
                <a:rPr lang="zh-CN" altLang="en-US">
                  <a:solidFill>
                    <a:schemeClr val="bg1">
                      <a:lumMod val="50000"/>
                    </a:schemeClr>
                  </a:solidFill>
                  <a:latin typeface="+mn-lt"/>
                  <a:ea typeface="+mn-ea"/>
                  <a:cs typeface="+mn-ea"/>
                  <a:sym typeface="+mn-lt"/>
                </a:rPr>
                <a:t>单击此处添加文本</a:t>
              </a:r>
              <a:endParaRPr lang="en-US" altLang="zh-CN">
                <a:solidFill>
                  <a:schemeClr val="bg1">
                    <a:lumMod val="50000"/>
                  </a:schemeClr>
                </a:solidFill>
                <a:latin typeface="+mn-lt"/>
                <a:ea typeface="+mn-ea"/>
                <a:cs typeface="+mn-ea"/>
                <a:sym typeface="+mn-lt"/>
              </a:endParaRPr>
            </a:p>
            <a:p>
              <a:pPr algn="ctr" eaLnBrk="1" fontAlgn="base" hangingPunct="1">
                <a:spcBef>
                  <a:spcPct val="0"/>
                </a:spcBef>
                <a:spcAft>
                  <a:spcPct val="0"/>
                </a:spcAft>
                <a:buFont typeface="Arial" panose="020B0604020202020204" pitchFamily="34" charset="0"/>
                <a:buNone/>
              </a:pPr>
              <a:r>
                <a:rPr lang="zh-CN" altLang="en-US">
                  <a:solidFill>
                    <a:schemeClr val="bg1">
                      <a:lumMod val="50000"/>
                    </a:schemeClr>
                  </a:solidFill>
                  <a:latin typeface="+mn-lt"/>
                  <a:ea typeface="+mn-ea"/>
                  <a:cs typeface="+mn-ea"/>
                  <a:sym typeface="+mn-lt"/>
                </a:rPr>
                <a:t>单击此处添加文本</a:t>
              </a:r>
              <a:endParaRPr lang="en-US" altLang="zh-CN">
                <a:solidFill>
                  <a:schemeClr val="bg1">
                    <a:lumMod val="50000"/>
                  </a:schemeClr>
                </a:solidFill>
                <a:latin typeface="+mn-lt"/>
                <a:ea typeface="+mn-ea"/>
                <a:cs typeface="+mn-ea"/>
                <a:sym typeface="+mn-lt"/>
              </a:endParaRPr>
            </a:p>
            <a:p>
              <a:pPr algn="ctr" eaLnBrk="1" fontAlgn="base" hangingPunct="1">
                <a:spcBef>
                  <a:spcPct val="0"/>
                </a:spcBef>
                <a:spcAft>
                  <a:spcPct val="0"/>
                </a:spcAft>
                <a:buFont typeface="Arial" panose="020B0604020202020204" pitchFamily="34" charset="0"/>
                <a:buNone/>
              </a:pPr>
              <a:r>
                <a:rPr lang="zh-CN" altLang="en-US">
                  <a:solidFill>
                    <a:schemeClr val="bg1">
                      <a:lumMod val="50000"/>
                    </a:schemeClr>
                  </a:solidFill>
                  <a:latin typeface="+mn-lt"/>
                  <a:ea typeface="+mn-ea"/>
                  <a:cs typeface="+mn-ea"/>
                  <a:sym typeface="+mn-lt"/>
                </a:rPr>
                <a:t>单击此处添加文本</a:t>
              </a:r>
              <a:endParaRPr lang="en-US" altLang="zh-CN">
                <a:solidFill>
                  <a:schemeClr val="bg1">
                    <a:lumMod val="50000"/>
                  </a:schemeClr>
                </a:solidFill>
                <a:latin typeface="+mn-lt"/>
                <a:ea typeface="+mn-ea"/>
                <a:cs typeface="+mn-ea"/>
                <a:sym typeface="+mn-lt"/>
              </a:endParaRPr>
            </a:p>
          </p:txBody>
        </p:sp>
      </p:gr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1" fill="hold" nodeType="withEffect">
                                  <p:stCondLst>
                                    <p:cond delay="200"/>
                                  </p:stCondLst>
                                  <p:childTnLst>
                                    <p:set>
                                      <p:cBhvr>
                                        <p:cTn id="15" dur="1" fill="hold">
                                          <p:stCondLst>
                                            <p:cond delay="0"/>
                                          </p:stCondLst>
                                        </p:cTn>
                                        <p:tgtEl>
                                          <p:spTgt spid="13"/>
                                        </p:tgtEl>
                                        <p:attrNameLst>
                                          <p:attrName>style.visibility</p:attrName>
                                        </p:attrNameLst>
                                      </p:cBhvr>
                                      <p:to>
                                        <p:strVal val="visible"/>
                                      </p:to>
                                    </p:set>
                                    <p:animEffect transition="in" filter="wipe(up)">
                                      <p:cBhvr>
                                        <p:cTn id="16" dur="500"/>
                                        <p:tgtEl>
                                          <p:spTgt spid="13"/>
                                        </p:tgtEl>
                                      </p:cBhvr>
                                    </p:animEffect>
                                  </p:childTnLst>
                                </p:cTn>
                              </p:par>
                              <p:par>
                                <p:cTn id="17" presetID="22" presetClass="entr" presetSubtype="2" fill="hold" nodeType="withEffect">
                                  <p:stCondLst>
                                    <p:cond delay="50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500"/>
                                        <p:tgtEl>
                                          <p:spTgt spid="15"/>
                                        </p:tgtEl>
                                      </p:cBhvr>
                                    </p:animEffect>
                                  </p:childTnLst>
                                </p:cTn>
                              </p:par>
                              <p:par>
                                <p:cTn id="20" presetID="22" presetClass="entr" presetSubtype="4" fill="hold" nodeType="withEffect">
                                  <p:stCondLst>
                                    <p:cond delay="80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childTnLst>
                          </p:cTn>
                        </p:par>
                        <p:par>
                          <p:cTn id="29" fill="hold">
                            <p:stCondLst>
                              <p:cond delay="1500"/>
                            </p:stCondLst>
                            <p:childTnLst>
                              <p:par>
                                <p:cTn id="30" presetID="22" presetClass="entr" presetSubtype="8"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par>
                                <p:cTn id="33" presetID="22" presetClass="entr" presetSubtype="8" fill="hold"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par>
                                <p:cTn id="36" presetID="22" presetClass="entr" presetSubtype="2" fill="hold"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wipe(right)">
                                      <p:cBhvr>
                                        <p:cTn id="38" dur="500"/>
                                        <p:tgtEl>
                                          <p:spTgt spid="28"/>
                                        </p:tgtEl>
                                      </p:cBhvr>
                                    </p:animEffect>
                                  </p:childTnLst>
                                </p:cTn>
                              </p:par>
                              <p:par>
                                <p:cTn id="39" presetID="22" presetClass="entr" presetSubtype="2" fill="hold"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right)">
                                      <p:cBhvr>
                                        <p:cTn id="4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任意多边形 5"/>
          <p:cNvSpPr/>
          <p:nvPr/>
        </p:nvSpPr>
        <p:spPr>
          <a:xfrm>
            <a:off x="1061357" y="2412113"/>
            <a:ext cx="2364963" cy="1420590"/>
          </a:xfrm>
          <a:custGeom>
            <a:avLst/>
            <a:gdLst>
              <a:gd name="connsiteX0" fmla="*/ 0 w 2449284"/>
              <a:gd name="connsiteY0" fmla="*/ 0 h 1420590"/>
              <a:gd name="connsiteX1" fmla="*/ 2449284 w 2449284"/>
              <a:gd name="connsiteY1" fmla="*/ 0 h 1420590"/>
              <a:gd name="connsiteX2" fmla="*/ 2449284 w 2449284"/>
              <a:gd name="connsiteY2" fmla="*/ 653150 h 1420590"/>
              <a:gd name="connsiteX3" fmla="*/ 2449284 w 2449284"/>
              <a:gd name="connsiteY3" fmla="*/ 919843 h 1420590"/>
              <a:gd name="connsiteX4" fmla="*/ 2449284 w 2449284"/>
              <a:gd name="connsiteY4" fmla="*/ 1036870 h 1420590"/>
              <a:gd name="connsiteX5" fmla="*/ 1224642 w 2449284"/>
              <a:gd name="connsiteY5" fmla="*/ 1420590 h 1420590"/>
              <a:gd name="connsiteX6" fmla="*/ 0 w 2449284"/>
              <a:gd name="connsiteY6" fmla="*/ 1036870 h 1420590"/>
              <a:gd name="connsiteX7" fmla="*/ 0 w 2449284"/>
              <a:gd name="connsiteY7" fmla="*/ 919843 h 1420590"/>
              <a:gd name="connsiteX8" fmla="*/ 0 w 2449284"/>
              <a:gd name="connsiteY8" fmla="*/ 653150 h 1420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9284" h="1420590">
                <a:moveTo>
                  <a:pt x="0" y="0"/>
                </a:moveTo>
                <a:lnTo>
                  <a:pt x="2449284" y="0"/>
                </a:lnTo>
                <a:lnTo>
                  <a:pt x="2449284" y="653150"/>
                </a:lnTo>
                <a:lnTo>
                  <a:pt x="2449284" y="919843"/>
                </a:lnTo>
                <a:lnTo>
                  <a:pt x="2449284" y="1036870"/>
                </a:lnTo>
                <a:lnTo>
                  <a:pt x="1224642" y="1420590"/>
                </a:lnTo>
                <a:lnTo>
                  <a:pt x="0" y="1036870"/>
                </a:lnTo>
                <a:lnTo>
                  <a:pt x="0" y="919843"/>
                </a:lnTo>
                <a:lnTo>
                  <a:pt x="0" y="653150"/>
                </a:lnTo>
                <a:close/>
              </a:path>
            </a:pathLst>
          </a:custGeom>
          <a:noFill/>
          <a:ln w="254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13" name="任意多边形 6"/>
          <p:cNvSpPr/>
          <p:nvPr/>
        </p:nvSpPr>
        <p:spPr>
          <a:xfrm>
            <a:off x="3631279" y="2412113"/>
            <a:ext cx="2364963" cy="1420590"/>
          </a:xfrm>
          <a:custGeom>
            <a:avLst/>
            <a:gdLst>
              <a:gd name="connsiteX0" fmla="*/ 0 w 2449284"/>
              <a:gd name="connsiteY0" fmla="*/ 0 h 1420590"/>
              <a:gd name="connsiteX1" fmla="*/ 2449284 w 2449284"/>
              <a:gd name="connsiteY1" fmla="*/ 0 h 1420590"/>
              <a:gd name="connsiteX2" fmla="*/ 2449284 w 2449284"/>
              <a:gd name="connsiteY2" fmla="*/ 653150 h 1420590"/>
              <a:gd name="connsiteX3" fmla="*/ 2449284 w 2449284"/>
              <a:gd name="connsiteY3" fmla="*/ 919843 h 1420590"/>
              <a:gd name="connsiteX4" fmla="*/ 2449284 w 2449284"/>
              <a:gd name="connsiteY4" fmla="*/ 1036870 h 1420590"/>
              <a:gd name="connsiteX5" fmla="*/ 1224642 w 2449284"/>
              <a:gd name="connsiteY5" fmla="*/ 1420590 h 1420590"/>
              <a:gd name="connsiteX6" fmla="*/ 0 w 2449284"/>
              <a:gd name="connsiteY6" fmla="*/ 1036870 h 1420590"/>
              <a:gd name="connsiteX7" fmla="*/ 0 w 2449284"/>
              <a:gd name="connsiteY7" fmla="*/ 919843 h 1420590"/>
              <a:gd name="connsiteX8" fmla="*/ 0 w 2449284"/>
              <a:gd name="connsiteY8" fmla="*/ 653150 h 1420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9284" h="1420590">
                <a:moveTo>
                  <a:pt x="0" y="0"/>
                </a:moveTo>
                <a:lnTo>
                  <a:pt x="2449284" y="0"/>
                </a:lnTo>
                <a:lnTo>
                  <a:pt x="2449284" y="653150"/>
                </a:lnTo>
                <a:lnTo>
                  <a:pt x="2449284" y="919843"/>
                </a:lnTo>
                <a:lnTo>
                  <a:pt x="2449284" y="1036870"/>
                </a:lnTo>
                <a:lnTo>
                  <a:pt x="1224642" y="1420590"/>
                </a:lnTo>
                <a:lnTo>
                  <a:pt x="0" y="1036870"/>
                </a:lnTo>
                <a:lnTo>
                  <a:pt x="0" y="919843"/>
                </a:lnTo>
                <a:lnTo>
                  <a:pt x="0" y="653150"/>
                </a:lnTo>
                <a:close/>
              </a:path>
            </a:pathLst>
          </a:custGeom>
          <a:noFill/>
          <a:ln w="25400">
            <a:solidFill>
              <a:schemeClr val="tx2">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14" name="任意多边形 7"/>
          <p:cNvSpPr/>
          <p:nvPr/>
        </p:nvSpPr>
        <p:spPr>
          <a:xfrm>
            <a:off x="6201200" y="2412113"/>
            <a:ext cx="2364963" cy="1420590"/>
          </a:xfrm>
          <a:custGeom>
            <a:avLst/>
            <a:gdLst>
              <a:gd name="connsiteX0" fmla="*/ 0 w 2449284"/>
              <a:gd name="connsiteY0" fmla="*/ 0 h 1420590"/>
              <a:gd name="connsiteX1" fmla="*/ 2449284 w 2449284"/>
              <a:gd name="connsiteY1" fmla="*/ 0 h 1420590"/>
              <a:gd name="connsiteX2" fmla="*/ 2449284 w 2449284"/>
              <a:gd name="connsiteY2" fmla="*/ 653150 h 1420590"/>
              <a:gd name="connsiteX3" fmla="*/ 2449284 w 2449284"/>
              <a:gd name="connsiteY3" fmla="*/ 919843 h 1420590"/>
              <a:gd name="connsiteX4" fmla="*/ 2449284 w 2449284"/>
              <a:gd name="connsiteY4" fmla="*/ 1036870 h 1420590"/>
              <a:gd name="connsiteX5" fmla="*/ 1224642 w 2449284"/>
              <a:gd name="connsiteY5" fmla="*/ 1420590 h 1420590"/>
              <a:gd name="connsiteX6" fmla="*/ 0 w 2449284"/>
              <a:gd name="connsiteY6" fmla="*/ 1036870 h 1420590"/>
              <a:gd name="connsiteX7" fmla="*/ 0 w 2449284"/>
              <a:gd name="connsiteY7" fmla="*/ 919843 h 1420590"/>
              <a:gd name="connsiteX8" fmla="*/ 0 w 2449284"/>
              <a:gd name="connsiteY8" fmla="*/ 653150 h 1420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9284" h="1420590">
                <a:moveTo>
                  <a:pt x="0" y="0"/>
                </a:moveTo>
                <a:lnTo>
                  <a:pt x="2449284" y="0"/>
                </a:lnTo>
                <a:lnTo>
                  <a:pt x="2449284" y="653150"/>
                </a:lnTo>
                <a:lnTo>
                  <a:pt x="2449284" y="919843"/>
                </a:lnTo>
                <a:lnTo>
                  <a:pt x="2449284" y="1036870"/>
                </a:lnTo>
                <a:lnTo>
                  <a:pt x="1224642" y="1420590"/>
                </a:lnTo>
                <a:lnTo>
                  <a:pt x="0" y="1036870"/>
                </a:lnTo>
                <a:lnTo>
                  <a:pt x="0" y="919843"/>
                </a:lnTo>
                <a:lnTo>
                  <a:pt x="0" y="653150"/>
                </a:lnTo>
                <a:close/>
              </a:path>
            </a:pathLst>
          </a:custGeom>
          <a:noFill/>
          <a:ln w="2540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15" name="任意多边形 8"/>
          <p:cNvSpPr/>
          <p:nvPr/>
        </p:nvSpPr>
        <p:spPr>
          <a:xfrm>
            <a:off x="8771122" y="2420278"/>
            <a:ext cx="2364963" cy="1420590"/>
          </a:xfrm>
          <a:custGeom>
            <a:avLst/>
            <a:gdLst>
              <a:gd name="connsiteX0" fmla="*/ 0 w 2449284"/>
              <a:gd name="connsiteY0" fmla="*/ 0 h 1420590"/>
              <a:gd name="connsiteX1" fmla="*/ 2449284 w 2449284"/>
              <a:gd name="connsiteY1" fmla="*/ 0 h 1420590"/>
              <a:gd name="connsiteX2" fmla="*/ 2449284 w 2449284"/>
              <a:gd name="connsiteY2" fmla="*/ 653150 h 1420590"/>
              <a:gd name="connsiteX3" fmla="*/ 2449284 w 2449284"/>
              <a:gd name="connsiteY3" fmla="*/ 919843 h 1420590"/>
              <a:gd name="connsiteX4" fmla="*/ 2449284 w 2449284"/>
              <a:gd name="connsiteY4" fmla="*/ 1036870 h 1420590"/>
              <a:gd name="connsiteX5" fmla="*/ 1224642 w 2449284"/>
              <a:gd name="connsiteY5" fmla="*/ 1420590 h 1420590"/>
              <a:gd name="connsiteX6" fmla="*/ 0 w 2449284"/>
              <a:gd name="connsiteY6" fmla="*/ 1036870 h 1420590"/>
              <a:gd name="connsiteX7" fmla="*/ 0 w 2449284"/>
              <a:gd name="connsiteY7" fmla="*/ 919843 h 1420590"/>
              <a:gd name="connsiteX8" fmla="*/ 0 w 2449284"/>
              <a:gd name="connsiteY8" fmla="*/ 653150 h 1420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9284" h="1420590">
                <a:moveTo>
                  <a:pt x="0" y="0"/>
                </a:moveTo>
                <a:lnTo>
                  <a:pt x="2449284" y="0"/>
                </a:lnTo>
                <a:lnTo>
                  <a:pt x="2449284" y="653150"/>
                </a:lnTo>
                <a:lnTo>
                  <a:pt x="2449284" y="919843"/>
                </a:lnTo>
                <a:lnTo>
                  <a:pt x="2449284" y="1036870"/>
                </a:lnTo>
                <a:lnTo>
                  <a:pt x="1224642" y="1420590"/>
                </a:lnTo>
                <a:lnTo>
                  <a:pt x="0" y="1036870"/>
                </a:lnTo>
                <a:lnTo>
                  <a:pt x="0" y="919843"/>
                </a:lnTo>
                <a:lnTo>
                  <a:pt x="0" y="653150"/>
                </a:lnTo>
                <a:close/>
              </a:path>
            </a:pathLst>
          </a:custGeom>
          <a:noFill/>
          <a:ln w="25400">
            <a:solidFill>
              <a:schemeClr val="tx2">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16" name="文本框 13"/>
          <p:cNvSpPr txBox="1"/>
          <p:nvPr/>
        </p:nvSpPr>
        <p:spPr>
          <a:xfrm>
            <a:off x="1570416" y="3992852"/>
            <a:ext cx="1338828" cy="646331"/>
          </a:xfrm>
          <a:prstGeom prst="rect">
            <a:avLst/>
          </a:prstGeom>
          <a:noFill/>
        </p:spPr>
        <p:txBody>
          <a:bodyPr wrap="none" rtlCol="0">
            <a:spAutoFit/>
          </a:bodyPr>
          <a:lstStyle/>
          <a:p>
            <a:r>
              <a:rPr lang="en-US" altLang="zh-CN" sz="3600" dirty="0">
                <a:solidFill>
                  <a:schemeClr val="bg1">
                    <a:lumMod val="50000"/>
                  </a:schemeClr>
                </a:solidFill>
                <a:cs typeface="+mn-ea"/>
                <a:sym typeface="+mn-lt"/>
              </a:rPr>
              <a:t>1,458</a:t>
            </a:r>
            <a:endParaRPr lang="zh-CN" altLang="en-US" sz="3600" dirty="0">
              <a:solidFill>
                <a:schemeClr val="bg1">
                  <a:lumMod val="50000"/>
                </a:schemeClr>
              </a:solidFill>
              <a:cs typeface="+mn-ea"/>
              <a:sym typeface="+mn-lt"/>
            </a:endParaRPr>
          </a:p>
        </p:txBody>
      </p:sp>
      <p:sp>
        <p:nvSpPr>
          <p:cNvPr id="17" name="文本框 14"/>
          <p:cNvSpPr txBox="1"/>
          <p:nvPr/>
        </p:nvSpPr>
        <p:spPr>
          <a:xfrm>
            <a:off x="9293805" y="3992852"/>
            <a:ext cx="1595309" cy="646331"/>
          </a:xfrm>
          <a:prstGeom prst="rect">
            <a:avLst/>
          </a:prstGeom>
          <a:noFill/>
        </p:spPr>
        <p:txBody>
          <a:bodyPr wrap="none" rtlCol="0">
            <a:spAutoFit/>
          </a:bodyPr>
          <a:lstStyle/>
          <a:p>
            <a:r>
              <a:rPr lang="en-US" altLang="zh-CN" sz="3600" dirty="0">
                <a:solidFill>
                  <a:schemeClr val="bg1">
                    <a:lumMod val="50000"/>
                  </a:schemeClr>
                </a:solidFill>
                <a:cs typeface="+mn-ea"/>
                <a:sym typeface="+mn-lt"/>
              </a:rPr>
              <a:t>12,591</a:t>
            </a:r>
            <a:endParaRPr lang="zh-CN" altLang="en-US" sz="3600" dirty="0">
              <a:solidFill>
                <a:schemeClr val="bg1">
                  <a:lumMod val="50000"/>
                </a:schemeClr>
              </a:solidFill>
              <a:cs typeface="+mn-ea"/>
              <a:sym typeface="+mn-lt"/>
            </a:endParaRPr>
          </a:p>
        </p:txBody>
      </p:sp>
      <p:sp>
        <p:nvSpPr>
          <p:cNvPr id="18" name="文本框 15"/>
          <p:cNvSpPr txBox="1"/>
          <p:nvPr/>
        </p:nvSpPr>
        <p:spPr>
          <a:xfrm>
            <a:off x="6710260" y="3992852"/>
            <a:ext cx="1338828" cy="646331"/>
          </a:xfrm>
          <a:prstGeom prst="rect">
            <a:avLst/>
          </a:prstGeom>
          <a:noFill/>
        </p:spPr>
        <p:txBody>
          <a:bodyPr wrap="none" rtlCol="0">
            <a:spAutoFit/>
          </a:bodyPr>
          <a:lstStyle/>
          <a:p>
            <a:r>
              <a:rPr lang="en-US" altLang="zh-CN" sz="3600" dirty="0">
                <a:solidFill>
                  <a:schemeClr val="bg1">
                    <a:lumMod val="50000"/>
                  </a:schemeClr>
                </a:solidFill>
                <a:cs typeface="+mn-ea"/>
                <a:sym typeface="+mn-lt"/>
              </a:rPr>
              <a:t>5,674</a:t>
            </a:r>
            <a:endParaRPr lang="zh-CN" altLang="en-US" sz="3600" dirty="0">
              <a:solidFill>
                <a:schemeClr val="bg1">
                  <a:lumMod val="50000"/>
                </a:schemeClr>
              </a:solidFill>
              <a:cs typeface="+mn-ea"/>
              <a:sym typeface="+mn-lt"/>
            </a:endParaRPr>
          </a:p>
        </p:txBody>
      </p:sp>
      <p:sp>
        <p:nvSpPr>
          <p:cNvPr id="19" name="文本框 24"/>
          <p:cNvSpPr txBox="1"/>
          <p:nvPr/>
        </p:nvSpPr>
        <p:spPr>
          <a:xfrm>
            <a:off x="4143517" y="4008486"/>
            <a:ext cx="1338828" cy="646331"/>
          </a:xfrm>
          <a:prstGeom prst="rect">
            <a:avLst/>
          </a:prstGeom>
          <a:noFill/>
        </p:spPr>
        <p:txBody>
          <a:bodyPr wrap="none" rtlCol="0">
            <a:spAutoFit/>
          </a:bodyPr>
          <a:lstStyle/>
          <a:p>
            <a:r>
              <a:rPr lang="en-US" altLang="zh-CN" sz="3600" dirty="0">
                <a:solidFill>
                  <a:schemeClr val="bg1">
                    <a:lumMod val="50000"/>
                  </a:schemeClr>
                </a:solidFill>
                <a:cs typeface="+mn-ea"/>
                <a:sym typeface="+mn-lt"/>
              </a:rPr>
              <a:t>2,345</a:t>
            </a:r>
            <a:endParaRPr lang="zh-CN" altLang="en-US" sz="3600" dirty="0">
              <a:solidFill>
                <a:schemeClr val="bg1">
                  <a:lumMod val="50000"/>
                </a:schemeClr>
              </a:solidFill>
              <a:cs typeface="+mn-ea"/>
              <a:sym typeface="+mn-lt"/>
            </a:endParaRPr>
          </a:p>
        </p:txBody>
      </p:sp>
      <p:sp>
        <p:nvSpPr>
          <p:cNvPr id="20" name="文本框 25"/>
          <p:cNvSpPr txBox="1"/>
          <p:nvPr/>
        </p:nvSpPr>
        <p:spPr>
          <a:xfrm>
            <a:off x="1245432" y="4506169"/>
            <a:ext cx="2353529" cy="1323439"/>
          </a:xfrm>
          <a:prstGeom prst="rect">
            <a:avLst/>
          </a:prstGeom>
          <a:noFill/>
          <a:effectLst/>
        </p:spPr>
        <p:txBody>
          <a:bodyPr wrap="none" rtlCol="0">
            <a:spAutoFit/>
          </a:bodyPr>
          <a:lstStyle/>
          <a:p>
            <a:r>
              <a:rPr lang="en-US" altLang="zh-CN" sz="2000" b="1" dirty="0">
                <a:solidFill>
                  <a:schemeClr val="bg1">
                    <a:lumMod val="50000"/>
                  </a:schemeClr>
                </a:solidFill>
                <a:cs typeface="+mn-ea"/>
                <a:sym typeface="+mn-lt"/>
              </a:rPr>
              <a:t>             </a:t>
            </a:r>
            <a:endParaRPr lang="en-US" altLang="zh-CN" sz="2800" b="1" dirty="0">
              <a:solidFill>
                <a:schemeClr val="bg1">
                  <a:lumMod val="50000"/>
                </a:schemeClr>
              </a:solidFill>
              <a:cs typeface="+mn-ea"/>
              <a:sym typeface="+mn-lt"/>
            </a:endParaRPr>
          </a:p>
          <a:p>
            <a:r>
              <a:rPr lang="en-US" altLang="zh-CN" sz="1200" dirty="0">
                <a:solidFill>
                  <a:schemeClr val="bg1">
                    <a:lumMod val="50000"/>
                  </a:schemeClr>
                </a:solidFill>
                <a:cs typeface="+mn-ea"/>
                <a:sym typeface="+mn-lt"/>
              </a:rPr>
              <a:t>Click  here to add you to the </a:t>
            </a:r>
            <a:endParaRPr lang="en-US" altLang="zh-CN" sz="1200" dirty="0">
              <a:solidFill>
                <a:schemeClr val="bg1">
                  <a:lumMod val="50000"/>
                </a:schemeClr>
              </a:solidFill>
              <a:cs typeface="+mn-ea"/>
              <a:sym typeface="+mn-lt"/>
            </a:endParaRPr>
          </a:p>
          <a:p>
            <a:r>
              <a:rPr lang="en-US" altLang="zh-CN" sz="1200" dirty="0">
                <a:solidFill>
                  <a:schemeClr val="bg1">
                    <a:lumMod val="50000"/>
                  </a:schemeClr>
                </a:solidFill>
                <a:cs typeface="+mn-ea"/>
                <a:sym typeface="+mn-lt"/>
              </a:rPr>
              <a:t>Center of the  narrative  thought</a:t>
            </a:r>
            <a:endParaRPr lang="en-US" altLang="zh-CN" sz="12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Center of the    narrative   thought</a:t>
            </a:r>
            <a:endParaRPr lang="en-US" altLang="zh-CN" sz="1050" dirty="0">
              <a:solidFill>
                <a:schemeClr val="bg1">
                  <a:lumMod val="50000"/>
                </a:schemeClr>
              </a:solidFill>
              <a:cs typeface="+mn-ea"/>
              <a:sym typeface="+mn-lt"/>
            </a:endParaRPr>
          </a:p>
          <a:p>
            <a:r>
              <a:rPr lang="en-US" altLang="zh-CN" sz="1400" dirty="0">
                <a:solidFill>
                  <a:schemeClr val="bg1">
                    <a:lumMod val="50000"/>
                  </a:schemeClr>
                </a:solidFill>
                <a:cs typeface="+mn-ea"/>
                <a:sym typeface="+mn-lt"/>
              </a:rPr>
              <a:t> </a:t>
            </a:r>
            <a:endParaRPr lang="en-US" altLang="zh-CN" sz="1400" dirty="0">
              <a:solidFill>
                <a:schemeClr val="bg1">
                  <a:lumMod val="50000"/>
                </a:schemeClr>
              </a:solidFill>
              <a:cs typeface="+mn-ea"/>
              <a:sym typeface="+mn-lt"/>
            </a:endParaRPr>
          </a:p>
        </p:txBody>
      </p:sp>
      <p:sp>
        <p:nvSpPr>
          <p:cNvPr id="21" name="文本框 26"/>
          <p:cNvSpPr txBox="1"/>
          <p:nvPr/>
        </p:nvSpPr>
        <p:spPr>
          <a:xfrm>
            <a:off x="3835879" y="4383059"/>
            <a:ext cx="2353529" cy="1400383"/>
          </a:xfrm>
          <a:prstGeom prst="rect">
            <a:avLst/>
          </a:prstGeom>
          <a:noFill/>
          <a:effectLst/>
        </p:spPr>
        <p:txBody>
          <a:bodyPr wrap="none" rtlCol="0">
            <a:spAutoFit/>
          </a:bodyPr>
          <a:lstStyle/>
          <a:p>
            <a:r>
              <a:rPr lang="en-US" altLang="zh-CN" sz="2800" b="1" dirty="0">
                <a:solidFill>
                  <a:schemeClr val="bg1">
                    <a:lumMod val="50000"/>
                  </a:schemeClr>
                </a:solidFill>
                <a:cs typeface="+mn-ea"/>
                <a:sym typeface="+mn-lt"/>
              </a:rPr>
              <a:t>             </a:t>
            </a:r>
            <a:endParaRPr lang="en-US" altLang="zh-CN" sz="3600" b="1" dirty="0">
              <a:solidFill>
                <a:schemeClr val="bg1">
                  <a:lumMod val="50000"/>
                </a:schemeClr>
              </a:solidFill>
              <a:cs typeface="+mn-ea"/>
              <a:sym typeface="+mn-lt"/>
            </a:endParaRPr>
          </a:p>
          <a:p>
            <a:r>
              <a:rPr lang="en-US" altLang="zh-CN" sz="1200" dirty="0">
                <a:solidFill>
                  <a:schemeClr val="bg1">
                    <a:lumMod val="50000"/>
                  </a:schemeClr>
                </a:solidFill>
                <a:cs typeface="+mn-ea"/>
                <a:sym typeface="+mn-lt"/>
              </a:rPr>
              <a:t>Click  here to add you to the </a:t>
            </a:r>
            <a:endParaRPr lang="en-US" altLang="zh-CN" sz="1200" dirty="0">
              <a:solidFill>
                <a:schemeClr val="bg1">
                  <a:lumMod val="50000"/>
                </a:schemeClr>
              </a:solidFill>
              <a:cs typeface="+mn-ea"/>
              <a:sym typeface="+mn-lt"/>
            </a:endParaRPr>
          </a:p>
          <a:p>
            <a:r>
              <a:rPr lang="en-US" altLang="zh-CN" sz="1200" dirty="0">
                <a:solidFill>
                  <a:schemeClr val="bg1">
                    <a:lumMod val="50000"/>
                  </a:schemeClr>
                </a:solidFill>
                <a:cs typeface="+mn-ea"/>
                <a:sym typeface="+mn-lt"/>
              </a:rPr>
              <a:t>Center of the  narrative  thought</a:t>
            </a:r>
            <a:endParaRPr lang="en-US" altLang="zh-CN" sz="12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Center of the    narrative   thought</a:t>
            </a:r>
            <a:endParaRPr lang="en-US" altLang="zh-CN" sz="105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 </a:t>
            </a:r>
            <a:endParaRPr lang="en-US" altLang="zh-CN" sz="1100" dirty="0">
              <a:solidFill>
                <a:schemeClr val="bg1">
                  <a:lumMod val="50000"/>
                </a:schemeClr>
              </a:solidFill>
              <a:cs typeface="+mn-ea"/>
              <a:sym typeface="+mn-lt"/>
            </a:endParaRPr>
          </a:p>
        </p:txBody>
      </p:sp>
      <p:sp>
        <p:nvSpPr>
          <p:cNvPr id="22" name="文本框 27"/>
          <p:cNvSpPr txBox="1"/>
          <p:nvPr/>
        </p:nvSpPr>
        <p:spPr>
          <a:xfrm>
            <a:off x="6426326" y="4506169"/>
            <a:ext cx="2353529" cy="1277273"/>
          </a:xfrm>
          <a:prstGeom prst="rect">
            <a:avLst/>
          </a:prstGeom>
          <a:noFill/>
          <a:effectLst/>
        </p:spPr>
        <p:txBody>
          <a:bodyPr wrap="none" rtlCol="0">
            <a:spAutoFit/>
          </a:bodyPr>
          <a:lstStyle/>
          <a:p>
            <a:r>
              <a:rPr lang="en-US" altLang="zh-CN" sz="2000" b="1" dirty="0">
                <a:solidFill>
                  <a:schemeClr val="bg1">
                    <a:lumMod val="50000"/>
                  </a:schemeClr>
                </a:solidFill>
                <a:cs typeface="+mn-ea"/>
                <a:sym typeface="+mn-lt"/>
              </a:rPr>
              <a:t>             </a:t>
            </a:r>
            <a:endParaRPr lang="en-US" altLang="zh-CN" sz="2800" b="1" dirty="0">
              <a:solidFill>
                <a:schemeClr val="bg1">
                  <a:lumMod val="50000"/>
                </a:schemeClr>
              </a:solidFill>
              <a:cs typeface="+mn-ea"/>
              <a:sym typeface="+mn-lt"/>
            </a:endParaRPr>
          </a:p>
          <a:p>
            <a:r>
              <a:rPr lang="en-US" altLang="zh-CN" sz="1200" dirty="0">
                <a:solidFill>
                  <a:schemeClr val="bg1">
                    <a:lumMod val="50000"/>
                  </a:schemeClr>
                </a:solidFill>
                <a:cs typeface="+mn-ea"/>
                <a:sym typeface="+mn-lt"/>
              </a:rPr>
              <a:t>Click  here to add you to the </a:t>
            </a:r>
            <a:endParaRPr lang="en-US" altLang="zh-CN" sz="1200" dirty="0">
              <a:solidFill>
                <a:schemeClr val="bg1">
                  <a:lumMod val="50000"/>
                </a:schemeClr>
              </a:solidFill>
              <a:cs typeface="+mn-ea"/>
              <a:sym typeface="+mn-lt"/>
            </a:endParaRPr>
          </a:p>
          <a:p>
            <a:r>
              <a:rPr lang="en-US" altLang="zh-CN" sz="1200" dirty="0">
                <a:solidFill>
                  <a:schemeClr val="bg1">
                    <a:lumMod val="50000"/>
                  </a:schemeClr>
                </a:solidFill>
                <a:cs typeface="+mn-ea"/>
                <a:sym typeface="+mn-lt"/>
              </a:rPr>
              <a:t>Center of the  narrative  thought</a:t>
            </a:r>
            <a:endParaRPr lang="en-US" altLang="zh-CN" sz="12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Center of the    narrative   thought</a:t>
            </a:r>
            <a:endParaRPr lang="en-US" altLang="zh-CN" sz="105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 </a:t>
            </a:r>
            <a:endParaRPr lang="en-US" altLang="zh-CN" sz="1100" dirty="0">
              <a:solidFill>
                <a:schemeClr val="bg1">
                  <a:lumMod val="50000"/>
                </a:schemeClr>
              </a:solidFill>
              <a:cs typeface="+mn-ea"/>
              <a:sym typeface="+mn-lt"/>
            </a:endParaRPr>
          </a:p>
        </p:txBody>
      </p:sp>
      <p:sp>
        <p:nvSpPr>
          <p:cNvPr id="23" name="文本框 28"/>
          <p:cNvSpPr txBox="1"/>
          <p:nvPr/>
        </p:nvSpPr>
        <p:spPr>
          <a:xfrm>
            <a:off x="8897864" y="4506169"/>
            <a:ext cx="2353529" cy="1277273"/>
          </a:xfrm>
          <a:prstGeom prst="rect">
            <a:avLst/>
          </a:prstGeom>
          <a:noFill/>
          <a:effectLst/>
        </p:spPr>
        <p:txBody>
          <a:bodyPr wrap="none" rtlCol="0">
            <a:spAutoFit/>
          </a:bodyPr>
          <a:lstStyle/>
          <a:p>
            <a:r>
              <a:rPr lang="en-US" altLang="zh-CN" sz="2000" b="1" dirty="0">
                <a:solidFill>
                  <a:schemeClr val="bg1">
                    <a:lumMod val="50000"/>
                  </a:schemeClr>
                </a:solidFill>
                <a:cs typeface="+mn-ea"/>
                <a:sym typeface="+mn-lt"/>
              </a:rPr>
              <a:t>             </a:t>
            </a:r>
            <a:endParaRPr lang="en-US" altLang="zh-CN" sz="2800" b="1" dirty="0">
              <a:solidFill>
                <a:schemeClr val="bg1">
                  <a:lumMod val="50000"/>
                </a:schemeClr>
              </a:solidFill>
              <a:cs typeface="+mn-ea"/>
              <a:sym typeface="+mn-lt"/>
            </a:endParaRPr>
          </a:p>
          <a:p>
            <a:r>
              <a:rPr lang="en-US" altLang="zh-CN" sz="1200" dirty="0">
                <a:solidFill>
                  <a:schemeClr val="bg1">
                    <a:lumMod val="50000"/>
                  </a:schemeClr>
                </a:solidFill>
                <a:cs typeface="+mn-ea"/>
                <a:sym typeface="+mn-lt"/>
              </a:rPr>
              <a:t>Click  here to add you to the </a:t>
            </a:r>
            <a:endParaRPr lang="en-US" altLang="zh-CN" sz="1200" dirty="0">
              <a:solidFill>
                <a:schemeClr val="bg1">
                  <a:lumMod val="50000"/>
                </a:schemeClr>
              </a:solidFill>
              <a:cs typeface="+mn-ea"/>
              <a:sym typeface="+mn-lt"/>
            </a:endParaRPr>
          </a:p>
          <a:p>
            <a:r>
              <a:rPr lang="en-US" altLang="zh-CN" sz="1200" dirty="0">
                <a:solidFill>
                  <a:schemeClr val="bg1">
                    <a:lumMod val="50000"/>
                  </a:schemeClr>
                </a:solidFill>
                <a:cs typeface="+mn-ea"/>
                <a:sym typeface="+mn-lt"/>
              </a:rPr>
              <a:t>Center of the  narrative  thought</a:t>
            </a:r>
            <a:endParaRPr lang="en-US" altLang="zh-CN" sz="12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Center of the    narrative   thought</a:t>
            </a:r>
            <a:endParaRPr lang="en-US" altLang="zh-CN" sz="105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 </a:t>
            </a:r>
            <a:endParaRPr lang="en-US" altLang="zh-CN" sz="1100" dirty="0">
              <a:solidFill>
                <a:schemeClr val="bg1">
                  <a:lumMod val="50000"/>
                </a:schemeClr>
              </a:solidFill>
              <a:cs typeface="+mn-ea"/>
              <a:sym typeface="+mn-lt"/>
            </a:endParaRPr>
          </a:p>
        </p:txBody>
      </p:sp>
      <p:sp>
        <p:nvSpPr>
          <p:cNvPr id="24" name="文本框 29"/>
          <p:cNvSpPr txBox="1"/>
          <p:nvPr/>
        </p:nvSpPr>
        <p:spPr>
          <a:xfrm>
            <a:off x="1762795" y="2497646"/>
            <a:ext cx="1095172" cy="1138773"/>
          </a:xfrm>
          <a:prstGeom prst="rect">
            <a:avLst/>
          </a:prstGeom>
          <a:noFill/>
        </p:spPr>
        <p:txBody>
          <a:bodyPr wrap="none" rtlCol="0">
            <a:spAutoFit/>
          </a:bodyPr>
          <a:lstStyle/>
          <a:p>
            <a:r>
              <a:rPr lang="en-US" altLang="zh-CN" sz="3200" dirty="0">
                <a:solidFill>
                  <a:schemeClr val="bg1">
                    <a:lumMod val="50000"/>
                  </a:schemeClr>
                </a:solidFill>
                <a:cs typeface="+mn-ea"/>
                <a:sym typeface="+mn-lt"/>
              </a:rPr>
              <a:t>2027</a:t>
            </a:r>
            <a:endParaRPr lang="en-US" altLang="zh-CN" sz="3200" dirty="0">
              <a:solidFill>
                <a:schemeClr val="bg1">
                  <a:lumMod val="50000"/>
                </a:schemeClr>
              </a:solidFill>
              <a:cs typeface="+mn-ea"/>
              <a:sym typeface="+mn-lt"/>
            </a:endParaRPr>
          </a:p>
          <a:p>
            <a:endParaRPr lang="zh-CN" altLang="en-US" sz="3600" dirty="0">
              <a:solidFill>
                <a:schemeClr val="bg1">
                  <a:lumMod val="50000"/>
                </a:schemeClr>
              </a:solidFill>
              <a:cs typeface="+mn-ea"/>
              <a:sym typeface="+mn-lt"/>
            </a:endParaRPr>
          </a:p>
        </p:txBody>
      </p:sp>
      <p:sp>
        <p:nvSpPr>
          <p:cNvPr id="25" name="文本框 30"/>
          <p:cNvSpPr txBox="1"/>
          <p:nvPr/>
        </p:nvSpPr>
        <p:spPr>
          <a:xfrm>
            <a:off x="4308542" y="2490466"/>
            <a:ext cx="1095172" cy="584775"/>
          </a:xfrm>
          <a:prstGeom prst="rect">
            <a:avLst/>
          </a:prstGeom>
          <a:noFill/>
        </p:spPr>
        <p:txBody>
          <a:bodyPr wrap="none" rtlCol="0">
            <a:spAutoFit/>
          </a:bodyPr>
          <a:lstStyle/>
          <a:p>
            <a:r>
              <a:rPr lang="en-US" altLang="zh-CN" sz="3200" dirty="0">
                <a:solidFill>
                  <a:schemeClr val="bg1">
                    <a:lumMod val="50000"/>
                  </a:schemeClr>
                </a:solidFill>
                <a:cs typeface="+mn-ea"/>
                <a:sym typeface="+mn-lt"/>
              </a:rPr>
              <a:t>2028</a:t>
            </a:r>
            <a:endParaRPr lang="zh-CN" altLang="en-US" sz="3200" dirty="0">
              <a:solidFill>
                <a:schemeClr val="bg1">
                  <a:lumMod val="50000"/>
                </a:schemeClr>
              </a:solidFill>
              <a:cs typeface="+mn-ea"/>
              <a:sym typeface="+mn-lt"/>
            </a:endParaRPr>
          </a:p>
        </p:txBody>
      </p:sp>
      <p:sp>
        <p:nvSpPr>
          <p:cNvPr id="26" name="文本框 31"/>
          <p:cNvSpPr txBox="1"/>
          <p:nvPr/>
        </p:nvSpPr>
        <p:spPr>
          <a:xfrm>
            <a:off x="6843721" y="2490465"/>
            <a:ext cx="1300129" cy="584775"/>
          </a:xfrm>
          <a:prstGeom prst="rect">
            <a:avLst/>
          </a:prstGeom>
          <a:noFill/>
        </p:spPr>
        <p:txBody>
          <a:bodyPr wrap="square" rtlCol="0">
            <a:spAutoFit/>
          </a:bodyPr>
          <a:lstStyle/>
          <a:p>
            <a:r>
              <a:rPr lang="en-US" altLang="zh-CN" sz="3200" dirty="0">
                <a:solidFill>
                  <a:schemeClr val="bg1">
                    <a:lumMod val="50000"/>
                  </a:schemeClr>
                </a:solidFill>
                <a:cs typeface="+mn-ea"/>
                <a:sym typeface="+mn-lt"/>
              </a:rPr>
              <a:t>2029</a:t>
            </a:r>
            <a:endParaRPr lang="zh-CN" altLang="en-US" sz="3200" dirty="0">
              <a:solidFill>
                <a:schemeClr val="bg1">
                  <a:lumMod val="50000"/>
                </a:schemeClr>
              </a:solidFill>
              <a:cs typeface="+mn-ea"/>
              <a:sym typeface="+mn-lt"/>
            </a:endParaRPr>
          </a:p>
        </p:txBody>
      </p:sp>
      <p:sp>
        <p:nvSpPr>
          <p:cNvPr id="27" name="文本框 32"/>
          <p:cNvSpPr txBox="1"/>
          <p:nvPr/>
        </p:nvSpPr>
        <p:spPr>
          <a:xfrm>
            <a:off x="9464441" y="2490464"/>
            <a:ext cx="1095172" cy="584775"/>
          </a:xfrm>
          <a:prstGeom prst="rect">
            <a:avLst/>
          </a:prstGeom>
          <a:noFill/>
        </p:spPr>
        <p:txBody>
          <a:bodyPr wrap="none" rtlCol="0">
            <a:spAutoFit/>
          </a:bodyPr>
          <a:lstStyle/>
          <a:p>
            <a:r>
              <a:rPr lang="en-US" altLang="zh-CN" sz="3200" dirty="0">
                <a:solidFill>
                  <a:schemeClr val="bg1">
                    <a:lumMod val="50000"/>
                  </a:schemeClr>
                </a:solidFill>
                <a:cs typeface="+mn-ea"/>
                <a:sym typeface="+mn-lt"/>
              </a:rPr>
              <a:t>2030</a:t>
            </a:r>
            <a:endParaRPr lang="zh-CN" altLang="en-US" sz="3200" dirty="0">
              <a:solidFill>
                <a:schemeClr val="bg1">
                  <a:lumMod val="50000"/>
                </a:schemeClr>
              </a:solidFill>
              <a:cs typeface="+mn-ea"/>
              <a:sym typeface="+mn-lt"/>
            </a:endParaRPr>
          </a:p>
        </p:txBody>
      </p:sp>
      <p:sp>
        <p:nvSpPr>
          <p:cNvPr id="28" name="文本框 33"/>
          <p:cNvSpPr txBox="1"/>
          <p:nvPr/>
        </p:nvSpPr>
        <p:spPr>
          <a:xfrm>
            <a:off x="1803755" y="3136795"/>
            <a:ext cx="902811" cy="523220"/>
          </a:xfrm>
          <a:prstGeom prst="rect">
            <a:avLst/>
          </a:prstGeom>
          <a:noFill/>
        </p:spPr>
        <p:txBody>
          <a:bodyPr wrap="none" rtlCol="0">
            <a:spAutoFit/>
          </a:bodyPr>
          <a:lstStyle/>
          <a:p>
            <a:r>
              <a:rPr lang="zh-CN" altLang="en-US" sz="2800" dirty="0">
                <a:solidFill>
                  <a:schemeClr val="bg1">
                    <a:lumMod val="50000"/>
                  </a:schemeClr>
                </a:solidFill>
                <a:cs typeface="+mn-ea"/>
                <a:sym typeface="+mn-lt"/>
              </a:rPr>
              <a:t>年度</a:t>
            </a:r>
            <a:endParaRPr lang="en-US" altLang="zh-CN" sz="2800" dirty="0">
              <a:solidFill>
                <a:schemeClr val="bg1">
                  <a:lumMod val="50000"/>
                </a:schemeClr>
              </a:solidFill>
              <a:cs typeface="+mn-ea"/>
              <a:sym typeface="+mn-lt"/>
            </a:endParaRPr>
          </a:p>
        </p:txBody>
      </p:sp>
      <p:sp>
        <p:nvSpPr>
          <p:cNvPr id="29" name="文本框 34"/>
          <p:cNvSpPr txBox="1"/>
          <p:nvPr/>
        </p:nvSpPr>
        <p:spPr>
          <a:xfrm>
            <a:off x="4336678" y="3109196"/>
            <a:ext cx="902811" cy="523220"/>
          </a:xfrm>
          <a:prstGeom prst="rect">
            <a:avLst/>
          </a:prstGeom>
          <a:noFill/>
        </p:spPr>
        <p:txBody>
          <a:bodyPr wrap="none" rtlCol="0">
            <a:spAutoFit/>
          </a:bodyPr>
          <a:lstStyle/>
          <a:p>
            <a:r>
              <a:rPr lang="zh-CN" altLang="en-US" sz="2800" dirty="0">
                <a:solidFill>
                  <a:schemeClr val="bg1">
                    <a:lumMod val="50000"/>
                  </a:schemeClr>
                </a:solidFill>
                <a:cs typeface="+mn-ea"/>
                <a:sym typeface="+mn-lt"/>
              </a:rPr>
              <a:t>年度</a:t>
            </a:r>
            <a:endParaRPr lang="en-US" altLang="zh-CN" sz="2800" dirty="0">
              <a:solidFill>
                <a:schemeClr val="bg1">
                  <a:lumMod val="50000"/>
                </a:schemeClr>
              </a:solidFill>
              <a:cs typeface="+mn-ea"/>
              <a:sym typeface="+mn-lt"/>
            </a:endParaRPr>
          </a:p>
        </p:txBody>
      </p:sp>
      <p:sp>
        <p:nvSpPr>
          <p:cNvPr id="30" name="文本框 35"/>
          <p:cNvSpPr txBox="1"/>
          <p:nvPr/>
        </p:nvSpPr>
        <p:spPr>
          <a:xfrm>
            <a:off x="6935467" y="3095640"/>
            <a:ext cx="902811" cy="523220"/>
          </a:xfrm>
          <a:prstGeom prst="rect">
            <a:avLst/>
          </a:prstGeom>
          <a:noFill/>
        </p:spPr>
        <p:txBody>
          <a:bodyPr wrap="none" rtlCol="0">
            <a:spAutoFit/>
          </a:bodyPr>
          <a:lstStyle/>
          <a:p>
            <a:r>
              <a:rPr lang="zh-CN" altLang="en-US" sz="2800" dirty="0">
                <a:solidFill>
                  <a:schemeClr val="bg1">
                    <a:lumMod val="50000"/>
                  </a:schemeClr>
                </a:solidFill>
                <a:cs typeface="+mn-ea"/>
                <a:sym typeface="+mn-lt"/>
              </a:rPr>
              <a:t>年度</a:t>
            </a:r>
            <a:endParaRPr lang="en-US" altLang="zh-CN" sz="2800" dirty="0">
              <a:solidFill>
                <a:schemeClr val="bg1">
                  <a:lumMod val="50000"/>
                </a:schemeClr>
              </a:solidFill>
              <a:cs typeface="+mn-ea"/>
              <a:sym typeface="+mn-lt"/>
            </a:endParaRPr>
          </a:p>
        </p:txBody>
      </p:sp>
      <p:sp>
        <p:nvSpPr>
          <p:cNvPr id="31" name="文本框 36"/>
          <p:cNvSpPr txBox="1"/>
          <p:nvPr/>
        </p:nvSpPr>
        <p:spPr>
          <a:xfrm>
            <a:off x="9492577" y="3109196"/>
            <a:ext cx="902811" cy="523220"/>
          </a:xfrm>
          <a:prstGeom prst="rect">
            <a:avLst/>
          </a:prstGeom>
          <a:noFill/>
        </p:spPr>
        <p:txBody>
          <a:bodyPr wrap="none" rtlCol="0">
            <a:spAutoFit/>
          </a:bodyPr>
          <a:lstStyle/>
          <a:p>
            <a:r>
              <a:rPr lang="zh-CN" altLang="en-US" sz="2800" dirty="0">
                <a:solidFill>
                  <a:schemeClr val="bg1">
                    <a:lumMod val="50000"/>
                  </a:schemeClr>
                </a:solidFill>
                <a:cs typeface="+mn-ea"/>
                <a:sym typeface="+mn-lt"/>
              </a:rPr>
              <a:t>年度</a:t>
            </a:r>
            <a:endParaRPr lang="en-US" altLang="zh-CN" sz="2800" dirty="0">
              <a:solidFill>
                <a:schemeClr val="bg1">
                  <a:lumMod val="50000"/>
                </a:schemeClr>
              </a:solidFill>
              <a:cs typeface="+mn-ea"/>
              <a:sym typeface="+mn-lt"/>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250"/>
                                        <p:tgtEl>
                                          <p:spTgt spid="18"/>
                                        </p:tgtEl>
                                      </p:cBhvr>
                                    </p:animEffect>
                                    <p:anim calcmode="lin" valueType="num">
                                      <p:cBhvr>
                                        <p:cTn id="50" dur="250" fill="hold"/>
                                        <p:tgtEl>
                                          <p:spTgt spid="18"/>
                                        </p:tgtEl>
                                        <p:attrNameLst>
                                          <p:attrName>ppt_x</p:attrName>
                                        </p:attrNameLst>
                                      </p:cBhvr>
                                      <p:tavLst>
                                        <p:tav tm="0">
                                          <p:val>
                                            <p:strVal val="#ppt_x"/>
                                          </p:val>
                                        </p:tav>
                                        <p:tav tm="100000">
                                          <p:val>
                                            <p:strVal val="#ppt_x"/>
                                          </p:val>
                                        </p:tav>
                                      </p:tavLst>
                                    </p:anim>
                                    <p:anim calcmode="lin" valueType="num">
                                      <p:cBhvr>
                                        <p:cTn id="51" dur="250" fill="hold"/>
                                        <p:tgtEl>
                                          <p:spTgt spid="18"/>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250"/>
                                        <p:tgtEl>
                                          <p:spTgt spid="19"/>
                                        </p:tgtEl>
                                      </p:cBhvr>
                                    </p:animEffect>
                                    <p:anim calcmode="lin" valueType="num">
                                      <p:cBhvr>
                                        <p:cTn id="56" dur="250" fill="hold"/>
                                        <p:tgtEl>
                                          <p:spTgt spid="19"/>
                                        </p:tgtEl>
                                        <p:attrNameLst>
                                          <p:attrName>ppt_x</p:attrName>
                                        </p:attrNameLst>
                                      </p:cBhvr>
                                      <p:tavLst>
                                        <p:tav tm="0">
                                          <p:val>
                                            <p:strVal val="#ppt_x"/>
                                          </p:val>
                                        </p:tav>
                                        <p:tav tm="100000">
                                          <p:val>
                                            <p:strVal val="#ppt_x"/>
                                          </p:val>
                                        </p:tav>
                                      </p:tavLst>
                                    </p:anim>
                                    <p:anim calcmode="lin" valueType="num">
                                      <p:cBhvr>
                                        <p:cTn id="57" dur="250" fill="hold"/>
                                        <p:tgtEl>
                                          <p:spTgt spid="19"/>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50"/>
                                        <p:tgtEl>
                                          <p:spTgt spid="20"/>
                                        </p:tgtEl>
                                      </p:cBhvr>
                                    </p:animEffect>
                                    <p:anim calcmode="lin" valueType="num">
                                      <p:cBhvr>
                                        <p:cTn id="62" dur="250" fill="hold"/>
                                        <p:tgtEl>
                                          <p:spTgt spid="20"/>
                                        </p:tgtEl>
                                        <p:attrNameLst>
                                          <p:attrName>ppt_x</p:attrName>
                                        </p:attrNameLst>
                                      </p:cBhvr>
                                      <p:tavLst>
                                        <p:tav tm="0">
                                          <p:val>
                                            <p:strVal val="#ppt_x"/>
                                          </p:val>
                                        </p:tav>
                                        <p:tav tm="100000">
                                          <p:val>
                                            <p:strVal val="#ppt_x"/>
                                          </p:val>
                                        </p:tav>
                                      </p:tavLst>
                                    </p:anim>
                                    <p:anim calcmode="lin" valueType="num">
                                      <p:cBhvr>
                                        <p:cTn id="63" dur="250" fill="hold"/>
                                        <p:tgtEl>
                                          <p:spTgt spid="20"/>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250"/>
                                        <p:tgtEl>
                                          <p:spTgt spid="21"/>
                                        </p:tgtEl>
                                      </p:cBhvr>
                                    </p:animEffect>
                                    <p:anim calcmode="lin" valueType="num">
                                      <p:cBhvr>
                                        <p:cTn id="68" dur="250" fill="hold"/>
                                        <p:tgtEl>
                                          <p:spTgt spid="21"/>
                                        </p:tgtEl>
                                        <p:attrNameLst>
                                          <p:attrName>ppt_x</p:attrName>
                                        </p:attrNameLst>
                                      </p:cBhvr>
                                      <p:tavLst>
                                        <p:tav tm="0">
                                          <p:val>
                                            <p:strVal val="#ppt_x"/>
                                          </p:val>
                                        </p:tav>
                                        <p:tav tm="100000">
                                          <p:val>
                                            <p:strVal val="#ppt_x"/>
                                          </p:val>
                                        </p:tav>
                                      </p:tavLst>
                                    </p:anim>
                                    <p:anim calcmode="lin" valueType="num">
                                      <p:cBhvr>
                                        <p:cTn id="69" dur="250" fill="hold"/>
                                        <p:tgtEl>
                                          <p:spTgt spid="21"/>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250"/>
                                        <p:tgtEl>
                                          <p:spTgt spid="22"/>
                                        </p:tgtEl>
                                      </p:cBhvr>
                                    </p:animEffect>
                                    <p:anim calcmode="lin" valueType="num">
                                      <p:cBhvr>
                                        <p:cTn id="74" dur="250" fill="hold"/>
                                        <p:tgtEl>
                                          <p:spTgt spid="22"/>
                                        </p:tgtEl>
                                        <p:attrNameLst>
                                          <p:attrName>ppt_x</p:attrName>
                                        </p:attrNameLst>
                                      </p:cBhvr>
                                      <p:tavLst>
                                        <p:tav tm="0">
                                          <p:val>
                                            <p:strVal val="#ppt_x"/>
                                          </p:val>
                                        </p:tav>
                                        <p:tav tm="100000">
                                          <p:val>
                                            <p:strVal val="#ppt_x"/>
                                          </p:val>
                                        </p:tav>
                                      </p:tavLst>
                                    </p:anim>
                                    <p:anim calcmode="lin" valueType="num">
                                      <p:cBhvr>
                                        <p:cTn id="75" dur="250" fill="hold"/>
                                        <p:tgtEl>
                                          <p:spTgt spid="22"/>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250"/>
                                        <p:tgtEl>
                                          <p:spTgt spid="23"/>
                                        </p:tgtEl>
                                      </p:cBhvr>
                                    </p:animEffect>
                                    <p:anim calcmode="lin" valueType="num">
                                      <p:cBhvr>
                                        <p:cTn id="80" dur="250" fill="hold"/>
                                        <p:tgtEl>
                                          <p:spTgt spid="23"/>
                                        </p:tgtEl>
                                        <p:attrNameLst>
                                          <p:attrName>ppt_x</p:attrName>
                                        </p:attrNameLst>
                                      </p:cBhvr>
                                      <p:tavLst>
                                        <p:tav tm="0">
                                          <p:val>
                                            <p:strVal val="#ppt_x"/>
                                          </p:val>
                                        </p:tav>
                                        <p:tav tm="100000">
                                          <p:val>
                                            <p:strVal val="#ppt_x"/>
                                          </p:val>
                                        </p:tav>
                                      </p:tavLst>
                                    </p:anim>
                                    <p:anim calcmode="lin" valueType="num">
                                      <p:cBhvr>
                                        <p:cTn id="81" dur="250" fill="hold"/>
                                        <p:tgtEl>
                                          <p:spTgt spid="23"/>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250"/>
                                        <p:tgtEl>
                                          <p:spTgt spid="24"/>
                                        </p:tgtEl>
                                      </p:cBhvr>
                                    </p:animEffect>
                                    <p:anim calcmode="lin" valueType="num">
                                      <p:cBhvr>
                                        <p:cTn id="86" dur="250" fill="hold"/>
                                        <p:tgtEl>
                                          <p:spTgt spid="24"/>
                                        </p:tgtEl>
                                        <p:attrNameLst>
                                          <p:attrName>ppt_x</p:attrName>
                                        </p:attrNameLst>
                                      </p:cBhvr>
                                      <p:tavLst>
                                        <p:tav tm="0">
                                          <p:val>
                                            <p:strVal val="#ppt_x"/>
                                          </p:val>
                                        </p:tav>
                                        <p:tav tm="100000">
                                          <p:val>
                                            <p:strVal val="#ppt_x"/>
                                          </p:val>
                                        </p:tav>
                                      </p:tavLst>
                                    </p:anim>
                                    <p:anim calcmode="lin" valueType="num">
                                      <p:cBhvr>
                                        <p:cTn id="87" dur="250" fill="hold"/>
                                        <p:tgtEl>
                                          <p:spTgt spid="24"/>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fade">
                                      <p:cBhvr>
                                        <p:cTn id="91" dur="250"/>
                                        <p:tgtEl>
                                          <p:spTgt spid="25"/>
                                        </p:tgtEl>
                                      </p:cBhvr>
                                    </p:animEffect>
                                    <p:anim calcmode="lin" valueType="num">
                                      <p:cBhvr>
                                        <p:cTn id="92" dur="250" fill="hold"/>
                                        <p:tgtEl>
                                          <p:spTgt spid="25"/>
                                        </p:tgtEl>
                                        <p:attrNameLst>
                                          <p:attrName>ppt_x</p:attrName>
                                        </p:attrNameLst>
                                      </p:cBhvr>
                                      <p:tavLst>
                                        <p:tav tm="0">
                                          <p:val>
                                            <p:strVal val="#ppt_x"/>
                                          </p:val>
                                        </p:tav>
                                        <p:tav tm="100000">
                                          <p:val>
                                            <p:strVal val="#ppt_x"/>
                                          </p:val>
                                        </p:tav>
                                      </p:tavLst>
                                    </p:anim>
                                    <p:anim calcmode="lin" valueType="num">
                                      <p:cBhvr>
                                        <p:cTn id="93" dur="250" fill="hold"/>
                                        <p:tgtEl>
                                          <p:spTgt spid="25"/>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fade">
                                      <p:cBhvr>
                                        <p:cTn id="97" dur="250"/>
                                        <p:tgtEl>
                                          <p:spTgt spid="26"/>
                                        </p:tgtEl>
                                      </p:cBhvr>
                                    </p:animEffect>
                                    <p:anim calcmode="lin" valueType="num">
                                      <p:cBhvr>
                                        <p:cTn id="98" dur="250" fill="hold"/>
                                        <p:tgtEl>
                                          <p:spTgt spid="26"/>
                                        </p:tgtEl>
                                        <p:attrNameLst>
                                          <p:attrName>ppt_x</p:attrName>
                                        </p:attrNameLst>
                                      </p:cBhvr>
                                      <p:tavLst>
                                        <p:tav tm="0">
                                          <p:val>
                                            <p:strVal val="#ppt_x"/>
                                          </p:val>
                                        </p:tav>
                                        <p:tav tm="100000">
                                          <p:val>
                                            <p:strVal val="#ppt_x"/>
                                          </p:val>
                                        </p:tav>
                                      </p:tavLst>
                                    </p:anim>
                                    <p:anim calcmode="lin" valueType="num">
                                      <p:cBhvr>
                                        <p:cTn id="99" dur="250" fill="hold"/>
                                        <p:tgtEl>
                                          <p:spTgt spid="26"/>
                                        </p:tgtEl>
                                        <p:attrNameLst>
                                          <p:attrName>ppt_y</p:attrName>
                                        </p:attrNameLst>
                                      </p:cBhvr>
                                      <p:tavLst>
                                        <p:tav tm="0">
                                          <p:val>
                                            <p:strVal val="#ppt_y+.1"/>
                                          </p:val>
                                        </p:tav>
                                        <p:tav tm="100000">
                                          <p:val>
                                            <p:strVal val="#ppt_y"/>
                                          </p:val>
                                        </p:tav>
                                      </p:tavLst>
                                    </p:anim>
                                  </p:childTnLst>
                                </p:cTn>
                              </p:par>
                            </p:childTnLst>
                          </p:cTn>
                        </p:par>
                        <p:par>
                          <p:cTn id="100" fill="hold">
                            <p:stCondLst>
                              <p:cond delay="8000"/>
                            </p:stCondLst>
                            <p:childTnLst>
                              <p:par>
                                <p:cTn id="101" presetID="42" presetClass="entr" presetSubtype="0" fill="hold" grpId="0" nodeType="after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fade">
                                      <p:cBhvr>
                                        <p:cTn id="103" dur="250"/>
                                        <p:tgtEl>
                                          <p:spTgt spid="27"/>
                                        </p:tgtEl>
                                      </p:cBhvr>
                                    </p:animEffect>
                                    <p:anim calcmode="lin" valueType="num">
                                      <p:cBhvr>
                                        <p:cTn id="104" dur="250" fill="hold"/>
                                        <p:tgtEl>
                                          <p:spTgt spid="27"/>
                                        </p:tgtEl>
                                        <p:attrNameLst>
                                          <p:attrName>ppt_x</p:attrName>
                                        </p:attrNameLst>
                                      </p:cBhvr>
                                      <p:tavLst>
                                        <p:tav tm="0">
                                          <p:val>
                                            <p:strVal val="#ppt_x"/>
                                          </p:val>
                                        </p:tav>
                                        <p:tav tm="100000">
                                          <p:val>
                                            <p:strVal val="#ppt_x"/>
                                          </p:val>
                                        </p:tav>
                                      </p:tavLst>
                                    </p:anim>
                                    <p:anim calcmode="lin" valueType="num">
                                      <p:cBhvr>
                                        <p:cTn id="105" dur="250" fill="hold"/>
                                        <p:tgtEl>
                                          <p:spTgt spid="27"/>
                                        </p:tgtEl>
                                        <p:attrNameLst>
                                          <p:attrName>ppt_y</p:attrName>
                                        </p:attrNameLst>
                                      </p:cBhvr>
                                      <p:tavLst>
                                        <p:tav tm="0">
                                          <p:val>
                                            <p:strVal val="#ppt_y+.1"/>
                                          </p:val>
                                        </p:tav>
                                        <p:tav tm="100000">
                                          <p:val>
                                            <p:strVal val="#ppt_y"/>
                                          </p:val>
                                        </p:tav>
                                      </p:tavLst>
                                    </p:anim>
                                  </p:childTnLst>
                                </p:cTn>
                              </p:par>
                            </p:childTnLst>
                          </p:cTn>
                        </p:par>
                        <p:par>
                          <p:cTn id="106" fill="hold">
                            <p:stCondLst>
                              <p:cond delay="8500"/>
                            </p:stCondLst>
                            <p:childTnLst>
                              <p:par>
                                <p:cTn id="107" presetID="42" presetClass="entr" presetSubtype="0" fill="hold" grpId="0" nodeType="afterEffect">
                                  <p:stCondLst>
                                    <p:cond delay="0"/>
                                  </p:st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250"/>
                                        <p:tgtEl>
                                          <p:spTgt spid="28"/>
                                        </p:tgtEl>
                                      </p:cBhvr>
                                    </p:animEffect>
                                    <p:anim calcmode="lin" valueType="num">
                                      <p:cBhvr>
                                        <p:cTn id="110" dur="250" fill="hold"/>
                                        <p:tgtEl>
                                          <p:spTgt spid="28"/>
                                        </p:tgtEl>
                                        <p:attrNameLst>
                                          <p:attrName>ppt_x</p:attrName>
                                        </p:attrNameLst>
                                      </p:cBhvr>
                                      <p:tavLst>
                                        <p:tav tm="0">
                                          <p:val>
                                            <p:strVal val="#ppt_x"/>
                                          </p:val>
                                        </p:tav>
                                        <p:tav tm="100000">
                                          <p:val>
                                            <p:strVal val="#ppt_x"/>
                                          </p:val>
                                        </p:tav>
                                      </p:tavLst>
                                    </p:anim>
                                    <p:anim calcmode="lin" valueType="num">
                                      <p:cBhvr>
                                        <p:cTn id="111" dur="250" fill="hold"/>
                                        <p:tgtEl>
                                          <p:spTgt spid="28"/>
                                        </p:tgtEl>
                                        <p:attrNameLst>
                                          <p:attrName>ppt_y</p:attrName>
                                        </p:attrNameLst>
                                      </p:cBhvr>
                                      <p:tavLst>
                                        <p:tav tm="0">
                                          <p:val>
                                            <p:strVal val="#ppt_y+.1"/>
                                          </p:val>
                                        </p:tav>
                                        <p:tav tm="100000">
                                          <p:val>
                                            <p:strVal val="#ppt_y"/>
                                          </p:val>
                                        </p:tav>
                                      </p:tavLst>
                                    </p:anim>
                                  </p:childTnLst>
                                </p:cTn>
                              </p:par>
                            </p:childTnLst>
                          </p:cTn>
                        </p:par>
                        <p:par>
                          <p:cTn id="112" fill="hold">
                            <p:stCondLst>
                              <p:cond delay="9000"/>
                            </p:stCondLst>
                            <p:childTnLst>
                              <p:par>
                                <p:cTn id="113" presetID="42" presetClass="entr" presetSubtype="0" fill="hold" grpId="0" nodeType="afterEffect">
                                  <p:stCondLst>
                                    <p:cond delay="0"/>
                                  </p:stCondLst>
                                  <p:childTnLst>
                                    <p:set>
                                      <p:cBhvr>
                                        <p:cTn id="114" dur="1" fill="hold">
                                          <p:stCondLst>
                                            <p:cond delay="0"/>
                                          </p:stCondLst>
                                        </p:cTn>
                                        <p:tgtEl>
                                          <p:spTgt spid="29"/>
                                        </p:tgtEl>
                                        <p:attrNameLst>
                                          <p:attrName>style.visibility</p:attrName>
                                        </p:attrNameLst>
                                      </p:cBhvr>
                                      <p:to>
                                        <p:strVal val="visible"/>
                                      </p:to>
                                    </p:set>
                                    <p:animEffect transition="in" filter="fade">
                                      <p:cBhvr>
                                        <p:cTn id="115" dur="250"/>
                                        <p:tgtEl>
                                          <p:spTgt spid="29"/>
                                        </p:tgtEl>
                                      </p:cBhvr>
                                    </p:animEffect>
                                    <p:anim calcmode="lin" valueType="num">
                                      <p:cBhvr>
                                        <p:cTn id="116" dur="250" fill="hold"/>
                                        <p:tgtEl>
                                          <p:spTgt spid="29"/>
                                        </p:tgtEl>
                                        <p:attrNameLst>
                                          <p:attrName>ppt_x</p:attrName>
                                        </p:attrNameLst>
                                      </p:cBhvr>
                                      <p:tavLst>
                                        <p:tav tm="0">
                                          <p:val>
                                            <p:strVal val="#ppt_x"/>
                                          </p:val>
                                        </p:tav>
                                        <p:tav tm="100000">
                                          <p:val>
                                            <p:strVal val="#ppt_x"/>
                                          </p:val>
                                        </p:tav>
                                      </p:tavLst>
                                    </p:anim>
                                    <p:anim calcmode="lin" valueType="num">
                                      <p:cBhvr>
                                        <p:cTn id="117" dur="250" fill="hold"/>
                                        <p:tgtEl>
                                          <p:spTgt spid="29"/>
                                        </p:tgtEl>
                                        <p:attrNameLst>
                                          <p:attrName>ppt_y</p:attrName>
                                        </p:attrNameLst>
                                      </p:cBhvr>
                                      <p:tavLst>
                                        <p:tav tm="0">
                                          <p:val>
                                            <p:strVal val="#ppt_y+.1"/>
                                          </p:val>
                                        </p:tav>
                                        <p:tav tm="100000">
                                          <p:val>
                                            <p:strVal val="#ppt_y"/>
                                          </p:val>
                                        </p:tav>
                                      </p:tavLst>
                                    </p:anim>
                                  </p:childTnLst>
                                </p:cTn>
                              </p:par>
                            </p:childTnLst>
                          </p:cTn>
                        </p:par>
                        <p:par>
                          <p:cTn id="118" fill="hold">
                            <p:stCondLst>
                              <p:cond delay="9500"/>
                            </p:stCondLst>
                            <p:childTnLst>
                              <p:par>
                                <p:cTn id="119" presetID="42" presetClass="entr" presetSubtype="0" fill="hold" grpId="0" nodeType="afterEffect">
                                  <p:stCondLst>
                                    <p:cond delay="0"/>
                                  </p:stCondLst>
                                  <p:childTnLst>
                                    <p:set>
                                      <p:cBhvr>
                                        <p:cTn id="120" dur="1" fill="hold">
                                          <p:stCondLst>
                                            <p:cond delay="0"/>
                                          </p:stCondLst>
                                        </p:cTn>
                                        <p:tgtEl>
                                          <p:spTgt spid="30"/>
                                        </p:tgtEl>
                                        <p:attrNameLst>
                                          <p:attrName>style.visibility</p:attrName>
                                        </p:attrNameLst>
                                      </p:cBhvr>
                                      <p:to>
                                        <p:strVal val="visible"/>
                                      </p:to>
                                    </p:set>
                                    <p:animEffect transition="in" filter="fade">
                                      <p:cBhvr>
                                        <p:cTn id="121" dur="250"/>
                                        <p:tgtEl>
                                          <p:spTgt spid="30"/>
                                        </p:tgtEl>
                                      </p:cBhvr>
                                    </p:animEffect>
                                    <p:anim calcmode="lin" valueType="num">
                                      <p:cBhvr>
                                        <p:cTn id="122" dur="250" fill="hold"/>
                                        <p:tgtEl>
                                          <p:spTgt spid="30"/>
                                        </p:tgtEl>
                                        <p:attrNameLst>
                                          <p:attrName>ppt_x</p:attrName>
                                        </p:attrNameLst>
                                      </p:cBhvr>
                                      <p:tavLst>
                                        <p:tav tm="0">
                                          <p:val>
                                            <p:strVal val="#ppt_x"/>
                                          </p:val>
                                        </p:tav>
                                        <p:tav tm="100000">
                                          <p:val>
                                            <p:strVal val="#ppt_x"/>
                                          </p:val>
                                        </p:tav>
                                      </p:tavLst>
                                    </p:anim>
                                    <p:anim calcmode="lin" valueType="num">
                                      <p:cBhvr>
                                        <p:cTn id="123" dur="250" fill="hold"/>
                                        <p:tgtEl>
                                          <p:spTgt spid="30"/>
                                        </p:tgtEl>
                                        <p:attrNameLst>
                                          <p:attrName>ppt_y</p:attrName>
                                        </p:attrNameLst>
                                      </p:cBhvr>
                                      <p:tavLst>
                                        <p:tav tm="0">
                                          <p:val>
                                            <p:strVal val="#ppt_y+.1"/>
                                          </p:val>
                                        </p:tav>
                                        <p:tav tm="100000">
                                          <p:val>
                                            <p:strVal val="#ppt_y"/>
                                          </p:val>
                                        </p:tav>
                                      </p:tavLst>
                                    </p:anim>
                                  </p:childTnLst>
                                </p:cTn>
                              </p:par>
                            </p:childTnLst>
                          </p:cTn>
                        </p:par>
                        <p:par>
                          <p:cTn id="124" fill="hold">
                            <p:stCondLst>
                              <p:cond delay="10000"/>
                            </p:stCondLst>
                            <p:childTnLst>
                              <p:par>
                                <p:cTn id="125" presetID="42" presetClass="entr" presetSubtype="0" fill="hold" grpId="0" nodeType="afterEffect">
                                  <p:stCondLst>
                                    <p:cond delay="0"/>
                                  </p:stCondLst>
                                  <p:childTnLst>
                                    <p:set>
                                      <p:cBhvr>
                                        <p:cTn id="126" dur="1" fill="hold">
                                          <p:stCondLst>
                                            <p:cond delay="0"/>
                                          </p:stCondLst>
                                        </p:cTn>
                                        <p:tgtEl>
                                          <p:spTgt spid="31"/>
                                        </p:tgtEl>
                                        <p:attrNameLst>
                                          <p:attrName>style.visibility</p:attrName>
                                        </p:attrNameLst>
                                      </p:cBhvr>
                                      <p:to>
                                        <p:strVal val="visible"/>
                                      </p:to>
                                    </p:set>
                                    <p:animEffect transition="in" filter="fade">
                                      <p:cBhvr>
                                        <p:cTn id="127" dur="250"/>
                                        <p:tgtEl>
                                          <p:spTgt spid="31"/>
                                        </p:tgtEl>
                                      </p:cBhvr>
                                    </p:animEffect>
                                    <p:anim calcmode="lin" valueType="num">
                                      <p:cBhvr>
                                        <p:cTn id="128" dur="250" fill="hold"/>
                                        <p:tgtEl>
                                          <p:spTgt spid="31"/>
                                        </p:tgtEl>
                                        <p:attrNameLst>
                                          <p:attrName>ppt_x</p:attrName>
                                        </p:attrNameLst>
                                      </p:cBhvr>
                                      <p:tavLst>
                                        <p:tav tm="0">
                                          <p:val>
                                            <p:strVal val="#ppt_x"/>
                                          </p:val>
                                        </p:tav>
                                        <p:tav tm="100000">
                                          <p:val>
                                            <p:strVal val="#ppt_x"/>
                                          </p:val>
                                        </p:tav>
                                      </p:tavLst>
                                    </p:anim>
                                    <p:anim calcmode="lin" valueType="num">
                                      <p:cBhvr>
                                        <p:cTn id="129" dur="25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1"/>
          <a:stretch>
            <a:fillRect/>
          </a:stretch>
        </p:blipFill>
        <p:spPr>
          <a:xfrm>
            <a:off x="0" y="1240"/>
            <a:ext cx="12190413" cy="6857107"/>
          </a:xfrm>
          <a:prstGeom prst="rect">
            <a:avLst/>
          </a:prstGeom>
        </p:spPr>
      </p:pic>
      <p:pic>
        <p:nvPicPr>
          <p:cNvPr id="21" name="图片 16"/>
          <p:cNvPicPr>
            <a:picLocks noChangeAspect="1" noChangeArrowheads="1"/>
          </p:cNvPicPr>
          <p:nvPr/>
        </p:nvPicPr>
        <p:blipFill>
          <a:blip r:embed="rId2"/>
          <a:srcRect/>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Lst>
          </a:blip>
          <a:srcRect/>
          <a:stretch>
            <a:fillRect/>
          </a:stretch>
        </p:blipFill>
        <p:spPr bwMode="auto">
          <a:xfrm>
            <a:off x="0" y="1498599"/>
            <a:ext cx="5486400" cy="535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图片 3074" descr="题字"/>
          <p:cNvPicPr>
            <a:picLocks noChangeAspect="1" noChangeArrowheads="1"/>
          </p:cNvPicPr>
          <p:nvPr/>
        </p:nvPicPr>
        <p:blipFill>
          <a:blip r:embed="rId5" cstate="screen"/>
          <a:srcRect/>
          <a:stretch>
            <a:fillRect/>
          </a:stretch>
        </p:blipFill>
        <p:spPr bwMode="auto">
          <a:xfrm>
            <a:off x="6167090" y="2243709"/>
            <a:ext cx="3083208" cy="240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4" descr="N:\人文学院PPT\模版\dayan02.png"/>
          <p:cNvPicPr>
            <a:picLocks noChangeAspect="1" noChangeArrowheads="1"/>
          </p:cNvPicPr>
          <p:nvPr/>
        </p:nvPicPr>
        <p:blipFill>
          <a:blip r:embed="rId6"/>
          <a:srcRect/>
          <a:stretch>
            <a:fillRect/>
          </a:stretch>
        </p:blipFill>
        <p:spPr bwMode="auto">
          <a:xfrm rot="692354">
            <a:off x="5939938" y="399137"/>
            <a:ext cx="2934965" cy="1682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4" descr="N:\人文学院PPT\模版\dayan02.png"/>
          <p:cNvPicPr>
            <a:picLocks noChangeAspect="1" noChangeArrowheads="1"/>
          </p:cNvPicPr>
          <p:nvPr/>
        </p:nvPicPr>
        <p:blipFill>
          <a:blip r:embed="rId7" cstate="screen"/>
          <a:srcRect/>
          <a:stretch>
            <a:fillRect/>
          </a:stretch>
        </p:blipFill>
        <p:spPr bwMode="auto">
          <a:xfrm rot="686118">
            <a:off x="5141542" y="632244"/>
            <a:ext cx="1813596" cy="1039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_14"/>
          <p:cNvSpPr txBox="1">
            <a:spLocks noChangeArrowheads="1"/>
          </p:cNvSpPr>
          <p:nvPr/>
        </p:nvSpPr>
        <p:spPr bwMode="auto">
          <a:xfrm>
            <a:off x="2950314" y="1594089"/>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9600" spc="600" dirty="0">
                <a:solidFill>
                  <a:schemeClr val="tx2">
                    <a:lumMod val="50000"/>
                  </a:schemeClr>
                </a:solidFill>
                <a:latin typeface="+mn-lt"/>
                <a:ea typeface="+mn-ea"/>
                <a:cs typeface="+mn-ea"/>
                <a:sym typeface="+mn-lt"/>
              </a:rPr>
              <a:t>谢</a:t>
            </a:r>
            <a:endParaRPr lang="zh-CN" sz="9600" spc="600" dirty="0">
              <a:solidFill>
                <a:schemeClr val="tx2">
                  <a:lumMod val="50000"/>
                </a:schemeClr>
              </a:solidFill>
              <a:latin typeface="+mn-lt"/>
              <a:ea typeface="+mn-ea"/>
              <a:cs typeface="+mn-ea"/>
              <a:sym typeface="+mn-lt"/>
            </a:endParaRPr>
          </a:p>
        </p:txBody>
      </p:sp>
      <p:sp>
        <p:nvSpPr>
          <p:cNvPr id="34" name="_14"/>
          <p:cNvSpPr txBox="1">
            <a:spLocks noChangeArrowheads="1"/>
          </p:cNvSpPr>
          <p:nvPr/>
        </p:nvSpPr>
        <p:spPr bwMode="auto">
          <a:xfrm>
            <a:off x="2914350" y="2850136"/>
            <a:ext cx="2070294" cy="18657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8800" spc="600" dirty="0">
                <a:solidFill>
                  <a:srgbClr val="C00000"/>
                </a:solidFill>
                <a:latin typeface="+mn-lt"/>
                <a:ea typeface="+mn-ea"/>
                <a:cs typeface="+mn-ea"/>
                <a:sym typeface="+mn-lt"/>
              </a:rPr>
              <a:t>观</a:t>
            </a:r>
            <a:endParaRPr lang="zh-CN" altLang="zh-CN" sz="8800" spc="600" dirty="0">
              <a:solidFill>
                <a:srgbClr val="C00000"/>
              </a:solidFill>
              <a:latin typeface="+mn-lt"/>
              <a:ea typeface="+mn-ea"/>
              <a:cs typeface="+mn-ea"/>
              <a:sym typeface="+mn-lt"/>
            </a:endParaRPr>
          </a:p>
        </p:txBody>
      </p:sp>
      <p:sp>
        <p:nvSpPr>
          <p:cNvPr id="35" name="_14"/>
          <p:cNvSpPr txBox="1">
            <a:spLocks noChangeArrowheads="1"/>
          </p:cNvSpPr>
          <p:nvPr/>
        </p:nvSpPr>
        <p:spPr bwMode="auto">
          <a:xfrm>
            <a:off x="4228336" y="2881567"/>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8800" spc="600" dirty="0">
                <a:solidFill>
                  <a:srgbClr val="C00000"/>
                </a:solidFill>
                <a:latin typeface="+mn-lt"/>
                <a:ea typeface="+mn-ea"/>
                <a:cs typeface="+mn-ea"/>
                <a:sym typeface="+mn-lt"/>
              </a:rPr>
              <a:t>看</a:t>
            </a:r>
            <a:r>
              <a:rPr lang="en-US" altLang="zh-CN" sz="8800" spc="600" dirty="0">
                <a:solidFill>
                  <a:srgbClr val="C00000"/>
                </a:solidFill>
                <a:latin typeface="+mn-lt"/>
                <a:ea typeface="+mn-ea"/>
                <a:cs typeface="+mn-ea"/>
                <a:sym typeface="+mn-lt"/>
              </a:rPr>
              <a:t>!</a:t>
            </a:r>
            <a:endParaRPr lang="zh-CN" altLang="zh-CN" sz="8800" spc="600" dirty="0">
              <a:solidFill>
                <a:srgbClr val="C00000"/>
              </a:solidFill>
              <a:latin typeface="+mn-lt"/>
              <a:ea typeface="+mn-ea"/>
              <a:cs typeface="+mn-ea"/>
              <a:sym typeface="+mn-lt"/>
            </a:endParaRPr>
          </a:p>
        </p:txBody>
      </p:sp>
      <p:sp>
        <p:nvSpPr>
          <p:cNvPr id="36" name="_14"/>
          <p:cNvSpPr txBox="1">
            <a:spLocks noChangeArrowheads="1"/>
          </p:cNvSpPr>
          <p:nvPr/>
        </p:nvSpPr>
        <p:spPr bwMode="auto">
          <a:xfrm>
            <a:off x="4093919" y="1613139"/>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algn="ctr"/>
            <a:r>
              <a:rPr lang="zh-CN" altLang="en-US" sz="9600" spc="600" dirty="0">
                <a:solidFill>
                  <a:schemeClr val="tx2">
                    <a:lumMod val="50000"/>
                  </a:schemeClr>
                </a:solidFill>
                <a:latin typeface="+mn-lt"/>
                <a:ea typeface="+mn-ea"/>
                <a:cs typeface="+mn-ea"/>
                <a:sym typeface="+mn-lt"/>
              </a:rPr>
              <a:t>谢</a:t>
            </a:r>
            <a:endParaRPr lang="zh-CN" sz="9600" spc="600" dirty="0">
              <a:solidFill>
                <a:schemeClr val="tx2">
                  <a:lumMod val="50000"/>
                </a:schemeClr>
              </a:solidFill>
              <a:latin typeface="+mn-lt"/>
              <a:ea typeface="+mn-ea"/>
              <a:cs typeface="+mn-ea"/>
              <a:sym typeface="+mn-lt"/>
            </a:endParaRPr>
          </a:p>
        </p:txBody>
      </p:sp>
    </p:spTree>
  </p:cSld>
  <p:clrMapOvr>
    <a:masterClrMapping/>
  </p:clrMapOvr>
  <p:transition spd="slow" advClick="0" advTm="1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750"/>
                                        <p:tgtEl>
                                          <p:spTgt spid="18"/>
                                        </p:tgtEl>
                                      </p:cBhvr>
                                    </p:animEffect>
                                  </p:childTnLst>
                                </p:cTn>
                              </p:par>
                              <p:par>
                                <p:cTn id="8" presetID="42" presetClass="entr" presetSubtype="0" fill="hold" nodeType="withEffect">
                                  <p:stCondLst>
                                    <p:cond delay="5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750"/>
                                        <p:tgtEl>
                                          <p:spTgt spid="21"/>
                                        </p:tgtEl>
                                      </p:cBhvr>
                                    </p:animEffect>
                                    <p:anim calcmode="lin" valueType="num">
                                      <p:cBhvr>
                                        <p:cTn id="11" dur="750" fill="hold"/>
                                        <p:tgtEl>
                                          <p:spTgt spid="21"/>
                                        </p:tgtEl>
                                        <p:attrNameLst>
                                          <p:attrName>ppt_x</p:attrName>
                                        </p:attrNameLst>
                                      </p:cBhvr>
                                      <p:tavLst>
                                        <p:tav tm="0">
                                          <p:val>
                                            <p:strVal val="#ppt_x"/>
                                          </p:val>
                                        </p:tav>
                                        <p:tav tm="100000">
                                          <p:val>
                                            <p:strVal val="#ppt_x"/>
                                          </p:val>
                                        </p:tav>
                                      </p:tavLst>
                                    </p:anim>
                                    <p:anim calcmode="lin" valueType="num">
                                      <p:cBhvr>
                                        <p:cTn id="12" dur="750" fill="hold"/>
                                        <p:tgtEl>
                                          <p:spTgt spid="21"/>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750"/>
                                        <p:tgtEl>
                                          <p:spTgt spid="22"/>
                                        </p:tgtEl>
                                      </p:cBhvr>
                                    </p:animEffect>
                                    <p:anim calcmode="lin" valueType="num">
                                      <p:cBhvr>
                                        <p:cTn id="16" dur="750" fill="hold"/>
                                        <p:tgtEl>
                                          <p:spTgt spid="22"/>
                                        </p:tgtEl>
                                        <p:attrNameLst>
                                          <p:attrName>ppt_x</p:attrName>
                                        </p:attrNameLst>
                                      </p:cBhvr>
                                      <p:tavLst>
                                        <p:tav tm="0">
                                          <p:val>
                                            <p:strVal val="#ppt_x"/>
                                          </p:val>
                                        </p:tav>
                                        <p:tav tm="100000">
                                          <p:val>
                                            <p:strVal val="#ppt_x"/>
                                          </p:val>
                                        </p:tav>
                                      </p:tavLst>
                                    </p:anim>
                                    <p:anim calcmode="lin" valueType="num">
                                      <p:cBhvr>
                                        <p:cTn id="17" dur="750" fill="hold"/>
                                        <p:tgtEl>
                                          <p:spTgt spid="22"/>
                                        </p:tgtEl>
                                        <p:attrNameLst>
                                          <p:attrName>ppt_y</p:attrName>
                                        </p:attrNameLst>
                                      </p:cBhvr>
                                      <p:tavLst>
                                        <p:tav tm="0">
                                          <p:val>
                                            <p:strVal val="#ppt_y+.1"/>
                                          </p:val>
                                        </p:tav>
                                        <p:tav tm="100000">
                                          <p:val>
                                            <p:strVal val="#ppt_y"/>
                                          </p:val>
                                        </p:tav>
                                      </p:tavLst>
                                    </p:anim>
                                  </p:childTnLst>
                                </p:cTn>
                              </p:par>
                              <p:par>
                                <p:cTn id="18" presetID="22" presetClass="entr" presetSubtype="1" fill="hold" nodeType="withEffect">
                                  <p:stCondLst>
                                    <p:cond delay="2000"/>
                                  </p:stCondLst>
                                  <p:childTnLst>
                                    <p:set>
                                      <p:cBhvr>
                                        <p:cTn id="19" dur="1" fill="hold">
                                          <p:stCondLst>
                                            <p:cond delay="0"/>
                                          </p:stCondLst>
                                        </p:cTn>
                                        <p:tgtEl>
                                          <p:spTgt spid="28"/>
                                        </p:tgtEl>
                                        <p:attrNameLst>
                                          <p:attrName>style.visibility</p:attrName>
                                        </p:attrNameLst>
                                      </p:cBhvr>
                                      <p:to>
                                        <p:strVal val="visible"/>
                                      </p:to>
                                    </p:set>
                                    <p:animEffect transition="in" filter="wipe(up)">
                                      <p:cBhvr>
                                        <p:cTn id="20" dur="500"/>
                                        <p:tgtEl>
                                          <p:spTgt spid="28"/>
                                        </p:tgtEl>
                                      </p:cBhvr>
                                    </p:animEffect>
                                  </p:childTnLst>
                                </p:cTn>
                              </p:par>
                              <p:par>
                                <p:cTn id="21" presetID="2" presetClass="entr" presetSubtype="3"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1000" fill="hold"/>
                                        <p:tgtEl>
                                          <p:spTgt spid="29"/>
                                        </p:tgtEl>
                                        <p:attrNameLst>
                                          <p:attrName>ppt_x</p:attrName>
                                        </p:attrNameLst>
                                      </p:cBhvr>
                                      <p:tavLst>
                                        <p:tav tm="0">
                                          <p:val>
                                            <p:strVal val="1+#ppt_w/2"/>
                                          </p:val>
                                        </p:tav>
                                        <p:tav tm="100000">
                                          <p:val>
                                            <p:strVal val="#ppt_x"/>
                                          </p:val>
                                        </p:tav>
                                      </p:tavLst>
                                    </p:anim>
                                    <p:anim calcmode="lin" valueType="num">
                                      <p:cBhvr additive="base">
                                        <p:cTn id="24" dur="1000" fill="hold"/>
                                        <p:tgtEl>
                                          <p:spTgt spid="29"/>
                                        </p:tgtEl>
                                        <p:attrNameLst>
                                          <p:attrName>ppt_y</p:attrName>
                                        </p:attrNameLst>
                                      </p:cBhvr>
                                      <p:tavLst>
                                        <p:tav tm="0">
                                          <p:val>
                                            <p:strVal val="0-#ppt_h/2"/>
                                          </p:val>
                                        </p:tav>
                                        <p:tav tm="100000">
                                          <p:val>
                                            <p:strVal val="#ppt_y"/>
                                          </p:val>
                                        </p:tav>
                                      </p:tavLst>
                                    </p:anim>
                                  </p:childTnLst>
                                </p:cTn>
                              </p:par>
                              <p:par>
                                <p:cTn id="25" presetID="2" presetClass="entr" presetSubtype="3"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1000" fill="hold"/>
                                        <p:tgtEl>
                                          <p:spTgt spid="32"/>
                                        </p:tgtEl>
                                        <p:attrNameLst>
                                          <p:attrName>ppt_x</p:attrName>
                                        </p:attrNameLst>
                                      </p:cBhvr>
                                      <p:tavLst>
                                        <p:tav tm="0">
                                          <p:val>
                                            <p:strVal val="1+#ppt_w/2"/>
                                          </p:val>
                                        </p:tav>
                                        <p:tav tm="100000">
                                          <p:val>
                                            <p:strVal val="#ppt_x"/>
                                          </p:val>
                                        </p:tav>
                                      </p:tavLst>
                                    </p:anim>
                                    <p:anim calcmode="lin" valueType="num">
                                      <p:cBhvr additive="base">
                                        <p:cTn id="28" dur="1000" fill="hold"/>
                                        <p:tgtEl>
                                          <p:spTgt spid="32"/>
                                        </p:tgtEl>
                                        <p:attrNameLst>
                                          <p:attrName>ppt_y</p:attrName>
                                        </p:attrNameLst>
                                      </p:cBhvr>
                                      <p:tavLst>
                                        <p:tav tm="0">
                                          <p:val>
                                            <p:strVal val="0-#ppt_h/2"/>
                                          </p:val>
                                        </p:tav>
                                        <p:tav tm="100000">
                                          <p:val>
                                            <p:strVal val="#ppt_y"/>
                                          </p:val>
                                        </p:tav>
                                      </p:tavLst>
                                    </p:anim>
                                  </p:childTnLst>
                                </p:cTn>
                              </p:par>
                            </p:childTnLst>
                          </p:cTn>
                        </p:par>
                        <p:par>
                          <p:cTn id="29" fill="hold">
                            <p:stCondLst>
                              <p:cond delay="1000"/>
                            </p:stCondLst>
                            <p:childTnLst>
                              <p:par>
                                <p:cTn id="30" presetID="56" presetClass="entr" presetSubtype="0" fill="hold" grpId="0" nodeType="afterEffect">
                                  <p:stCondLst>
                                    <p:cond delay="0"/>
                                  </p:stCondLst>
                                  <p:iterate type="lt">
                                    <p:tmPct val="10000"/>
                                  </p:iterate>
                                  <p:childTnLst>
                                    <p:set>
                                      <p:cBhvr>
                                        <p:cTn id="31" dur="1" fill="hold">
                                          <p:stCondLst>
                                            <p:cond delay="0"/>
                                          </p:stCondLst>
                                        </p:cTn>
                                        <p:tgtEl>
                                          <p:spTgt spid="33"/>
                                        </p:tgtEl>
                                        <p:attrNameLst>
                                          <p:attrName>style.visibility</p:attrName>
                                        </p:attrNameLst>
                                      </p:cBhvr>
                                      <p:to>
                                        <p:strVal val="visible"/>
                                      </p:to>
                                    </p:set>
                                    <p:anim by="(-#ppt_w*2)" calcmode="lin" valueType="num">
                                      <p:cBhvr rctx="PPT">
                                        <p:cTn id="32" dur="625" autoRev="1" fill="hold">
                                          <p:stCondLst>
                                            <p:cond delay="0"/>
                                          </p:stCondLst>
                                        </p:cTn>
                                        <p:tgtEl>
                                          <p:spTgt spid="33"/>
                                        </p:tgtEl>
                                        <p:attrNameLst>
                                          <p:attrName>ppt_w</p:attrName>
                                        </p:attrNameLst>
                                      </p:cBhvr>
                                    </p:anim>
                                    <p:anim by="(#ppt_w*0.50)" calcmode="lin" valueType="num">
                                      <p:cBhvr>
                                        <p:cTn id="33" dur="625" decel="50000" autoRev="1" fill="hold">
                                          <p:stCondLst>
                                            <p:cond delay="0"/>
                                          </p:stCondLst>
                                        </p:cTn>
                                        <p:tgtEl>
                                          <p:spTgt spid="33"/>
                                        </p:tgtEl>
                                        <p:attrNameLst>
                                          <p:attrName>ppt_x</p:attrName>
                                        </p:attrNameLst>
                                      </p:cBhvr>
                                    </p:anim>
                                    <p:anim from="(-#ppt_h/2)" to="(#ppt_y)" calcmode="lin" valueType="num">
                                      <p:cBhvr>
                                        <p:cTn id="34" dur="1250" fill="hold">
                                          <p:stCondLst>
                                            <p:cond delay="0"/>
                                          </p:stCondLst>
                                        </p:cTn>
                                        <p:tgtEl>
                                          <p:spTgt spid="33"/>
                                        </p:tgtEl>
                                        <p:attrNameLst>
                                          <p:attrName>ppt_y</p:attrName>
                                        </p:attrNameLst>
                                      </p:cBhvr>
                                    </p:anim>
                                    <p:animRot by="21600000">
                                      <p:cBhvr>
                                        <p:cTn id="35" dur="1250" fill="hold">
                                          <p:stCondLst>
                                            <p:cond delay="0"/>
                                          </p:stCondLst>
                                        </p:cTn>
                                        <p:tgtEl>
                                          <p:spTgt spid="33"/>
                                        </p:tgtEl>
                                        <p:attrNameLst>
                                          <p:attrName>r</p:attrName>
                                        </p:attrNameLst>
                                      </p:cBhvr>
                                    </p:animRot>
                                  </p:childTnLst>
                                </p:cTn>
                              </p:par>
                            </p:childTnLst>
                          </p:cTn>
                        </p:par>
                        <p:par>
                          <p:cTn id="36" fill="hold">
                            <p:stCondLst>
                              <p:cond delay="1250"/>
                            </p:stCondLst>
                            <p:childTnLst>
                              <p:par>
                                <p:cTn id="37" presetID="56" presetClass="entr" presetSubtype="0" fill="hold" grpId="0" nodeType="afterEffect">
                                  <p:stCondLst>
                                    <p:cond delay="0"/>
                                  </p:stCondLst>
                                  <p:iterate type="lt">
                                    <p:tmPct val="10000"/>
                                  </p:iterate>
                                  <p:childTnLst>
                                    <p:set>
                                      <p:cBhvr>
                                        <p:cTn id="38" dur="1" fill="hold">
                                          <p:stCondLst>
                                            <p:cond delay="0"/>
                                          </p:stCondLst>
                                        </p:cTn>
                                        <p:tgtEl>
                                          <p:spTgt spid="36"/>
                                        </p:tgtEl>
                                        <p:attrNameLst>
                                          <p:attrName>style.visibility</p:attrName>
                                        </p:attrNameLst>
                                      </p:cBhvr>
                                      <p:to>
                                        <p:strVal val="visible"/>
                                      </p:to>
                                    </p:set>
                                    <p:anim by="(-#ppt_w*2)" calcmode="lin" valueType="num">
                                      <p:cBhvr rctx="PPT">
                                        <p:cTn id="39" dur="625" autoRev="1" fill="hold">
                                          <p:stCondLst>
                                            <p:cond delay="0"/>
                                          </p:stCondLst>
                                        </p:cTn>
                                        <p:tgtEl>
                                          <p:spTgt spid="36"/>
                                        </p:tgtEl>
                                        <p:attrNameLst>
                                          <p:attrName>ppt_w</p:attrName>
                                        </p:attrNameLst>
                                      </p:cBhvr>
                                    </p:anim>
                                    <p:anim by="(#ppt_w*0.50)" calcmode="lin" valueType="num">
                                      <p:cBhvr>
                                        <p:cTn id="40" dur="625" decel="50000" autoRev="1" fill="hold">
                                          <p:stCondLst>
                                            <p:cond delay="0"/>
                                          </p:stCondLst>
                                        </p:cTn>
                                        <p:tgtEl>
                                          <p:spTgt spid="36"/>
                                        </p:tgtEl>
                                        <p:attrNameLst>
                                          <p:attrName>ppt_x</p:attrName>
                                        </p:attrNameLst>
                                      </p:cBhvr>
                                    </p:anim>
                                    <p:anim from="(-#ppt_h/2)" to="(#ppt_y)" calcmode="lin" valueType="num">
                                      <p:cBhvr>
                                        <p:cTn id="41" dur="1250" fill="hold">
                                          <p:stCondLst>
                                            <p:cond delay="0"/>
                                          </p:stCondLst>
                                        </p:cTn>
                                        <p:tgtEl>
                                          <p:spTgt spid="36"/>
                                        </p:tgtEl>
                                        <p:attrNameLst>
                                          <p:attrName>ppt_y</p:attrName>
                                        </p:attrNameLst>
                                      </p:cBhvr>
                                    </p:anim>
                                    <p:animRot by="21600000">
                                      <p:cBhvr>
                                        <p:cTn id="42" dur="1250" fill="hold">
                                          <p:stCondLst>
                                            <p:cond delay="0"/>
                                          </p:stCondLst>
                                        </p:cTn>
                                        <p:tgtEl>
                                          <p:spTgt spid="36"/>
                                        </p:tgtEl>
                                        <p:attrNameLst>
                                          <p:attrName>r</p:attrName>
                                        </p:attrNameLst>
                                      </p:cBhvr>
                                    </p:animRot>
                                  </p:childTnLst>
                                </p:cTn>
                              </p:par>
                            </p:childTnLst>
                          </p:cTn>
                        </p:par>
                        <p:par>
                          <p:cTn id="43" fill="hold">
                            <p:stCondLst>
                              <p:cond delay="2500"/>
                            </p:stCondLst>
                            <p:childTnLst>
                              <p:par>
                                <p:cTn id="44" presetID="56" presetClass="entr" presetSubtype="0" fill="hold" grpId="0" nodeType="afterEffect">
                                  <p:stCondLst>
                                    <p:cond delay="0"/>
                                  </p:stCondLst>
                                  <p:iterate type="lt">
                                    <p:tmPct val="10000"/>
                                  </p:iterate>
                                  <p:childTnLst>
                                    <p:set>
                                      <p:cBhvr>
                                        <p:cTn id="45" dur="1" fill="hold">
                                          <p:stCondLst>
                                            <p:cond delay="0"/>
                                          </p:stCondLst>
                                        </p:cTn>
                                        <p:tgtEl>
                                          <p:spTgt spid="34"/>
                                        </p:tgtEl>
                                        <p:attrNameLst>
                                          <p:attrName>style.visibility</p:attrName>
                                        </p:attrNameLst>
                                      </p:cBhvr>
                                      <p:to>
                                        <p:strVal val="visible"/>
                                      </p:to>
                                    </p:set>
                                    <p:anim by="(-#ppt_w*2)" calcmode="lin" valueType="num">
                                      <p:cBhvr rctx="PPT">
                                        <p:cTn id="46" dur="625" autoRev="1" fill="hold">
                                          <p:stCondLst>
                                            <p:cond delay="0"/>
                                          </p:stCondLst>
                                        </p:cTn>
                                        <p:tgtEl>
                                          <p:spTgt spid="34"/>
                                        </p:tgtEl>
                                        <p:attrNameLst>
                                          <p:attrName>ppt_w</p:attrName>
                                        </p:attrNameLst>
                                      </p:cBhvr>
                                    </p:anim>
                                    <p:anim by="(#ppt_w*0.50)" calcmode="lin" valueType="num">
                                      <p:cBhvr>
                                        <p:cTn id="47" dur="625" decel="50000" autoRev="1" fill="hold">
                                          <p:stCondLst>
                                            <p:cond delay="0"/>
                                          </p:stCondLst>
                                        </p:cTn>
                                        <p:tgtEl>
                                          <p:spTgt spid="34"/>
                                        </p:tgtEl>
                                        <p:attrNameLst>
                                          <p:attrName>ppt_x</p:attrName>
                                        </p:attrNameLst>
                                      </p:cBhvr>
                                    </p:anim>
                                    <p:anim from="(-#ppt_h/2)" to="(#ppt_y)" calcmode="lin" valueType="num">
                                      <p:cBhvr>
                                        <p:cTn id="48" dur="1250" fill="hold">
                                          <p:stCondLst>
                                            <p:cond delay="0"/>
                                          </p:stCondLst>
                                        </p:cTn>
                                        <p:tgtEl>
                                          <p:spTgt spid="34"/>
                                        </p:tgtEl>
                                        <p:attrNameLst>
                                          <p:attrName>ppt_y</p:attrName>
                                        </p:attrNameLst>
                                      </p:cBhvr>
                                    </p:anim>
                                    <p:animRot by="21600000">
                                      <p:cBhvr>
                                        <p:cTn id="49" dur="1250" fill="hold">
                                          <p:stCondLst>
                                            <p:cond delay="0"/>
                                          </p:stCondLst>
                                        </p:cTn>
                                        <p:tgtEl>
                                          <p:spTgt spid="34"/>
                                        </p:tgtEl>
                                        <p:attrNameLst>
                                          <p:attrName>r</p:attrName>
                                        </p:attrNameLst>
                                      </p:cBhvr>
                                    </p:animRot>
                                  </p:childTnLst>
                                </p:cTn>
                              </p:par>
                            </p:childTnLst>
                          </p:cTn>
                        </p:par>
                        <p:par>
                          <p:cTn id="50" fill="hold">
                            <p:stCondLst>
                              <p:cond delay="3750"/>
                            </p:stCondLst>
                            <p:childTnLst>
                              <p:par>
                                <p:cTn id="51" presetID="56" presetClass="entr" presetSubtype="0" fill="hold" grpId="0" nodeType="afterEffect">
                                  <p:stCondLst>
                                    <p:cond delay="0"/>
                                  </p:stCondLst>
                                  <p:iterate type="lt">
                                    <p:tmPct val="10000"/>
                                  </p:iterate>
                                  <p:childTnLst>
                                    <p:set>
                                      <p:cBhvr>
                                        <p:cTn id="52" dur="1" fill="hold">
                                          <p:stCondLst>
                                            <p:cond delay="0"/>
                                          </p:stCondLst>
                                        </p:cTn>
                                        <p:tgtEl>
                                          <p:spTgt spid="35"/>
                                        </p:tgtEl>
                                        <p:attrNameLst>
                                          <p:attrName>style.visibility</p:attrName>
                                        </p:attrNameLst>
                                      </p:cBhvr>
                                      <p:to>
                                        <p:strVal val="visible"/>
                                      </p:to>
                                    </p:set>
                                    <p:anim by="(-#ppt_w*2)" calcmode="lin" valueType="num">
                                      <p:cBhvr rctx="PPT">
                                        <p:cTn id="53" dur="625" autoRev="1" fill="hold">
                                          <p:stCondLst>
                                            <p:cond delay="0"/>
                                          </p:stCondLst>
                                        </p:cTn>
                                        <p:tgtEl>
                                          <p:spTgt spid="35"/>
                                        </p:tgtEl>
                                        <p:attrNameLst>
                                          <p:attrName>ppt_w</p:attrName>
                                        </p:attrNameLst>
                                      </p:cBhvr>
                                    </p:anim>
                                    <p:anim by="(#ppt_w*0.50)" calcmode="lin" valueType="num">
                                      <p:cBhvr>
                                        <p:cTn id="54" dur="625" decel="50000" autoRev="1" fill="hold">
                                          <p:stCondLst>
                                            <p:cond delay="0"/>
                                          </p:stCondLst>
                                        </p:cTn>
                                        <p:tgtEl>
                                          <p:spTgt spid="35"/>
                                        </p:tgtEl>
                                        <p:attrNameLst>
                                          <p:attrName>ppt_x</p:attrName>
                                        </p:attrNameLst>
                                      </p:cBhvr>
                                    </p:anim>
                                    <p:anim from="(-#ppt_h/2)" to="(#ppt_y)" calcmode="lin" valueType="num">
                                      <p:cBhvr>
                                        <p:cTn id="55" dur="1250" fill="hold">
                                          <p:stCondLst>
                                            <p:cond delay="0"/>
                                          </p:stCondLst>
                                        </p:cTn>
                                        <p:tgtEl>
                                          <p:spTgt spid="35"/>
                                        </p:tgtEl>
                                        <p:attrNameLst>
                                          <p:attrName>ppt_y</p:attrName>
                                        </p:attrNameLst>
                                      </p:cBhvr>
                                    </p:anim>
                                    <p:animRot by="21600000">
                                      <p:cBhvr>
                                        <p:cTn id="56" dur="1250" fill="hold">
                                          <p:stCondLst>
                                            <p:cond delay="0"/>
                                          </p:stCondLst>
                                        </p:cTn>
                                        <p:tgtEl>
                                          <p:spTgt spid="3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0" y="1240"/>
            <a:ext cx="12190413" cy="6857107"/>
          </a:xfrm>
          <a:prstGeom prst="rect">
            <a:avLst/>
          </a:prstGeom>
        </p:spPr>
      </p:pic>
      <p:pic>
        <p:nvPicPr>
          <p:cNvPr id="9" name="图片 16"/>
          <p:cNvPicPr>
            <a:picLocks noChangeAspect="1" noChangeArrowheads="1"/>
          </p:cNvPicPr>
          <p:nvPr/>
        </p:nvPicPr>
        <p:blipFill>
          <a:blip r:embed="rId2"/>
          <a:srcRect/>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Lst>
          </a:blip>
          <a:srcRect/>
          <a:stretch>
            <a:fillRect/>
          </a:stretch>
        </p:blipFill>
        <p:spPr bwMode="auto">
          <a:xfrm>
            <a:off x="0" y="1498599"/>
            <a:ext cx="5486400" cy="535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3"/>
          <p:cNvPicPr>
            <a:picLocks noChangeAspect="1"/>
          </p:cNvPicPr>
          <p:nvPr/>
        </p:nvPicPr>
        <p:blipFill>
          <a:blip r:embed="rId5"/>
          <a:stretch>
            <a:fillRect/>
          </a:stretch>
        </p:blipFill>
        <p:spPr>
          <a:xfrm>
            <a:off x="4859167" y="465856"/>
            <a:ext cx="2472077" cy="2186836"/>
          </a:xfrm>
          <a:prstGeom prst="rect">
            <a:avLst/>
          </a:prstGeom>
        </p:spPr>
      </p:pic>
      <p:sp>
        <p:nvSpPr>
          <p:cNvPr id="16" name="矩形 11"/>
          <p:cNvSpPr>
            <a:spLocks noChangeArrowheads="1"/>
          </p:cNvSpPr>
          <p:nvPr/>
        </p:nvSpPr>
        <p:spPr bwMode="auto">
          <a:xfrm>
            <a:off x="2863628" y="2703287"/>
            <a:ext cx="575830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000" dirty="0">
                <a:solidFill>
                  <a:schemeClr val="tx2">
                    <a:lumMod val="50000"/>
                  </a:schemeClr>
                </a:solidFill>
                <a:latin typeface="+mn-lt"/>
                <a:ea typeface="+mn-ea"/>
                <a:cs typeface="+mn-ea"/>
                <a:sym typeface="+mn-lt"/>
              </a:rPr>
              <a:t>第一章</a:t>
            </a:r>
            <a:r>
              <a:rPr lang="en-US" altLang="zh-CN" sz="6000" dirty="0">
                <a:solidFill>
                  <a:schemeClr val="tx2">
                    <a:lumMod val="50000"/>
                  </a:schemeClr>
                </a:solidFill>
                <a:latin typeface="+mn-lt"/>
                <a:ea typeface="+mn-ea"/>
                <a:cs typeface="+mn-ea"/>
                <a:sym typeface="+mn-lt"/>
              </a:rPr>
              <a:t> </a:t>
            </a:r>
            <a:r>
              <a:rPr lang="zh-CN" altLang="en-US" sz="6000" dirty="0">
                <a:solidFill>
                  <a:schemeClr val="tx2">
                    <a:lumMod val="50000"/>
                  </a:schemeClr>
                </a:solidFill>
                <a:latin typeface="+mn-lt"/>
                <a:ea typeface="+mn-ea"/>
                <a:cs typeface="+mn-ea"/>
                <a:sym typeface="+mn-lt"/>
              </a:rPr>
              <a:t>输入标题</a:t>
            </a:r>
            <a:endParaRPr lang="zh-CN" altLang="en-US" sz="6000" dirty="0">
              <a:solidFill>
                <a:schemeClr val="tx2">
                  <a:lumMod val="50000"/>
                </a:schemeClr>
              </a:solidFill>
              <a:latin typeface="+mn-lt"/>
              <a:ea typeface="+mn-ea"/>
              <a:cs typeface="+mn-ea"/>
              <a:sym typeface="+mn-lt"/>
            </a:endParaRPr>
          </a:p>
        </p:txBody>
      </p:sp>
      <p:cxnSp>
        <p:nvCxnSpPr>
          <p:cNvPr id="17" name="直接箭头连接符 15"/>
          <p:cNvCxnSpPr>
            <a:cxnSpLocks noChangeShapeType="1"/>
          </p:cNvCxnSpPr>
          <p:nvPr/>
        </p:nvCxnSpPr>
        <p:spPr bwMode="auto">
          <a:xfrm flipV="1">
            <a:off x="3211289" y="3876598"/>
            <a:ext cx="5148939" cy="22077"/>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750"/>
                                        <p:tgtEl>
                                          <p:spTgt spid="8"/>
                                        </p:tgtEl>
                                      </p:cBhvr>
                                    </p:animEffect>
                                  </p:childTnLst>
                                </p:cTn>
                              </p:par>
                              <p:par>
                                <p:cTn id="8" presetID="42" presetClass="entr" presetSubtype="0" fill="hold"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750"/>
                                        <p:tgtEl>
                                          <p:spTgt spid="9"/>
                                        </p:tgtEl>
                                      </p:cBhvr>
                                    </p:animEffect>
                                    <p:anim calcmode="lin" valueType="num">
                                      <p:cBhvr>
                                        <p:cTn id="11" dur="750" fill="hold"/>
                                        <p:tgtEl>
                                          <p:spTgt spid="9"/>
                                        </p:tgtEl>
                                        <p:attrNameLst>
                                          <p:attrName>ppt_x</p:attrName>
                                        </p:attrNameLst>
                                      </p:cBhvr>
                                      <p:tavLst>
                                        <p:tav tm="0">
                                          <p:val>
                                            <p:strVal val="#ppt_x"/>
                                          </p:val>
                                        </p:tav>
                                        <p:tav tm="100000">
                                          <p:val>
                                            <p:strVal val="#ppt_x"/>
                                          </p:val>
                                        </p:tav>
                                      </p:tavLst>
                                    </p:anim>
                                    <p:anim calcmode="lin" valueType="num">
                                      <p:cBhvr>
                                        <p:cTn id="12" dur="750" fill="hold"/>
                                        <p:tgtEl>
                                          <p:spTgt spid="9"/>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750"/>
                                        <p:tgtEl>
                                          <p:spTgt spid="11"/>
                                        </p:tgtEl>
                                      </p:cBhvr>
                                    </p:animEffect>
                                    <p:anim calcmode="lin" valueType="num">
                                      <p:cBhvr>
                                        <p:cTn id="16" dur="750" fill="hold"/>
                                        <p:tgtEl>
                                          <p:spTgt spid="11"/>
                                        </p:tgtEl>
                                        <p:attrNameLst>
                                          <p:attrName>ppt_x</p:attrName>
                                        </p:attrNameLst>
                                      </p:cBhvr>
                                      <p:tavLst>
                                        <p:tav tm="0">
                                          <p:val>
                                            <p:strVal val="#ppt_x"/>
                                          </p:val>
                                        </p:tav>
                                        <p:tav tm="100000">
                                          <p:val>
                                            <p:strVal val="#ppt_x"/>
                                          </p:val>
                                        </p:tav>
                                      </p:tavLst>
                                    </p:anim>
                                    <p:anim calcmode="lin" valueType="num">
                                      <p:cBhvr>
                                        <p:cTn id="17" dur="75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filter="wipe(left)">
                                      <p:cBhvr>
                                        <p:cTn id="21" dur="259"/>
                                        <p:tgtEl>
                                          <p:spTgt spid="17"/>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filter="fade">
                                      <p:cBhvr>
                                        <p:cTn id="25" dur="519"/>
                                        <p:tgtEl>
                                          <p:spTgt spid="16"/>
                                        </p:tgtEl>
                                      </p:cBhvr>
                                    </p:animEffect>
                                    <p:anim calcmode="lin" valueType="num">
                                      <p:cBhvr>
                                        <p:cTn id="26" dur="519" fill="hold"/>
                                        <p:tgtEl>
                                          <p:spTgt spid="16"/>
                                        </p:tgtEl>
                                        <p:attrNameLst>
                                          <p:attrName>ppt_x</p:attrName>
                                        </p:attrNameLst>
                                      </p:cBhvr>
                                      <p:tavLst>
                                        <p:tav tm="0">
                                          <p:val>
                                            <p:strVal val="#ppt_x"/>
                                          </p:val>
                                        </p:tav>
                                        <p:tav tm="100000">
                                          <p:val>
                                            <p:strVal val="#ppt_x"/>
                                          </p:val>
                                        </p:tav>
                                      </p:tavLst>
                                    </p:anim>
                                    <p:anim calcmode="lin" valueType="num">
                                      <p:cBhvr>
                                        <p:cTn id="27" dur="519" fill="hold"/>
                                        <p:tgtEl>
                                          <p:spTgt spid="1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50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矩形 11"/>
          <p:cNvSpPr/>
          <p:nvPr/>
        </p:nvSpPr>
        <p:spPr>
          <a:xfrm>
            <a:off x="4350134" y="2146527"/>
            <a:ext cx="7054104" cy="285432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cs typeface="+mn-ea"/>
              <a:sym typeface="+mn-lt"/>
            </a:endParaRPr>
          </a:p>
        </p:txBody>
      </p:sp>
      <p:sp>
        <p:nvSpPr>
          <p:cNvPr id="13" name="矩形 5"/>
          <p:cNvSpPr>
            <a:spLocks noChangeArrowheads="1"/>
          </p:cNvSpPr>
          <p:nvPr/>
        </p:nvSpPr>
        <p:spPr bwMode="auto">
          <a:xfrm>
            <a:off x="5207589" y="3325492"/>
            <a:ext cx="551103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400" dirty="0">
                <a:solidFill>
                  <a:schemeClr val="bg1">
                    <a:lumMod val="50000"/>
                  </a:schemeClr>
                </a:solidFill>
                <a:cs typeface="+mn-ea"/>
                <a:sym typeface="+mn-lt"/>
              </a:rPr>
              <a:t>此处添加详细文本描述，建议与标题相关并符合整体语言风格，语言描述尽量简洁生动。尽量将每页幻灯片的字数控制在  </a:t>
            </a:r>
            <a:r>
              <a:rPr lang="en-US" altLang="zh-CN" sz="1400" dirty="0">
                <a:solidFill>
                  <a:schemeClr val="bg1">
                    <a:lumMod val="50000"/>
                  </a:schemeClr>
                </a:solidFill>
                <a:cs typeface="+mn-ea"/>
                <a:sym typeface="+mn-lt"/>
              </a:rPr>
              <a:t>200</a:t>
            </a:r>
            <a:r>
              <a:rPr lang="zh-CN" altLang="en-US" sz="1400" dirty="0">
                <a:solidFill>
                  <a:schemeClr val="bg1">
                    <a:lumMod val="50000"/>
                  </a:schemeClr>
                </a:solidFill>
                <a:cs typeface="+mn-ea"/>
                <a:sym typeface="+mn-lt"/>
              </a:rPr>
              <a:t>字以内此处添加详细文本描述，建议与标题相关并符合整体语言风格，语言描述尽量简洁生动。尽量将每页幻灯片的字数控制在  </a:t>
            </a:r>
            <a:r>
              <a:rPr lang="en-US" altLang="zh-CN" sz="1400" dirty="0">
                <a:solidFill>
                  <a:schemeClr val="bg1">
                    <a:lumMod val="50000"/>
                  </a:schemeClr>
                </a:solidFill>
                <a:cs typeface="+mn-ea"/>
                <a:sym typeface="+mn-lt"/>
              </a:rPr>
              <a:t>200</a:t>
            </a:r>
            <a:r>
              <a:rPr lang="zh-CN" altLang="en-US" sz="1400" dirty="0">
                <a:solidFill>
                  <a:schemeClr val="bg1">
                    <a:lumMod val="50000"/>
                  </a:schemeClr>
                </a:solidFill>
                <a:cs typeface="+mn-ea"/>
                <a:sym typeface="+mn-lt"/>
              </a:rPr>
              <a:t>字以内</a:t>
            </a:r>
            <a:endParaRPr lang="zh-CN" altLang="en-US" sz="1400" dirty="0">
              <a:solidFill>
                <a:schemeClr val="bg1">
                  <a:lumMod val="50000"/>
                </a:schemeClr>
              </a:solidFill>
              <a:cs typeface="+mn-ea"/>
              <a:sym typeface="+mn-lt"/>
            </a:endParaRPr>
          </a:p>
        </p:txBody>
      </p:sp>
      <p:sp>
        <p:nvSpPr>
          <p:cNvPr id="14" name="矩形 6"/>
          <p:cNvSpPr>
            <a:spLocks noChangeArrowheads="1"/>
          </p:cNvSpPr>
          <p:nvPr/>
        </p:nvSpPr>
        <p:spPr bwMode="auto">
          <a:xfrm>
            <a:off x="5173989" y="2482530"/>
            <a:ext cx="41483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altLang="zh-CN" sz="2400" dirty="0" err="1">
                <a:solidFill>
                  <a:schemeClr val="bg1">
                    <a:lumMod val="50000"/>
                  </a:schemeClr>
                </a:solidFill>
                <a:cs typeface="+mn-ea"/>
                <a:sym typeface="+mn-lt"/>
              </a:rPr>
              <a:t>donec</a:t>
            </a:r>
            <a:r>
              <a:rPr lang="en-US" altLang="zh-CN" sz="2400" dirty="0">
                <a:solidFill>
                  <a:schemeClr val="bg1">
                    <a:lumMod val="50000"/>
                  </a:schemeClr>
                </a:solidFill>
                <a:cs typeface="+mn-ea"/>
                <a:sym typeface="+mn-lt"/>
              </a:rPr>
              <a:t> </a:t>
            </a:r>
            <a:r>
              <a:rPr lang="en-US" altLang="zh-CN" sz="2400" dirty="0" err="1">
                <a:solidFill>
                  <a:schemeClr val="bg1">
                    <a:lumMod val="50000"/>
                  </a:schemeClr>
                </a:solidFill>
                <a:cs typeface="+mn-ea"/>
                <a:sym typeface="+mn-lt"/>
              </a:rPr>
              <a:t>sollicitudin</a:t>
            </a:r>
            <a:r>
              <a:rPr lang="en-US" altLang="zh-CN" sz="2400" dirty="0">
                <a:solidFill>
                  <a:schemeClr val="bg1">
                    <a:lumMod val="50000"/>
                  </a:schemeClr>
                </a:solidFill>
                <a:cs typeface="+mn-ea"/>
                <a:sym typeface="+mn-lt"/>
              </a:rPr>
              <a:t> </a:t>
            </a:r>
            <a:r>
              <a:rPr lang="en-US" altLang="zh-CN" sz="2400" dirty="0" err="1">
                <a:solidFill>
                  <a:schemeClr val="bg1">
                    <a:lumMod val="50000"/>
                  </a:schemeClr>
                </a:solidFill>
                <a:cs typeface="+mn-ea"/>
                <a:sym typeface="+mn-lt"/>
              </a:rPr>
              <a:t>molestie</a:t>
            </a:r>
            <a:r>
              <a:rPr lang="en-US" altLang="zh-CN" sz="2400" dirty="0">
                <a:solidFill>
                  <a:schemeClr val="bg1">
                    <a:lumMod val="50000"/>
                  </a:schemeClr>
                </a:solidFill>
                <a:cs typeface="+mn-ea"/>
                <a:sym typeface="+mn-lt"/>
              </a:rPr>
              <a:t> </a:t>
            </a:r>
            <a:r>
              <a:rPr lang="en-US" altLang="zh-CN" sz="2400" dirty="0" err="1">
                <a:solidFill>
                  <a:schemeClr val="bg1">
                    <a:lumMod val="50000"/>
                  </a:schemeClr>
                </a:solidFill>
                <a:cs typeface="+mn-ea"/>
                <a:sym typeface="+mn-lt"/>
              </a:rPr>
              <a:t>malesuada</a:t>
            </a:r>
            <a:endParaRPr lang="zh-CN" altLang="en-US" sz="2400" dirty="0">
              <a:solidFill>
                <a:schemeClr val="bg1">
                  <a:lumMod val="50000"/>
                </a:schemeClr>
              </a:solidFill>
              <a:cs typeface="+mn-ea"/>
              <a:sym typeface="+mn-lt"/>
            </a:endParaRPr>
          </a:p>
        </p:txBody>
      </p:sp>
      <p:sp>
        <p:nvSpPr>
          <p:cNvPr id="15" name="矩形 9"/>
          <p:cNvSpPr>
            <a:spLocks noChangeArrowheads="1"/>
          </p:cNvSpPr>
          <p:nvPr/>
        </p:nvSpPr>
        <p:spPr bwMode="auto">
          <a:xfrm>
            <a:off x="915988" y="5408613"/>
            <a:ext cx="10601325" cy="1018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dirty="0">
                <a:solidFill>
                  <a:schemeClr val="tx1">
                    <a:lumMod val="50000"/>
                    <a:lumOff val="50000"/>
                  </a:schemeClr>
                </a:solidFill>
                <a:cs typeface="+mn-ea"/>
                <a:sym typeface="+mn-lt"/>
              </a:rPr>
              <a:t>此处添加详细文本描述，建议与风格，语言语言风格，语言描述尽量简洁生动。尽量将每页幻灯片的字数控制在  </a:t>
            </a:r>
            <a:r>
              <a:rPr lang="en-US" altLang="zh-CN" sz="1400" dirty="0">
                <a:solidFill>
                  <a:schemeClr val="tx1">
                    <a:lumMod val="50000"/>
                    <a:lumOff val="50000"/>
                  </a:schemeClr>
                </a:solidFill>
                <a:cs typeface="+mn-ea"/>
                <a:sym typeface="+mn-lt"/>
              </a:rPr>
              <a:t>200</a:t>
            </a:r>
            <a:r>
              <a:rPr lang="zh-CN" altLang="en-US" sz="1400" dirty="0">
                <a:solidFill>
                  <a:schemeClr val="tx1">
                    <a:lumMod val="50000"/>
                    <a:lumOff val="50000"/>
                  </a:schemeClr>
                </a:solidFill>
                <a:cs typeface="+mn-ea"/>
                <a:sym typeface="+mn-lt"/>
              </a:rPr>
              <a:t>字以内此处添加详细文本描述，建议与标题相关并符合将每页幻灯片的字数字以内此处添加详细文本描述，建议与标题相关并符合控制在  </a:t>
            </a:r>
            <a:r>
              <a:rPr lang="en-US" altLang="zh-CN" sz="1400" dirty="0">
                <a:solidFill>
                  <a:schemeClr val="tx1">
                    <a:lumMod val="50000"/>
                    <a:lumOff val="50000"/>
                  </a:schemeClr>
                </a:solidFill>
                <a:cs typeface="+mn-ea"/>
                <a:sym typeface="+mn-lt"/>
              </a:rPr>
              <a:t>200</a:t>
            </a:r>
            <a:r>
              <a:rPr lang="zh-CN" altLang="en-US" sz="1400" dirty="0">
                <a:solidFill>
                  <a:schemeClr val="tx1">
                    <a:lumMod val="50000"/>
                    <a:lumOff val="50000"/>
                  </a:schemeClr>
                </a:solidFill>
                <a:cs typeface="+mn-ea"/>
                <a:sym typeface="+mn-lt"/>
              </a:rPr>
              <a:t>字以内</a:t>
            </a:r>
            <a:endParaRPr lang="zh-CN" altLang="en-US" sz="1400" dirty="0">
              <a:solidFill>
                <a:schemeClr val="tx1">
                  <a:lumMod val="50000"/>
                  <a:lumOff val="50000"/>
                </a:schemeClr>
              </a:solidFill>
              <a:cs typeface="+mn-ea"/>
              <a:sym typeface="+mn-lt"/>
            </a:endParaRPr>
          </a:p>
          <a:p>
            <a:pPr algn="ctr">
              <a:lnSpc>
                <a:spcPct val="150000"/>
              </a:lnSpc>
            </a:pPr>
            <a:endParaRPr lang="zh-CN" altLang="en-US" sz="1400" dirty="0">
              <a:solidFill>
                <a:schemeClr val="tx1">
                  <a:lumMod val="50000"/>
                  <a:lumOff val="50000"/>
                </a:schemeClr>
              </a:solidFill>
              <a:cs typeface="+mn-ea"/>
              <a:sym typeface="+mn-lt"/>
            </a:endParaRPr>
          </a:p>
        </p:txBody>
      </p:sp>
      <p:sp>
        <p:nvSpPr>
          <p:cNvPr id="17" name="矩形 16"/>
          <p:cNvSpPr/>
          <p:nvPr/>
        </p:nvSpPr>
        <p:spPr>
          <a:xfrm>
            <a:off x="1028699" y="2148745"/>
            <a:ext cx="3134465" cy="2852107"/>
          </a:xfrm>
          <a:prstGeom prst="rect">
            <a:avLst/>
          </a:prstGeom>
          <a:blipFill dpi="0" rotWithShape="1">
            <a:blip r:embed="rId4" cstate="screen">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nodePh="1">
                                  <p:stCondLst>
                                    <p:cond delay="0"/>
                                  </p:stCondLst>
                                  <p:endCondLst>
                                    <p:cond evt="begin" delay="0">
                                      <p:tn val="11"/>
                                    </p:cond>
                                  </p:end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fade">
                                      <p:cBhvr>
                                        <p:cTn id="33" dur="1000"/>
                                        <p:tgtEl>
                                          <p:spTgt spid="17"/>
                                        </p:tgtEl>
                                      </p:cBhvr>
                                    </p:animEffect>
                                    <p:anim calcmode="lin" valueType="num">
                                      <p:cBhvr>
                                        <p:cTn id="34" dur="1000" fill="hold"/>
                                        <p:tgtEl>
                                          <p:spTgt spid="17"/>
                                        </p:tgtEl>
                                        <p:attrNameLst>
                                          <p:attrName>ppt_x</p:attrName>
                                        </p:attrNameLst>
                                      </p:cBhvr>
                                      <p:tavLst>
                                        <p:tav tm="0">
                                          <p:val>
                                            <p:strVal val="#ppt_x"/>
                                          </p:val>
                                        </p:tav>
                                        <p:tav tm="100000">
                                          <p:val>
                                            <p:strVal val="#ppt_x"/>
                                          </p:val>
                                        </p:tav>
                                      </p:tavLst>
                                    </p:anim>
                                    <p:anim calcmode="lin" valueType="num">
                                      <p:cBhvr>
                                        <p:cTn id="35"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 name="组合 14"/>
          <p:cNvGrpSpPr/>
          <p:nvPr/>
        </p:nvGrpSpPr>
        <p:grpSpPr>
          <a:xfrm>
            <a:off x="4195229" y="2034470"/>
            <a:ext cx="757238" cy="755650"/>
            <a:chOff x="0" y="0"/>
            <a:chExt cx="756000" cy="756000"/>
          </a:xfrm>
          <a:noFill/>
        </p:grpSpPr>
        <p:sp>
          <p:nvSpPr>
            <p:cNvPr id="13" name="椭圆 47"/>
            <p:cNvSpPr/>
            <p:nvPr/>
          </p:nvSpPr>
          <p:spPr>
            <a:xfrm>
              <a:off x="0" y="0"/>
              <a:ext cx="756000" cy="756000"/>
            </a:xfrm>
            <a:prstGeom prst="ellipse">
              <a:avLst/>
            </a:prstGeom>
            <a:grpFill/>
            <a:ln w="9525">
              <a:solidFill>
                <a:srgbClr val="C00000"/>
              </a:solidFill>
            </a:ln>
          </p:spPr>
          <p:txBody>
            <a:bodyPr anchor="ctr"/>
            <a:lstStyle/>
            <a:p>
              <a:pPr lvl="0" algn="ctr" eaLnBrk="1" hangingPunct="1">
                <a:buNone/>
              </a:pPr>
              <a:endParaRPr lang="zh-CN" altLang="zh-CN" dirty="0">
                <a:solidFill>
                  <a:srgbClr val="FFFFFF"/>
                </a:solidFill>
                <a:cs typeface="+mn-ea"/>
                <a:sym typeface="+mn-lt"/>
              </a:endParaRPr>
            </a:p>
          </p:txBody>
        </p:sp>
        <p:grpSp>
          <p:nvGrpSpPr>
            <p:cNvPr id="14" name="组合 48"/>
            <p:cNvGrpSpPr/>
            <p:nvPr/>
          </p:nvGrpSpPr>
          <p:grpSpPr>
            <a:xfrm>
              <a:off x="153000" y="136763"/>
              <a:ext cx="450000" cy="434596"/>
              <a:chOff x="0" y="0"/>
              <a:chExt cx="583915" cy="496874"/>
            </a:xfrm>
            <a:grpFill/>
          </p:grpSpPr>
          <p:sp>
            <p:nvSpPr>
              <p:cNvPr id="15" name="Freeform 159"/>
              <p:cNvSpPr/>
              <p:nvPr/>
            </p:nvSpPr>
            <p:spPr>
              <a:xfrm>
                <a:off x="61656" y="94297"/>
                <a:ext cx="460603" cy="402577"/>
              </a:xfrm>
              <a:custGeom>
                <a:avLst/>
                <a:gdLst>
                  <a:gd name="txL" fmla="*/ 0 w 54"/>
                  <a:gd name="txT" fmla="*/ 0 h 47"/>
                  <a:gd name="txR" fmla="*/ 54 w 54"/>
                  <a:gd name="txB" fmla="*/ 47 h 47"/>
                </a:gdLst>
                <a:ahLst/>
                <a:cxnLst>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grpFill/>
              <a:ln w="9525">
                <a:solidFill>
                  <a:srgbClr val="C00000"/>
                </a:solidFill>
              </a:ln>
            </p:spPr>
            <p:txBody>
              <a:bodyPr/>
              <a:lstStyle/>
              <a:p>
                <a:endParaRPr lang="zh-CN" altLang="en-US">
                  <a:cs typeface="+mn-ea"/>
                  <a:sym typeface="+mn-lt"/>
                </a:endParaRPr>
              </a:p>
            </p:txBody>
          </p:sp>
          <p:sp>
            <p:nvSpPr>
              <p:cNvPr id="16" name="Freeform 160"/>
              <p:cNvSpPr/>
              <p:nvPr/>
            </p:nvSpPr>
            <p:spPr>
              <a:xfrm>
                <a:off x="0" y="0"/>
                <a:ext cx="583915" cy="224863"/>
              </a:xfrm>
              <a:custGeom>
                <a:avLst/>
                <a:gdLst>
                  <a:gd name="txL" fmla="*/ 0 w 68"/>
                  <a:gd name="txT" fmla="*/ 0 h 26"/>
                  <a:gd name="txR" fmla="*/ 68 w 68"/>
                  <a:gd name="txB" fmla="*/ 26 h 26"/>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grpFill/>
              <a:ln w="9525">
                <a:solidFill>
                  <a:srgbClr val="C00000"/>
                </a:solidFill>
              </a:ln>
            </p:spPr>
            <p:txBody>
              <a:bodyPr/>
              <a:lstStyle/>
              <a:p>
                <a:endParaRPr lang="zh-CN" altLang="en-US">
                  <a:cs typeface="+mn-ea"/>
                  <a:sym typeface="+mn-lt"/>
                </a:endParaRPr>
              </a:p>
            </p:txBody>
          </p:sp>
        </p:grpSp>
      </p:grpSp>
      <p:grpSp>
        <p:nvGrpSpPr>
          <p:cNvPr id="17" name="组合 12"/>
          <p:cNvGrpSpPr/>
          <p:nvPr/>
        </p:nvGrpSpPr>
        <p:grpSpPr>
          <a:xfrm>
            <a:off x="4195229" y="4220458"/>
            <a:ext cx="757238" cy="757237"/>
            <a:chOff x="0" y="0"/>
            <a:chExt cx="756000" cy="756000"/>
          </a:xfrm>
          <a:noFill/>
        </p:grpSpPr>
        <p:sp>
          <p:nvSpPr>
            <p:cNvPr id="18" name="椭圆 53"/>
            <p:cNvSpPr/>
            <p:nvPr/>
          </p:nvSpPr>
          <p:spPr>
            <a:xfrm>
              <a:off x="0" y="0"/>
              <a:ext cx="756000" cy="756000"/>
            </a:xfrm>
            <a:prstGeom prst="ellipse">
              <a:avLst/>
            </a:prstGeom>
            <a:grpFill/>
            <a:ln w="9525">
              <a:solidFill>
                <a:srgbClr val="C00000"/>
              </a:solidFill>
            </a:ln>
          </p:spPr>
          <p:txBody>
            <a:bodyPr anchor="ctr"/>
            <a:lstStyle/>
            <a:p>
              <a:pPr lvl="0" algn="ctr" eaLnBrk="1" hangingPunct="1">
                <a:buNone/>
              </a:pPr>
              <a:endParaRPr lang="zh-CN" altLang="zh-CN" dirty="0">
                <a:solidFill>
                  <a:srgbClr val="FFFFFF"/>
                </a:solidFill>
                <a:cs typeface="+mn-ea"/>
                <a:sym typeface="+mn-lt"/>
              </a:endParaRPr>
            </a:p>
          </p:txBody>
        </p:sp>
        <p:sp>
          <p:nvSpPr>
            <p:cNvPr id="19" name="Freeform 277"/>
            <p:cNvSpPr>
              <a:spLocks noEditPoints="1"/>
            </p:cNvSpPr>
            <p:nvPr/>
          </p:nvSpPr>
          <p:spPr>
            <a:xfrm>
              <a:off x="190444" y="121807"/>
              <a:ext cx="383972" cy="455826"/>
            </a:xfrm>
            <a:custGeom>
              <a:avLst/>
              <a:gdLst>
                <a:gd name="txL" fmla="*/ 0 w 72"/>
                <a:gd name="txT" fmla="*/ 0 h 86"/>
                <a:gd name="txR" fmla="*/ 72 w 72"/>
                <a:gd name="txB" fmla="*/ 86 h 86"/>
              </a:gdLst>
              <a:ahLst/>
              <a:cxnLst>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grpFill/>
            <a:ln w="9525">
              <a:solidFill>
                <a:srgbClr val="C00000"/>
              </a:solidFill>
            </a:ln>
          </p:spPr>
          <p:txBody>
            <a:bodyPr/>
            <a:lstStyle/>
            <a:p>
              <a:endParaRPr lang="zh-CN" altLang="en-US">
                <a:cs typeface="+mn-ea"/>
                <a:sym typeface="+mn-lt"/>
              </a:endParaRPr>
            </a:p>
          </p:txBody>
        </p:sp>
      </p:grpSp>
      <p:grpSp>
        <p:nvGrpSpPr>
          <p:cNvPr id="20" name="组合 13"/>
          <p:cNvGrpSpPr/>
          <p:nvPr/>
        </p:nvGrpSpPr>
        <p:grpSpPr>
          <a:xfrm>
            <a:off x="4195229" y="3128258"/>
            <a:ext cx="757238" cy="755650"/>
            <a:chOff x="0" y="0"/>
            <a:chExt cx="756000" cy="756000"/>
          </a:xfrm>
          <a:noFill/>
        </p:grpSpPr>
        <p:sp>
          <p:nvSpPr>
            <p:cNvPr id="21" name="椭圆 57"/>
            <p:cNvSpPr/>
            <p:nvPr/>
          </p:nvSpPr>
          <p:spPr>
            <a:xfrm>
              <a:off x="0" y="0"/>
              <a:ext cx="756000" cy="756000"/>
            </a:xfrm>
            <a:prstGeom prst="ellipse">
              <a:avLst/>
            </a:prstGeom>
            <a:grpFill/>
            <a:ln w="9525">
              <a:solidFill>
                <a:schemeClr val="tx2">
                  <a:lumMod val="50000"/>
                </a:schemeClr>
              </a:solidFill>
            </a:ln>
          </p:spPr>
          <p:txBody>
            <a:bodyPr anchor="ctr"/>
            <a:lstStyle/>
            <a:p>
              <a:pPr lvl="0" algn="ctr" eaLnBrk="1" hangingPunct="1">
                <a:buNone/>
              </a:pPr>
              <a:endParaRPr lang="zh-CN" altLang="zh-CN" dirty="0">
                <a:solidFill>
                  <a:srgbClr val="FFFFFF"/>
                </a:solidFill>
                <a:cs typeface="+mn-ea"/>
                <a:sym typeface="+mn-lt"/>
              </a:endParaRPr>
            </a:p>
          </p:txBody>
        </p:sp>
        <p:grpSp>
          <p:nvGrpSpPr>
            <p:cNvPr id="22" name="Group 92"/>
            <p:cNvGrpSpPr/>
            <p:nvPr/>
          </p:nvGrpSpPr>
          <p:grpSpPr>
            <a:xfrm>
              <a:off x="153436" y="230209"/>
              <a:ext cx="474528" cy="295582"/>
              <a:chOff x="0" y="0"/>
              <a:chExt cx="471488" cy="293688"/>
            </a:xfrm>
            <a:grpFill/>
          </p:grpSpPr>
          <p:sp>
            <p:nvSpPr>
              <p:cNvPr id="23" name="Freeform 8"/>
              <p:cNvSpPr>
                <a:spLocks noEditPoints="1"/>
              </p:cNvSpPr>
              <p:nvPr/>
            </p:nvSpPr>
            <p:spPr>
              <a:xfrm>
                <a:off x="0" y="0"/>
                <a:ext cx="471488" cy="293688"/>
              </a:xfrm>
              <a:custGeom>
                <a:avLst/>
                <a:gdLst>
                  <a:gd name="txL" fmla="*/ 0 w 125"/>
                  <a:gd name="txT" fmla="*/ 0 h 78"/>
                  <a:gd name="txR" fmla="*/ 125 w 125"/>
                  <a:gd name="txB" fmla="*/ 78 h 78"/>
                </a:gdLst>
                <a:ahLst/>
                <a:cxnLst>
                  <a:cxn ang="0">
                    <a:pos x="2147483646" y="2147483646"/>
                  </a:cxn>
                  <a:cxn ang="0">
                    <a:pos x="2147483646" y="0"/>
                  </a:cxn>
                  <a:cxn ang="0">
                    <a:pos x="0"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w="9525">
                <a:solidFill>
                  <a:schemeClr val="tx2">
                    <a:lumMod val="50000"/>
                  </a:schemeClr>
                </a:solidFill>
              </a:ln>
            </p:spPr>
            <p:txBody>
              <a:bodyPr/>
              <a:lstStyle/>
              <a:p>
                <a:endParaRPr lang="zh-CN" altLang="en-US">
                  <a:cs typeface="+mn-ea"/>
                  <a:sym typeface="+mn-lt"/>
                </a:endParaRPr>
              </a:p>
            </p:txBody>
          </p:sp>
          <p:sp>
            <p:nvSpPr>
              <p:cNvPr id="24" name="Rectangle 9"/>
              <p:cNvSpPr/>
              <p:nvPr/>
            </p:nvSpPr>
            <p:spPr>
              <a:xfrm>
                <a:off x="63500" y="63500"/>
                <a:ext cx="90488" cy="166688"/>
              </a:xfrm>
              <a:prstGeom prst="rect">
                <a:avLst/>
              </a:prstGeom>
              <a:grpFill/>
              <a:ln w="9525">
                <a:solidFill>
                  <a:schemeClr val="tx2">
                    <a:lumMod val="50000"/>
                  </a:schemeClr>
                </a:solidFill>
                <a:miter/>
              </a:ln>
            </p:spPr>
            <p:txBody>
              <a:bodyPr lIns="121920" tIns="60960" rIns="121920" bIns="60960"/>
              <a:lstStyle/>
              <a:p>
                <a:pPr lvl="0" eaLnBrk="1" hangingPunct="1">
                  <a:buNone/>
                </a:pPr>
                <a:endParaRPr lang="zh-CN" altLang="zh-CN" sz="2500" dirty="0">
                  <a:solidFill>
                    <a:srgbClr val="000000"/>
                  </a:solidFill>
                  <a:cs typeface="+mn-ea"/>
                  <a:sym typeface="+mn-lt"/>
                </a:endParaRPr>
              </a:p>
            </p:txBody>
          </p:sp>
          <p:sp>
            <p:nvSpPr>
              <p:cNvPr id="25" name="Rectangle 10"/>
              <p:cNvSpPr/>
              <p:nvPr/>
            </p:nvSpPr>
            <p:spPr>
              <a:xfrm>
                <a:off x="169862" y="63500"/>
                <a:ext cx="85725" cy="166688"/>
              </a:xfrm>
              <a:prstGeom prst="rect">
                <a:avLst/>
              </a:prstGeom>
              <a:grpFill/>
              <a:ln w="9525">
                <a:solidFill>
                  <a:schemeClr val="tx2">
                    <a:lumMod val="50000"/>
                  </a:schemeClr>
                </a:solidFill>
                <a:miter/>
              </a:ln>
            </p:spPr>
            <p:txBody>
              <a:bodyPr lIns="121920" tIns="60960" rIns="121920" bIns="60960"/>
              <a:lstStyle/>
              <a:p>
                <a:pPr lvl="0" eaLnBrk="1" hangingPunct="1">
                  <a:buNone/>
                </a:pPr>
                <a:endParaRPr lang="zh-CN" altLang="zh-CN" sz="2500" dirty="0">
                  <a:solidFill>
                    <a:srgbClr val="000000"/>
                  </a:solidFill>
                  <a:cs typeface="+mn-ea"/>
                  <a:sym typeface="+mn-lt"/>
                </a:endParaRPr>
              </a:p>
            </p:txBody>
          </p:sp>
        </p:grpSp>
      </p:grpSp>
      <p:grpSp>
        <p:nvGrpSpPr>
          <p:cNvPr id="26" name="组合 11"/>
          <p:cNvGrpSpPr/>
          <p:nvPr/>
        </p:nvGrpSpPr>
        <p:grpSpPr>
          <a:xfrm>
            <a:off x="4195229" y="5314245"/>
            <a:ext cx="757238" cy="755650"/>
            <a:chOff x="0" y="0"/>
            <a:chExt cx="756000" cy="756000"/>
          </a:xfrm>
          <a:noFill/>
        </p:grpSpPr>
        <p:sp>
          <p:nvSpPr>
            <p:cNvPr id="27" name="椭圆 64"/>
            <p:cNvSpPr/>
            <p:nvPr/>
          </p:nvSpPr>
          <p:spPr>
            <a:xfrm>
              <a:off x="0" y="0"/>
              <a:ext cx="756000" cy="756000"/>
            </a:xfrm>
            <a:prstGeom prst="ellipse">
              <a:avLst/>
            </a:prstGeom>
            <a:grpFill/>
            <a:ln w="9525">
              <a:solidFill>
                <a:schemeClr val="tx2">
                  <a:lumMod val="50000"/>
                </a:schemeClr>
              </a:solidFill>
            </a:ln>
          </p:spPr>
          <p:txBody>
            <a:bodyPr anchor="ctr"/>
            <a:lstStyle/>
            <a:p>
              <a:pPr lvl="0" algn="ctr" eaLnBrk="1" hangingPunct="1">
                <a:buNone/>
              </a:pPr>
              <a:endParaRPr lang="zh-CN" altLang="zh-CN" dirty="0">
                <a:solidFill>
                  <a:srgbClr val="FFFFFF"/>
                </a:solidFill>
                <a:cs typeface="+mn-ea"/>
                <a:sym typeface="+mn-lt"/>
              </a:endParaRPr>
            </a:p>
          </p:txBody>
        </p:sp>
        <p:grpSp>
          <p:nvGrpSpPr>
            <p:cNvPr id="28" name="Group 9"/>
            <p:cNvGrpSpPr/>
            <p:nvPr/>
          </p:nvGrpSpPr>
          <p:grpSpPr>
            <a:xfrm>
              <a:off x="124976" y="198348"/>
              <a:ext cx="516045" cy="382660"/>
              <a:chOff x="0" y="0"/>
              <a:chExt cx="374651" cy="277813"/>
            </a:xfrm>
            <a:grpFill/>
          </p:grpSpPr>
          <p:sp>
            <p:nvSpPr>
              <p:cNvPr id="29" name="Freeform 17"/>
              <p:cNvSpPr/>
              <p:nvPr/>
            </p:nvSpPr>
            <p:spPr>
              <a:xfrm>
                <a:off x="141288" y="66675"/>
                <a:ext cx="233363" cy="211138"/>
              </a:xfrm>
              <a:custGeom>
                <a:avLst/>
                <a:gdLst>
                  <a:gd name="txL" fmla="*/ 0 w 89"/>
                  <a:gd name="txT" fmla="*/ 0 h 81"/>
                  <a:gd name="txR" fmla="*/ 89 w 89"/>
                  <a:gd name="txB" fmla="*/ 81 h 81"/>
                </a:gdLst>
                <a:ahLst/>
                <a:cxnLst>
                  <a:cxn ang="0">
                    <a:pos x="2147483646" y="2147483646"/>
                  </a:cxn>
                  <a:cxn ang="0">
                    <a:pos x="2147483646" y="0"/>
                  </a:cxn>
                  <a:cxn ang="0">
                    <a:pos x="2147483646" y="2147483646"/>
                  </a:cxn>
                  <a:cxn ang="0">
                    <a:pos x="2147483646" y="2147483646"/>
                  </a:cxn>
                  <a:cxn ang="0">
                    <a:pos x="0" y="2147483646"/>
                  </a:cxn>
                  <a:cxn ang="0">
                    <a:pos x="0" y="2147483646"/>
                  </a:cxn>
                  <a:cxn ang="0">
                    <a:pos x="2147483646" y="2147483646"/>
                  </a:cxn>
                  <a:cxn ang="0">
                    <a:pos x="2147483646" y="2147483646"/>
                  </a:cxn>
                  <a:cxn ang="0">
                    <a:pos x="2147483646" y="2147483646"/>
                  </a:cxn>
                  <a:cxn ang="0">
                    <a:pos x="2147483646" y="2147483646"/>
                  </a:cxn>
                </a:cxnLst>
                <a:rect l="txL" t="txT" r="txR" b="tx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w="9525">
                <a:solidFill>
                  <a:schemeClr val="tx2">
                    <a:lumMod val="50000"/>
                  </a:schemeClr>
                </a:solidFill>
              </a:ln>
            </p:spPr>
            <p:txBody>
              <a:bodyPr/>
              <a:lstStyle/>
              <a:p>
                <a:endParaRPr lang="zh-CN" altLang="en-US">
                  <a:cs typeface="+mn-ea"/>
                  <a:sym typeface="+mn-lt"/>
                </a:endParaRPr>
              </a:p>
            </p:txBody>
          </p:sp>
          <p:sp>
            <p:nvSpPr>
              <p:cNvPr id="30" name="Freeform 18"/>
              <p:cNvSpPr/>
              <p:nvPr/>
            </p:nvSpPr>
            <p:spPr>
              <a:xfrm>
                <a:off x="0" y="0"/>
                <a:ext cx="241300" cy="209550"/>
              </a:xfrm>
              <a:custGeom>
                <a:avLst/>
                <a:gdLst>
                  <a:gd name="txL" fmla="*/ 0 w 92"/>
                  <a:gd name="txT" fmla="*/ 0 h 80"/>
                  <a:gd name="txR" fmla="*/ 92 w 92"/>
                  <a:gd name="txB" fmla="*/ 80 h 80"/>
                </a:gdLst>
                <a:ahLst/>
                <a:cxnLst>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w="9525">
                <a:solidFill>
                  <a:schemeClr val="tx2">
                    <a:lumMod val="50000"/>
                  </a:schemeClr>
                </a:solidFill>
              </a:ln>
            </p:spPr>
            <p:txBody>
              <a:bodyPr/>
              <a:lstStyle/>
              <a:p>
                <a:endParaRPr lang="zh-CN" altLang="en-US">
                  <a:cs typeface="+mn-ea"/>
                  <a:sym typeface="+mn-lt"/>
                </a:endParaRPr>
              </a:p>
            </p:txBody>
          </p:sp>
        </p:grpSp>
      </p:grpSp>
      <p:sp>
        <p:nvSpPr>
          <p:cNvPr id="31" name="矩形 77"/>
          <p:cNvSpPr/>
          <p:nvPr/>
        </p:nvSpPr>
        <p:spPr>
          <a:xfrm>
            <a:off x="2839504" y="1955095"/>
            <a:ext cx="1312863" cy="431800"/>
          </a:xfrm>
          <a:prstGeom prst="rect">
            <a:avLst/>
          </a:prstGeom>
          <a:noFill/>
          <a:ln w="9525">
            <a:noFill/>
            <a:miter/>
          </a:ln>
        </p:spPr>
        <p:txBody>
          <a:bodyPr wrap="none" lIns="91431" tIns="45716" rIns="91431" bIns="45716">
            <a:spAutoFit/>
          </a:bodyPr>
          <a:lstStyle/>
          <a:p>
            <a:pPr lvl="0" algn="r" eaLnBrk="1" hangingPunct="1">
              <a:buNone/>
            </a:pPr>
            <a:r>
              <a:rPr lang="zh-CN" altLang="en-US" sz="2200" b="1" dirty="0">
                <a:solidFill>
                  <a:schemeClr val="bg1">
                    <a:lumMod val="50000"/>
                  </a:schemeClr>
                </a:solidFill>
                <a:cs typeface="+mn-ea"/>
                <a:sym typeface="+mn-lt"/>
              </a:rPr>
              <a:t>添加标题</a:t>
            </a:r>
            <a:endParaRPr lang="en-US" altLang="x-none" sz="2200" b="1" dirty="0">
              <a:solidFill>
                <a:schemeClr val="bg1">
                  <a:lumMod val="50000"/>
                </a:schemeClr>
              </a:solidFill>
              <a:cs typeface="+mn-ea"/>
              <a:sym typeface="+mn-lt"/>
            </a:endParaRPr>
          </a:p>
        </p:txBody>
      </p:sp>
      <p:sp>
        <p:nvSpPr>
          <p:cNvPr id="32" name="矩形 78"/>
          <p:cNvSpPr/>
          <p:nvPr/>
        </p:nvSpPr>
        <p:spPr>
          <a:xfrm>
            <a:off x="1588554" y="2336095"/>
            <a:ext cx="2563813" cy="522288"/>
          </a:xfrm>
          <a:prstGeom prst="rect">
            <a:avLst/>
          </a:prstGeom>
          <a:noFill/>
          <a:ln w="9525">
            <a:noFill/>
            <a:miter/>
          </a:ln>
        </p:spPr>
        <p:txBody>
          <a:bodyPr>
            <a:spAutoFit/>
          </a:bodyPr>
          <a:lstStyle/>
          <a:p>
            <a:pPr lvl="0" algn="r" eaLnBrk="1" hangingPunct="1">
              <a:buNone/>
            </a:pPr>
            <a:r>
              <a:rPr lang="zh-CN" altLang="en-US" sz="1400" dirty="0">
                <a:solidFill>
                  <a:schemeClr val="bg1">
                    <a:lumMod val="50000"/>
                  </a:schemeClr>
                </a:solidFill>
                <a:cs typeface="+mn-ea"/>
                <a:sym typeface="+mn-lt"/>
              </a:rPr>
              <a:t>点击输入图表的描述说明，点击输入图表的描述说明</a:t>
            </a:r>
            <a:endParaRPr lang="zh-CN" altLang="en-US" sz="1400" dirty="0">
              <a:solidFill>
                <a:schemeClr val="bg1">
                  <a:lumMod val="50000"/>
                </a:schemeClr>
              </a:solidFill>
              <a:cs typeface="+mn-ea"/>
              <a:sym typeface="+mn-lt"/>
            </a:endParaRPr>
          </a:p>
        </p:txBody>
      </p:sp>
      <p:sp>
        <p:nvSpPr>
          <p:cNvPr id="33" name="矩形 79"/>
          <p:cNvSpPr/>
          <p:nvPr/>
        </p:nvSpPr>
        <p:spPr>
          <a:xfrm>
            <a:off x="2839504" y="3056820"/>
            <a:ext cx="1312863" cy="431800"/>
          </a:xfrm>
          <a:prstGeom prst="rect">
            <a:avLst/>
          </a:prstGeom>
          <a:noFill/>
          <a:ln w="9525">
            <a:noFill/>
            <a:miter/>
          </a:ln>
        </p:spPr>
        <p:txBody>
          <a:bodyPr wrap="none" lIns="91431" tIns="45716" rIns="91431" bIns="45716">
            <a:spAutoFit/>
          </a:bodyPr>
          <a:lstStyle/>
          <a:p>
            <a:pPr lvl="0" algn="r" eaLnBrk="1" hangingPunct="1">
              <a:buNone/>
            </a:pPr>
            <a:r>
              <a:rPr lang="zh-CN" altLang="en-US" sz="2200" b="1" dirty="0">
                <a:solidFill>
                  <a:schemeClr val="bg1">
                    <a:lumMod val="50000"/>
                  </a:schemeClr>
                </a:solidFill>
                <a:cs typeface="+mn-ea"/>
                <a:sym typeface="+mn-lt"/>
              </a:rPr>
              <a:t>添加标题</a:t>
            </a:r>
            <a:endParaRPr lang="en-US" altLang="x-none" sz="2200" b="1" dirty="0">
              <a:solidFill>
                <a:schemeClr val="bg1">
                  <a:lumMod val="50000"/>
                </a:schemeClr>
              </a:solidFill>
              <a:cs typeface="+mn-ea"/>
              <a:sym typeface="+mn-lt"/>
            </a:endParaRPr>
          </a:p>
        </p:txBody>
      </p:sp>
      <p:sp>
        <p:nvSpPr>
          <p:cNvPr id="34" name="矩形 80"/>
          <p:cNvSpPr/>
          <p:nvPr/>
        </p:nvSpPr>
        <p:spPr>
          <a:xfrm>
            <a:off x="1588554" y="3437820"/>
            <a:ext cx="2563813" cy="523875"/>
          </a:xfrm>
          <a:prstGeom prst="rect">
            <a:avLst/>
          </a:prstGeom>
          <a:noFill/>
          <a:ln w="9525">
            <a:noFill/>
            <a:miter/>
          </a:ln>
        </p:spPr>
        <p:txBody>
          <a:bodyPr>
            <a:spAutoFit/>
          </a:bodyPr>
          <a:lstStyle/>
          <a:p>
            <a:pPr lvl="0" algn="r" eaLnBrk="1" hangingPunct="1">
              <a:buNone/>
            </a:pPr>
            <a:r>
              <a:rPr lang="zh-CN" altLang="en-US" sz="1400" dirty="0">
                <a:solidFill>
                  <a:schemeClr val="bg1">
                    <a:lumMod val="50000"/>
                  </a:schemeClr>
                </a:solidFill>
                <a:cs typeface="+mn-ea"/>
                <a:sym typeface="+mn-lt"/>
              </a:rPr>
              <a:t>点击输入图表的描述说明，点击输入图表的描述说明</a:t>
            </a:r>
            <a:endParaRPr lang="zh-CN" altLang="en-US" sz="1400" dirty="0">
              <a:solidFill>
                <a:schemeClr val="bg1">
                  <a:lumMod val="50000"/>
                </a:schemeClr>
              </a:solidFill>
              <a:cs typeface="+mn-ea"/>
              <a:sym typeface="+mn-lt"/>
            </a:endParaRPr>
          </a:p>
        </p:txBody>
      </p:sp>
      <p:sp>
        <p:nvSpPr>
          <p:cNvPr id="35" name="矩形 81"/>
          <p:cNvSpPr/>
          <p:nvPr/>
        </p:nvSpPr>
        <p:spPr>
          <a:xfrm>
            <a:off x="2839504" y="4158545"/>
            <a:ext cx="1312863" cy="431800"/>
          </a:xfrm>
          <a:prstGeom prst="rect">
            <a:avLst/>
          </a:prstGeom>
          <a:noFill/>
          <a:ln w="9525">
            <a:noFill/>
            <a:miter/>
          </a:ln>
        </p:spPr>
        <p:txBody>
          <a:bodyPr wrap="none" lIns="91431" tIns="45716" rIns="91431" bIns="45716">
            <a:spAutoFit/>
          </a:bodyPr>
          <a:lstStyle/>
          <a:p>
            <a:pPr lvl="0" algn="r" eaLnBrk="1" hangingPunct="1">
              <a:buNone/>
            </a:pPr>
            <a:r>
              <a:rPr lang="zh-CN" altLang="en-US" sz="2200" b="1" dirty="0">
                <a:solidFill>
                  <a:schemeClr val="bg1">
                    <a:lumMod val="50000"/>
                  </a:schemeClr>
                </a:solidFill>
                <a:cs typeface="+mn-ea"/>
                <a:sym typeface="+mn-lt"/>
              </a:rPr>
              <a:t>添加标题</a:t>
            </a:r>
            <a:endParaRPr lang="en-US" altLang="x-none" sz="2200" b="1" dirty="0">
              <a:solidFill>
                <a:schemeClr val="bg1">
                  <a:lumMod val="50000"/>
                </a:schemeClr>
              </a:solidFill>
              <a:cs typeface="+mn-ea"/>
              <a:sym typeface="+mn-lt"/>
            </a:endParaRPr>
          </a:p>
        </p:txBody>
      </p:sp>
      <p:sp>
        <p:nvSpPr>
          <p:cNvPr id="36" name="矩形 82"/>
          <p:cNvSpPr/>
          <p:nvPr/>
        </p:nvSpPr>
        <p:spPr>
          <a:xfrm>
            <a:off x="1588554" y="4539545"/>
            <a:ext cx="2563813" cy="523875"/>
          </a:xfrm>
          <a:prstGeom prst="rect">
            <a:avLst/>
          </a:prstGeom>
          <a:noFill/>
          <a:ln w="9525">
            <a:noFill/>
            <a:miter/>
          </a:ln>
        </p:spPr>
        <p:txBody>
          <a:bodyPr>
            <a:spAutoFit/>
          </a:bodyPr>
          <a:lstStyle/>
          <a:p>
            <a:pPr lvl="0" algn="r" eaLnBrk="1" hangingPunct="1">
              <a:buNone/>
            </a:pPr>
            <a:r>
              <a:rPr lang="zh-CN" altLang="en-US" sz="1400" dirty="0">
                <a:solidFill>
                  <a:schemeClr val="bg1">
                    <a:lumMod val="50000"/>
                  </a:schemeClr>
                </a:solidFill>
                <a:cs typeface="+mn-ea"/>
                <a:sym typeface="+mn-lt"/>
              </a:rPr>
              <a:t>点击输入图表的描述说明，点击输入图表的描述说明</a:t>
            </a:r>
            <a:endParaRPr lang="zh-CN" altLang="en-US" sz="1400" dirty="0">
              <a:solidFill>
                <a:schemeClr val="bg1">
                  <a:lumMod val="50000"/>
                </a:schemeClr>
              </a:solidFill>
              <a:cs typeface="+mn-ea"/>
              <a:sym typeface="+mn-lt"/>
            </a:endParaRPr>
          </a:p>
        </p:txBody>
      </p:sp>
      <p:sp>
        <p:nvSpPr>
          <p:cNvPr id="37" name="矩形 83"/>
          <p:cNvSpPr/>
          <p:nvPr/>
        </p:nvSpPr>
        <p:spPr>
          <a:xfrm>
            <a:off x="2839504" y="5261858"/>
            <a:ext cx="1312863" cy="430212"/>
          </a:xfrm>
          <a:prstGeom prst="rect">
            <a:avLst/>
          </a:prstGeom>
          <a:noFill/>
          <a:ln w="9525">
            <a:noFill/>
            <a:miter/>
          </a:ln>
        </p:spPr>
        <p:txBody>
          <a:bodyPr wrap="none" lIns="91431" tIns="45716" rIns="91431" bIns="45716">
            <a:spAutoFit/>
          </a:bodyPr>
          <a:lstStyle/>
          <a:p>
            <a:pPr lvl="0" algn="r" eaLnBrk="1" hangingPunct="1">
              <a:buNone/>
            </a:pPr>
            <a:r>
              <a:rPr lang="zh-CN" altLang="en-US" sz="2200" b="1" dirty="0">
                <a:solidFill>
                  <a:schemeClr val="bg1">
                    <a:lumMod val="50000"/>
                  </a:schemeClr>
                </a:solidFill>
                <a:cs typeface="+mn-ea"/>
                <a:sym typeface="+mn-lt"/>
              </a:rPr>
              <a:t>添加标题</a:t>
            </a:r>
            <a:endParaRPr lang="en-US" altLang="x-none" sz="2200" b="1" dirty="0">
              <a:solidFill>
                <a:schemeClr val="bg1">
                  <a:lumMod val="50000"/>
                </a:schemeClr>
              </a:solidFill>
              <a:cs typeface="+mn-ea"/>
              <a:sym typeface="+mn-lt"/>
            </a:endParaRPr>
          </a:p>
        </p:txBody>
      </p:sp>
      <p:sp>
        <p:nvSpPr>
          <p:cNvPr id="38" name="矩形 84"/>
          <p:cNvSpPr/>
          <p:nvPr/>
        </p:nvSpPr>
        <p:spPr>
          <a:xfrm>
            <a:off x="1588554" y="5641270"/>
            <a:ext cx="2563813" cy="523875"/>
          </a:xfrm>
          <a:prstGeom prst="rect">
            <a:avLst/>
          </a:prstGeom>
          <a:noFill/>
          <a:ln w="9525">
            <a:noFill/>
            <a:miter/>
          </a:ln>
        </p:spPr>
        <p:txBody>
          <a:bodyPr>
            <a:spAutoFit/>
          </a:bodyPr>
          <a:lstStyle/>
          <a:p>
            <a:pPr lvl="0" algn="r" eaLnBrk="1" hangingPunct="1">
              <a:buNone/>
            </a:pPr>
            <a:r>
              <a:rPr lang="zh-CN" altLang="en-US" sz="1400" dirty="0">
                <a:solidFill>
                  <a:schemeClr val="bg1">
                    <a:lumMod val="50000"/>
                  </a:schemeClr>
                </a:solidFill>
                <a:cs typeface="+mn-ea"/>
                <a:sym typeface="+mn-lt"/>
              </a:rPr>
              <a:t>点击输入图表的描述说明，点击输入图表的描述说明</a:t>
            </a:r>
            <a:endParaRPr lang="zh-CN" altLang="en-US" sz="1400" dirty="0">
              <a:solidFill>
                <a:schemeClr val="bg1">
                  <a:lumMod val="50000"/>
                </a:schemeClr>
              </a:solidFill>
              <a:cs typeface="+mn-ea"/>
              <a:sym typeface="+mn-lt"/>
            </a:endParaRPr>
          </a:p>
        </p:txBody>
      </p:sp>
      <p:sp>
        <p:nvSpPr>
          <p:cNvPr id="39" name="矩形 38"/>
          <p:cNvSpPr/>
          <p:nvPr/>
        </p:nvSpPr>
        <p:spPr>
          <a:xfrm>
            <a:off x="5723198" y="1955095"/>
            <a:ext cx="5296133" cy="4371582"/>
          </a:xfrm>
          <a:prstGeom prst="rect">
            <a:avLst/>
          </a:prstGeom>
          <a:blipFill dpi="0" rotWithShape="1">
            <a:blip r:embed="rId4">
              <a:extLst>
                <a:ext uri="{BEBA8EAE-BF5A-486C-A8C5-ECC9F3942E4B}">
                  <a14:imgProps xmlns:a14="http://schemas.microsoft.com/office/drawing/2010/main">
                    <a14:imgLayer r:embed="rId5">
                      <a14:imgEffect>
                        <a14:saturation sat="0"/>
                      </a14:imgEffect>
                    </a14:imgLayer>
                  </a14:imgProps>
                </a:ext>
              </a:extLst>
            </a:blip>
            <a:srcRect/>
            <a:tile tx="0" ty="0" sx="55000" sy="5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filter="fade">
                                      <p:cBhvr>
                                        <p:cTn id="13" dur="500"/>
                                        <p:tgtEl>
                                          <p:spTgt spid="26"/>
                                        </p:tgtEl>
                                      </p:cBhvr>
                                    </p:animEffect>
                                  </p:childTnLst>
                                </p:cTn>
                              </p:par>
                            </p:childTnLst>
                          </p:cTn>
                        </p:par>
                        <p:par>
                          <p:cTn id="14" fill="hold">
                            <p:stCondLst>
                              <p:cond delay="1000"/>
                            </p:stCondLst>
                            <p:childTnLst>
                              <p:par>
                                <p:cTn id="15" presetID="14" presetClass="entr" presetSubtype="1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filter="randombar(horizontal)">
                                      <p:cBhvr>
                                        <p:cTn id="17" dur="500"/>
                                        <p:tgtEl>
                                          <p:spTgt spid="37"/>
                                        </p:tgtEl>
                                      </p:cBhvr>
                                    </p:animEffect>
                                  </p:childTnLst>
                                </p:cTn>
                              </p:par>
                              <p:par>
                                <p:cTn id="18" presetID="14" presetClass="entr" presetSubtype="10" fill="hold" grpId="0" nodeType="withEffect">
                                  <p:stCondLst>
                                    <p:cond delay="0"/>
                                  </p:stCondLst>
                                  <p:childTnLst>
                                    <p:set>
                                      <p:cBhvr>
                                        <p:cTn id="19" dur="1" fill="hold">
                                          <p:stCondLst>
                                            <p:cond delay="0"/>
                                          </p:stCondLst>
                                        </p:cTn>
                                        <p:tgtEl>
                                          <p:spTgt spid="38"/>
                                        </p:tgtEl>
                                        <p:attrNameLst>
                                          <p:attrName>style.visibility</p:attrName>
                                        </p:attrNameLst>
                                      </p:cBhvr>
                                      <p:to>
                                        <p:strVal val="visible"/>
                                      </p:to>
                                    </p:set>
                                    <p:animEffect filter="randombar(horizontal)">
                                      <p:cBhvr>
                                        <p:cTn id="20" dur="500"/>
                                        <p:tgtEl>
                                          <p:spTgt spid="38"/>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filter="fade">
                                      <p:cBhvr>
                                        <p:cTn id="24" dur="500"/>
                                        <p:tgtEl>
                                          <p:spTgt spid="17"/>
                                        </p:tgtEl>
                                      </p:cBhvr>
                                    </p:animEffect>
                                  </p:childTnLst>
                                </p:cTn>
                              </p:par>
                            </p:childTnLst>
                          </p:cTn>
                        </p:par>
                        <p:par>
                          <p:cTn id="25" fill="hold">
                            <p:stCondLst>
                              <p:cond delay="2000"/>
                            </p:stCondLst>
                            <p:childTnLst>
                              <p:par>
                                <p:cTn id="26" presetID="14" presetClass="entr" presetSubtype="1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Effect filter="randombar(horizontal)">
                                      <p:cBhvr>
                                        <p:cTn id="28" dur="500"/>
                                        <p:tgtEl>
                                          <p:spTgt spid="36"/>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Effect filter="randombar(horizontal)">
                                      <p:cBhvr>
                                        <p:cTn id="31" dur="500"/>
                                        <p:tgtEl>
                                          <p:spTgt spid="35"/>
                                        </p:tgtEl>
                                      </p:cBhvr>
                                    </p:animEffect>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filter="fade">
                                      <p:cBhvr>
                                        <p:cTn id="35" dur="500"/>
                                        <p:tgtEl>
                                          <p:spTgt spid="20"/>
                                        </p:tgtEl>
                                      </p:cBhvr>
                                    </p:animEffect>
                                  </p:childTnLst>
                                </p:cTn>
                              </p:par>
                            </p:childTnLst>
                          </p:cTn>
                        </p:par>
                        <p:par>
                          <p:cTn id="36" fill="hold">
                            <p:stCondLst>
                              <p:cond delay="3000"/>
                            </p:stCondLst>
                            <p:childTnLst>
                              <p:par>
                                <p:cTn id="37" presetID="14" presetClass="entr" presetSubtype="10"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filter="randombar(horizontal)">
                                      <p:cBhvr>
                                        <p:cTn id="39" dur="500"/>
                                        <p:tgtEl>
                                          <p:spTgt spid="33"/>
                                        </p:tgtEl>
                                      </p:cBhvr>
                                    </p:animEffect>
                                  </p:childTnLst>
                                </p:cTn>
                              </p:par>
                              <p:par>
                                <p:cTn id="40" presetID="14" presetClass="entr" presetSubtype="10"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filter="randombar(horizontal)">
                                      <p:cBhvr>
                                        <p:cTn id="42" dur="500"/>
                                        <p:tgtEl>
                                          <p:spTgt spid="34"/>
                                        </p:tgtEl>
                                      </p:cBhvr>
                                    </p:animEffect>
                                  </p:childTnLst>
                                </p:cTn>
                              </p:par>
                            </p:childTnLst>
                          </p:cTn>
                        </p:par>
                        <p:par>
                          <p:cTn id="43" fill="hold">
                            <p:stCondLst>
                              <p:cond delay="3500"/>
                            </p:stCondLst>
                            <p:childTnLst>
                              <p:par>
                                <p:cTn id="44" presetID="10" presetClass="entr" presetSubtype="0"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filter="fade">
                                      <p:cBhvr>
                                        <p:cTn id="46" dur="500"/>
                                        <p:tgtEl>
                                          <p:spTgt spid="12"/>
                                        </p:tgtEl>
                                      </p:cBhvr>
                                    </p:animEffect>
                                  </p:childTnLst>
                                </p:cTn>
                              </p:par>
                            </p:childTnLst>
                          </p:cTn>
                        </p:par>
                        <p:par>
                          <p:cTn id="47" fill="hold">
                            <p:stCondLst>
                              <p:cond delay="4000"/>
                            </p:stCondLst>
                            <p:childTnLst>
                              <p:par>
                                <p:cTn id="48" presetID="14" presetClass="entr" presetSubtype="10"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filter="randombar(horizontal)">
                                      <p:cBhvr>
                                        <p:cTn id="50" dur="500"/>
                                        <p:tgtEl>
                                          <p:spTgt spid="31"/>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filter="randombar(horizontal)">
                                      <p:cBhvr>
                                        <p:cTn id="53" dur="500"/>
                                        <p:tgtEl>
                                          <p:spTgt spid="32"/>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39"/>
                                        </p:tgtEl>
                                        <p:attrNameLst>
                                          <p:attrName>style.visibility</p:attrName>
                                        </p:attrNameLst>
                                      </p:cBhvr>
                                      <p:to>
                                        <p:strVal val="visible"/>
                                      </p:to>
                                    </p:set>
                                    <p:animEffect transition="in" filter="fade">
                                      <p:cBhvr>
                                        <p:cTn id="56" dur="1000"/>
                                        <p:tgtEl>
                                          <p:spTgt spid="39"/>
                                        </p:tgtEl>
                                      </p:cBhvr>
                                    </p:animEffect>
                                    <p:anim calcmode="lin" valueType="num">
                                      <p:cBhvr>
                                        <p:cTn id="57" dur="1000" fill="hold"/>
                                        <p:tgtEl>
                                          <p:spTgt spid="39"/>
                                        </p:tgtEl>
                                        <p:attrNameLst>
                                          <p:attrName>ppt_x</p:attrName>
                                        </p:attrNameLst>
                                      </p:cBhvr>
                                      <p:tavLst>
                                        <p:tav tm="0">
                                          <p:val>
                                            <p:strVal val="#ppt_x"/>
                                          </p:val>
                                        </p:tav>
                                        <p:tav tm="100000">
                                          <p:val>
                                            <p:strVal val="#ppt_x"/>
                                          </p:val>
                                        </p:tav>
                                      </p:tavLst>
                                    </p:anim>
                                    <p:anim calcmode="lin" valueType="num">
                                      <p:cBhvr>
                                        <p:cTn id="58"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p:bldP spid="32" grpId="0" bldLvl="0"/>
      <p:bldP spid="33" grpId="0" bldLvl="0"/>
      <p:bldP spid="34" grpId="0" bldLvl="0"/>
      <p:bldP spid="35" grpId="0" bldLvl="0"/>
      <p:bldP spid="36" grpId="0" bldLvl="0"/>
      <p:bldP spid="37" grpId="0" bldLvl="0"/>
      <p:bldP spid="38" grpId="0" bldLvl="0"/>
      <p:bldP spid="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矩形 11"/>
          <p:cNvSpPr/>
          <p:nvPr/>
        </p:nvSpPr>
        <p:spPr>
          <a:xfrm>
            <a:off x="6902450" y="4697198"/>
            <a:ext cx="2771775" cy="346075"/>
          </a:xfrm>
          <a:prstGeom prst="rect">
            <a:avLst/>
          </a:prstGeom>
          <a:no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endParaRPr lang="zh-CN" altLang="en-US" sz="1350" noProof="1">
              <a:solidFill>
                <a:prstClr val="white"/>
              </a:solidFill>
              <a:cs typeface="+mn-ea"/>
              <a:sym typeface="+mn-lt"/>
            </a:endParaRPr>
          </a:p>
        </p:txBody>
      </p:sp>
      <p:sp>
        <p:nvSpPr>
          <p:cNvPr id="13" name="文本框 17"/>
          <p:cNvSpPr txBox="1">
            <a:spLocks noChangeArrowheads="1"/>
          </p:cNvSpPr>
          <p:nvPr/>
        </p:nvSpPr>
        <p:spPr bwMode="auto">
          <a:xfrm>
            <a:off x="6791325" y="5179798"/>
            <a:ext cx="30638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ea typeface="微软雅黑" panose="020B0503020204020204" pitchFamily="34" charset="-122"/>
              </a:defRPr>
            </a:lvl1pPr>
            <a:lvl2pPr defTabSz="685800">
              <a:defRPr>
                <a:solidFill>
                  <a:schemeClr val="tx1"/>
                </a:solidFill>
                <a:latin typeface="Calibri" panose="020F0502020204030204" pitchFamily="34" charset="0"/>
                <a:ea typeface="微软雅黑" panose="020B0503020204020204" pitchFamily="34" charset="-122"/>
              </a:defRPr>
            </a:lvl2pPr>
            <a:lvl3pPr defTabSz="685800">
              <a:defRPr>
                <a:solidFill>
                  <a:schemeClr val="tx1"/>
                </a:solidFill>
                <a:latin typeface="Calibri" panose="020F0502020204030204" pitchFamily="34" charset="0"/>
                <a:ea typeface="微软雅黑" panose="020B0503020204020204" pitchFamily="34" charset="-122"/>
              </a:defRPr>
            </a:lvl3pPr>
            <a:lvl4pPr defTabSz="685800">
              <a:defRPr>
                <a:solidFill>
                  <a:schemeClr val="tx1"/>
                </a:solidFill>
                <a:latin typeface="Calibri" panose="020F0502020204030204" pitchFamily="34" charset="0"/>
                <a:ea typeface="微软雅黑" panose="020B0503020204020204" pitchFamily="34" charset="-122"/>
              </a:defRPr>
            </a:lvl4pPr>
            <a:lvl5pPr defTabSz="685800">
              <a:defRPr>
                <a:solidFill>
                  <a:schemeClr val="tx1"/>
                </a:solidFill>
                <a:latin typeface="Calibri" panose="020F0502020204030204" pitchFamily="34" charset="0"/>
                <a:ea typeface="微软雅黑" panose="020B0503020204020204" pitchFamily="34" charset="-122"/>
              </a:defRPr>
            </a:lvl5pPr>
            <a:lvl6pPr defTabSz="6858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defTabSz="6858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defTabSz="6858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defTabSz="6858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1200" dirty="0">
                <a:solidFill>
                  <a:schemeClr val="bg1">
                    <a:lumMod val="50000"/>
                  </a:schemeClr>
                </a:solidFill>
                <a:latin typeface="+mn-lt"/>
                <a:ea typeface="+mn-ea"/>
                <a:cs typeface="+mn-ea"/>
                <a:sym typeface="+mn-lt"/>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dirty="0">
              <a:solidFill>
                <a:schemeClr val="bg1">
                  <a:lumMod val="50000"/>
                </a:schemeClr>
              </a:solidFill>
              <a:latin typeface="+mn-lt"/>
              <a:ea typeface="+mn-ea"/>
              <a:cs typeface="+mn-ea"/>
              <a:sym typeface="+mn-lt"/>
            </a:endParaRPr>
          </a:p>
        </p:txBody>
      </p:sp>
      <p:sp>
        <p:nvSpPr>
          <p:cNvPr id="14" name="文本框 19"/>
          <p:cNvSpPr txBox="1">
            <a:spLocks noChangeArrowheads="1"/>
          </p:cNvSpPr>
          <p:nvPr/>
        </p:nvSpPr>
        <p:spPr bwMode="auto">
          <a:xfrm>
            <a:off x="2689225" y="5325345"/>
            <a:ext cx="3063875"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Calibri" panose="020F0502020204030204" pitchFamily="34" charset="0"/>
                <a:ea typeface="微软雅黑" panose="020B0503020204020204" pitchFamily="34" charset="-122"/>
              </a:defRPr>
            </a:lvl1pPr>
            <a:lvl2pPr defTabSz="685800">
              <a:defRPr>
                <a:solidFill>
                  <a:schemeClr val="tx1"/>
                </a:solidFill>
                <a:latin typeface="Calibri" panose="020F0502020204030204" pitchFamily="34" charset="0"/>
                <a:ea typeface="微软雅黑" panose="020B0503020204020204" pitchFamily="34" charset="-122"/>
              </a:defRPr>
            </a:lvl2pPr>
            <a:lvl3pPr defTabSz="685800">
              <a:defRPr>
                <a:solidFill>
                  <a:schemeClr val="tx1"/>
                </a:solidFill>
                <a:latin typeface="Calibri" panose="020F0502020204030204" pitchFamily="34" charset="0"/>
                <a:ea typeface="微软雅黑" panose="020B0503020204020204" pitchFamily="34" charset="-122"/>
              </a:defRPr>
            </a:lvl3pPr>
            <a:lvl4pPr defTabSz="685800">
              <a:defRPr>
                <a:solidFill>
                  <a:schemeClr val="tx1"/>
                </a:solidFill>
                <a:latin typeface="Calibri" panose="020F0502020204030204" pitchFamily="34" charset="0"/>
                <a:ea typeface="微软雅黑" panose="020B0503020204020204" pitchFamily="34" charset="-122"/>
              </a:defRPr>
            </a:lvl4pPr>
            <a:lvl5pPr defTabSz="685800">
              <a:defRPr>
                <a:solidFill>
                  <a:schemeClr val="tx1"/>
                </a:solidFill>
                <a:latin typeface="Calibri" panose="020F0502020204030204" pitchFamily="34" charset="0"/>
                <a:ea typeface="微软雅黑" panose="020B0503020204020204" pitchFamily="34" charset="-122"/>
              </a:defRPr>
            </a:lvl5pPr>
            <a:lvl6pPr defTabSz="6858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defTabSz="6858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defTabSz="6858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defTabSz="6858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zh-CN" altLang="en-US" sz="1200">
                <a:solidFill>
                  <a:schemeClr val="bg1">
                    <a:lumMod val="50000"/>
                  </a:schemeClr>
                </a:solidFill>
                <a:latin typeface="+mn-lt"/>
                <a:ea typeface="+mn-ea"/>
                <a:cs typeface="+mn-ea"/>
                <a:sym typeface="+mn-lt"/>
              </a:rPr>
              <a:t>标题数字等都可以通过点击和重新输入进行更改。标题数字等都可以通过点击和重新输入进行更改。标题数字等都可以通过点击和重新输入进行更改。标题数字等都可以通过点击和重新输入进行更改。</a:t>
            </a:r>
            <a:endParaRPr lang="en-US" altLang="zh-CN" sz="1200">
              <a:solidFill>
                <a:schemeClr val="bg1">
                  <a:lumMod val="50000"/>
                </a:schemeClr>
              </a:solidFill>
              <a:latin typeface="+mn-lt"/>
              <a:ea typeface="+mn-ea"/>
              <a:cs typeface="+mn-ea"/>
              <a:sym typeface="+mn-lt"/>
            </a:endParaRPr>
          </a:p>
        </p:txBody>
      </p:sp>
      <p:sp>
        <p:nvSpPr>
          <p:cNvPr id="15" name="文本框 21"/>
          <p:cNvSpPr txBox="1">
            <a:spLocks noChangeArrowheads="1"/>
          </p:cNvSpPr>
          <p:nvPr/>
        </p:nvSpPr>
        <p:spPr bwMode="auto">
          <a:xfrm>
            <a:off x="6899276" y="4697198"/>
            <a:ext cx="1659125" cy="368300"/>
          </a:xfrm>
          <a:prstGeom prst="rect">
            <a:avLst/>
          </a:prstGeom>
          <a:noFill/>
          <a:ln>
            <a:noFill/>
          </a:ln>
        </p:spPr>
        <p:txBody>
          <a:bodyPr wrap="square">
            <a:spAutoFit/>
          </a:bodyPr>
          <a:lstStyle>
            <a:lvl1pPr defTabSz="685800">
              <a:defRPr>
                <a:solidFill>
                  <a:schemeClr val="tx1"/>
                </a:solidFill>
                <a:latin typeface="Calibri" panose="020F0502020204030204" pitchFamily="34" charset="0"/>
                <a:ea typeface="微软雅黑" panose="020B0503020204020204" pitchFamily="34" charset="-122"/>
              </a:defRPr>
            </a:lvl1pPr>
            <a:lvl2pPr defTabSz="685800">
              <a:defRPr>
                <a:solidFill>
                  <a:schemeClr val="tx1"/>
                </a:solidFill>
                <a:latin typeface="Calibri" panose="020F0502020204030204" pitchFamily="34" charset="0"/>
                <a:ea typeface="微软雅黑" panose="020B0503020204020204" pitchFamily="34" charset="-122"/>
              </a:defRPr>
            </a:lvl2pPr>
            <a:lvl3pPr defTabSz="685800">
              <a:defRPr>
                <a:solidFill>
                  <a:schemeClr val="tx1"/>
                </a:solidFill>
                <a:latin typeface="Calibri" panose="020F0502020204030204" pitchFamily="34" charset="0"/>
                <a:ea typeface="微软雅黑" panose="020B0503020204020204" pitchFamily="34" charset="-122"/>
              </a:defRPr>
            </a:lvl3pPr>
            <a:lvl4pPr defTabSz="685800">
              <a:defRPr>
                <a:solidFill>
                  <a:schemeClr val="tx1"/>
                </a:solidFill>
                <a:latin typeface="Calibri" panose="020F0502020204030204" pitchFamily="34" charset="0"/>
                <a:ea typeface="微软雅黑" panose="020B0503020204020204" pitchFamily="34" charset="-122"/>
              </a:defRPr>
            </a:lvl4pPr>
            <a:lvl5pPr defTabSz="685800">
              <a:defRPr>
                <a:solidFill>
                  <a:schemeClr val="tx1"/>
                </a:solidFill>
                <a:latin typeface="Calibri" panose="020F0502020204030204" pitchFamily="34" charset="0"/>
                <a:ea typeface="微软雅黑" panose="020B0503020204020204" pitchFamily="34" charset="-122"/>
              </a:defRPr>
            </a:lvl5pPr>
            <a:lvl6pPr defTabSz="6858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defTabSz="6858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defTabSz="6858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defTabSz="6858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en-US" altLang="zh-CN" dirty="0">
                <a:solidFill>
                  <a:schemeClr val="bg1">
                    <a:lumMod val="50000"/>
                  </a:schemeClr>
                </a:solidFill>
                <a:latin typeface="+mn-lt"/>
                <a:ea typeface="+mn-ea"/>
                <a:cs typeface="+mn-ea"/>
                <a:sym typeface="+mn-lt"/>
              </a:rPr>
              <a:t>STRENGTHS</a:t>
            </a:r>
            <a:endParaRPr lang="zh-CN" altLang="en-US" dirty="0">
              <a:solidFill>
                <a:schemeClr val="bg1">
                  <a:lumMod val="50000"/>
                </a:schemeClr>
              </a:solidFill>
              <a:latin typeface="+mn-lt"/>
              <a:ea typeface="+mn-ea"/>
              <a:cs typeface="+mn-ea"/>
              <a:sym typeface="+mn-lt"/>
            </a:endParaRPr>
          </a:p>
        </p:txBody>
      </p:sp>
      <p:sp>
        <p:nvSpPr>
          <p:cNvPr id="16" name="矩形 15"/>
          <p:cNvSpPr/>
          <p:nvPr/>
        </p:nvSpPr>
        <p:spPr>
          <a:xfrm>
            <a:off x="2800350" y="4707808"/>
            <a:ext cx="2771775" cy="346075"/>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fontAlgn="auto"/>
            <a:endParaRPr lang="zh-CN" altLang="en-US" sz="1350" noProof="1">
              <a:solidFill>
                <a:prstClr val="white"/>
              </a:solidFill>
              <a:cs typeface="+mn-ea"/>
              <a:sym typeface="+mn-lt"/>
            </a:endParaRPr>
          </a:p>
        </p:txBody>
      </p:sp>
      <p:sp>
        <p:nvSpPr>
          <p:cNvPr id="17" name="文本框 25"/>
          <p:cNvSpPr txBox="1">
            <a:spLocks noChangeArrowheads="1"/>
          </p:cNvSpPr>
          <p:nvPr/>
        </p:nvSpPr>
        <p:spPr bwMode="auto">
          <a:xfrm>
            <a:off x="2797176" y="4707808"/>
            <a:ext cx="1897062" cy="369887"/>
          </a:xfrm>
          <a:prstGeom prst="rect">
            <a:avLst/>
          </a:prstGeom>
          <a:noFill/>
          <a:ln>
            <a:noFill/>
          </a:ln>
        </p:spPr>
        <p:txBody>
          <a:bodyPr wrap="square">
            <a:spAutoFit/>
          </a:bodyPr>
          <a:lstStyle>
            <a:lvl1pPr defTabSz="685800">
              <a:defRPr>
                <a:solidFill>
                  <a:schemeClr val="tx1"/>
                </a:solidFill>
                <a:latin typeface="Calibri" panose="020F0502020204030204" pitchFamily="34" charset="0"/>
                <a:ea typeface="微软雅黑" panose="020B0503020204020204" pitchFamily="34" charset="-122"/>
              </a:defRPr>
            </a:lvl1pPr>
            <a:lvl2pPr defTabSz="685800">
              <a:defRPr>
                <a:solidFill>
                  <a:schemeClr val="tx1"/>
                </a:solidFill>
                <a:latin typeface="Calibri" panose="020F0502020204030204" pitchFamily="34" charset="0"/>
                <a:ea typeface="微软雅黑" panose="020B0503020204020204" pitchFamily="34" charset="-122"/>
              </a:defRPr>
            </a:lvl2pPr>
            <a:lvl3pPr defTabSz="685800">
              <a:defRPr>
                <a:solidFill>
                  <a:schemeClr val="tx1"/>
                </a:solidFill>
                <a:latin typeface="Calibri" panose="020F0502020204030204" pitchFamily="34" charset="0"/>
                <a:ea typeface="微软雅黑" panose="020B0503020204020204" pitchFamily="34" charset="-122"/>
              </a:defRPr>
            </a:lvl3pPr>
            <a:lvl4pPr defTabSz="685800">
              <a:defRPr>
                <a:solidFill>
                  <a:schemeClr val="tx1"/>
                </a:solidFill>
                <a:latin typeface="Calibri" panose="020F0502020204030204" pitchFamily="34" charset="0"/>
                <a:ea typeface="微软雅黑" panose="020B0503020204020204" pitchFamily="34" charset="-122"/>
              </a:defRPr>
            </a:lvl4pPr>
            <a:lvl5pPr defTabSz="685800">
              <a:defRPr>
                <a:solidFill>
                  <a:schemeClr val="tx1"/>
                </a:solidFill>
                <a:latin typeface="Calibri" panose="020F0502020204030204" pitchFamily="34" charset="0"/>
                <a:ea typeface="微软雅黑" panose="020B0503020204020204" pitchFamily="34" charset="-122"/>
              </a:defRPr>
            </a:lvl5pPr>
            <a:lvl6pPr defTabSz="6858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defTabSz="6858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defTabSz="6858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defTabSz="685800" fontAlgn="base">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r>
              <a:rPr lang="en-US" altLang="zh-CN">
                <a:solidFill>
                  <a:schemeClr val="bg1">
                    <a:lumMod val="50000"/>
                  </a:schemeClr>
                </a:solidFill>
                <a:latin typeface="+mn-lt"/>
                <a:ea typeface="+mn-ea"/>
                <a:cs typeface="+mn-ea"/>
                <a:sym typeface="+mn-lt"/>
              </a:rPr>
              <a:t>OPPORTUNITY</a:t>
            </a:r>
            <a:endParaRPr lang="zh-CN" altLang="en-US">
              <a:solidFill>
                <a:schemeClr val="bg1">
                  <a:lumMod val="50000"/>
                </a:schemeClr>
              </a:solidFill>
              <a:latin typeface="+mn-lt"/>
              <a:ea typeface="+mn-ea"/>
              <a:cs typeface="+mn-ea"/>
              <a:sym typeface="+mn-lt"/>
            </a:endParaRPr>
          </a:p>
        </p:txBody>
      </p:sp>
      <p:sp>
        <p:nvSpPr>
          <p:cNvPr id="18" name="矩形 17"/>
          <p:cNvSpPr/>
          <p:nvPr/>
        </p:nvSpPr>
        <p:spPr>
          <a:xfrm>
            <a:off x="6657672" y="2094952"/>
            <a:ext cx="3197528" cy="2341394"/>
          </a:xfrm>
          <a:prstGeom prst="rect">
            <a:avLst/>
          </a:prstGeom>
          <a:blipFill dpi="0" rotWithShape="1">
            <a:blip r:embed="rId4" cstate="screen">
              <a:grayscl/>
            </a:blip>
            <a:srcRect/>
            <a:tile tx="0" ty="0" sx="50000" sy="5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20" name="矩形 19"/>
          <p:cNvSpPr/>
          <p:nvPr/>
        </p:nvSpPr>
        <p:spPr>
          <a:xfrm>
            <a:off x="2535923" y="2072727"/>
            <a:ext cx="3197528" cy="2363619"/>
          </a:xfrm>
          <a:prstGeom prst="rect">
            <a:avLst/>
          </a:prstGeom>
          <a:blipFill dpi="0" rotWithShape="1">
            <a:blip r:embed="rId5">
              <a:extLst>
                <a:ext uri="{BEBA8EAE-BF5A-486C-A8C5-ECC9F3942E4B}">
                  <a14:imgProps xmlns:a14="http://schemas.microsoft.com/office/drawing/2010/main">
                    <a14:imgLayer r:embed="rId6">
                      <a14:imgEffect>
                        <a14:saturation sat="33000"/>
                      </a14:imgEffect>
                    </a14:imgLayer>
                  </a14:imgProps>
                </a:ext>
              </a:extLst>
            </a:blip>
            <a:srcRect/>
            <a:tile tx="0" ty="0" sx="55000" sy="5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cs typeface="+mn-ea"/>
              <a:sym typeface="+mn-lt"/>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50"/>
                                        <p:tgtEl>
                                          <p:spTgt spid="12"/>
                                        </p:tgtEl>
                                      </p:cBhvr>
                                    </p:animEffect>
                                    <p:anim calcmode="lin" valueType="num">
                                      <p:cBhvr>
                                        <p:cTn id="14" dur="250" fill="hold"/>
                                        <p:tgtEl>
                                          <p:spTgt spid="12"/>
                                        </p:tgtEl>
                                        <p:attrNameLst>
                                          <p:attrName>ppt_x</p:attrName>
                                        </p:attrNameLst>
                                      </p:cBhvr>
                                      <p:tavLst>
                                        <p:tav tm="0">
                                          <p:val>
                                            <p:strVal val="#ppt_x"/>
                                          </p:val>
                                        </p:tav>
                                        <p:tav tm="100000">
                                          <p:val>
                                            <p:strVal val="#ppt_x"/>
                                          </p:val>
                                        </p:tav>
                                      </p:tavLst>
                                    </p:anim>
                                    <p:anim calcmode="lin" valueType="num">
                                      <p:cBhvr>
                                        <p:cTn id="15" dur="25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250"/>
                                        <p:tgtEl>
                                          <p:spTgt spid="13"/>
                                        </p:tgtEl>
                                      </p:cBhvr>
                                    </p:animEffect>
                                    <p:anim calcmode="lin" valueType="num">
                                      <p:cBhvr>
                                        <p:cTn id="20" dur="250" fill="hold"/>
                                        <p:tgtEl>
                                          <p:spTgt spid="13"/>
                                        </p:tgtEl>
                                        <p:attrNameLst>
                                          <p:attrName>ppt_x</p:attrName>
                                        </p:attrNameLst>
                                      </p:cBhvr>
                                      <p:tavLst>
                                        <p:tav tm="0">
                                          <p:val>
                                            <p:strVal val="#ppt_x"/>
                                          </p:val>
                                        </p:tav>
                                        <p:tav tm="100000">
                                          <p:val>
                                            <p:strVal val="#ppt_x"/>
                                          </p:val>
                                        </p:tav>
                                      </p:tavLst>
                                    </p:anim>
                                    <p:anim calcmode="lin" valueType="num">
                                      <p:cBhvr>
                                        <p:cTn id="21" dur="25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250"/>
                                        <p:tgtEl>
                                          <p:spTgt spid="14"/>
                                        </p:tgtEl>
                                      </p:cBhvr>
                                    </p:animEffect>
                                    <p:anim calcmode="lin" valueType="num">
                                      <p:cBhvr>
                                        <p:cTn id="26" dur="250" fill="hold"/>
                                        <p:tgtEl>
                                          <p:spTgt spid="14"/>
                                        </p:tgtEl>
                                        <p:attrNameLst>
                                          <p:attrName>ppt_x</p:attrName>
                                        </p:attrNameLst>
                                      </p:cBhvr>
                                      <p:tavLst>
                                        <p:tav tm="0">
                                          <p:val>
                                            <p:strVal val="#ppt_x"/>
                                          </p:val>
                                        </p:tav>
                                        <p:tav tm="100000">
                                          <p:val>
                                            <p:strVal val="#ppt_x"/>
                                          </p:val>
                                        </p:tav>
                                      </p:tavLst>
                                    </p:anim>
                                    <p:anim calcmode="lin" valueType="num">
                                      <p:cBhvr>
                                        <p:cTn id="27" dur="250" fill="hold"/>
                                        <p:tgtEl>
                                          <p:spTgt spid="1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50"/>
                                        <p:tgtEl>
                                          <p:spTgt spid="15"/>
                                        </p:tgtEl>
                                      </p:cBhvr>
                                    </p:animEffect>
                                    <p:anim calcmode="lin" valueType="num">
                                      <p:cBhvr>
                                        <p:cTn id="32" dur="250" fill="hold"/>
                                        <p:tgtEl>
                                          <p:spTgt spid="15"/>
                                        </p:tgtEl>
                                        <p:attrNameLst>
                                          <p:attrName>ppt_x</p:attrName>
                                        </p:attrNameLst>
                                      </p:cBhvr>
                                      <p:tavLst>
                                        <p:tav tm="0">
                                          <p:val>
                                            <p:strVal val="#ppt_x"/>
                                          </p:val>
                                        </p:tav>
                                        <p:tav tm="100000">
                                          <p:val>
                                            <p:strVal val="#ppt_x"/>
                                          </p:val>
                                        </p:tav>
                                      </p:tavLst>
                                    </p:anim>
                                    <p:anim calcmode="lin" valueType="num">
                                      <p:cBhvr>
                                        <p:cTn id="33" dur="25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fade">
                                      <p:cBhvr>
                                        <p:cTn id="37" dur="250"/>
                                        <p:tgtEl>
                                          <p:spTgt spid="16"/>
                                        </p:tgtEl>
                                      </p:cBhvr>
                                    </p:animEffect>
                                    <p:anim calcmode="lin" valueType="num">
                                      <p:cBhvr>
                                        <p:cTn id="38" dur="250" fill="hold"/>
                                        <p:tgtEl>
                                          <p:spTgt spid="16"/>
                                        </p:tgtEl>
                                        <p:attrNameLst>
                                          <p:attrName>ppt_x</p:attrName>
                                        </p:attrNameLst>
                                      </p:cBhvr>
                                      <p:tavLst>
                                        <p:tav tm="0">
                                          <p:val>
                                            <p:strVal val="#ppt_x"/>
                                          </p:val>
                                        </p:tav>
                                        <p:tav tm="100000">
                                          <p:val>
                                            <p:strVal val="#ppt_x"/>
                                          </p:val>
                                        </p:tav>
                                      </p:tavLst>
                                    </p:anim>
                                    <p:anim calcmode="lin" valueType="num">
                                      <p:cBhvr>
                                        <p:cTn id="39" dur="250" fill="hold"/>
                                        <p:tgtEl>
                                          <p:spTgt spid="16"/>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250"/>
                                        <p:tgtEl>
                                          <p:spTgt spid="17"/>
                                        </p:tgtEl>
                                      </p:cBhvr>
                                    </p:animEffect>
                                    <p:anim calcmode="lin" valueType="num">
                                      <p:cBhvr>
                                        <p:cTn id="44" dur="250" fill="hold"/>
                                        <p:tgtEl>
                                          <p:spTgt spid="17"/>
                                        </p:tgtEl>
                                        <p:attrNameLst>
                                          <p:attrName>ppt_x</p:attrName>
                                        </p:attrNameLst>
                                      </p:cBhvr>
                                      <p:tavLst>
                                        <p:tav tm="0">
                                          <p:val>
                                            <p:strVal val="#ppt_x"/>
                                          </p:val>
                                        </p:tav>
                                        <p:tav tm="100000">
                                          <p:val>
                                            <p:strVal val="#ppt_x"/>
                                          </p:val>
                                        </p:tav>
                                      </p:tavLst>
                                    </p:anim>
                                    <p:anim calcmode="lin" valueType="num">
                                      <p:cBhvr>
                                        <p:cTn id="45" dur="250" fill="hold"/>
                                        <p:tgtEl>
                                          <p:spTgt spid="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anim calcmode="lin" valueType="num">
                                      <p:cBhvr>
                                        <p:cTn id="54" dur="1000" fill="hold"/>
                                        <p:tgtEl>
                                          <p:spTgt spid="20"/>
                                        </p:tgtEl>
                                        <p:attrNameLst>
                                          <p:attrName>ppt_x</p:attrName>
                                        </p:attrNameLst>
                                      </p:cBhvr>
                                      <p:tavLst>
                                        <p:tav tm="0">
                                          <p:val>
                                            <p:strVal val="#ppt_x"/>
                                          </p:val>
                                        </p:tav>
                                        <p:tav tm="100000">
                                          <p:val>
                                            <p:strVal val="#ppt_x"/>
                                          </p:val>
                                        </p:tav>
                                      </p:tavLst>
                                    </p:anim>
                                    <p:anim calcmode="lin" valueType="num">
                                      <p:cBhvr>
                                        <p:cTn id="5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p:bldP spid="16" grpId="0" animBg="1"/>
      <p:bldP spid="17" grpId="0"/>
      <p:bldP spid="18" grpId="0" animBg="1"/>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矩形 149"/>
          <p:cNvSpPr>
            <a:spLocks noChangeArrowheads="1"/>
          </p:cNvSpPr>
          <p:nvPr/>
        </p:nvSpPr>
        <p:spPr bwMode="auto">
          <a:xfrm>
            <a:off x="3413125" y="2246313"/>
            <a:ext cx="2613025" cy="4094162"/>
          </a:xfrm>
          <a:prstGeom prst="rect">
            <a:avLst/>
          </a:prstGeom>
          <a:noFill/>
          <a:ln>
            <a:solidFill>
              <a:schemeClr val="tx2">
                <a:lumMod val="50000"/>
              </a:schemeClr>
            </a:solid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a:solidFill>
                <a:schemeClr val="bg1">
                  <a:lumMod val="50000"/>
                </a:schemeClr>
              </a:solidFill>
              <a:latin typeface="+mn-lt"/>
              <a:ea typeface="+mn-ea"/>
              <a:cs typeface="+mn-ea"/>
              <a:sym typeface="+mn-lt"/>
            </a:endParaRPr>
          </a:p>
        </p:txBody>
      </p:sp>
      <p:sp>
        <p:nvSpPr>
          <p:cNvPr id="13" name="文本框 35"/>
          <p:cNvSpPr>
            <a:spLocks noChangeArrowheads="1"/>
          </p:cNvSpPr>
          <p:nvPr/>
        </p:nvSpPr>
        <p:spPr bwMode="auto">
          <a:xfrm>
            <a:off x="3565525" y="4346575"/>
            <a:ext cx="2341563"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600">
                <a:solidFill>
                  <a:schemeClr val="bg1">
                    <a:lumMod val="50000"/>
                  </a:schemeClr>
                </a:solidFill>
                <a:latin typeface="+mn-lt"/>
                <a:ea typeface="+mn-ea"/>
                <a:cs typeface="+mn-ea"/>
                <a:sym typeface="+mn-lt"/>
              </a:rPr>
              <a:t>商务报告是商贸公司、企业为交流信息而使用的一种文书形式，它以书面形式给阅读者提供有关信息和数据，以供参考。</a:t>
            </a:r>
            <a:endParaRPr lang="zh-CN" altLang="en-US" sz="1600">
              <a:solidFill>
                <a:schemeClr val="bg1">
                  <a:lumMod val="50000"/>
                </a:schemeClr>
              </a:solidFill>
              <a:latin typeface="+mn-lt"/>
              <a:ea typeface="+mn-ea"/>
              <a:cs typeface="+mn-ea"/>
              <a:sym typeface="+mn-lt"/>
            </a:endParaRPr>
          </a:p>
        </p:txBody>
      </p:sp>
      <p:sp>
        <p:nvSpPr>
          <p:cNvPr id="14" name="矩形 37"/>
          <p:cNvSpPr>
            <a:spLocks noChangeArrowheads="1"/>
          </p:cNvSpPr>
          <p:nvPr/>
        </p:nvSpPr>
        <p:spPr bwMode="auto">
          <a:xfrm>
            <a:off x="3949700" y="3635375"/>
            <a:ext cx="15398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a:solidFill>
                  <a:schemeClr val="bg1">
                    <a:lumMod val="50000"/>
                  </a:schemeClr>
                </a:solidFill>
                <a:latin typeface="+mn-lt"/>
                <a:ea typeface="+mn-ea"/>
                <a:cs typeface="+mn-ea"/>
                <a:sym typeface="+mn-lt"/>
              </a:rPr>
              <a:t>添加标题</a:t>
            </a:r>
            <a:endParaRPr lang="zh-CN" altLang="en-US">
              <a:solidFill>
                <a:schemeClr val="bg1">
                  <a:lumMod val="50000"/>
                </a:schemeClr>
              </a:solidFill>
              <a:latin typeface="+mn-lt"/>
              <a:ea typeface="+mn-ea"/>
              <a:cs typeface="+mn-ea"/>
              <a:sym typeface="+mn-lt"/>
            </a:endParaRPr>
          </a:p>
        </p:txBody>
      </p:sp>
      <p:sp>
        <p:nvSpPr>
          <p:cNvPr id="15" name="直接连接符 154"/>
          <p:cNvSpPr>
            <a:spLocks noChangeShapeType="1"/>
          </p:cNvSpPr>
          <p:nvPr/>
        </p:nvSpPr>
        <p:spPr bwMode="auto">
          <a:xfrm>
            <a:off x="3413125" y="4156075"/>
            <a:ext cx="2613025"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cs typeface="+mn-ea"/>
              <a:sym typeface="+mn-lt"/>
            </a:endParaRPr>
          </a:p>
        </p:txBody>
      </p:sp>
      <p:sp>
        <p:nvSpPr>
          <p:cNvPr id="16" name="矩形 155"/>
          <p:cNvSpPr>
            <a:spLocks noChangeArrowheads="1"/>
          </p:cNvSpPr>
          <p:nvPr/>
        </p:nvSpPr>
        <p:spPr bwMode="auto">
          <a:xfrm>
            <a:off x="642938" y="2246313"/>
            <a:ext cx="2613025" cy="4094162"/>
          </a:xfrm>
          <a:prstGeom prst="rect">
            <a:avLst/>
          </a:prstGeom>
          <a:noFill/>
          <a:ln>
            <a:solidFill>
              <a:srgbClr val="C00000"/>
            </a:solid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a:solidFill>
                <a:schemeClr val="bg1">
                  <a:lumMod val="50000"/>
                </a:schemeClr>
              </a:solidFill>
              <a:latin typeface="+mn-lt"/>
              <a:ea typeface="+mn-ea"/>
              <a:cs typeface="+mn-ea"/>
              <a:sym typeface="+mn-lt"/>
            </a:endParaRPr>
          </a:p>
        </p:txBody>
      </p:sp>
      <p:sp>
        <p:nvSpPr>
          <p:cNvPr id="17" name="矩形 156"/>
          <p:cNvSpPr>
            <a:spLocks noChangeArrowheads="1"/>
          </p:cNvSpPr>
          <p:nvPr/>
        </p:nvSpPr>
        <p:spPr bwMode="auto">
          <a:xfrm>
            <a:off x="6189663" y="2246313"/>
            <a:ext cx="2611437" cy="4094162"/>
          </a:xfrm>
          <a:prstGeom prst="rect">
            <a:avLst/>
          </a:prstGeom>
          <a:noFill/>
          <a:ln>
            <a:solidFill>
              <a:srgbClr val="C00000"/>
            </a:solid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a:solidFill>
                <a:schemeClr val="bg1">
                  <a:lumMod val="50000"/>
                </a:schemeClr>
              </a:solidFill>
              <a:latin typeface="+mn-lt"/>
              <a:ea typeface="+mn-ea"/>
              <a:cs typeface="+mn-ea"/>
              <a:sym typeface="+mn-lt"/>
            </a:endParaRPr>
          </a:p>
        </p:txBody>
      </p:sp>
      <p:sp>
        <p:nvSpPr>
          <p:cNvPr id="18" name="矩形 157"/>
          <p:cNvSpPr>
            <a:spLocks noChangeArrowheads="1"/>
          </p:cNvSpPr>
          <p:nvPr/>
        </p:nvSpPr>
        <p:spPr bwMode="auto">
          <a:xfrm>
            <a:off x="8937625" y="2246313"/>
            <a:ext cx="2609850" cy="4094162"/>
          </a:xfrm>
          <a:prstGeom prst="rect">
            <a:avLst/>
          </a:prstGeom>
          <a:noFill/>
          <a:ln>
            <a:solidFill>
              <a:schemeClr val="tx2">
                <a:lumMod val="50000"/>
              </a:schemeClr>
            </a:solidFil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a:solidFill>
                <a:schemeClr val="bg1">
                  <a:lumMod val="50000"/>
                </a:schemeClr>
              </a:solidFill>
              <a:latin typeface="+mn-lt"/>
              <a:ea typeface="+mn-ea"/>
              <a:cs typeface="+mn-ea"/>
              <a:sym typeface="+mn-lt"/>
            </a:endParaRPr>
          </a:p>
        </p:txBody>
      </p:sp>
      <p:sp>
        <p:nvSpPr>
          <p:cNvPr id="19" name="任意多边形 42"/>
          <p:cNvSpPr>
            <a:spLocks noChangeArrowheads="1"/>
          </p:cNvSpPr>
          <p:nvPr/>
        </p:nvSpPr>
        <p:spPr bwMode="auto">
          <a:xfrm>
            <a:off x="1512888" y="2441575"/>
            <a:ext cx="874712" cy="874713"/>
          </a:xfrm>
          <a:custGeom>
            <a:avLst/>
            <a:gdLst>
              <a:gd name="T0" fmla="*/ 429913 w 875300"/>
              <a:gd name="T1" fmla="*/ 166392 h 874712"/>
              <a:gd name="T2" fmla="*/ 763064 w 875300"/>
              <a:gd name="T3" fmla="*/ 560207 h 874712"/>
              <a:gd name="T4" fmla="*/ 763064 w 875300"/>
              <a:gd name="T5" fmla="*/ 839159 h 874712"/>
              <a:gd name="T6" fmla="*/ 722103 w 875300"/>
              <a:gd name="T7" fmla="*/ 874712 h 874712"/>
              <a:gd name="T8" fmla="*/ 506374 w 875300"/>
              <a:gd name="T9" fmla="*/ 874712 h 874712"/>
              <a:gd name="T10" fmla="*/ 506374 w 875300"/>
              <a:gd name="T11" fmla="*/ 623108 h 874712"/>
              <a:gd name="T12" fmla="*/ 356183 w 875300"/>
              <a:gd name="T13" fmla="*/ 623108 h 874712"/>
              <a:gd name="T14" fmla="*/ 356183 w 875300"/>
              <a:gd name="T15" fmla="*/ 874712 h 874712"/>
              <a:gd name="T16" fmla="*/ 137723 w 875300"/>
              <a:gd name="T17" fmla="*/ 874712 h 874712"/>
              <a:gd name="T18" fmla="*/ 94031 w 875300"/>
              <a:gd name="T19" fmla="*/ 839159 h 874712"/>
              <a:gd name="T20" fmla="*/ 94031 w 875300"/>
              <a:gd name="T21" fmla="*/ 590290 h 874712"/>
              <a:gd name="T22" fmla="*/ 429913 w 875300"/>
              <a:gd name="T23" fmla="*/ 166392 h 874712"/>
              <a:gd name="T24" fmla="*/ 427648 w 875300"/>
              <a:gd name="T25" fmla="*/ 0 h 874712"/>
              <a:gd name="T26" fmla="*/ 457713 w 875300"/>
              <a:gd name="T27" fmla="*/ 13668 h 874712"/>
              <a:gd name="T28" fmla="*/ 867682 w 875300"/>
              <a:gd name="T29" fmla="*/ 502985 h 874712"/>
              <a:gd name="T30" fmla="*/ 862215 w 875300"/>
              <a:gd name="T31" fmla="*/ 560390 h 874712"/>
              <a:gd name="T32" fmla="*/ 813019 w 875300"/>
              <a:gd name="T33" fmla="*/ 565858 h 874712"/>
              <a:gd name="T34" fmla="*/ 430381 w 875300"/>
              <a:gd name="T35" fmla="*/ 114812 h 874712"/>
              <a:gd name="T36" fmla="*/ 61409 w 875300"/>
              <a:gd name="T37" fmla="*/ 576792 h 874712"/>
              <a:gd name="T38" fmla="*/ 12213 w 875300"/>
              <a:gd name="T39" fmla="*/ 571325 h 874712"/>
              <a:gd name="T40" fmla="*/ 6747 w 875300"/>
              <a:gd name="T41" fmla="*/ 513919 h 874712"/>
              <a:gd name="T42" fmla="*/ 397584 w 875300"/>
              <a:gd name="T43" fmla="*/ 13668 h 874712"/>
              <a:gd name="T44" fmla="*/ 427648 w 875300"/>
              <a:gd name="T45" fmla="*/ 0 h 874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5300" h="874712">
                <a:moveTo>
                  <a:pt x="429913" y="166392"/>
                </a:moveTo>
                <a:cubicBezTo>
                  <a:pt x="429913" y="166392"/>
                  <a:pt x="763064" y="541063"/>
                  <a:pt x="763064" y="560207"/>
                </a:cubicBezTo>
                <a:cubicBezTo>
                  <a:pt x="763064" y="560207"/>
                  <a:pt x="763064" y="560207"/>
                  <a:pt x="763064" y="839159"/>
                </a:cubicBezTo>
                <a:cubicBezTo>
                  <a:pt x="763064" y="858303"/>
                  <a:pt x="743949" y="874712"/>
                  <a:pt x="722103" y="874712"/>
                </a:cubicBezTo>
                <a:cubicBezTo>
                  <a:pt x="722103" y="874712"/>
                  <a:pt x="722103" y="874712"/>
                  <a:pt x="506374" y="874712"/>
                </a:cubicBezTo>
                <a:cubicBezTo>
                  <a:pt x="506374" y="874712"/>
                  <a:pt x="506374" y="874712"/>
                  <a:pt x="506374" y="623108"/>
                </a:cubicBezTo>
                <a:cubicBezTo>
                  <a:pt x="506374" y="623108"/>
                  <a:pt x="506374" y="623108"/>
                  <a:pt x="356183" y="623108"/>
                </a:cubicBezTo>
                <a:cubicBezTo>
                  <a:pt x="356183" y="623108"/>
                  <a:pt x="356183" y="623108"/>
                  <a:pt x="356183" y="874712"/>
                </a:cubicBezTo>
                <a:cubicBezTo>
                  <a:pt x="356183" y="874712"/>
                  <a:pt x="356183" y="874712"/>
                  <a:pt x="137723" y="874712"/>
                </a:cubicBezTo>
                <a:cubicBezTo>
                  <a:pt x="113146" y="874712"/>
                  <a:pt x="94031" y="858303"/>
                  <a:pt x="94031" y="839159"/>
                </a:cubicBezTo>
                <a:cubicBezTo>
                  <a:pt x="94031" y="839159"/>
                  <a:pt x="94031" y="839159"/>
                  <a:pt x="94031" y="590290"/>
                </a:cubicBezTo>
                <a:cubicBezTo>
                  <a:pt x="94031" y="590290"/>
                  <a:pt x="94031" y="590290"/>
                  <a:pt x="429913" y="166392"/>
                </a:cubicBezTo>
                <a:close/>
                <a:moveTo>
                  <a:pt x="427648" y="0"/>
                </a:moveTo>
                <a:cubicBezTo>
                  <a:pt x="438581" y="0"/>
                  <a:pt x="449513" y="2734"/>
                  <a:pt x="457713" y="13668"/>
                </a:cubicBezTo>
                <a:cubicBezTo>
                  <a:pt x="463179" y="19135"/>
                  <a:pt x="867682" y="502985"/>
                  <a:pt x="867682" y="502985"/>
                </a:cubicBezTo>
                <a:cubicBezTo>
                  <a:pt x="878614" y="516653"/>
                  <a:pt x="878614" y="543989"/>
                  <a:pt x="862215" y="560390"/>
                </a:cubicBezTo>
                <a:cubicBezTo>
                  <a:pt x="848550" y="579526"/>
                  <a:pt x="826685" y="582259"/>
                  <a:pt x="813019" y="565858"/>
                </a:cubicBezTo>
                <a:cubicBezTo>
                  <a:pt x="813019" y="565858"/>
                  <a:pt x="813019" y="565858"/>
                  <a:pt x="430381" y="114812"/>
                </a:cubicBezTo>
                <a:cubicBezTo>
                  <a:pt x="430381" y="114812"/>
                  <a:pt x="430381" y="114812"/>
                  <a:pt x="61409" y="576792"/>
                </a:cubicBezTo>
                <a:cubicBezTo>
                  <a:pt x="50477" y="590460"/>
                  <a:pt x="28612" y="587727"/>
                  <a:pt x="12213" y="571325"/>
                </a:cubicBezTo>
                <a:cubicBezTo>
                  <a:pt x="-1453" y="554923"/>
                  <a:pt x="-4186" y="530321"/>
                  <a:pt x="6747" y="513919"/>
                </a:cubicBezTo>
                <a:cubicBezTo>
                  <a:pt x="6747" y="513919"/>
                  <a:pt x="392117" y="21869"/>
                  <a:pt x="397584" y="13668"/>
                </a:cubicBezTo>
                <a:cubicBezTo>
                  <a:pt x="405783" y="2734"/>
                  <a:pt x="416716" y="0"/>
                  <a:pt x="427648" y="0"/>
                </a:cubicBezTo>
                <a:close/>
              </a:path>
            </a:pathLst>
          </a:custGeom>
          <a:noFill/>
          <a:ln>
            <a:solidFill>
              <a:srgbClr val="C00000"/>
            </a:solidFill>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1">
                  <a:lumMod val="50000"/>
                </a:schemeClr>
              </a:solidFill>
              <a:latin typeface="+mn-lt"/>
              <a:ea typeface="+mn-ea"/>
              <a:cs typeface="+mn-ea"/>
              <a:sym typeface="+mn-lt"/>
            </a:endParaRPr>
          </a:p>
        </p:txBody>
      </p:sp>
      <p:sp>
        <p:nvSpPr>
          <p:cNvPr id="20" name="文本框 22"/>
          <p:cNvSpPr>
            <a:spLocks noChangeArrowheads="1"/>
          </p:cNvSpPr>
          <p:nvPr/>
        </p:nvSpPr>
        <p:spPr bwMode="auto">
          <a:xfrm>
            <a:off x="796925" y="4346575"/>
            <a:ext cx="23399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600">
                <a:solidFill>
                  <a:schemeClr val="bg1">
                    <a:lumMod val="50000"/>
                  </a:schemeClr>
                </a:solidFill>
                <a:latin typeface="+mn-lt"/>
                <a:ea typeface="+mn-ea"/>
                <a:cs typeface="+mn-ea"/>
                <a:sym typeface="+mn-lt"/>
              </a:rPr>
              <a:t>商务报告是商贸公司、企业为交流信息而使用的一种文书形式，它以书面形式给阅读者提供有关信息和数据，以供参考。</a:t>
            </a:r>
            <a:endParaRPr lang="zh-CN" altLang="en-US" sz="1600">
              <a:solidFill>
                <a:schemeClr val="bg1">
                  <a:lumMod val="50000"/>
                </a:schemeClr>
              </a:solidFill>
              <a:latin typeface="+mn-lt"/>
              <a:ea typeface="+mn-ea"/>
              <a:cs typeface="+mn-ea"/>
              <a:sym typeface="+mn-lt"/>
            </a:endParaRPr>
          </a:p>
        </p:txBody>
      </p:sp>
      <p:sp>
        <p:nvSpPr>
          <p:cNvPr id="21" name="矩形 6"/>
          <p:cNvSpPr>
            <a:spLocks noChangeArrowheads="1"/>
          </p:cNvSpPr>
          <p:nvPr/>
        </p:nvSpPr>
        <p:spPr bwMode="auto">
          <a:xfrm>
            <a:off x="1179513" y="3635375"/>
            <a:ext cx="15398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dirty="0">
                <a:solidFill>
                  <a:schemeClr val="bg1">
                    <a:lumMod val="50000"/>
                  </a:schemeClr>
                </a:solidFill>
                <a:latin typeface="+mn-lt"/>
                <a:ea typeface="+mn-ea"/>
                <a:cs typeface="+mn-ea"/>
                <a:sym typeface="+mn-lt"/>
              </a:rPr>
              <a:t>添加标题</a:t>
            </a:r>
            <a:endParaRPr lang="zh-CN" altLang="en-US" sz="2400" b="1" dirty="0">
              <a:solidFill>
                <a:schemeClr val="bg1">
                  <a:lumMod val="50000"/>
                </a:schemeClr>
              </a:solidFill>
              <a:latin typeface="+mn-lt"/>
              <a:ea typeface="+mn-ea"/>
              <a:cs typeface="+mn-ea"/>
              <a:sym typeface="+mn-lt"/>
            </a:endParaRPr>
          </a:p>
        </p:txBody>
      </p:sp>
      <p:sp>
        <p:nvSpPr>
          <p:cNvPr id="22" name="文本框 31"/>
          <p:cNvSpPr>
            <a:spLocks noChangeArrowheads="1"/>
          </p:cNvSpPr>
          <p:nvPr/>
        </p:nvSpPr>
        <p:spPr bwMode="auto">
          <a:xfrm>
            <a:off x="6411913" y="4346575"/>
            <a:ext cx="23399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600">
                <a:solidFill>
                  <a:schemeClr val="bg1">
                    <a:lumMod val="50000"/>
                  </a:schemeClr>
                </a:solidFill>
                <a:latin typeface="+mn-lt"/>
                <a:ea typeface="+mn-ea"/>
                <a:cs typeface="+mn-ea"/>
                <a:sym typeface="+mn-lt"/>
              </a:rPr>
              <a:t>商务报告是商贸公司、企业为交流信息而使用的一种文书形式，它以书面形式给阅读者提供有关信息和数据，以供参考。</a:t>
            </a:r>
            <a:endParaRPr lang="zh-CN" altLang="en-US" sz="1600">
              <a:solidFill>
                <a:schemeClr val="bg1">
                  <a:lumMod val="50000"/>
                </a:schemeClr>
              </a:solidFill>
              <a:latin typeface="+mn-lt"/>
              <a:ea typeface="+mn-ea"/>
              <a:cs typeface="+mn-ea"/>
              <a:sym typeface="+mn-lt"/>
            </a:endParaRPr>
          </a:p>
        </p:txBody>
      </p:sp>
      <p:sp>
        <p:nvSpPr>
          <p:cNvPr id="23" name="矩形 32"/>
          <p:cNvSpPr>
            <a:spLocks noChangeArrowheads="1"/>
          </p:cNvSpPr>
          <p:nvPr/>
        </p:nvSpPr>
        <p:spPr bwMode="auto">
          <a:xfrm>
            <a:off x="6719888" y="3635375"/>
            <a:ext cx="15509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a:solidFill>
                  <a:schemeClr val="bg1">
                    <a:lumMod val="50000"/>
                  </a:schemeClr>
                </a:solidFill>
                <a:latin typeface="+mn-lt"/>
                <a:ea typeface="+mn-ea"/>
                <a:cs typeface="+mn-ea"/>
                <a:sym typeface="+mn-lt"/>
              </a:rPr>
              <a:t>添加标题</a:t>
            </a:r>
            <a:endParaRPr lang="zh-CN" altLang="en-US">
              <a:solidFill>
                <a:schemeClr val="bg1">
                  <a:lumMod val="50000"/>
                </a:schemeClr>
              </a:solidFill>
              <a:latin typeface="+mn-lt"/>
              <a:ea typeface="+mn-ea"/>
              <a:cs typeface="+mn-ea"/>
              <a:sym typeface="+mn-lt"/>
            </a:endParaRPr>
          </a:p>
        </p:txBody>
      </p:sp>
      <p:sp>
        <p:nvSpPr>
          <p:cNvPr id="24" name="文本框 38"/>
          <p:cNvSpPr>
            <a:spLocks noChangeArrowheads="1"/>
          </p:cNvSpPr>
          <p:nvPr/>
        </p:nvSpPr>
        <p:spPr bwMode="auto">
          <a:xfrm>
            <a:off x="9128125" y="4346575"/>
            <a:ext cx="233997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1600">
                <a:solidFill>
                  <a:schemeClr val="bg1">
                    <a:lumMod val="50000"/>
                  </a:schemeClr>
                </a:solidFill>
                <a:latin typeface="+mn-lt"/>
                <a:ea typeface="+mn-ea"/>
                <a:cs typeface="+mn-ea"/>
                <a:sym typeface="+mn-lt"/>
              </a:rPr>
              <a:t>商务报告是商贸公司、企业为交流信息而使用的一种文书形式，它以书面形式给阅读者提供有关信息和数据，以供参考。</a:t>
            </a:r>
            <a:endParaRPr lang="zh-CN" altLang="en-US" sz="1600">
              <a:solidFill>
                <a:schemeClr val="bg1">
                  <a:lumMod val="50000"/>
                </a:schemeClr>
              </a:solidFill>
              <a:latin typeface="+mn-lt"/>
              <a:ea typeface="+mn-ea"/>
              <a:cs typeface="+mn-ea"/>
              <a:sym typeface="+mn-lt"/>
            </a:endParaRPr>
          </a:p>
        </p:txBody>
      </p:sp>
      <p:sp>
        <p:nvSpPr>
          <p:cNvPr id="25" name="矩形 40"/>
          <p:cNvSpPr>
            <a:spLocks noChangeArrowheads="1"/>
          </p:cNvSpPr>
          <p:nvPr/>
        </p:nvSpPr>
        <p:spPr bwMode="auto">
          <a:xfrm>
            <a:off x="9480550" y="3635375"/>
            <a:ext cx="1524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400" b="1">
                <a:solidFill>
                  <a:schemeClr val="bg1">
                    <a:lumMod val="50000"/>
                  </a:schemeClr>
                </a:solidFill>
                <a:latin typeface="+mn-lt"/>
                <a:ea typeface="+mn-ea"/>
                <a:cs typeface="+mn-ea"/>
                <a:sym typeface="+mn-lt"/>
              </a:rPr>
              <a:t>添加标题</a:t>
            </a:r>
            <a:endParaRPr lang="zh-CN" altLang="en-US">
              <a:solidFill>
                <a:schemeClr val="bg1">
                  <a:lumMod val="50000"/>
                </a:schemeClr>
              </a:solidFill>
              <a:latin typeface="+mn-lt"/>
              <a:ea typeface="+mn-ea"/>
              <a:cs typeface="+mn-ea"/>
              <a:sym typeface="+mn-lt"/>
            </a:endParaRPr>
          </a:p>
        </p:txBody>
      </p:sp>
      <p:grpSp>
        <p:nvGrpSpPr>
          <p:cNvPr id="26" name="组合 45"/>
          <p:cNvGrpSpPr/>
          <p:nvPr/>
        </p:nvGrpSpPr>
        <p:grpSpPr bwMode="auto">
          <a:xfrm>
            <a:off x="6986588" y="2400300"/>
            <a:ext cx="1019175" cy="957263"/>
            <a:chOff x="0" y="0"/>
            <a:chExt cx="1020304" cy="957907"/>
          </a:xfrm>
          <a:noFill/>
        </p:grpSpPr>
        <p:sp>
          <p:nvSpPr>
            <p:cNvPr id="27" name="Freeform 10"/>
            <p:cNvSpPr>
              <a:spLocks noEditPoints="1" noChangeArrowheads="1"/>
            </p:cNvSpPr>
            <p:nvPr/>
          </p:nvSpPr>
          <p:spPr bwMode="auto">
            <a:xfrm>
              <a:off x="0" y="377847"/>
              <a:ext cx="580059" cy="580060"/>
            </a:xfrm>
            <a:custGeom>
              <a:avLst/>
              <a:gdLst>
                <a:gd name="T0" fmla="*/ 190 w 212"/>
                <a:gd name="T1" fmla="*/ 93 h 212"/>
                <a:gd name="T2" fmla="*/ 188 w 212"/>
                <a:gd name="T3" fmla="*/ 82 h 212"/>
                <a:gd name="T4" fmla="*/ 205 w 212"/>
                <a:gd name="T5" fmla="*/ 67 h 212"/>
                <a:gd name="T6" fmla="*/ 195 w 212"/>
                <a:gd name="T7" fmla="*/ 48 h 212"/>
                <a:gd name="T8" fmla="*/ 173 w 212"/>
                <a:gd name="T9" fmla="*/ 53 h 212"/>
                <a:gd name="T10" fmla="*/ 165 w 212"/>
                <a:gd name="T11" fmla="*/ 44 h 212"/>
                <a:gd name="T12" fmla="*/ 172 w 212"/>
                <a:gd name="T13" fmla="*/ 23 h 212"/>
                <a:gd name="T14" fmla="*/ 163 w 212"/>
                <a:gd name="T15" fmla="*/ 17 h 212"/>
                <a:gd name="T16" fmla="*/ 154 w 212"/>
                <a:gd name="T17" fmla="*/ 12 h 212"/>
                <a:gd name="T18" fmla="*/ 138 w 212"/>
                <a:gd name="T19" fmla="*/ 27 h 212"/>
                <a:gd name="T20" fmla="*/ 127 w 212"/>
                <a:gd name="T21" fmla="*/ 23 h 212"/>
                <a:gd name="T22" fmla="*/ 122 w 212"/>
                <a:gd name="T23" fmla="*/ 1 h 212"/>
                <a:gd name="T24" fmla="*/ 101 w 212"/>
                <a:gd name="T25" fmla="*/ 0 h 212"/>
                <a:gd name="T26" fmla="*/ 94 w 212"/>
                <a:gd name="T27" fmla="*/ 22 h 212"/>
                <a:gd name="T28" fmla="*/ 83 w 212"/>
                <a:gd name="T29" fmla="*/ 24 h 212"/>
                <a:gd name="T30" fmla="*/ 68 w 212"/>
                <a:gd name="T31" fmla="*/ 8 h 212"/>
                <a:gd name="T32" fmla="*/ 49 w 212"/>
                <a:gd name="T33" fmla="*/ 17 h 212"/>
                <a:gd name="T34" fmla="*/ 54 w 212"/>
                <a:gd name="T35" fmla="*/ 39 h 212"/>
                <a:gd name="T36" fmla="*/ 45 w 212"/>
                <a:gd name="T37" fmla="*/ 47 h 212"/>
                <a:gd name="T38" fmla="*/ 24 w 212"/>
                <a:gd name="T39" fmla="*/ 40 h 212"/>
                <a:gd name="T40" fmla="*/ 17 w 212"/>
                <a:gd name="T41" fmla="*/ 49 h 212"/>
                <a:gd name="T42" fmla="*/ 12 w 212"/>
                <a:gd name="T43" fmla="*/ 58 h 212"/>
                <a:gd name="T44" fmla="*/ 28 w 212"/>
                <a:gd name="T45" fmla="*/ 75 h 212"/>
                <a:gd name="T46" fmla="*/ 24 w 212"/>
                <a:gd name="T47" fmla="*/ 86 h 212"/>
                <a:gd name="T48" fmla="*/ 2 w 212"/>
                <a:gd name="T49" fmla="*/ 90 h 212"/>
                <a:gd name="T50" fmla="*/ 1 w 212"/>
                <a:gd name="T51" fmla="*/ 111 h 212"/>
                <a:gd name="T52" fmla="*/ 23 w 212"/>
                <a:gd name="T53" fmla="*/ 118 h 212"/>
                <a:gd name="T54" fmla="*/ 25 w 212"/>
                <a:gd name="T55" fmla="*/ 129 h 212"/>
                <a:gd name="T56" fmla="*/ 8 w 212"/>
                <a:gd name="T57" fmla="*/ 145 h 212"/>
                <a:gd name="T58" fmla="*/ 18 w 212"/>
                <a:gd name="T59" fmla="*/ 164 h 212"/>
                <a:gd name="T60" fmla="*/ 40 w 212"/>
                <a:gd name="T61" fmla="*/ 158 h 212"/>
                <a:gd name="T62" fmla="*/ 48 w 212"/>
                <a:gd name="T63" fmla="*/ 167 h 212"/>
                <a:gd name="T64" fmla="*/ 41 w 212"/>
                <a:gd name="T65" fmla="*/ 189 h 212"/>
                <a:gd name="T66" fmla="*/ 49 w 212"/>
                <a:gd name="T67" fmla="*/ 195 h 212"/>
                <a:gd name="T68" fmla="*/ 59 w 212"/>
                <a:gd name="T69" fmla="*/ 200 h 212"/>
                <a:gd name="T70" fmla="*/ 76 w 212"/>
                <a:gd name="T71" fmla="*/ 184 h 212"/>
                <a:gd name="T72" fmla="*/ 87 w 212"/>
                <a:gd name="T73" fmla="*/ 188 h 212"/>
                <a:gd name="T74" fmla="*/ 91 w 212"/>
                <a:gd name="T75" fmla="*/ 210 h 212"/>
                <a:gd name="T76" fmla="*/ 112 w 212"/>
                <a:gd name="T77" fmla="*/ 211 h 212"/>
                <a:gd name="T78" fmla="*/ 119 w 212"/>
                <a:gd name="T79" fmla="*/ 189 h 212"/>
                <a:gd name="T80" fmla="*/ 130 w 212"/>
                <a:gd name="T81" fmla="*/ 187 h 212"/>
                <a:gd name="T82" fmla="*/ 146 w 212"/>
                <a:gd name="T83" fmla="*/ 204 h 212"/>
                <a:gd name="T84" fmla="*/ 165 w 212"/>
                <a:gd name="T85" fmla="*/ 194 h 212"/>
                <a:gd name="T86" fmla="*/ 159 w 212"/>
                <a:gd name="T87" fmla="*/ 172 h 212"/>
                <a:gd name="T88" fmla="*/ 168 w 212"/>
                <a:gd name="T89" fmla="*/ 164 h 212"/>
                <a:gd name="T90" fmla="*/ 189 w 212"/>
                <a:gd name="T91" fmla="*/ 171 h 212"/>
                <a:gd name="T92" fmla="*/ 195 w 212"/>
                <a:gd name="T93" fmla="*/ 163 h 212"/>
                <a:gd name="T94" fmla="*/ 201 w 212"/>
                <a:gd name="T95" fmla="*/ 153 h 212"/>
                <a:gd name="T96" fmla="*/ 185 w 212"/>
                <a:gd name="T97" fmla="*/ 137 h 212"/>
                <a:gd name="T98" fmla="*/ 189 w 212"/>
                <a:gd name="T99" fmla="*/ 126 h 212"/>
                <a:gd name="T100" fmla="*/ 211 w 212"/>
                <a:gd name="T101" fmla="*/ 121 h 212"/>
                <a:gd name="T102" fmla="*/ 212 w 212"/>
                <a:gd name="T103" fmla="*/ 100 h 212"/>
                <a:gd name="T104" fmla="*/ 190 w 212"/>
                <a:gd name="T105" fmla="*/ 93 h 212"/>
                <a:gd name="T106" fmla="*/ 163 w 212"/>
                <a:gd name="T107" fmla="*/ 142 h 212"/>
                <a:gd name="T108" fmla="*/ 70 w 212"/>
                <a:gd name="T109" fmla="*/ 163 h 212"/>
                <a:gd name="T110" fmla="*/ 49 w 212"/>
                <a:gd name="T111" fmla="*/ 70 h 212"/>
                <a:gd name="T112" fmla="*/ 143 w 212"/>
                <a:gd name="T113" fmla="*/ 49 h 212"/>
                <a:gd name="T114" fmla="*/ 163 w 212"/>
                <a:gd name="T115" fmla="*/ 14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2" h="212">
                  <a:moveTo>
                    <a:pt x="190" y="93"/>
                  </a:moveTo>
                  <a:cubicBezTo>
                    <a:pt x="190" y="89"/>
                    <a:pt x="189" y="86"/>
                    <a:pt x="188" y="82"/>
                  </a:cubicBezTo>
                  <a:cubicBezTo>
                    <a:pt x="205" y="67"/>
                    <a:pt x="205" y="67"/>
                    <a:pt x="205" y="67"/>
                  </a:cubicBezTo>
                  <a:cubicBezTo>
                    <a:pt x="202" y="60"/>
                    <a:pt x="199" y="54"/>
                    <a:pt x="195" y="48"/>
                  </a:cubicBezTo>
                  <a:cubicBezTo>
                    <a:pt x="173" y="53"/>
                    <a:pt x="173" y="53"/>
                    <a:pt x="173" y="53"/>
                  </a:cubicBezTo>
                  <a:cubicBezTo>
                    <a:pt x="170" y="50"/>
                    <a:pt x="168" y="47"/>
                    <a:pt x="165" y="44"/>
                  </a:cubicBezTo>
                  <a:cubicBezTo>
                    <a:pt x="172" y="23"/>
                    <a:pt x="172" y="23"/>
                    <a:pt x="172" y="23"/>
                  </a:cubicBezTo>
                  <a:cubicBezTo>
                    <a:pt x="169" y="21"/>
                    <a:pt x="166" y="19"/>
                    <a:pt x="163" y="17"/>
                  </a:cubicBezTo>
                  <a:cubicBezTo>
                    <a:pt x="160" y="15"/>
                    <a:pt x="157" y="13"/>
                    <a:pt x="154" y="12"/>
                  </a:cubicBezTo>
                  <a:cubicBezTo>
                    <a:pt x="138" y="27"/>
                    <a:pt x="138" y="27"/>
                    <a:pt x="138" y="27"/>
                  </a:cubicBezTo>
                  <a:cubicBezTo>
                    <a:pt x="134" y="26"/>
                    <a:pt x="130" y="24"/>
                    <a:pt x="127" y="23"/>
                  </a:cubicBezTo>
                  <a:cubicBezTo>
                    <a:pt x="122" y="1"/>
                    <a:pt x="122" y="1"/>
                    <a:pt x="122" y="1"/>
                  </a:cubicBezTo>
                  <a:cubicBezTo>
                    <a:pt x="115" y="0"/>
                    <a:pt x="108" y="0"/>
                    <a:pt x="101" y="0"/>
                  </a:cubicBezTo>
                  <a:cubicBezTo>
                    <a:pt x="94" y="22"/>
                    <a:pt x="94" y="22"/>
                    <a:pt x="94" y="22"/>
                  </a:cubicBezTo>
                  <a:cubicBezTo>
                    <a:pt x="90" y="23"/>
                    <a:pt x="87" y="23"/>
                    <a:pt x="83" y="24"/>
                  </a:cubicBezTo>
                  <a:cubicBezTo>
                    <a:pt x="68" y="8"/>
                    <a:pt x="68" y="8"/>
                    <a:pt x="68" y="8"/>
                  </a:cubicBezTo>
                  <a:cubicBezTo>
                    <a:pt x="61" y="10"/>
                    <a:pt x="55" y="13"/>
                    <a:pt x="49" y="17"/>
                  </a:cubicBezTo>
                  <a:cubicBezTo>
                    <a:pt x="54" y="39"/>
                    <a:pt x="54" y="39"/>
                    <a:pt x="54" y="39"/>
                  </a:cubicBezTo>
                  <a:cubicBezTo>
                    <a:pt x="51" y="42"/>
                    <a:pt x="48" y="44"/>
                    <a:pt x="45" y="47"/>
                  </a:cubicBezTo>
                  <a:cubicBezTo>
                    <a:pt x="24" y="40"/>
                    <a:pt x="24" y="40"/>
                    <a:pt x="24" y="40"/>
                  </a:cubicBezTo>
                  <a:cubicBezTo>
                    <a:pt x="22" y="43"/>
                    <a:pt x="19" y="46"/>
                    <a:pt x="17" y="49"/>
                  </a:cubicBezTo>
                  <a:cubicBezTo>
                    <a:pt x="15" y="52"/>
                    <a:pt x="14" y="55"/>
                    <a:pt x="12" y="58"/>
                  </a:cubicBezTo>
                  <a:cubicBezTo>
                    <a:pt x="28" y="75"/>
                    <a:pt x="28" y="75"/>
                    <a:pt x="28" y="75"/>
                  </a:cubicBezTo>
                  <a:cubicBezTo>
                    <a:pt x="27" y="78"/>
                    <a:pt x="25" y="82"/>
                    <a:pt x="24" y="86"/>
                  </a:cubicBezTo>
                  <a:cubicBezTo>
                    <a:pt x="2" y="90"/>
                    <a:pt x="2" y="90"/>
                    <a:pt x="2" y="90"/>
                  </a:cubicBezTo>
                  <a:cubicBezTo>
                    <a:pt x="1" y="97"/>
                    <a:pt x="0" y="104"/>
                    <a:pt x="1" y="111"/>
                  </a:cubicBezTo>
                  <a:cubicBezTo>
                    <a:pt x="23" y="118"/>
                    <a:pt x="23" y="118"/>
                    <a:pt x="23" y="118"/>
                  </a:cubicBezTo>
                  <a:cubicBezTo>
                    <a:pt x="24" y="122"/>
                    <a:pt x="24" y="126"/>
                    <a:pt x="25" y="129"/>
                  </a:cubicBezTo>
                  <a:cubicBezTo>
                    <a:pt x="8" y="145"/>
                    <a:pt x="8" y="145"/>
                    <a:pt x="8" y="145"/>
                  </a:cubicBezTo>
                  <a:cubicBezTo>
                    <a:pt x="11" y="151"/>
                    <a:pt x="14" y="158"/>
                    <a:pt x="18" y="164"/>
                  </a:cubicBezTo>
                  <a:cubicBezTo>
                    <a:pt x="40" y="158"/>
                    <a:pt x="40" y="158"/>
                    <a:pt x="40" y="158"/>
                  </a:cubicBezTo>
                  <a:cubicBezTo>
                    <a:pt x="43" y="161"/>
                    <a:pt x="45" y="164"/>
                    <a:pt x="48" y="167"/>
                  </a:cubicBezTo>
                  <a:cubicBezTo>
                    <a:pt x="41" y="189"/>
                    <a:pt x="41" y="189"/>
                    <a:pt x="41" y="189"/>
                  </a:cubicBezTo>
                  <a:cubicBezTo>
                    <a:pt x="44" y="191"/>
                    <a:pt x="46" y="193"/>
                    <a:pt x="49" y="195"/>
                  </a:cubicBezTo>
                  <a:cubicBezTo>
                    <a:pt x="52" y="197"/>
                    <a:pt x="56" y="199"/>
                    <a:pt x="59" y="200"/>
                  </a:cubicBezTo>
                  <a:cubicBezTo>
                    <a:pt x="76" y="184"/>
                    <a:pt x="76" y="184"/>
                    <a:pt x="76" y="184"/>
                  </a:cubicBezTo>
                  <a:cubicBezTo>
                    <a:pt x="79" y="186"/>
                    <a:pt x="83" y="187"/>
                    <a:pt x="87" y="188"/>
                  </a:cubicBezTo>
                  <a:cubicBezTo>
                    <a:pt x="91" y="210"/>
                    <a:pt x="91" y="210"/>
                    <a:pt x="91" y="210"/>
                  </a:cubicBezTo>
                  <a:cubicBezTo>
                    <a:pt x="98" y="212"/>
                    <a:pt x="105" y="212"/>
                    <a:pt x="112" y="211"/>
                  </a:cubicBezTo>
                  <a:cubicBezTo>
                    <a:pt x="119" y="189"/>
                    <a:pt x="119" y="189"/>
                    <a:pt x="119" y="189"/>
                  </a:cubicBezTo>
                  <a:cubicBezTo>
                    <a:pt x="123" y="189"/>
                    <a:pt x="127" y="188"/>
                    <a:pt x="130" y="187"/>
                  </a:cubicBezTo>
                  <a:cubicBezTo>
                    <a:pt x="146" y="204"/>
                    <a:pt x="146" y="204"/>
                    <a:pt x="146" y="204"/>
                  </a:cubicBezTo>
                  <a:cubicBezTo>
                    <a:pt x="152" y="201"/>
                    <a:pt x="159" y="198"/>
                    <a:pt x="165" y="194"/>
                  </a:cubicBezTo>
                  <a:cubicBezTo>
                    <a:pt x="159" y="172"/>
                    <a:pt x="159" y="172"/>
                    <a:pt x="159" y="172"/>
                  </a:cubicBezTo>
                  <a:cubicBezTo>
                    <a:pt x="162" y="169"/>
                    <a:pt x="165" y="167"/>
                    <a:pt x="168" y="164"/>
                  </a:cubicBezTo>
                  <a:cubicBezTo>
                    <a:pt x="189" y="171"/>
                    <a:pt x="189" y="171"/>
                    <a:pt x="189" y="171"/>
                  </a:cubicBezTo>
                  <a:cubicBezTo>
                    <a:pt x="191" y="169"/>
                    <a:pt x="193" y="166"/>
                    <a:pt x="195" y="163"/>
                  </a:cubicBezTo>
                  <a:cubicBezTo>
                    <a:pt x="197" y="160"/>
                    <a:pt x="199" y="156"/>
                    <a:pt x="201" y="153"/>
                  </a:cubicBezTo>
                  <a:cubicBezTo>
                    <a:pt x="185" y="137"/>
                    <a:pt x="185" y="137"/>
                    <a:pt x="185" y="137"/>
                  </a:cubicBezTo>
                  <a:cubicBezTo>
                    <a:pt x="187" y="133"/>
                    <a:pt x="188" y="129"/>
                    <a:pt x="189" y="126"/>
                  </a:cubicBezTo>
                  <a:cubicBezTo>
                    <a:pt x="211" y="121"/>
                    <a:pt x="211" y="121"/>
                    <a:pt x="211" y="121"/>
                  </a:cubicBezTo>
                  <a:cubicBezTo>
                    <a:pt x="212" y="114"/>
                    <a:pt x="212" y="107"/>
                    <a:pt x="212" y="100"/>
                  </a:cubicBezTo>
                  <a:lnTo>
                    <a:pt x="190" y="93"/>
                  </a:lnTo>
                  <a:close/>
                  <a:moveTo>
                    <a:pt x="163" y="142"/>
                  </a:moveTo>
                  <a:cubicBezTo>
                    <a:pt x="143" y="174"/>
                    <a:pt x="101" y="183"/>
                    <a:pt x="70" y="163"/>
                  </a:cubicBezTo>
                  <a:cubicBezTo>
                    <a:pt x="38" y="143"/>
                    <a:pt x="29" y="101"/>
                    <a:pt x="49" y="70"/>
                  </a:cubicBezTo>
                  <a:cubicBezTo>
                    <a:pt x="70" y="38"/>
                    <a:pt x="111" y="29"/>
                    <a:pt x="143" y="49"/>
                  </a:cubicBezTo>
                  <a:cubicBezTo>
                    <a:pt x="174" y="69"/>
                    <a:pt x="183" y="111"/>
                    <a:pt x="163" y="142"/>
                  </a:cubicBezTo>
                  <a:close/>
                </a:path>
              </a:pathLst>
            </a:custGeom>
            <a:grpFill/>
            <a:ln w="9525">
              <a:solidFill>
                <a:srgbClr val="C00000"/>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1">
                    <a:lumMod val="50000"/>
                  </a:schemeClr>
                </a:solidFill>
                <a:latin typeface="+mn-lt"/>
                <a:ea typeface="+mn-ea"/>
                <a:cs typeface="+mn-ea"/>
                <a:sym typeface="+mn-lt"/>
              </a:endParaRPr>
            </a:p>
          </p:txBody>
        </p:sp>
        <p:sp>
          <p:nvSpPr>
            <p:cNvPr id="28" name="Freeform 11"/>
            <p:cNvSpPr>
              <a:spLocks noEditPoints="1" noChangeArrowheads="1"/>
            </p:cNvSpPr>
            <p:nvPr/>
          </p:nvSpPr>
          <p:spPr bwMode="auto">
            <a:xfrm>
              <a:off x="539617" y="323539"/>
              <a:ext cx="480687" cy="480687"/>
            </a:xfrm>
            <a:custGeom>
              <a:avLst/>
              <a:gdLst>
                <a:gd name="T0" fmla="*/ 156 w 176"/>
                <a:gd name="T1" fmla="*/ 88 h 176"/>
                <a:gd name="T2" fmla="*/ 176 w 176"/>
                <a:gd name="T3" fmla="*/ 75 h 176"/>
                <a:gd name="T4" fmla="*/ 172 w 176"/>
                <a:gd name="T5" fmla="*/ 58 h 176"/>
                <a:gd name="T6" fmla="*/ 147 w 176"/>
                <a:gd name="T7" fmla="*/ 55 h 176"/>
                <a:gd name="T8" fmla="*/ 138 w 176"/>
                <a:gd name="T9" fmla="*/ 43 h 176"/>
                <a:gd name="T10" fmla="*/ 144 w 176"/>
                <a:gd name="T11" fmla="*/ 20 h 176"/>
                <a:gd name="T12" fmla="*/ 136 w 176"/>
                <a:gd name="T13" fmla="*/ 14 h 176"/>
                <a:gd name="T14" fmla="*/ 128 w 176"/>
                <a:gd name="T15" fmla="*/ 10 h 176"/>
                <a:gd name="T16" fmla="*/ 109 w 176"/>
                <a:gd name="T17" fmla="*/ 24 h 176"/>
                <a:gd name="T18" fmla="*/ 94 w 176"/>
                <a:gd name="T19" fmla="*/ 21 h 176"/>
                <a:gd name="T20" fmla="*/ 81 w 176"/>
                <a:gd name="T21" fmla="*/ 0 h 176"/>
                <a:gd name="T22" fmla="*/ 64 w 176"/>
                <a:gd name="T23" fmla="*/ 4 h 176"/>
                <a:gd name="T24" fmla="*/ 61 w 176"/>
                <a:gd name="T25" fmla="*/ 27 h 176"/>
                <a:gd name="T26" fmla="*/ 45 w 176"/>
                <a:gd name="T27" fmla="*/ 37 h 176"/>
                <a:gd name="T28" fmla="*/ 21 w 176"/>
                <a:gd name="T29" fmla="*/ 31 h 176"/>
                <a:gd name="T30" fmla="*/ 14 w 176"/>
                <a:gd name="T31" fmla="*/ 41 h 176"/>
                <a:gd name="T32" fmla="*/ 12 w 176"/>
                <a:gd name="T33" fmla="*/ 44 h 176"/>
                <a:gd name="T34" fmla="*/ 26 w 176"/>
                <a:gd name="T35" fmla="*/ 62 h 176"/>
                <a:gd name="T36" fmla="*/ 21 w 176"/>
                <a:gd name="T37" fmla="*/ 85 h 176"/>
                <a:gd name="T38" fmla="*/ 0 w 176"/>
                <a:gd name="T39" fmla="*/ 98 h 176"/>
                <a:gd name="T40" fmla="*/ 3 w 176"/>
                <a:gd name="T41" fmla="*/ 111 h 176"/>
                <a:gd name="T42" fmla="*/ 26 w 176"/>
                <a:gd name="T43" fmla="*/ 114 h 176"/>
                <a:gd name="T44" fmla="*/ 41 w 176"/>
                <a:gd name="T45" fmla="*/ 137 h 176"/>
                <a:gd name="T46" fmla="*/ 36 w 176"/>
                <a:gd name="T47" fmla="*/ 160 h 176"/>
                <a:gd name="T48" fmla="*/ 41 w 176"/>
                <a:gd name="T49" fmla="*/ 164 h 176"/>
                <a:gd name="T50" fmla="*/ 46 w 176"/>
                <a:gd name="T51" fmla="*/ 167 h 176"/>
                <a:gd name="T52" fmla="*/ 65 w 176"/>
                <a:gd name="T53" fmla="*/ 152 h 176"/>
                <a:gd name="T54" fmla="*/ 92 w 176"/>
                <a:gd name="T55" fmla="*/ 156 h 176"/>
                <a:gd name="T56" fmla="*/ 104 w 176"/>
                <a:gd name="T57" fmla="*/ 176 h 176"/>
                <a:gd name="T58" fmla="*/ 117 w 176"/>
                <a:gd name="T59" fmla="*/ 173 h 176"/>
                <a:gd name="T60" fmla="*/ 120 w 176"/>
                <a:gd name="T61" fmla="*/ 149 h 176"/>
                <a:gd name="T62" fmla="*/ 139 w 176"/>
                <a:gd name="T63" fmla="*/ 134 h 176"/>
                <a:gd name="T64" fmla="*/ 162 w 176"/>
                <a:gd name="T65" fmla="*/ 139 h 176"/>
                <a:gd name="T66" fmla="*/ 163 w 176"/>
                <a:gd name="T67" fmla="*/ 137 h 176"/>
                <a:gd name="T68" fmla="*/ 169 w 176"/>
                <a:gd name="T69" fmla="*/ 126 h 176"/>
                <a:gd name="T70" fmla="*/ 154 w 176"/>
                <a:gd name="T71" fmla="*/ 106 h 176"/>
                <a:gd name="T72" fmla="*/ 156 w 176"/>
                <a:gd name="T73" fmla="*/ 88 h 176"/>
                <a:gd name="T74" fmla="*/ 131 w 176"/>
                <a:gd name="T75" fmla="*/ 116 h 176"/>
                <a:gd name="T76" fmla="*/ 61 w 176"/>
                <a:gd name="T77" fmla="*/ 131 h 176"/>
                <a:gd name="T78" fmla="*/ 46 w 176"/>
                <a:gd name="T79" fmla="*/ 61 h 176"/>
                <a:gd name="T80" fmla="*/ 116 w 176"/>
                <a:gd name="T81" fmla="*/ 46 h 176"/>
                <a:gd name="T82" fmla="*/ 131 w 176"/>
                <a:gd name="T83" fmla="*/ 1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6" h="176">
                  <a:moveTo>
                    <a:pt x="156" y="88"/>
                  </a:moveTo>
                  <a:cubicBezTo>
                    <a:pt x="176" y="75"/>
                    <a:pt x="176" y="75"/>
                    <a:pt x="176" y="75"/>
                  </a:cubicBezTo>
                  <a:cubicBezTo>
                    <a:pt x="175" y="69"/>
                    <a:pt x="174" y="64"/>
                    <a:pt x="172" y="58"/>
                  </a:cubicBezTo>
                  <a:cubicBezTo>
                    <a:pt x="147" y="55"/>
                    <a:pt x="147" y="55"/>
                    <a:pt x="147" y="55"/>
                  </a:cubicBezTo>
                  <a:cubicBezTo>
                    <a:pt x="145" y="51"/>
                    <a:pt x="142" y="47"/>
                    <a:pt x="138" y="43"/>
                  </a:cubicBezTo>
                  <a:cubicBezTo>
                    <a:pt x="144" y="20"/>
                    <a:pt x="144" y="20"/>
                    <a:pt x="144" y="20"/>
                  </a:cubicBezTo>
                  <a:cubicBezTo>
                    <a:pt x="141" y="18"/>
                    <a:pt x="139" y="16"/>
                    <a:pt x="136" y="14"/>
                  </a:cubicBezTo>
                  <a:cubicBezTo>
                    <a:pt x="134" y="12"/>
                    <a:pt x="131" y="11"/>
                    <a:pt x="128" y="10"/>
                  </a:cubicBezTo>
                  <a:cubicBezTo>
                    <a:pt x="109" y="24"/>
                    <a:pt x="109" y="24"/>
                    <a:pt x="109" y="24"/>
                  </a:cubicBezTo>
                  <a:cubicBezTo>
                    <a:pt x="104" y="23"/>
                    <a:pt x="99" y="22"/>
                    <a:pt x="94" y="21"/>
                  </a:cubicBezTo>
                  <a:cubicBezTo>
                    <a:pt x="81" y="0"/>
                    <a:pt x="81" y="0"/>
                    <a:pt x="81" y="0"/>
                  </a:cubicBezTo>
                  <a:cubicBezTo>
                    <a:pt x="76" y="1"/>
                    <a:pt x="70" y="2"/>
                    <a:pt x="64" y="4"/>
                  </a:cubicBezTo>
                  <a:cubicBezTo>
                    <a:pt x="61" y="27"/>
                    <a:pt x="61" y="27"/>
                    <a:pt x="61" y="27"/>
                  </a:cubicBezTo>
                  <a:cubicBezTo>
                    <a:pt x="55" y="29"/>
                    <a:pt x="50" y="33"/>
                    <a:pt x="45" y="37"/>
                  </a:cubicBezTo>
                  <a:cubicBezTo>
                    <a:pt x="21" y="31"/>
                    <a:pt x="21" y="31"/>
                    <a:pt x="21" y="31"/>
                  </a:cubicBezTo>
                  <a:cubicBezTo>
                    <a:pt x="18" y="34"/>
                    <a:pt x="16" y="38"/>
                    <a:pt x="14" y="41"/>
                  </a:cubicBezTo>
                  <a:cubicBezTo>
                    <a:pt x="13" y="42"/>
                    <a:pt x="13" y="43"/>
                    <a:pt x="12" y="44"/>
                  </a:cubicBezTo>
                  <a:cubicBezTo>
                    <a:pt x="26" y="62"/>
                    <a:pt x="26" y="62"/>
                    <a:pt x="26" y="62"/>
                  </a:cubicBezTo>
                  <a:cubicBezTo>
                    <a:pt x="23" y="70"/>
                    <a:pt x="22" y="77"/>
                    <a:pt x="21" y="85"/>
                  </a:cubicBezTo>
                  <a:cubicBezTo>
                    <a:pt x="0" y="98"/>
                    <a:pt x="0" y="98"/>
                    <a:pt x="0" y="98"/>
                  </a:cubicBezTo>
                  <a:cubicBezTo>
                    <a:pt x="1" y="103"/>
                    <a:pt x="1" y="107"/>
                    <a:pt x="3" y="111"/>
                  </a:cubicBezTo>
                  <a:cubicBezTo>
                    <a:pt x="26" y="114"/>
                    <a:pt x="26" y="114"/>
                    <a:pt x="26" y="114"/>
                  </a:cubicBezTo>
                  <a:cubicBezTo>
                    <a:pt x="29" y="122"/>
                    <a:pt x="34" y="130"/>
                    <a:pt x="41" y="137"/>
                  </a:cubicBezTo>
                  <a:cubicBezTo>
                    <a:pt x="36" y="160"/>
                    <a:pt x="36" y="160"/>
                    <a:pt x="36" y="160"/>
                  </a:cubicBezTo>
                  <a:cubicBezTo>
                    <a:pt x="37" y="161"/>
                    <a:pt x="39" y="163"/>
                    <a:pt x="41" y="164"/>
                  </a:cubicBezTo>
                  <a:cubicBezTo>
                    <a:pt x="42" y="165"/>
                    <a:pt x="44" y="166"/>
                    <a:pt x="46" y="167"/>
                  </a:cubicBezTo>
                  <a:cubicBezTo>
                    <a:pt x="65" y="152"/>
                    <a:pt x="65" y="152"/>
                    <a:pt x="65" y="152"/>
                  </a:cubicBezTo>
                  <a:cubicBezTo>
                    <a:pt x="74" y="155"/>
                    <a:pt x="83" y="157"/>
                    <a:pt x="92" y="156"/>
                  </a:cubicBezTo>
                  <a:cubicBezTo>
                    <a:pt x="104" y="176"/>
                    <a:pt x="104" y="176"/>
                    <a:pt x="104" y="176"/>
                  </a:cubicBezTo>
                  <a:cubicBezTo>
                    <a:pt x="109" y="175"/>
                    <a:pt x="113" y="174"/>
                    <a:pt x="117" y="173"/>
                  </a:cubicBezTo>
                  <a:cubicBezTo>
                    <a:pt x="120" y="149"/>
                    <a:pt x="120" y="149"/>
                    <a:pt x="120" y="149"/>
                  </a:cubicBezTo>
                  <a:cubicBezTo>
                    <a:pt x="127" y="145"/>
                    <a:pt x="133" y="140"/>
                    <a:pt x="139" y="134"/>
                  </a:cubicBezTo>
                  <a:cubicBezTo>
                    <a:pt x="162" y="139"/>
                    <a:pt x="162" y="139"/>
                    <a:pt x="162" y="139"/>
                  </a:cubicBezTo>
                  <a:cubicBezTo>
                    <a:pt x="162" y="138"/>
                    <a:pt x="163" y="138"/>
                    <a:pt x="163" y="137"/>
                  </a:cubicBezTo>
                  <a:cubicBezTo>
                    <a:pt x="165" y="133"/>
                    <a:pt x="167" y="130"/>
                    <a:pt x="169" y="126"/>
                  </a:cubicBezTo>
                  <a:cubicBezTo>
                    <a:pt x="154" y="106"/>
                    <a:pt x="154" y="106"/>
                    <a:pt x="154" y="106"/>
                  </a:cubicBezTo>
                  <a:cubicBezTo>
                    <a:pt x="156" y="100"/>
                    <a:pt x="156" y="94"/>
                    <a:pt x="156" y="88"/>
                  </a:cubicBezTo>
                  <a:close/>
                  <a:moveTo>
                    <a:pt x="131" y="116"/>
                  </a:moveTo>
                  <a:cubicBezTo>
                    <a:pt x="116" y="140"/>
                    <a:pt x="85" y="146"/>
                    <a:pt x="61" y="131"/>
                  </a:cubicBezTo>
                  <a:cubicBezTo>
                    <a:pt x="38" y="116"/>
                    <a:pt x="31" y="85"/>
                    <a:pt x="46" y="61"/>
                  </a:cubicBezTo>
                  <a:cubicBezTo>
                    <a:pt x="61" y="38"/>
                    <a:pt x="92" y="31"/>
                    <a:pt x="116" y="46"/>
                  </a:cubicBezTo>
                  <a:cubicBezTo>
                    <a:pt x="140" y="61"/>
                    <a:pt x="146" y="92"/>
                    <a:pt x="131" y="116"/>
                  </a:cubicBezTo>
                  <a:close/>
                </a:path>
              </a:pathLst>
            </a:custGeom>
            <a:grpFill/>
            <a:ln w="9525">
              <a:solidFill>
                <a:srgbClr val="C00000"/>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1">
                    <a:lumMod val="50000"/>
                  </a:schemeClr>
                </a:solidFill>
                <a:latin typeface="+mn-lt"/>
                <a:ea typeface="+mn-ea"/>
                <a:cs typeface="+mn-ea"/>
                <a:sym typeface="+mn-lt"/>
              </a:endParaRPr>
            </a:p>
          </p:txBody>
        </p:sp>
        <p:sp>
          <p:nvSpPr>
            <p:cNvPr id="29" name="Freeform 12"/>
            <p:cNvSpPr>
              <a:spLocks noEditPoints="1" noChangeArrowheads="1"/>
            </p:cNvSpPr>
            <p:nvPr/>
          </p:nvSpPr>
          <p:spPr bwMode="auto">
            <a:xfrm>
              <a:off x="517663" y="0"/>
              <a:ext cx="358204" cy="367448"/>
            </a:xfrm>
            <a:custGeom>
              <a:avLst/>
              <a:gdLst>
                <a:gd name="T0" fmla="*/ 14 w 131"/>
                <a:gd name="T1" fmla="*/ 79 h 134"/>
                <a:gd name="T2" fmla="*/ 2 w 131"/>
                <a:gd name="T3" fmla="*/ 94 h 134"/>
                <a:gd name="T4" fmla="*/ 7 w 131"/>
                <a:gd name="T5" fmla="*/ 104 h 134"/>
                <a:gd name="T6" fmla="*/ 27 w 131"/>
                <a:gd name="T7" fmla="*/ 102 h 134"/>
                <a:gd name="T8" fmla="*/ 34 w 131"/>
                <a:gd name="T9" fmla="*/ 108 h 134"/>
                <a:gd name="T10" fmla="*/ 42 w 131"/>
                <a:gd name="T11" fmla="*/ 113 h 134"/>
                <a:gd name="T12" fmla="*/ 46 w 131"/>
                <a:gd name="T13" fmla="*/ 132 h 134"/>
                <a:gd name="T14" fmla="*/ 58 w 131"/>
                <a:gd name="T15" fmla="*/ 134 h 134"/>
                <a:gd name="T16" fmla="*/ 68 w 131"/>
                <a:gd name="T17" fmla="*/ 117 h 134"/>
                <a:gd name="T18" fmla="*/ 87 w 131"/>
                <a:gd name="T19" fmla="*/ 112 h 134"/>
                <a:gd name="T20" fmla="*/ 104 w 131"/>
                <a:gd name="T21" fmla="*/ 121 h 134"/>
                <a:gd name="T22" fmla="*/ 113 w 131"/>
                <a:gd name="T23" fmla="*/ 113 h 134"/>
                <a:gd name="T24" fmla="*/ 107 w 131"/>
                <a:gd name="T25" fmla="*/ 94 h 134"/>
                <a:gd name="T26" fmla="*/ 113 w 131"/>
                <a:gd name="T27" fmla="*/ 76 h 134"/>
                <a:gd name="T28" fmla="*/ 131 w 131"/>
                <a:gd name="T29" fmla="*/ 68 h 134"/>
                <a:gd name="T30" fmla="*/ 130 w 131"/>
                <a:gd name="T31" fmla="*/ 55 h 134"/>
                <a:gd name="T32" fmla="*/ 111 w 131"/>
                <a:gd name="T33" fmla="*/ 48 h 134"/>
                <a:gd name="T34" fmla="*/ 104 w 131"/>
                <a:gd name="T35" fmla="*/ 36 h 134"/>
                <a:gd name="T36" fmla="*/ 109 w 131"/>
                <a:gd name="T37" fmla="*/ 17 h 134"/>
                <a:gd name="T38" fmla="*/ 103 w 131"/>
                <a:gd name="T39" fmla="*/ 12 h 134"/>
                <a:gd name="T40" fmla="*/ 97 w 131"/>
                <a:gd name="T41" fmla="*/ 8 h 134"/>
                <a:gd name="T42" fmla="*/ 80 w 131"/>
                <a:gd name="T43" fmla="*/ 19 h 134"/>
                <a:gd name="T44" fmla="*/ 66 w 131"/>
                <a:gd name="T45" fmla="*/ 16 h 134"/>
                <a:gd name="T46" fmla="*/ 54 w 131"/>
                <a:gd name="T47" fmla="*/ 0 h 134"/>
                <a:gd name="T48" fmla="*/ 41 w 131"/>
                <a:gd name="T49" fmla="*/ 3 h 134"/>
                <a:gd name="T50" fmla="*/ 39 w 131"/>
                <a:gd name="T51" fmla="*/ 23 h 134"/>
                <a:gd name="T52" fmla="*/ 25 w 131"/>
                <a:gd name="T53" fmla="*/ 34 h 134"/>
                <a:gd name="T54" fmla="*/ 4 w 131"/>
                <a:gd name="T55" fmla="*/ 34 h 134"/>
                <a:gd name="T56" fmla="*/ 0 w 131"/>
                <a:gd name="T57" fmla="*/ 45 h 134"/>
                <a:gd name="T58" fmla="*/ 14 w 131"/>
                <a:gd name="T59" fmla="*/ 59 h 134"/>
                <a:gd name="T60" fmla="*/ 14 w 131"/>
                <a:gd name="T61" fmla="*/ 79 h 134"/>
                <a:gd name="T62" fmla="*/ 32 w 131"/>
                <a:gd name="T63" fmla="*/ 45 h 134"/>
                <a:gd name="T64" fmla="*/ 86 w 131"/>
                <a:gd name="T65" fmla="*/ 36 h 134"/>
                <a:gd name="T66" fmla="*/ 94 w 131"/>
                <a:gd name="T67" fmla="*/ 89 h 134"/>
                <a:gd name="T68" fmla="*/ 41 w 131"/>
                <a:gd name="T69" fmla="*/ 98 h 134"/>
                <a:gd name="T70" fmla="*/ 32 w 131"/>
                <a:gd name="T7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1" h="134">
                  <a:moveTo>
                    <a:pt x="14" y="79"/>
                  </a:moveTo>
                  <a:cubicBezTo>
                    <a:pt x="2" y="94"/>
                    <a:pt x="2" y="94"/>
                    <a:pt x="2" y="94"/>
                  </a:cubicBezTo>
                  <a:cubicBezTo>
                    <a:pt x="3" y="97"/>
                    <a:pt x="5" y="101"/>
                    <a:pt x="7" y="104"/>
                  </a:cubicBezTo>
                  <a:cubicBezTo>
                    <a:pt x="27" y="102"/>
                    <a:pt x="27" y="102"/>
                    <a:pt x="27" y="102"/>
                  </a:cubicBezTo>
                  <a:cubicBezTo>
                    <a:pt x="29" y="104"/>
                    <a:pt x="31" y="106"/>
                    <a:pt x="34" y="108"/>
                  </a:cubicBezTo>
                  <a:cubicBezTo>
                    <a:pt x="37" y="110"/>
                    <a:pt x="39" y="111"/>
                    <a:pt x="42" y="113"/>
                  </a:cubicBezTo>
                  <a:cubicBezTo>
                    <a:pt x="46" y="132"/>
                    <a:pt x="46" y="132"/>
                    <a:pt x="46" y="132"/>
                  </a:cubicBezTo>
                  <a:cubicBezTo>
                    <a:pt x="50" y="133"/>
                    <a:pt x="54" y="134"/>
                    <a:pt x="58" y="134"/>
                  </a:cubicBezTo>
                  <a:cubicBezTo>
                    <a:pt x="68" y="117"/>
                    <a:pt x="68" y="117"/>
                    <a:pt x="68" y="117"/>
                  </a:cubicBezTo>
                  <a:cubicBezTo>
                    <a:pt x="75" y="117"/>
                    <a:pt x="81" y="115"/>
                    <a:pt x="87" y="112"/>
                  </a:cubicBezTo>
                  <a:cubicBezTo>
                    <a:pt x="104" y="121"/>
                    <a:pt x="104" y="121"/>
                    <a:pt x="104" y="121"/>
                  </a:cubicBezTo>
                  <a:cubicBezTo>
                    <a:pt x="108" y="118"/>
                    <a:pt x="111" y="116"/>
                    <a:pt x="113" y="113"/>
                  </a:cubicBezTo>
                  <a:cubicBezTo>
                    <a:pt x="107" y="94"/>
                    <a:pt x="107" y="94"/>
                    <a:pt x="107" y="94"/>
                  </a:cubicBezTo>
                  <a:cubicBezTo>
                    <a:pt x="110" y="88"/>
                    <a:pt x="112" y="82"/>
                    <a:pt x="113" y="76"/>
                  </a:cubicBezTo>
                  <a:cubicBezTo>
                    <a:pt x="131" y="68"/>
                    <a:pt x="131" y="68"/>
                    <a:pt x="131" y="68"/>
                  </a:cubicBezTo>
                  <a:cubicBezTo>
                    <a:pt x="131" y="64"/>
                    <a:pt x="131" y="59"/>
                    <a:pt x="130" y="55"/>
                  </a:cubicBezTo>
                  <a:cubicBezTo>
                    <a:pt x="111" y="48"/>
                    <a:pt x="111" y="48"/>
                    <a:pt x="111" y="48"/>
                  </a:cubicBezTo>
                  <a:cubicBezTo>
                    <a:pt x="109" y="44"/>
                    <a:pt x="107" y="40"/>
                    <a:pt x="104" y="36"/>
                  </a:cubicBezTo>
                  <a:cubicBezTo>
                    <a:pt x="109" y="17"/>
                    <a:pt x="109" y="17"/>
                    <a:pt x="109" y="17"/>
                  </a:cubicBezTo>
                  <a:cubicBezTo>
                    <a:pt x="107" y="15"/>
                    <a:pt x="105" y="13"/>
                    <a:pt x="103" y="12"/>
                  </a:cubicBezTo>
                  <a:cubicBezTo>
                    <a:pt x="101" y="11"/>
                    <a:pt x="99" y="9"/>
                    <a:pt x="97" y="8"/>
                  </a:cubicBezTo>
                  <a:cubicBezTo>
                    <a:pt x="80" y="19"/>
                    <a:pt x="80" y="19"/>
                    <a:pt x="80" y="19"/>
                  </a:cubicBezTo>
                  <a:cubicBezTo>
                    <a:pt x="76" y="17"/>
                    <a:pt x="71" y="16"/>
                    <a:pt x="66" y="16"/>
                  </a:cubicBezTo>
                  <a:cubicBezTo>
                    <a:pt x="54" y="0"/>
                    <a:pt x="54" y="0"/>
                    <a:pt x="54" y="0"/>
                  </a:cubicBezTo>
                  <a:cubicBezTo>
                    <a:pt x="50" y="1"/>
                    <a:pt x="45" y="2"/>
                    <a:pt x="41" y="3"/>
                  </a:cubicBezTo>
                  <a:cubicBezTo>
                    <a:pt x="39" y="23"/>
                    <a:pt x="39" y="23"/>
                    <a:pt x="39" y="23"/>
                  </a:cubicBezTo>
                  <a:cubicBezTo>
                    <a:pt x="33" y="26"/>
                    <a:pt x="29" y="30"/>
                    <a:pt x="25" y="34"/>
                  </a:cubicBezTo>
                  <a:cubicBezTo>
                    <a:pt x="4" y="34"/>
                    <a:pt x="4" y="34"/>
                    <a:pt x="4" y="34"/>
                  </a:cubicBezTo>
                  <a:cubicBezTo>
                    <a:pt x="2" y="38"/>
                    <a:pt x="1" y="41"/>
                    <a:pt x="0" y="45"/>
                  </a:cubicBezTo>
                  <a:cubicBezTo>
                    <a:pt x="14" y="59"/>
                    <a:pt x="14" y="59"/>
                    <a:pt x="14" y="59"/>
                  </a:cubicBezTo>
                  <a:cubicBezTo>
                    <a:pt x="13" y="65"/>
                    <a:pt x="13" y="72"/>
                    <a:pt x="14" y="79"/>
                  </a:cubicBezTo>
                  <a:close/>
                  <a:moveTo>
                    <a:pt x="32" y="45"/>
                  </a:moveTo>
                  <a:cubicBezTo>
                    <a:pt x="45" y="28"/>
                    <a:pt x="69" y="24"/>
                    <a:pt x="86" y="36"/>
                  </a:cubicBezTo>
                  <a:cubicBezTo>
                    <a:pt x="103" y="49"/>
                    <a:pt x="106" y="72"/>
                    <a:pt x="94" y="89"/>
                  </a:cubicBezTo>
                  <a:cubicBezTo>
                    <a:pt x="82" y="106"/>
                    <a:pt x="58" y="110"/>
                    <a:pt x="41" y="98"/>
                  </a:cubicBezTo>
                  <a:cubicBezTo>
                    <a:pt x="24" y="86"/>
                    <a:pt x="20" y="62"/>
                    <a:pt x="32" y="45"/>
                  </a:cubicBezTo>
                  <a:close/>
                </a:path>
              </a:pathLst>
            </a:custGeom>
            <a:grpFill/>
            <a:ln w="9525">
              <a:solidFill>
                <a:srgbClr val="C00000"/>
              </a:solidFill>
              <a:round/>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1">
                    <a:lumMod val="50000"/>
                  </a:schemeClr>
                </a:solidFill>
                <a:latin typeface="+mn-lt"/>
                <a:ea typeface="+mn-ea"/>
                <a:cs typeface="+mn-ea"/>
                <a:sym typeface="+mn-lt"/>
              </a:endParaRPr>
            </a:p>
          </p:txBody>
        </p:sp>
      </p:grpSp>
      <p:sp>
        <p:nvSpPr>
          <p:cNvPr id="30" name="任意多边形 44"/>
          <p:cNvSpPr>
            <a:spLocks noChangeArrowheads="1"/>
          </p:cNvSpPr>
          <p:nvPr/>
        </p:nvSpPr>
        <p:spPr bwMode="auto">
          <a:xfrm>
            <a:off x="9763125" y="2384425"/>
            <a:ext cx="955675" cy="990600"/>
          </a:xfrm>
          <a:custGeom>
            <a:avLst/>
            <a:gdLst>
              <a:gd name="T0" fmla="*/ 516797 w 956752"/>
              <a:gd name="T1" fmla="*/ 952129 h 990261"/>
              <a:gd name="T2" fmla="*/ 516797 w 956752"/>
              <a:gd name="T3" fmla="*/ 990261 h 990261"/>
              <a:gd name="T4" fmla="*/ 434467 w 956752"/>
              <a:gd name="T5" fmla="*/ 971195 h 990261"/>
              <a:gd name="T6" fmla="*/ 409975 w 956752"/>
              <a:gd name="T7" fmla="*/ 896665 h 990261"/>
              <a:gd name="T8" fmla="*/ 562728 w 956752"/>
              <a:gd name="T9" fmla="*/ 916309 h 990261"/>
              <a:gd name="T10" fmla="*/ 409975 w 956752"/>
              <a:gd name="T11" fmla="*/ 935952 h 990261"/>
              <a:gd name="T12" fmla="*/ 409975 w 956752"/>
              <a:gd name="T13" fmla="*/ 896665 h 990261"/>
              <a:gd name="T14" fmla="*/ 571350 w 956752"/>
              <a:gd name="T15" fmla="*/ 844668 h 990261"/>
              <a:gd name="T16" fmla="*/ 571350 w 956752"/>
              <a:gd name="T17" fmla="*/ 883955 h 990261"/>
              <a:gd name="T18" fmla="*/ 372070 w 956752"/>
              <a:gd name="T19" fmla="*/ 864312 h 990261"/>
              <a:gd name="T20" fmla="*/ 391179 w 956752"/>
              <a:gd name="T21" fmla="*/ 793826 h 990261"/>
              <a:gd name="T22" fmla="*/ 590459 w 956752"/>
              <a:gd name="T23" fmla="*/ 812892 h 990261"/>
              <a:gd name="T24" fmla="*/ 391179 w 956752"/>
              <a:gd name="T25" fmla="*/ 831958 h 990261"/>
              <a:gd name="T26" fmla="*/ 391179 w 956752"/>
              <a:gd name="T27" fmla="*/ 793826 h 990261"/>
              <a:gd name="T28" fmla="*/ 290214 w 956752"/>
              <a:gd name="T29" fmla="*/ 678766 h 990261"/>
              <a:gd name="T30" fmla="*/ 191692 w 956752"/>
              <a:gd name="T31" fmla="*/ 820324 h 990261"/>
              <a:gd name="T32" fmla="*/ 156114 w 956752"/>
              <a:gd name="T33" fmla="*/ 784935 h 990261"/>
              <a:gd name="T34" fmla="*/ 273793 w 956752"/>
              <a:gd name="T35" fmla="*/ 670259 h 990261"/>
              <a:gd name="T36" fmla="*/ 696765 w 956752"/>
              <a:gd name="T37" fmla="*/ 676044 h 990261"/>
              <a:gd name="T38" fmla="*/ 795561 w 956752"/>
              <a:gd name="T39" fmla="*/ 820324 h 990261"/>
              <a:gd name="T40" fmla="*/ 661089 w 956752"/>
              <a:gd name="T41" fmla="*/ 708711 h 990261"/>
              <a:gd name="T42" fmla="*/ 681329 w 956752"/>
              <a:gd name="T43" fmla="*/ 669919 h 990261"/>
              <a:gd name="T44" fmla="*/ 934879 w 956752"/>
              <a:gd name="T45" fmla="*/ 478376 h 990261"/>
              <a:gd name="T46" fmla="*/ 934879 w 956752"/>
              <a:gd name="T47" fmla="*/ 528063 h 990261"/>
              <a:gd name="T48" fmla="*/ 762628 w 956752"/>
              <a:gd name="T49" fmla="*/ 503219 h 990261"/>
              <a:gd name="T50" fmla="*/ 21873 w 956752"/>
              <a:gd name="T51" fmla="*/ 478376 h 990261"/>
              <a:gd name="T52" fmla="*/ 194124 w 956752"/>
              <a:gd name="T53" fmla="*/ 503219 h 990261"/>
              <a:gd name="T54" fmla="*/ 21873 w 956752"/>
              <a:gd name="T55" fmla="*/ 528063 h 990261"/>
              <a:gd name="T56" fmla="*/ 21873 w 956752"/>
              <a:gd name="T57" fmla="*/ 478376 h 990261"/>
              <a:gd name="T58" fmla="*/ 718720 w 956752"/>
              <a:gd name="T59" fmla="*/ 475880 h 990261"/>
              <a:gd name="T60" fmla="*/ 590440 w 956752"/>
              <a:gd name="T61" fmla="*/ 768405 h 990261"/>
              <a:gd name="T62" fmla="*/ 372091 w 956752"/>
              <a:gd name="T63" fmla="*/ 689123 h 990261"/>
              <a:gd name="T64" fmla="*/ 481265 w 956752"/>
              <a:gd name="T65" fmla="*/ 238032 h 990261"/>
              <a:gd name="T66" fmla="*/ 833753 w 956752"/>
              <a:gd name="T67" fmla="*/ 150732 h 990261"/>
              <a:gd name="T68" fmla="*/ 730036 w 956752"/>
              <a:gd name="T69" fmla="*/ 289930 h 990261"/>
              <a:gd name="T70" fmla="*/ 694554 w 956752"/>
              <a:gd name="T71" fmla="*/ 254448 h 990261"/>
              <a:gd name="T72" fmla="*/ 816353 w 956752"/>
              <a:gd name="T73" fmla="*/ 142203 h 990261"/>
              <a:gd name="T74" fmla="*/ 163842 w 956752"/>
              <a:gd name="T75" fmla="*/ 148003 h 990261"/>
              <a:gd name="T76" fmla="*/ 267559 w 956752"/>
              <a:gd name="T77" fmla="*/ 287200 h 990261"/>
              <a:gd name="T78" fmla="*/ 128360 w 956752"/>
              <a:gd name="T79" fmla="*/ 183485 h 990261"/>
              <a:gd name="T80" fmla="*/ 147466 w 956752"/>
              <a:gd name="T81" fmla="*/ 142203 h 990261"/>
              <a:gd name="T82" fmla="*/ 506109 w 956752"/>
              <a:gd name="T83" fmla="*/ 21873 h 990261"/>
              <a:gd name="T84" fmla="*/ 478742 w 956752"/>
              <a:gd name="T85" fmla="*/ 194123 h 990261"/>
              <a:gd name="T86" fmla="*/ 454111 w 956752"/>
              <a:gd name="T87" fmla="*/ 21873 h 990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56752" h="990261">
                <a:moveTo>
                  <a:pt x="442700" y="952129"/>
                </a:moveTo>
                <a:cubicBezTo>
                  <a:pt x="516797" y="952129"/>
                  <a:pt x="516797" y="952129"/>
                  <a:pt x="516797" y="952129"/>
                </a:cubicBezTo>
                <a:cubicBezTo>
                  <a:pt x="519541" y="952129"/>
                  <a:pt x="522285" y="960300"/>
                  <a:pt x="522285" y="971195"/>
                </a:cubicBezTo>
                <a:cubicBezTo>
                  <a:pt x="522285" y="979366"/>
                  <a:pt x="519541" y="990261"/>
                  <a:pt x="516797" y="990261"/>
                </a:cubicBezTo>
                <a:cubicBezTo>
                  <a:pt x="442700" y="990261"/>
                  <a:pt x="442700" y="990261"/>
                  <a:pt x="442700" y="990261"/>
                </a:cubicBezTo>
                <a:cubicBezTo>
                  <a:pt x="439956" y="990261"/>
                  <a:pt x="434467" y="979366"/>
                  <a:pt x="434467" y="971195"/>
                </a:cubicBezTo>
                <a:cubicBezTo>
                  <a:pt x="434467" y="960300"/>
                  <a:pt x="439956" y="952129"/>
                  <a:pt x="442700" y="952129"/>
                </a:cubicBezTo>
                <a:close/>
                <a:moveTo>
                  <a:pt x="409975" y="896665"/>
                </a:moveTo>
                <a:cubicBezTo>
                  <a:pt x="549090" y="896665"/>
                  <a:pt x="549090" y="896665"/>
                  <a:pt x="549090" y="896665"/>
                </a:cubicBezTo>
                <a:cubicBezTo>
                  <a:pt x="557273" y="896665"/>
                  <a:pt x="562728" y="905084"/>
                  <a:pt x="562728" y="916309"/>
                </a:cubicBezTo>
                <a:cubicBezTo>
                  <a:pt x="562728" y="927533"/>
                  <a:pt x="557273" y="935952"/>
                  <a:pt x="549090" y="935952"/>
                </a:cubicBezTo>
                <a:cubicBezTo>
                  <a:pt x="409975" y="935952"/>
                  <a:pt x="409975" y="935952"/>
                  <a:pt x="409975" y="935952"/>
                </a:cubicBezTo>
                <a:cubicBezTo>
                  <a:pt x="401792" y="935952"/>
                  <a:pt x="396336" y="927533"/>
                  <a:pt x="396336" y="916309"/>
                </a:cubicBezTo>
                <a:cubicBezTo>
                  <a:pt x="396336" y="905084"/>
                  <a:pt x="401792" y="896665"/>
                  <a:pt x="409975" y="896665"/>
                </a:cubicBezTo>
                <a:close/>
                <a:moveTo>
                  <a:pt x="391179" y="844668"/>
                </a:moveTo>
                <a:cubicBezTo>
                  <a:pt x="571350" y="844668"/>
                  <a:pt x="571350" y="844668"/>
                  <a:pt x="571350" y="844668"/>
                </a:cubicBezTo>
                <a:cubicBezTo>
                  <a:pt x="582270" y="844668"/>
                  <a:pt x="590459" y="853087"/>
                  <a:pt x="590459" y="864312"/>
                </a:cubicBezTo>
                <a:cubicBezTo>
                  <a:pt x="590459" y="875536"/>
                  <a:pt x="582270" y="883955"/>
                  <a:pt x="571350" y="883955"/>
                </a:cubicBezTo>
                <a:cubicBezTo>
                  <a:pt x="391179" y="883955"/>
                  <a:pt x="391179" y="883955"/>
                  <a:pt x="391179" y="883955"/>
                </a:cubicBezTo>
                <a:cubicBezTo>
                  <a:pt x="380260" y="883955"/>
                  <a:pt x="372070" y="875536"/>
                  <a:pt x="372070" y="864312"/>
                </a:cubicBezTo>
                <a:cubicBezTo>
                  <a:pt x="372070" y="853087"/>
                  <a:pt x="380260" y="844668"/>
                  <a:pt x="391179" y="844668"/>
                </a:cubicBezTo>
                <a:close/>
                <a:moveTo>
                  <a:pt x="391179" y="793826"/>
                </a:moveTo>
                <a:cubicBezTo>
                  <a:pt x="571350" y="793826"/>
                  <a:pt x="571350" y="793826"/>
                  <a:pt x="571350" y="793826"/>
                </a:cubicBezTo>
                <a:cubicBezTo>
                  <a:pt x="582270" y="793826"/>
                  <a:pt x="590459" y="801997"/>
                  <a:pt x="590459" y="812892"/>
                </a:cubicBezTo>
                <a:cubicBezTo>
                  <a:pt x="590459" y="823787"/>
                  <a:pt x="582270" y="831958"/>
                  <a:pt x="571350" y="831958"/>
                </a:cubicBezTo>
                <a:cubicBezTo>
                  <a:pt x="391179" y="831958"/>
                  <a:pt x="391179" y="831958"/>
                  <a:pt x="391179" y="831958"/>
                </a:cubicBezTo>
                <a:cubicBezTo>
                  <a:pt x="380260" y="831958"/>
                  <a:pt x="372070" y="823787"/>
                  <a:pt x="372070" y="812892"/>
                </a:cubicBezTo>
                <a:cubicBezTo>
                  <a:pt x="372070" y="801997"/>
                  <a:pt x="380260" y="793826"/>
                  <a:pt x="391179" y="793826"/>
                </a:cubicBezTo>
                <a:close/>
                <a:moveTo>
                  <a:pt x="273793" y="670259"/>
                </a:moveTo>
                <a:cubicBezTo>
                  <a:pt x="279951" y="670599"/>
                  <a:pt x="286109" y="673322"/>
                  <a:pt x="290214" y="678766"/>
                </a:cubicBezTo>
                <a:cubicBezTo>
                  <a:pt x="301161" y="686933"/>
                  <a:pt x="303897" y="700544"/>
                  <a:pt x="295687" y="711433"/>
                </a:cubicBezTo>
                <a:lnTo>
                  <a:pt x="191692" y="820324"/>
                </a:lnTo>
                <a:cubicBezTo>
                  <a:pt x="183482" y="828491"/>
                  <a:pt x="167061" y="828491"/>
                  <a:pt x="158851" y="817602"/>
                </a:cubicBezTo>
                <a:cubicBezTo>
                  <a:pt x="147904" y="809435"/>
                  <a:pt x="147904" y="793102"/>
                  <a:pt x="156114" y="784935"/>
                </a:cubicBezTo>
                <a:cubicBezTo>
                  <a:pt x="257373" y="676044"/>
                  <a:pt x="257373" y="676044"/>
                  <a:pt x="257373" y="676044"/>
                </a:cubicBezTo>
                <a:cubicBezTo>
                  <a:pt x="261478" y="671960"/>
                  <a:pt x="267636" y="669919"/>
                  <a:pt x="273793" y="670259"/>
                </a:cubicBezTo>
                <a:close/>
                <a:moveTo>
                  <a:pt x="681329" y="669919"/>
                </a:moveTo>
                <a:cubicBezTo>
                  <a:pt x="687160" y="669919"/>
                  <a:pt x="692649" y="671961"/>
                  <a:pt x="696765" y="676044"/>
                </a:cubicBezTo>
                <a:lnTo>
                  <a:pt x="798305" y="784935"/>
                </a:lnTo>
                <a:cubicBezTo>
                  <a:pt x="806538" y="795824"/>
                  <a:pt x="806538" y="809435"/>
                  <a:pt x="795561" y="820324"/>
                </a:cubicBezTo>
                <a:cubicBezTo>
                  <a:pt x="784584" y="828491"/>
                  <a:pt x="770862" y="828491"/>
                  <a:pt x="762629" y="820324"/>
                </a:cubicBezTo>
                <a:cubicBezTo>
                  <a:pt x="661089" y="708711"/>
                  <a:pt x="661089" y="708711"/>
                  <a:pt x="661089" y="708711"/>
                </a:cubicBezTo>
                <a:cubicBezTo>
                  <a:pt x="652856" y="700544"/>
                  <a:pt x="652856" y="686933"/>
                  <a:pt x="663834" y="676044"/>
                </a:cubicBezTo>
                <a:cubicBezTo>
                  <a:pt x="669322" y="671961"/>
                  <a:pt x="675497" y="669919"/>
                  <a:pt x="681329" y="669919"/>
                </a:cubicBezTo>
                <a:close/>
                <a:moveTo>
                  <a:pt x="784501" y="478376"/>
                </a:moveTo>
                <a:cubicBezTo>
                  <a:pt x="934879" y="478376"/>
                  <a:pt x="934879" y="478376"/>
                  <a:pt x="934879" y="478376"/>
                </a:cubicBezTo>
                <a:cubicBezTo>
                  <a:pt x="948550" y="478376"/>
                  <a:pt x="956752" y="489417"/>
                  <a:pt x="956752" y="503219"/>
                </a:cubicBezTo>
                <a:cubicBezTo>
                  <a:pt x="956752" y="517021"/>
                  <a:pt x="948550" y="528063"/>
                  <a:pt x="934879" y="528063"/>
                </a:cubicBezTo>
                <a:lnTo>
                  <a:pt x="784501" y="528063"/>
                </a:lnTo>
                <a:cubicBezTo>
                  <a:pt x="773565" y="528063"/>
                  <a:pt x="762628" y="517021"/>
                  <a:pt x="762628" y="503219"/>
                </a:cubicBezTo>
                <a:cubicBezTo>
                  <a:pt x="762628" y="489417"/>
                  <a:pt x="773565" y="478376"/>
                  <a:pt x="784501" y="478376"/>
                </a:cubicBezTo>
                <a:close/>
                <a:moveTo>
                  <a:pt x="21873" y="478376"/>
                </a:moveTo>
                <a:lnTo>
                  <a:pt x="172251" y="478376"/>
                </a:lnTo>
                <a:cubicBezTo>
                  <a:pt x="185922" y="478376"/>
                  <a:pt x="194124" y="489417"/>
                  <a:pt x="194124" y="503219"/>
                </a:cubicBezTo>
                <a:cubicBezTo>
                  <a:pt x="194124" y="517021"/>
                  <a:pt x="185922" y="528063"/>
                  <a:pt x="172251" y="528063"/>
                </a:cubicBezTo>
                <a:cubicBezTo>
                  <a:pt x="21873" y="528063"/>
                  <a:pt x="21873" y="528063"/>
                  <a:pt x="21873" y="528063"/>
                </a:cubicBezTo>
                <a:cubicBezTo>
                  <a:pt x="10936" y="528063"/>
                  <a:pt x="0" y="517021"/>
                  <a:pt x="0" y="503219"/>
                </a:cubicBezTo>
                <a:cubicBezTo>
                  <a:pt x="0" y="489417"/>
                  <a:pt x="10936" y="478376"/>
                  <a:pt x="21873" y="478376"/>
                </a:cubicBezTo>
                <a:close/>
                <a:moveTo>
                  <a:pt x="481265" y="238032"/>
                </a:moveTo>
                <a:cubicBezTo>
                  <a:pt x="612275" y="238032"/>
                  <a:pt x="718720" y="344653"/>
                  <a:pt x="718720" y="475880"/>
                </a:cubicBezTo>
                <a:cubicBezTo>
                  <a:pt x="718720" y="568832"/>
                  <a:pt x="666862" y="648114"/>
                  <a:pt x="590440" y="689123"/>
                </a:cubicBezTo>
                <a:cubicBezTo>
                  <a:pt x="590440" y="689123"/>
                  <a:pt x="590440" y="689123"/>
                  <a:pt x="590440" y="768405"/>
                </a:cubicBezTo>
                <a:cubicBezTo>
                  <a:pt x="590440" y="768405"/>
                  <a:pt x="590440" y="768405"/>
                  <a:pt x="372091" y="768405"/>
                </a:cubicBezTo>
                <a:cubicBezTo>
                  <a:pt x="372091" y="768405"/>
                  <a:pt x="372091" y="768405"/>
                  <a:pt x="372091" y="689123"/>
                </a:cubicBezTo>
                <a:cubicBezTo>
                  <a:pt x="295668" y="648114"/>
                  <a:pt x="243810" y="568832"/>
                  <a:pt x="243810" y="475880"/>
                </a:cubicBezTo>
                <a:cubicBezTo>
                  <a:pt x="243810" y="344653"/>
                  <a:pt x="350256" y="238032"/>
                  <a:pt x="481265" y="238032"/>
                </a:cubicBezTo>
                <a:close/>
                <a:moveTo>
                  <a:pt x="816353" y="142203"/>
                </a:moveTo>
                <a:cubicBezTo>
                  <a:pt x="822153" y="142544"/>
                  <a:pt x="828294" y="145274"/>
                  <a:pt x="833753" y="150732"/>
                </a:cubicBezTo>
                <a:cubicBezTo>
                  <a:pt x="841941" y="158920"/>
                  <a:pt x="844670" y="175297"/>
                  <a:pt x="836482" y="183485"/>
                </a:cubicBezTo>
                <a:lnTo>
                  <a:pt x="730036" y="289930"/>
                </a:lnTo>
                <a:cubicBezTo>
                  <a:pt x="721848" y="298118"/>
                  <a:pt x="705472" y="295389"/>
                  <a:pt x="697284" y="287200"/>
                </a:cubicBezTo>
                <a:cubicBezTo>
                  <a:pt x="686366" y="276283"/>
                  <a:pt x="686366" y="262636"/>
                  <a:pt x="694554" y="254448"/>
                </a:cubicBezTo>
                <a:cubicBezTo>
                  <a:pt x="801000" y="148003"/>
                  <a:pt x="801000" y="148003"/>
                  <a:pt x="801000" y="148003"/>
                </a:cubicBezTo>
                <a:cubicBezTo>
                  <a:pt x="805094" y="143909"/>
                  <a:pt x="810553" y="141862"/>
                  <a:pt x="816353" y="142203"/>
                </a:cubicBezTo>
                <a:close/>
                <a:moveTo>
                  <a:pt x="147466" y="142203"/>
                </a:moveTo>
                <a:cubicBezTo>
                  <a:pt x="153607" y="141862"/>
                  <a:pt x="159748" y="143909"/>
                  <a:pt x="163842" y="148003"/>
                </a:cubicBezTo>
                <a:lnTo>
                  <a:pt x="270288" y="254448"/>
                </a:lnTo>
                <a:cubicBezTo>
                  <a:pt x="278476" y="262636"/>
                  <a:pt x="278476" y="276283"/>
                  <a:pt x="267559" y="287200"/>
                </a:cubicBezTo>
                <a:cubicBezTo>
                  <a:pt x="256641" y="295389"/>
                  <a:pt x="242994" y="298118"/>
                  <a:pt x="234806" y="289930"/>
                </a:cubicBezTo>
                <a:cubicBezTo>
                  <a:pt x="128360" y="183485"/>
                  <a:pt x="128360" y="183485"/>
                  <a:pt x="128360" y="183485"/>
                </a:cubicBezTo>
                <a:cubicBezTo>
                  <a:pt x="120172" y="175297"/>
                  <a:pt x="120172" y="158920"/>
                  <a:pt x="131089" y="150732"/>
                </a:cubicBezTo>
                <a:cubicBezTo>
                  <a:pt x="135183" y="145274"/>
                  <a:pt x="141324" y="142544"/>
                  <a:pt x="147466" y="142203"/>
                </a:cubicBezTo>
                <a:close/>
                <a:moveTo>
                  <a:pt x="478742" y="0"/>
                </a:moveTo>
                <a:cubicBezTo>
                  <a:pt x="495162" y="0"/>
                  <a:pt x="506109" y="10936"/>
                  <a:pt x="506109" y="21873"/>
                </a:cubicBezTo>
                <a:lnTo>
                  <a:pt x="506109" y="172250"/>
                </a:lnTo>
                <a:cubicBezTo>
                  <a:pt x="506109" y="183186"/>
                  <a:pt x="495162" y="194123"/>
                  <a:pt x="478742" y="194123"/>
                </a:cubicBezTo>
                <a:cubicBezTo>
                  <a:pt x="465058" y="194123"/>
                  <a:pt x="454111" y="183186"/>
                  <a:pt x="454111" y="172250"/>
                </a:cubicBezTo>
                <a:cubicBezTo>
                  <a:pt x="454111" y="21873"/>
                  <a:pt x="454111" y="21873"/>
                  <a:pt x="454111" y="21873"/>
                </a:cubicBezTo>
                <a:cubicBezTo>
                  <a:pt x="454111" y="10936"/>
                  <a:pt x="465058" y="0"/>
                  <a:pt x="478742" y="0"/>
                </a:cubicBezTo>
                <a:close/>
              </a:path>
            </a:pathLst>
          </a:custGeom>
          <a:noFill/>
          <a:ln>
            <a:solidFill>
              <a:schemeClr val="tx2">
                <a:lumMod val="50000"/>
              </a:schemeClr>
            </a:solidFill>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1">
                  <a:lumMod val="50000"/>
                </a:schemeClr>
              </a:solidFill>
              <a:latin typeface="+mn-lt"/>
              <a:ea typeface="+mn-ea"/>
              <a:cs typeface="+mn-ea"/>
              <a:sym typeface="+mn-lt"/>
            </a:endParaRPr>
          </a:p>
        </p:txBody>
      </p:sp>
      <p:sp>
        <p:nvSpPr>
          <p:cNvPr id="31" name="直接连接符 172"/>
          <p:cNvSpPr>
            <a:spLocks noChangeShapeType="1"/>
          </p:cNvSpPr>
          <p:nvPr/>
        </p:nvSpPr>
        <p:spPr bwMode="auto">
          <a:xfrm>
            <a:off x="642938" y="4156075"/>
            <a:ext cx="2613025"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cs typeface="+mn-ea"/>
              <a:sym typeface="+mn-lt"/>
            </a:endParaRPr>
          </a:p>
        </p:txBody>
      </p:sp>
      <p:sp>
        <p:nvSpPr>
          <p:cNvPr id="32" name="直接连接符 177"/>
          <p:cNvSpPr>
            <a:spLocks noChangeShapeType="1"/>
          </p:cNvSpPr>
          <p:nvPr/>
        </p:nvSpPr>
        <p:spPr bwMode="auto">
          <a:xfrm>
            <a:off x="6189663" y="4156075"/>
            <a:ext cx="2611437"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cs typeface="+mn-ea"/>
              <a:sym typeface="+mn-lt"/>
            </a:endParaRPr>
          </a:p>
        </p:txBody>
      </p:sp>
      <p:sp>
        <p:nvSpPr>
          <p:cNvPr id="33" name="直接连接符 178"/>
          <p:cNvSpPr>
            <a:spLocks noChangeShapeType="1"/>
          </p:cNvSpPr>
          <p:nvPr/>
        </p:nvSpPr>
        <p:spPr bwMode="auto">
          <a:xfrm>
            <a:off x="8953500" y="4156075"/>
            <a:ext cx="2609850" cy="0"/>
          </a:xfrm>
          <a:prstGeom prst="line">
            <a:avLst/>
          </a:prstGeom>
          <a:noFill/>
          <a:ln w="28575">
            <a:solidFill>
              <a:schemeClr val="bg1">
                <a:lumMod val="50000"/>
              </a:schemeClr>
            </a:solidFill>
            <a:round/>
          </a:ln>
          <a:extLst>
            <a:ext uri="{909E8E84-426E-40DD-AFC4-6F175D3DCCD1}">
              <a14:hiddenFill xmlns:a14="http://schemas.microsoft.com/office/drawing/2010/main">
                <a:noFill/>
              </a14:hiddenFill>
            </a:ext>
          </a:extLst>
        </p:spPr>
        <p:txBody>
          <a:bodyPr/>
          <a:lstStyle/>
          <a:p>
            <a:endParaRPr lang="zh-CN" altLang="en-US">
              <a:solidFill>
                <a:schemeClr val="bg1">
                  <a:lumMod val="50000"/>
                </a:schemeClr>
              </a:solidFill>
              <a:cs typeface="+mn-ea"/>
              <a:sym typeface="+mn-lt"/>
            </a:endParaRPr>
          </a:p>
        </p:txBody>
      </p:sp>
      <p:sp>
        <p:nvSpPr>
          <p:cNvPr id="34" name="任意多边形 43"/>
          <p:cNvSpPr>
            <a:spLocks noChangeArrowheads="1"/>
          </p:cNvSpPr>
          <p:nvPr/>
        </p:nvSpPr>
        <p:spPr bwMode="auto">
          <a:xfrm>
            <a:off x="4168775" y="2432050"/>
            <a:ext cx="1069975" cy="893763"/>
          </a:xfrm>
          <a:custGeom>
            <a:avLst/>
            <a:gdLst>
              <a:gd name="T0" fmla="*/ 210104 w 1068881"/>
              <a:gd name="T1" fmla="*/ 599703 h 894355"/>
              <a:gd name="T2" fmla="*/ 344202 w 1068881"/>
              <a:gd name="T3" fmla="*/ 599703 h 894355"/>
              <a:gd name="T4" fmla="*/ 382516 w 1068881"/>
              <a:gd name="T5" fmla="*/ 613344 h 894355"/>
              <a:gd name="T6" fmla="*/ 382516 w 1068881"/>
              <a:gd name="T7" fmla="*/ 880714 h 894355"/>
              <a:gd name="T8" fmla="*/ 344202 w 1068881"/>
              <a:gd name="T9" fmla="*/ 894355 h 894355"/>
              <a:gd name="T10" fmla="*/ 210104 w 1068881"/>
              <a:gd name="T11" fmla="*/ 894355 h 894355"/>
              <a:gd name="T12" fmla="*/ 174527 w 1068881"/>
              <a:gd name="T13" fmla="*/ 880714 h 894355"/>
              <a:gd name="T14" fmla="*/ 174527 w 1068881"/>
              <a:gd name="T15" fmla="*/ 613344 h 894355"/>
              <a:gd name="T16" fmla="*/ 210104 w 1068881"/>
              <a:gd name="T17" fmla="*/ 599703 h 894355"/>
              <a:gd name="T18" fmla="*/ 439850 w 1068881"/>
              <a:gd name="T19" fmla="*/ 446022 h 894355"/>
              <a:gd name="T20" fmla="*/ 573204 w 1068881"/>
              <a:gd name="T21" fmla="*/ 446022 h 894355"/>
              <a:gd name="T22" fmla="*/ 611305 w 1068881"/>
              <a:gd name="T23" fmla="*/ 465158 h 894355"/>
              <a:gd name="T24" fmla="*/ 611305 w 1068881"/>
              <a:gd name="T25" fmla="*/ 872485 h 894355"/>
              <a:gd name="T26" fmla="*/ 573204 w 1068881"/>
              <a:gd name="T27" fmla="*/ 894355 h 894355"/>
              <a:gd name="T28" fmla="*/ 439850 w 1068881"/>
              <a:gd name="T29" fmla="*/ 894355 h 894355"/>
              <a:gd name="T30" fmla="*/ 404471 w 1068881"/>
              <a:gd name="T31" fmla="*/ 872485 h 894355"/>
              <a:gd name="T32" fmla="*/ 404471 w 1068881"/>
              <a:gd name="T33" fmla="*/ 465158 h 894355"/>
              <a:gd name="T34" fmla="*/ 439850 w 1068881"/>
              <a:gd name="T35" fmla="*/ 446022 h 894355"/>
              <a:gd name="T36" fmla="*/ 668910 w 1068881"/>
              <a:gd name="T37" fmla="*/ 265764 h 894355"/>
              <a:gd name="T38" fmla="*/ 803286 w 1068881"/>
              <a:gd name="T39" fmla="*/ 265764 h 894355"/>
              <a:gd name="T40" fmla="*/ 838937 w 1068881"/>
              <a:gd name="T41" fmla="*/ 293094 h 894355"/>
              <a:gd name="T42" fmla="*/ 838937 w 1068881"/>
              <a:gd name="T43" fmla="*/ 864291 h 894355"/>
              <a:gd name="T44" fmla="*/ 803286 w 1068881"/>
              <a:gd name="T45" fmla="*/ 894354 h 894355"/>
              <a:gd name="T46" fmla="*/ 668910 w 1068881"/>
              <a:gd name="T47" fmla="*/ 894354 h 894355"/>
              <a:gd name="T48" fmla="*/ 633259 w 1068881"/>
              <a:gd name="T49" fmla="*/ 864291 h 894355"/>
              <a:gd name="T50" fmla="*/ 633259 w 1068881"/>
              <a:gd name="T51" fmla="*/ 293094 h 894355"/>
              <a:gd name="T52" fmla="*/ 668910 w 1068881"/>
              <a:gd name="T53" fmla="*/ 265764 h 894355"/>
              <a:gd name="T54" fmla="*/ 898854 w 1068881"/>
              <a:gd name="T55" fmla="*/ 125949 h 894355"/>
              <a:gd name="T56" fmla="*/ 1033230 w 1068881"/>
              <a:gd name="T57" fmla="*/ 125949 h 894355"/>
              <a:gd name="T58" fmla="*/ 1068881 w 1068881"/>
              <a:gd name="T59" fmla="*/ 161498 h 894355"/>
              <a:gd name="T60" fmla="*/ 1068881 w 1068881"/>
              <a:gd name="T61" fmla="*/ 858806 h 894355"/>
              <a:gd name="T62" fmla="*/ 1033230 w 1068881"/>
              <a:gd name="T63" fmla="*/ 894355 h 894355"/>
              <a:gd name="T64" fmla="*/ 898854 w 1068881"/>
              <a:gd name="T65" fmla="*/ 894355 h 894355"/>
              <a:gd name="T66" fmla="*/ 863203 w 1068881"/>
              <a:gd name="T67" fmla="*/ 858806 h 894355"/>
              <a:gd name="T68" fmla="*/ 863203 w 1068881"/>
              <a:gd name="T69" fmla="*/ 161498 h 894355"/>
              <a:gd name="T70" fmla="*/ 898854 w 1068881"/>
              <a:gd name="T71" fmla="*/ 125949 h 894355"/>
              <a:gd name="T72" fmla="*/ 838937 w 1068881"/>
              <a:gd name="T73" fmla="*/ 0 h 894355"/>
              <a:gd name="T74" fmla="*/ 784629 w 1068881"/>
              <a:gd name="T75" fmla="*/ 177946 h 894355"/>
              <a:gd name="T76" fmla="*/ 734334 w 1068881"/>
              <a:gd name="T77" fmla="*/ 135330 h 894355"/>
              <a:gd name="T78" fmla="*/ 648729 w 1068881"/>
              <a:gd name="T79" fmla="*/ 208658 h 894355"/>
              <a:gd name="T80" fmla="*/ 428809 w 1068881"/>
              <a:gd name="T81" fmla="*/ 397034 h 894355"/>
              <a:gd name="T82" fmla="*/ 390510 w 1068881"/>
              <a:gd name="T83" fmla="*/ 402494 h 894355"/>
              <a:gd name="T84" fmla="*/ 368625 w 1068881"/>
              <a:gd name="T85" fmla="*/ 375194 h 894355"/>
              <a:gd name="T86" fmla="*/ 368625 w 1068881"/>
              <a:gd name="T87" fmla="*/ 285103 h 894355"/>
              <a:gd name="T88" fmla="*/ 59499 w 1068881"/>
              <a:gd name="T89" fmla="*/ 549915 h 894355"/>
              <a:gd name="T90" fmla="*/ 34879 w 1068881"/>
              <a:gd name="T91" fmla="*/ 558105 h 894355"/>
              <a:gd name="T92" fmla="*/ 10258 w 1068881"/>
              <a:gd name="T93" fmla="*/ 549915 h 894355"/>
              <a:gd name="T94" fmla="*/ 10258 w 1068881"/>
              <a:gd name="T95" fmla="*/ 506235 h 894355"/>
              <a:gd name="T96" fmla="*/ 379568 w 1068881"/>
              <a:gd name="T97" fmla="*/ 186823 h 894355"/>
              <a:gd name="T98" fmla="*/ 417867 w 1068881"/>
              <a:gd name="T99" fmla="*/ 181363 h 894355"/>
              <a:gd name="T100" fmla="*/ 439752 w 1068881"/>
              <a:gd name="T101" fmla="*/ 208663 h 894355"/>
              <a:gd name="T102" fmla="*/ 439752 w 1068881"/>
              <a:gd name="T103" fmla="*/ 301484 h 894355"/>
              <a:gd name="T104" fmla="*/ 671939 w 1068881"/>
              <a:gd name="T105" fmla="*/ 103216 h 894355"/>
              <a:gd name="T106" fmla="*/ 684139 w 1068881"/>
              <a:gd name="T107" fmla="*/ 92798 h 894355"/>
              <a:gd name="T108" fmla="*/ 633259 w 1068881"/>
              <a:gd name="T109" fmla="*/ 49686 h 894355"/>
              <a:gd name="T110" fmla="*/ 838937 w 1068881"/>
              <a:gd name="T111" fmla="*/ 0 h 894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68881" h="894355">
                <a:moveTo>
                  <a:pt x="210104" y="599703"/>
                </a:moveTo>
                <a:cubicBezTo>
                  <a:pt x="344202" y="599703"/>
                  <a:pt x="344202" y="599703"/>
                  <a:pt x="344202" y="599703"/>
                </a:cubicBezTo>
                <a:cubicBezTo>
                  <a:pt x="366096" y="599703"/>
                  <a:pt x="382516" y="605160"/>
                  <a:pt x="382516" y="613344"/>
                </a:cubicBezTo>
                <a:lnTo>
                  <a:pt x="382516" y="880714"/>
                </a:lnTo>
                <a:cubicBezTo>
                  <a:pt x="382516" y="888899"/>
                  <a:pt x="366096" y="894355"/>
                  <a:pt x="344202" y="894355"/>
                </a:cubicBezTo>
                <a:cubicBezTo>
                  <a:pt x="210104" y="894355"/>
                  <a:pt x="210104" y="894355"/>
                  <a:pt x="210104" y="894355"/>
                </a:cubicBezTo>
                <a:cubicBezTo>
                  <a:pt x="190947" y="894355"/>
                  <a:pt x="174527" y="888899"/>
                  <a:pt x="174527" y="880714"/>
                </a:cubicBezTo>
                <a:cubicBezTo>
                  <a:pt x="174527" y="613344"/>
                  <a:pt x="174527" y="613344"/>
                  <a:pt x="174527" y="613344"/>
                </a:cubicBezTo>
                <a:cubicBezTo>
                  <a:pt x="174527" y="605160"/>
                  <a:pt x="190947" y="599703"/>
                  <a:pt x="210104" y="599703"/>
                </a:cubicBezTo>
                <a:close/>
                <a:moveTo>
                  <a:pt x="439850" y="446022"/>
                </a:moveTo>
                <a:cubicBezTo>
                  <a:pt x="573204" y="446022"/>
                  <a:pt x="573204" y="446022"/>
                  <a:pt x="573204" y="446022"/>
                </a:cubicBezTo>
                <a:cubicBezTo>
                  <a:pt x="594976" y="446022"/>
                  <a:pt x="611305" y="454223"/>
                  <a:pt x="611305" y="465158"/>
                </a:cubicBezTo>
                <a:lnTo>
                  <a:pt x="611305" y="872485"/>
                </a:lnTo>
                <a:cubicBezTo>
                  <a:pt x="611305" y="883420"/>
                  <a:pt x="594976" y="894355"/>
                  <a:pt x="573204" y="894355"/>
                </a:cubicBezTo>
                <a:cubicBezTo>
                  <a:pt x="439850" y="894355"/>
                  <a:pt x="439850" y="894355"/>
                  <a:pt x="439850" y="894355"/>
                </a:cubicBezTo>
                <a:cubicBezTo>
                  <a:pt x="420800" y="894355"/>
                  <a:pt x="404471" y="883420"/>
                  <a:pt x="404471" y="872485"/>
                </a:cubicBezTo>
                <a:cubicBezTo>
                  <a:pt x="404471" y="465158"/>
                  <a:pt x="404471" y="465158"/>
                  <a:pt x="404471" y="465158"/>
                </a:cubicBezTo>
                <a:cubicBezTo>
                  <a:pt x="404471" y="454223"/>
                  <a:pt x="420800" y="446022"/>
                  <a:pt x="439850" y="446022"/>
                </a:cubicBezTo>
                <a:close/>
                <a:moveTo>
                  <a:pt x="668910" y="265764"/>
                </a:moveTo>
                <a:cubicBezTo>
                  <a:pt x="803286" y="265764"/>
                  <a:pt x="803286" y="265764"/>
                  <a:pt x="803286" y="265764"/>
                </a:cubicBezTo>
                <a:cubicBezTo>
                  <a:pt x="825225" y="265764"/>
                  <a:pt x="838937" y="276696"/>
                  <a:pt x="838937" y="293094"/>
                </a:cubicBezTo>
                <a:lnTo>
                  <a:pt x="838937" y="864291"/>
                </a:lnTo>
                <a:cubicBezTo>
                  <a:pt x="838937" y="880689"/>
                  <a:pt x="825225" y="894354"/>
                  <a:pt x="803286" y="894354"/>
                </a:cubicBezTo>
                <a:cubicBezTo>
                  <a:pt x="668910" y="894354"/>
                  <a:pt x="668910" y="894354"/>
                  <a:pt x="668910" y="894354"/>
                </a:cubicBezTo>
                <a:cubicBezTo>
                  <a:pt x="649713" y="894354"/>
                  <a:pt x="633259" y="880689"/>
                  <a:pt x="633259" y="864291"/>
                </a:cubicBezTo>
                <a:cubicBezTo>
                  <a:pt x="633259" y="293094"/>
                  <a:pt x="633259" y="293094"/>
                  <a:pt x="633259" y="293094"/>
                </a:cubicBezTo>
                <a:cubicBezTo>
                  <a:pt x="633259" y="276696"/>
                  <a:pt x="649713" y="265764"/>
                  <a:pt x="668910" y="265764"/>
                </a:cubicBezTo>
                <a:close/>
                <a:moveTo>
                  <a:pt x="898854" y="125949"/>
                </a:moveTo>
                <a:cubicBezTo>
                  <a:pt x="1033230" y="125949"/>
                  <a:pt x="1033230" y="125949"/>
                  <a:pt x="1033230" y="125949"/>
                </a:cubicBezTo>
                <a:cubicBezTo>
                  <a:pt x="1052427" y="125949"/>
                  <a:pt x="1068881" y="142356"/>
                  <a:pt x="1068881" y="161498"/>
                </a:cubicBezTo>
                <a:lnTo>
                  <a:pt x="1068881" y="858806"/>
                </a:lnTo>
                <a:cubicBezTo>
                  <a:pt x="1068881" y="877948"/>
                  <a:pt x="1052427" y="894355"/>
                  <a:pt x="1033230" y="894355"/>
                </a:cubicBezTo>
                <a:cubicBezTo>
                  <a:pt x="898854" y="894355"/>
                  <a:pt x="898854" y="894355"/>
                  <a:pt x="898854" y="894355"/>
                </a:cubicBezTo>
                <a:cubicBezTo>
                  <a:pt x="879657" y="894355"/>
                  <a:pt x="863203" y="877948"/>
                  <a:pt x="863203" y="858806"/>
                </a:cubicBezTo>
                <a:cubicBezTo>
                  <a:pt x="863203" y="161498"/>
                  <a:pt x="863203" y="161498"/>
                  <a:pt x="863203" y="161498"/>
                </a:cubicBezTo>
                <a:cubicBezTo>
                  <a:pt x="863203" y="142356"/>
                  <a:pt x="879657" y="125949"/>
                  <a:pt x="898854" y="125949"/>
                </a:cubicBezTo>
                <a:close/>
                <a:moveTo>
                  <a:pt x="838937" y="0"/>
                </a:moveTo>
                <a:lnTo>
                  <a:pt x="784629" y="177946"/>
                </a:lnTo>
                <a:lnTo>
                  <a:pt x="734334" y="135330"/>
                </a:lnTo>
                <a:lnTo>
                  <a:pt x="648729" y="208658"/>
                </a:lnTo>
                <a:cubicBezTo>
                  <a:pt x="428809" y="397034"/>
                  <a:pt x="428809" y="397034"/>
                  <a:pt x="428809" y="397034"/>
                </a:cubicBezTo>
                <a:cubicBezTo>
                  <a:pt x="417867" y="405224"/>
                  <a:pt x="404189" y="407954"/>
                  <a:pt x="390510" y="402494"/>
                </a:cubicBezTo>
                <a:cubicBezTo>
                  <a:pt x="376832" y="399764"/>
                  <a:pt x="368625" y="388844"/>
                  <a:pt x="368625" y="375194"/>
                </a:cubicBezTo>
                <a:cubicBezTo>
                  <a:pt x="368625" y="285103"/>
                  <a:pt x="368625" y="285103"/>
                  <a:pt x="368625" y="285103"/>
                </a:cubicBezTo>
                <a:cubicBezTo>
                  <a:pt x="59499" y="549915"/>
                  <a:pt x="59499" y="549915"/>
                  <a:pt x="59499" y="549915"/>
                </a:cubicBezTo>
                <a:cubicBezTo>
                  <a:pt x="54028" y="555375"/>
                  <a:pt x="43086" y="558105"/>
                  <a:pt x="34879" y="558105"/>
                </a:cubicBezTo>
                <a:cubicBezTo>
                  <a:pt x="26672" y="558105"/>
                  <a:pt x="15729" y="555375"/>
                  <a:pt x="10258" y="549915"/>
                </a:cubicBezTo>
                <a:cubicBezTo>
                  <a:pt x="-3420" y="536265"/>
                  <a:pt x="-3420" y="517155"/>
                  <a:pt x="10258" y="506235"/>
                </a:cubicBezTo>
                <a:cubicBezTo>
                  <a:pt x="379568" y="186823"/>
                  <a:pt x="379568" y="186823"/>
                  <a:pt x="379568" y="186823"/>
                </a:cubicBezTo>
                <a:cubicBezTo>
                  <a:pt x="387775" y="178633"/>
                  <a:pt x="404189" y="175903"/>
                  <a:pt x="417867" y="181363"/>
                </a:cubicBezTo>
                <a:cubicBezTo>
                  <a:pt x="431545" y="186823"/>
                  <a:pt x="439752" y="197743"/>
                  <a:pt x="439752" y="208663"/>
                </a:cubicBezTo>
                <a:cubicBezTo>
                  <a:pt x="439752" y="301484"/>
                  <a:pt x="439752" y="301484"/>
                  <a:pt x="439752" y="301484"/>
                </a:cubicBezTo>
                <a:cubicBezTo>
                  <a:pt x="572430" y="188188"/>
                  <a:pt x="638769" y="131540"/>
                  <a:pt x="671939" y="103216"/>
                </a:cubicBezTo>
                <a:lnTo>
                  <a:pt x="684139" y="92798"/>
                </a:lnTo>
                <a:lnTo>
                  <a:pt x="633259" y="49686"/>
                </a:lnTo>
                <a:lnTo>
                  <a:pt x="838937" y="0"/>
                </a:lnTo>
                <a:close/>
              </a:path>
            </a:pathLst>
          </a:custGeom>
          <a:noFill/>
          <a:ln>
            <a:solidFill>
              <a:schemeClr val="tx2">
                <a:lumMod val="50000"/>
              </a:schemeClr>
            </a:solidFill>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bg1">
                  <a:lumMod val="50000"/>
                </a:schemeClr>
              </a:solidFill>
              <a:latin typeface="+mn-lt"/>
              <a:ea typeface="+mn-ea"/>
              <a:cs typeface="+mn-ea"/>
              <a:sym typeface="+mn-lt"/>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nodePh="1">
                                  <p:stCondLst>
                                    <p:cond delay="0"/>
                                  </p:stCondLst>
                                  <p:endCondLst>
                                    <p:cond evt="begin" delay="0">
                                      <p:tn val="46"/>
                                    </p:cond>
                                  </p:end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anim calcmode="lin" valueType="num">
                                      <p:cBhvr>
                                        <p:cTn id="54" dur="1000" fill="hold"/>
                                        <p:tgtEl>
                                          <p:spTgt spid="20"/>
                                        </p:tgtEl>
                                        <p:attrNameLst>
                                          <p:attrName>ppt_x</p:attrName>
                                        </p:attrNameLst>
                                      </p:cBhvr>
                                      <p:tavLst>
                                        <p:tav tm="0">
                                          <p:val>
                                            <p:strVal val="#ppt_x"/>
                                          </p:val>
                                        </p:tav>
                                        <p:tav tm="100000">
                                          <p:val>
                                            <p:strVal val="#ppt_x"/>
                                          </p:val>
                                        </p:tav>
                                      </p:tavLst>
                                    </p:anim>
                                    <p:anim calcmode="lin" valueType="num">
                                      <p:cBhvr>
                                        <p:cTn id="55" dur="1000" fill="hold"/>
                                        <p:tgtEl>
                                          <p:spTgt spid="20"/>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1000"/>
                                        <p:tgtEl>
                                          <p:spTgt spid="21"/>
                                        </p:tgtEl>
                                      </p:cBhvr>
                                    </p:animEffect>
                                    <p:anim calcmode="lin" valueType="num">
                                      <p:cBhvr>
                                        <p:cTn id="59" dur="1000" fill="hold"/>
                                        <p:tgtEl>
                                          <p:spTgt spid="21"/>
                                        </p:tgtEl>
                                        <p:attrNameLst>
                                          <p:attrName>ppt_x</p:attrName>
                                        </p:attrNameLst>
                                      </p:cBhvr>
                                      <p:tavLst>
                                        <p:tav tm="0">
                                          <p:val>
                                            <p:strVal val="#ppt_x"/>
                                          </p:val>
                                        </p:tav>
                                        <p:tav tm="100000">
                                          <p:val>
                                            <p:strVal val="#ppt_x"/>
                                          </p:val>
                                        </p:tav>
                                      </p:tavLst>
                                    </p:anim>
                                    <p:anim calcmode="lin" valueType="num">
                                      <p:cBhvr>
                                        <p:cTn id="60" dur="1000" fill="hold"/>
                                        <p:tgtEl>
                                          <p:spTgt spid="21"/>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Effect transition="in" filter="fade">
                                      <p:cBhvr>
                                        <p:cTn id="63" dur="1000"/>
                                        <p:tgtEl>
                                          <p:spTgt spid="22"/>
                                        </p:tgtEl>
                                      </p:cBhvr>
                                    </p:animEffect>
                                    <p:anim calcmode="lin" valueType="num">
                                      <p:cBhvr>
                                        <p:cTn id="64" dur="1000" fill="hold"/>
                                        <p:tgtEl>
                                          <p:spTgt spid="22"/>
                                        </p:tgtEl>
                                        <p:attrNameLst>
                                          <p:attrName>ppt_x</p:attrName>
                                        </p:attrNameLst>
                                      </p:cBhvr>
                                      <p:tavLst>
                                        <p:tav tm="0">
                                          <p:val>
                                            <p:strVal val="#ppt_x"/>
                                          </p:val>
                                        </p:tav>
                                        <p:tav tm="100000">
                                          <p:val>
                                            <p:strVal val="#ppt_x"/>
                                          </p:val>
                                        </p:tav>
                                      </p:tavLst>
                                    </p:anim>
                                    <p:anim calcmode="lin" valueType="num">
                                      <p:cBhvr>
                                        <p:cTn id="65" dur="1000" fill="hold"/>
                                        <p:tgtEl>
                                          <p:spTgt spid="22"/>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fade">
                                      <p:cBhvr>
                                        <p:cTn id="68" dur="1000"/>
                                        <p:tgtEl>
                                          <p:spTgt spid="23"/>
                                        </p:tgtEl>
                                      </p:cBhvr>
                                    </p:animEffect>
                                    <p:anim calcmode="lin" valueType="num">
                                      <p:cBhvr>
                                        <p:cTn id="69" dur="1000" fill="hold"/>
                                        <p:tgtEl>
                                          <p:spTgt spid="23"/>
                                        </p:tgtEl>
                                        <p:attrNameLst>
                                          <p:attrName>ppt_x</p:attrName>
                                        </p:attrNameLst>
                                      </p:cBhvr>
                                      <p:tavLst>
                                        <p:tav tm="0">
                                          <p:val>
                                            <p:strVal val="#ppt_x"/>
                                          </p:val>
                                        </p:tav>
                                        <p:tav tm="100000">
                                          <p:val>
                                            <p:strVal val="#ppt_x"/>
                                          </p:val>
                                        </p:tav>
                                      </p:tavLst>
                                    </p:anim>
                                    <p:anim calcmode="lin" valueType="num">
                                      <p:cBhvr>
                                        <p:cTn id="70" dur="1000" fill="hold"/>
                                        <p:tgtEl>
                                          <p:spTgt spid="23"/>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1000"/>
                                        <p:tgtEl>
                                          <p:spTgt spid="24"/>
                                        </p:tgtEl>
                                      </p:cBhvr>
                                    </p:animEffect>
                                    <p:anim calcmode="lin" valueType="num">
                                      <p:cBhvr>
                                        <p:cTn id="74" dur="1000" fill="hold"/>
                                        <p:tgtEl>
                                          <p:spTgt spid="24"/>
                                        </p:tgtEl>
                                        <p:attrNameLst>
                                          <p:attrName>ppt_x</p:attrName>
                                        </p:attrNameLst>
                                      </p:cBhvr>
                                      <p:tavLst>
                                        <p:tav tm="0">
                                          <p:val>
                                            <p:strVal val="#ppt_x"/>
                                          </p:val>
                                        </p:tav>
                                        <p:tav tm="100000">
                                          <p:val>
                                            <p:strVal val="#ppt_x"/>
                                          </p:val>
                                        </p:tav>
                                      </p:tavLst>
                                    </p:anim>
                                    <p:anim calcmode="lin" valueType="num">
                                      <p:cBhvr>
                                        <p:cTn id="75" dur="1000" fill="hold"/>
                                        <p:tgtEl>
                                          <p:spTgt spid="24"/>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1000"/>
                                        <p:tgtEl>
                                          <p:spTgt spid="25"/>
                                        </p:tgtEl>
                                      </p:cBhvr>
                                    </p:animEffect>
                                    <p:anim calcmode="lin" valueType="num">
                                      <p:cBhvr>
                                        <p:cTn id="79" dur="1000" fill="hold"/>
                                        <p:tgtEl>
                                          <p:spTgt spid="25"/>
                                        </p:tgtEl>
                                        <p:attrNameLst>
                                          <p:attrName>ppt_x</p:attrName>
                                        </p:attrNameLst>
                                      </p:cBhvr>
                                      <p:tavLst>
                                        <p:tav tm="0">
                                          <p:val>
                                            <p:strVal val="#ppt_x"/>
                                          </p:val>
                                        </p:tav>
                                        <p:tav tm="100000">
                                          <p:val>
                                            <p:strVal val="#ppt_x"/>
                                          </p:val>
                                        </p:tav>
                                      </p:tavLst>
                                    </p:anim>
                                    <p:anim calcmode="lin" valueType="num">
                                      <p:cBhvr>
                                        <p:cTn id="80" dur="1000" fill="hold"/>
                                        <p:tgtEl>
                                          <p:spTgt spid="25"/>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1000"/>
                                        <p:tgtEl>
                                          <p:spTgt spid="26"/>
                                        </p:tgtEl>
                                      </p:cBhvr>
                                    </p:animEffect>
                                    <p:anim calcmode="lin" valueType="num">
                                      <p:cBhvr>
                                        <p:cTn id="84" dur="1000" fill="hold"/>
                                        <p:tgtEl>
                                          <p:spTgt spid="26"/>
                                        </p:tgtEl>
                                        <p:attrNameLst>
                                          <p:attrName>ppt_x</p:attrName>
                                        </p:attrNameLst>
                                      </p:cBhvr>
                                      <p:tavLst>
                                        <p:tav tm="0">
                                          <p:val>
                                            <p:strVal val="#ppt_x"/>
                                          </p:val>
                                        </p:tav>
                                        <p:tav tm="100000">
                                          <p:val>
                                            <p:strVal val="#ppt_x"/>
                                          </p:val>
                                        </p:tav>
                                      </p:tavLst>
                                    </p:anim>
                                    <p:anim calcmode="lin" valueType="num">
                                      <p:cBhvr>
                                        <p:cTn id="85" dur="1000" fill="hold"/>
                                        <p:tgtEl>
                                          <p:spTgt spid="26"/>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nodePh="1">
                                  <p:stCondLst>
                                    <p:cond delay="0"/>
                                  </p:stCondLst>
                                  <p:endCondLst>
                                    <p:cond evt="begin" delay="0">
                                      <p:tn val="86"/>
                                    </p:cond>
                                  </p:endCondLst>
                                  <p:childTnLst>
                                    <p:set>
                                      <p:cBhvr>
                                        <p:cTn id="87" dur="1" fill="hold">
                                          <p:stCondLst>
                                            <p:cond delay="0"/>
                                          </p:stCondLst>
                                        </p:cTn>
                                        <p:tgtEl>
                                          <p:spTgt spid="30"/>
                                        </p:tgtEl>
                                        <p:attrNameLst>
                                          <p:attrName>style.visibility</p:attrName>
                                        </p:attrNameLst>
                                      </p:cBhvr>
                                      <p:to>
                                        <p:strVal val="visible"/>
                                      </p:to>
                                    </p:set>
                                    <p:animEffect transition="in" filter="fade">
                                      <p:cBhvr>
                                        <p:cTn id="88" dur="1000"/>
                                        <p:tgtEl>
                                          <p:spTgt spid="30"/>
                                        </p:tgtEl>
                                      </p:cBhvr>
                                    </p:animEffect>
                                    <p:anim calcmode="lin" valueType="num">
                                      <p:cBhvr>
                                        <p:cTn id="89" dur="1000" fill="hold"/>
                                        <p:tgtEl>
                                          <p:spTgt spid="30"/>
                                        </p:tgtEl>
                                        <p:attrNameLst>
                                          <p:attrName>ppt_x</p:attrName>
                                        </p:attrNameLst>
                                      </p:cBhvr>
                                      <p:tavLst>
                                        <p:tav tm="0">
                                          <p:val>
                                            <p:strVal val="#ppt_x"/>
                                          </p:val>
                                        </p:tav>
                                        <p:tav tm="100000">
                                          <p:val>
                                            <p:strVal val="#ppt_x"/>
                                          </p:val>
                                        </p:tav>
                                      </p:tavLst>
                                    </p:anim>
                                    <p:anim calcmode="lin" valueType="num">
                                      <p:cBhvr>
                                        <p:cTn id="90" dur="1000" fill="hold"/>
                                        <p:tgtEl>
                                          <p:spTgt spid="30"/>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1"/>
                                        </p:tgtEl>
                                        <p:attrNameLst>
                                          <p:attrName>style.visibility</p:attrName>
                                        </p:attrNameLst>
                                      </p:cBhvr>
                                      <p:to>
                                        <p:strVal val="visible"/>
                                      </p:to>
                                    </p:set>
                                    <p:animEffect transition="in" filter="fade">
                                      <p:cBhvr>
                                        <p:cTn id="93" dur="1000"/>
                                        <p:tgtEl>
                                          <p:spTgt spid="31"/>
                                        </p:tgtEl>
                                      </p:cBhvr>
                                    </p:animEffect>
                                    <p:anim calcmode="lin" valueType="num">
                                      <p:cBhvr>
                                        <p:cTn id="94" dur="1000" fill="hold"/>
                                        <p:tgtEl>
                                          <p:spTgt spid="31"/>
                                        </p:tgtEl>
                                        <p:attrNameLst>
                                          <p:attrName>ppt_x</p:attrName>
                                        </p:attrNameLst>
                                      </p:cBhvr>
                                      <p:tavLst>
                                        <p:tav tm="0">
                                          <p:val>
                                            <p:strVal val="#ppt_x"/>
                                          </p:val>
                                        </p:tav>
                                        <p:tav tm="100000">
                                          <p:val>
                                            <p:strVal val="#ppt_x"/>
                                          </p:val>
                                        </p:tav>
                                      </p:tavLst>
                                    </p:anim>
                                    <p:anim calcmode="lin" valueType="num">
                                      <p:cBhvr>
                                        <p:cTn id="95" dur="1000" fill="hold"/>
                                        <p:tgtEl>
                                          <p:spTgt spid="31"/>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fade">
                                      <p:cBhvr>
                                        <p:cTn id="98" dur="1000"/>
                                        <p:tgtEl>
                                          <p:spTgt spid="32"/>
                                        </p:tgtEl>
                                      </p:cBhvr>
                                    </p:animEffect>
                                    <p:anim calcmode="lin" valueType="num">
                                      <p:cBhvr>
                                        <p:cTn id="99" dur="1000" fill="hold"/>
                                        <p:tgtEl>
                                          <p:spTgt spid="32"/>
                                        </p:tgtEl>
                                        <p:attrNameLst>
                                          <p:attrName>ppt_x</p:attrName>
                                        </p:attrNameLst>
                                      </p:cBhvr>
                                      <p:tavLst>
                                        <p:tav tm="0">
                                          <p:val>
                                            <p:strVal val="#ppt_x"/>
                                          </p:val>
                                        </p:tav>
                                        <p:tav tm="100000">
                                          <p:val>
                                            <p:strVal val="#ppt_x"/>
                                          </p:val>
                                        </p:tav>
                                      </p:tavLst>
                                    </p:anim>
                                    <p:anim calcmode="lin" valueType="num">
                                      <p:cBhvr>
                                        <p:cTn id="100" dur="1000" fill="hold"/>
                                        <p:tgtEl>
                                          <p:spTgt spid="32"/>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1000"/>
                                        <p:tgtEl>
                                          <p:spTgt spid="33"/>
                                        </p:tgtEl>
                                      </p:cBhvr>
                                    </p:animEffect>
                                    <p:anim calcmode="lin" valueType="num">
                                      <p:cBhvr>
                                        <p:cTn id="104" dur="1000" fill="hold"/>
                                        <p:tgtEl>
                                          <p:spTgt spid="33"/>
                                        </p:tgtEl>
                                        <p:attrNameLst>
                                          <p:attrName>ppt_x</p:attrName>
                                        </p:attrNameLst>
                                      </p:cBhvr>
                                      <p:tavLst>
                                        <p:tav tm="0">
                                          <p:val>
                                            <p:strVal val="#ppt_x"/>
                                          </p:val>
                                        </p:tav>
                                        <p:tav tm="100000">
                                          <p:val>
                                            <p:strVal val="#ppt_x"/>
                                          </p:val>
                                        </p:tav>
                                      </p:tavLst>
                                    </p:anim>
                                    <p:anim calcmode="lin" valueType="num">
                                      <p:cBhvr>
                                        <p:cTn id="105" dur="1000" fill="hold"/>
                                        <p:tgtEl>
                                          <p:spTgt spid="33"/>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nodePh="1">
                                  <p:stCondLst>
                                    <p:cond delay="0"/>
                                  </p:stCondLst>
                                  <p:endCondLst>
                                    <p:cond evt="begin" delay="0">
                                      <p:tn val="106"/>
                                    </p:cond>
                                  </p:endCondLst>
                                  <p:childTnLst>
                                    <p:set>
                                      <p:cBhvr>
                                        <p:cTn id="107" dur="1" fill="hold">
                                          <p:stCondLst>
                                            <p:cond delay="0"/>
                                          </p:stCondLst>
                                        </p:cTn>
                                        <p:tgtEl>
                                          <p:spTgt spid="34"/>
                                        </p:tgtEl>
                                        <p:attrNameLst>
                                          <p:attrName>style.visibility</p:attrName>
                                        </p:attrNameLst>
                                      </p:cBhvr>
                                      <p:to>
                                        <p:strVal val="visible"/>
                                      </p:to>
                                    </p:set>
                                    <p:animEffect transition="in" filter="fade">
                                      <p:cBhvr>
                                        <p:cTn id="108" dur="1000"/>
                                        <p:tgtEl>
                                          <p:spTgt spid="34"/>
                                        </p:tgtEl>
                                      </p:cBhvr>
                                    </p:animEffect>
                                    <p:anim calcmode="lin" valueType="num">
                                      <p:cBhvr>
                                        <p:cTn id="109" dur="1000" fill="hold"/>
                                        <p:tgtEl>
                                          <p:spTgt spid="34"/>
                                        </p:tgtEl>
                                        <p:attrNameLst>
                                          <p:attrName>ppt_x</p:attrName>
                                        </p:attrNameLst>
                                      </p:cBhvr>
                                      <p:tavLst>
                                        <p:tav tm="0">
                                          <p:val>
                                            <p:strVal val="#ppt_x"/>
                                          </p:val>
                                        </p:tav>
                                        <p:tav tm="100000">
                                          <p:val>
                                            <p:strVal val="#ppt_x"/>
                                          </p:val>
                                        </p:tav>
                                      </p:tavLst>
                                    </p:anim>
                                    <p:anim calcmode="lin" valueType="num">
                                      <p:cBhvr>
                                        <p:cTn id="110"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4" grpId="0"/>
      <p:bldP spid="15" grpId="0" animBg="1"/>
      <p:bldP spid="16" grpId="0" animBg="1"/>
      <p:bldP spid="17" grpId="0" animBg="1"/>
      <p:bldP spid="18" grpId="0" animBg="1"/>
      <p:bldP spid="19" grpId="0" animBg="1"/>
      <p:bldP spid="20" grpId="0"/>
      <p:bldP spid="21" grpId="0"/>
      <p:bldP spid="22" grpId="0"/>
      <p:bldP spid="23" grpId="0"/>
      <p:bldP spid="24" grpId="0"/>
      <p:bldP spid="25" grpId="0"/>
      <p:bldP spid="30" grpId="0" animBg="1"/>
      <p:bldP spid="31" grpId="0" animBg="1"/>
      <p:bldP spid="32" grpId="0" animBg="1"/>
      <p:bldP spid="33" grpId="0" animBg="1"/>
      <p:bldP spid="3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253229"/>
            <a:ext cx="12203112" cy="1346939"/>
            <a:chOff x="0" y="-253229"/>
            <a:chExt cx="12203112" cy="1346939"/>
          </a:xfrm>
        </p:grpSpPr>
        <p:grpSp>
          <p:nvGrpSpPr>
            <p:cNvPr id="7" name="组合 6"/>
            <p:cNvGrpSpPr/>
            <p:nvPr/>
          </p:nvGrpSpPr>
          <p:grpSpPr>
            <a:xfrm>
              <a:off x="0" y="329134"/>
              <a:ext cx="12190413" cy="764576"/>
              <a:chOff x="217713" y="372676"/>
              <a:chExt cx="12190413" cy="764576"/>
            </a:xfrm>
          </p:grpSpPr>
          <p:sp>
            <p:nvSpPr>
              <p:cNvPr id="9" name="矩形 11"/>
              <p:cNvSpPr>
                <a:spLocks noChangeArrowheads="1"/>
              </p:cNvSpPr>
              <p:nvPr/>
            </p:nvSpPr>
            <p:spPr bwMode="auto">
              <a:xfrm>
                <a:off x="1049471" y="372676"/>
                <a:ext cx="346761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dirty="0">
                    <a:solidFill>
                      <a:schemeClr val="tx2">
                        <a:lumMod val="50000"/>
                      </a:schemeClr>
                    </a:solidFill>
                    <a:latin typeface="+mn-lt"/>
                    <a:ea typeface="+mn-ea"/>
                    <a:cs typeface="+mn-ea"/>
                    <a:sym typeface="+mn-lt"/>
                  </a:rPr>
                  <a:t>点击加入标题描述</a:t>
                </a:r>
                <a:endParaRPr lang="zh-CN" altLang="en-US" sz="3200" dirty="0">
                  <a:solidFill>
                    <a:schemeClr val="tx2">
                      <a:lumMod val="50000"/>
                    </a:schemeClr>
                  </a:solidFill>
                  <a:latin typeface="+mn-lt"/>
                  <a:ea typeface="+mn-ea"/>
                  <a:cs typeface="+mn-ea"/>
                  <a:sym typeface="+mn-lt"/>
                </a:endParaRPr>
              </a:p>
            </p:txBody>
          </p:sp>
          <p:cxnSp>
            <p:nvCxnSpPr>
              <p:cNvPr id="11" name="直接箭头连接符 15"/>
              <p:cNvCxnSpPr>
                <a:cxnSpLocks noChangeShapeType="1"/>
              </p:cNvCxnSpPr>
              <p:nvPr/>
            </p:nvCxnSpPr>
            <p:spPr bwMode="auto">
              <a:xfrm flipV="1">
                <a:off x="217713" y="1017412"/>
                <a:ext cx="12190413" cy="119840"/>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grpSp>
        <p:pic>
          <p:nvPicPr>
            <p:cNvPr id="8" name="图片 1"/>
            <p:cNvPicPr>
              <a:picLocks noChangeAspect="1" noChangeArrowheads="1"/>
            </p:cNvPicPr>
            <p:nvPr/>
          </p:nvPicPr>
          <p:blipFill>
            <a:blip r:embed="rId1" cstate="screen">
              <a:extLst>
                <a:ext uri="{BEBA8EAE-BF5A-486C-A8C5-ECC9F3942E4B}">
                  <a14:imgProps xmlns:a14="http://schemas.microsoft.com/office/drawing/2010/main">
                    <a14:imgLayer r:embed="rId2">
                      <a14:imgEffect>
                        <a14:brightnessContrast bright="5000" contrast="15000"/>
                      </a14:imgEffect>
                      <a14:imgEffect>
                        <a14:sharpenSoften amount="22000"/>
                      </a14:imgEffect>
                    </a14:imgLayer>
                  </a14:imgProps>
                </a:ext>
              </a:extLst>
            </a:blip>
            <a:srcRect/>
            <a:stretch>
              <a:fillRect/>
            </a:stretch>
          </p:blipFill>
          <p:spPr bwMode="auto">
            <a:xfrm>
              <a:off x="0" y="-253229"/>
              <a:ext cx="1378857" cy="1346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图片 16"/>
            <p:cNvPicPr>
              <a:picLocks noChangeAspect="1" noChangeArrowheads="1"/>
            </p:cNvPicPr>
            <p:nvPr/>
          </p:nvPicPr>
          <p:blipFill>
            <a:blip r:embed="rId3" cstate="screen"/>
            <a:srcRect/>
            <a:stretch>
              <a:fillRect/>
            </a:stretch>
          </p:blipFill>
          <p:spPr bwMode="auto">
            <a:xfrm>
              <a:off x="10140351" y="-5147"/>
              <a:ext cx="2062761" cy="993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2" name="Rectangle 67"/>
          <p:cNvSpPr/>
          <p:nvPr/>
        </p:nvSpPr>
        <p:spPr>
          <a:xfrm>
            <a:off x="3339658" y="5263261"/>
            <a:ext cx="2095242" cy="984873"/>
          </a:xfrm>
          <a:prstGeom prst="rect">
            <a:avLst/>
          </a:prstGeom>
        </p:spPr>
        <p:txBody>
          <a:bodyPr wrap="square" lIns="121908" tIns="60954" rIns="121908" bIns="60954">
            <a:spAutoFit/>
          </a:bodyPr>
          <a:lstStyle/>
          <a:p>
            <a:r>
              <a:rPr lang="zh-CN" altLang="en-US" sz="1400" dirty="0">
                <a:solidFill>
                  <a:schemeClr val="bg1">
                    <a:lumMod val="50000"/>
                  </a:schemeClr>
                </a:solidFill>
                <a:cs typeface="+mn-ea"/>
                <a:sym typeface="+mn-lt"/>
              </a:rPr>
              <a:t>此处添加详细文本描述，建议与标题相关并符合整体语言风格，语言描述尽量简洁生动。</a:t>
            </a:r>
            <a:endParaRPr lang="id-ID" altLang="zh-CN" sz="1400" dirty="0">
              <a:solidFill>
                <a:schemeClr val="bg1">
                  <a:lumMod val="50000"/>
                </a:schemeClr>
              </a:solidFill>
              <a:cs typeface="+mn-ea"/>
              <a:sym typeface="+mn-lt"/>
            </a:endParaRPr>
          </a:p>
        </p:txBody>
      </p:sp>
      <p:sp>
        <p:nvSpPr>
          <p:cNvPr id="13" name="Rectangle 68"/>
          <p:cNvSpPr/>
          <p:nvPr/>
        </p:nvSpPr>
        <p:spPr>
          <a:xfrm>
            <a:off x="672987" y="5263261"/>
            <a:ext cx="2095242" cy="984873"/>
          </a:xfrm>
          <a:prstGeom prst="rect">
            <a:avLst/>
          </a:prstGeom>
        </p:spPr>
        <p:txBody>
          <a:bodyPr wrap="square" lIns="121908" tIns="60954" rIns="121908" bIns="60954">
            <a:spAutoFit/>
          </a:bodyPr>
          <a:lstStyle/>
          <a:p>
            <a:r>
              <a:rPr lang="zh-CN" altLang="en-US" sz="1400" dirty="0">
                <a:solidFill>
                  <a:schemeClr val="bg1">
                    <a:lumMod val="50000"/>
                  </a:schemeClr>
                </a:solidFill>
                <a:cs typeface="+mn-ea"/>
                <a:sym typeface="+mn-lt"/>
              </a:rPr>
              <a:t>此处添加详细文本描述，建议与标题相关并符合整体语言风格，语言描述尽量简洁生动。</a:t>
            </a:r>
            <a:endParaRPr lang="id-ID" sz="1400" dirty="0">
              <a:solidFill>
                <a:schemeClr val="bg1">
                  <a:lumMod val="50000"/>
                </a:schemeClr>
              </a:solidFill>
              <a:cs typeface="+mn-ea"/>
              <a:sym typeface="+mn-lt"/>
            </a:endParaRPr>
          </a:p>
        </p:txBody>
      </p:sp>
      <p:cxnSp>
        <p:nvCxnSpPr>
          <p:cNvPr id="14" name="Straight Connector 69"/>
          <p:cNvCxnSpPr/>
          <p:nvPr/>
        </p:nvCxnSpPr>
        <p:spPr>
          <a:xfrm rot="5400000">
            <a:off x="2672412" y="5740043"/>
            <a:ext cx="763064" cy="211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 name="Rectangle 71"/>
          <p:cNvSpPr/>
          <p:nvPr/>
        </p:nvSpPr>
        <p:spPr>
          <a:xfrm>
            <a:off x="672987" y="1847833"/>
            <a:ext cx="4952390" cy="1107984"/>
          </a:xfrm>
          <a:prstGeom prst="rect">
            <a:avLst/>
          </a:prstGeom>
        </p:spPr>
        <p:txBody>
          <a:bodyPr wrap="square" lIns="121908" tIns="60954" rIns="121908" bIns="60954">
            <a:spAutoFit/>
          </a:bodyPr>
          <a:lstStyle/>
          <a:p>
            <a:r>
              <a:rPr lang="zh-CN" altLang="en-US" sz="1600" dirty="0">
                <a:solidFill>
                  <a:schemeClr val="bg1">
                    <a:lumMod val="50000"/>
                  </a:schemeClr>
                </a:solidFill>
                <a:cs typeface="+mn-ea"/>
                <a:sym typeface="+mn-lt"/>
              </a:rPr>
              <a:t>此处添加详细文本描述，建议与标题相关并符合整体语言风格，语言描述尽量简洁生动。尽量将每页幻灯片的字数控制在</a:t>
            </a:r>
            <a:r>
              <a:rPr lang="en-US" altLang="zh-CN" sz="1600" dirty="0">
                <a:solidFill>
                  <a:schemeClr val="bg1">
                    <a:lumMod val="50000"/>
                  </a:schemeClr>
                </a:solidFill>
                <a:cs typeface="+mn-ea"/>
                <a:sym typeface="+mn-lt"/>
              </a:rPr>
              <a:t>200</a:t>
            </a:r>
            <a:r>
              <a:rPr lang="zh-CN" altLang="en-US" sz="1600" dirty="0">
                <a:solidFill>
                  <a:schemeClr val="bg1">
                    <a:lumMod val="50000"/>
                  </a:schemeClr>
                </a:solidFill>
                <a:cs typeface="+mn-ea"/>
                <a:sym typeface="+mn-lt"/>
              </a:rPr>
              <a:t>字以内，据统计每页幻灯片的最好控制在</a:t>
            </a:r>
            <a:r>
              <a:rPr lang="en-US" altLang="zh-CN" sz="1600" dirty="0">
                <a:solidFill>
                  <a:schemeClr val="bg1">
                    <a:lumMod val="50000"/>
                  </a:schemeClr>
                </a:solidFill>
                <a:cs typeface="+mn-ea"/>
                <a:sym typeface="+mn-lt"/>
              </a:rPr>
              <a:t>5</a:t>
            </a:r>
            <a:r>
              <a:rPr lang="zh-CN" altLang="en-US" sz="1600" dirty="0">
                <a:solidFill>
                  <a:schemeClr val="bg1">
                    <a:lumMod val="50000"/>
                  </a:schemeClr>
                </a:solidFill>
                <a:cs typeface="+mn-ea"/>
                <a:sym typeface="+mn-lt"/>
              </a:rPr>
              <a:t>分钟之内。</a:t>
            </a:r>
            <a:endParaRPr lang="zh-CN" altLang="en-US" sz="1600" dirty="0">
              <a:solidFill>
                <a:schemeClr val="bg1">
                  <a:lumMod val="50000"/>
                </a:schemeClr>
              </a:solidFill>
              <a:cs typeface="+mn-ea"/>
              <a:sym typeface="+mn-lt"/>
            </a:endParaRPr>
          </a:p>
        </p:txBody>
      </p:sp>
      <p:grpSp>
        <p:nvGrpSpPr>
          <p:cNvPr id="16" name="Group 35"/>
          <p:cNvGrpSpPr/>
          <p:nvPr/>
        </p:nvGrpSpPr>
        <p:grpSpPr>
          <a:xfrm>
            <a:off x="577749" y="3143245"/>
            <a:ext cx="1428574" cy="1624839"/>
            <a:chOff x="357158" y="2071684"/>
            <a:chExt cx="1071570" cy="1218629"/>
          </a:xfrm>
        </p:grpSpPr>
        <p:sp>
          <p:nvSpPr>
            <p:cNvPr id="17" name="Oval 61"/>
            <p:cNvSpPr/>
            <p:nvPr/>
          </p:nvSpPr>
          <p:spPr>
            <a:xfrm>
              <a:off x="633817" y="2071684"/>
              <a:ext cx="449414" cy="44941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cs typeface="+mn-ea"/>
                <a:sym typeface="+mn-lt"/>
              </a:endParaRPr>
            </a:p>
          </p:txBody>
        </p:sp>
        <p:sp>
          <p:nvSpPr>
            <p:cNvPr id="18" name="Rectangle 72"/>
            <p:cNvSpPr/>
            <p:nvPr/>
          </p:nvSpPr>
          <p:spPr>
            <a:xfrm>
              <a:off x="357158" y="2857502"/>
              <a:ext cx="1071570" cy="432811"/>
            </a:xfrm>
            <a:prstGeom prst="rect">
              <a:avLst/>
            </a:prstGeom>
          </p:spPr>
          <p:txBody>
            <a:bodyPr wrap="square">
              <a:spAutoFit/>
            </a:bodyPr>
            <a:lstStyle/>
            <a:p>
              <a:pPr algn="ctr"/>
              <a:r>
                <a:rPr lang="zh-CN" altLang="en-US" sz="1050" dirty="0">
                  <a:solidFill>
                    <a:schemeClr val="bg1">
                      <a:lumMod val="50000"/>
                    </a:schemeClr>
                  </a:solidFill>
                  <a:cs typeface="+mn-ea"/>
                  <a:sym typeface="+mn-lt"/>
                </a:rPr>
                <a:t>此处添加详细文本描述，建议与标题相关并符合整体语言风格</a:t>
              </a:r>
              <a:endParaRPr lang="zh-CN" altLang="en-US" sz="1050" dirty="0">
                <a:solidFill>
                  <a:schemeClr val="bg1">
                    <a:lumMod val="50000"/>
                  </a:schemeClr>
                </a:solidFill>
                <a:cs typeface="+mn-ea"/>
                <a:sym typeface="+mn-lt"/>
              </a:endParaRPr>
            </a:p>
          </p:txBody>
        </p:sp>
        <p:sp>
          <p:nvSpPr>
            <p:cNvPr id="19" name="Rectangle 73"/>
            <p:cNvSpPr/>
            <p:nvPr/>
          </p:nvSpPr>
          <p:spPr>
            <a:xfrm>
              <a:off x="498410" y="2571750"/>
              <a:ext cx="795033" cy="253915"/>
            </a:xfrm>
            <a:prstGeom prst="rect">
              <a:avLst/>
            </a:prstGeom>
          </p:spPr>
          <p:txBody>
            <a:bodyPr wrap="none">
              <a:spAutoFit/>
            </a:bodyPr>
            <a:lstStyle/>
            <a:p>
              <a:pPr algn="ctr"/>
              <a:r>
                <a:rPr lang="zh-CN" altLang="en-US" sz="1600" dirty="0">
                  <a:solidFill>
                    <a:schemeClr val="bg1">
                      <a:lumMod val="50000"/>
                    </a:schemeClr>
                  </a:solidFill>
                  <a:cs typeface="+mn-ea"/>
                  <a:sym typeface="+mn-lt"/>
                </a:rPr>
                <a:t>项目名称 </a:t>
              </a:r>
              <a:endParaRPr lang="en-US" sz="1600" dirty="0">
                <a:solidFill>
                  <a:schemeClr val="bg1">
                    <a:lumMod val="50000"/>
                  </a:schemeClr>
                </a:solidFill>
                <a:cs typeface="+mn-ea"/>
                <a:sym typeface="+mn-lt"/>
              </a:endParaRPr>
            </a:p>
          </p:txBody>
        </p:sp>
        <p:sp>
          <p:nvSpPr>
            <p:cNvPr id="20" name="Freeform 26"/>
            <p:cNvSpPr/>
            <p:nvPr/>
          </p:nvSpPr>
          <p:spPr bwMode="auto">
            <a:xfrm>
              <a:off x="785786" y="2214560"/>
              <a:ext cx="166924" cy="17311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C00000"/>
            </a:solidFill>
            <a:ln>
              <a:solidFill>
                <a:schemeClr val="bg1"/>
              </a:solidFill>
            </a:ln>
          </p:spPr>
          <p:txBody>
            <a:bodyPr vert="horz" wrap="square" lIns="91440" tIns="45720" rIns="91440" bIns="45720" numCol="1" anchor="t" anchorCtr="0" compatLnSpc="1"/>
            <a:lstStyle/>
            <a:p>
              <a:endParaRPr lang="en-US" sz="2400" dirty="0">
                <a:solidFill>
                  <a:schemeClr val="bg1">
                    <a:lumMod val="50000"/>
                  </a:schemeClr>
                </a:solidFill>
                <a:cs typeface="+mn-ea"/>
                <a:sym typeface="+mn-lt"/>
              </a:endParaRPr>
            </a:p>
          </p:txBody>
        </p:sp>
      </p:grpSp>
      <p:grpSp>
        <p:nvGrpSpPr>
          <p:cNvPr id="21" name="Group 36"/>
          <p:cNvGrpSpPr/>
          <p:nvPr/>
        </p:nvGrpSpPr>
        <p:grpSpPr>
          <a:xfrm>
            <a:off x="2494636" y="3143245"/>
            <a:ext cx="1428574" cy="1624839"/>
            <a:chOff x="1795011" y="2071684"/>
            <a:chExt cx="1071570" cy="1218629"/>
          </a:xfrm>
        </p:grpSpPr>
        <p:sp>
          <p:nvSpPr>
            <p:cNvPr id="22" name="Oval 62"/>
            <p:cNvSpPr/>
            <p:nvPr/>
          </p:nvSpPr>
          <p:spPr>
            <a:xfrm>
              <a:off x="2071670" y="2071684"/>
              <a:ext cx="449414" cy="449414"/>
            </a:xfrm>
            <a:prstGeom prst="ellipse">
              <a:avLst/>
            </a:prstGeom>
            <a:no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cs typeface="+mn-ea"/>
                <a:sym typeface="+mn-lt"/>
              </a:endParaRPr>
            </a:p>
          </p:txBody>
        </p:sp>
        <p:sp>
          <p:nvSpPr>
            <p:cNvPr id="23" name="Rectangle 74"/>
            <p:cNvSpPr/>
            <p:nvPr/>
          </p:nvSpPr>
          <p:spPr>
            <a:xfrm>
              <a:off x="1795011" y="2857502"/>
              <a:ext cx="1071570" cy="432811"/>
            </a:xfrm>
            <a:prstGeom prst="rect">
              <a:avLst/>
            </a:prstGeom>
          </p:spPr>
          <p:txBody>
            <a:bodyPr wrap="square">
              <a:spAutoFit/>
            </a:bodyPr>
            <a:lstStyle/>
            <a:p>
              <a:pPr algn="ctr"/>
              <a:r>
                <a:rPr lang="zh-CN" altLang="en-US" sz="1050" dirty="0">
                  <a:solidFill>
                    <a:schemeClr val="bg1">
                      <a:lumMod val="50000"/>
                    </a:schemeClr>
                  </a:solidFill>
                  <a:cs typeface="+mn-ea"/>
                  <a:sym typeface="+mn-lt"/>
                </a:rPr>
                <a:t>此处添加详细文本描述，建议与标题相关并符合整体语言风格</a:t>
              </a:r>
              <a:endParaRPr lang="zh-CN" altLang="en-US" sz="1050" dirty="0">
                <a:solidFill>
                  <a:schemeClr val="bg1">
                    <a:lumMod val="50000"/>
                  </a:schemeClr>
                </a:solidFill>
                <a:cs typeface="+mn-ea"/>
                <a:sym typeface="+mn-lt"/>
              </a:endParaRPr>
            </a:p>
          </p:txBody>
        </p:sp>
        <p:sp>
          <p:nvSpPr>
            <p:cNvPr id="24" name="Rectangle 27"/>
            <p:cNvSpPr/>
            <p:nvPr/>
          </p:nvSpPr>
          <p:spPr>
            <a:xfrm>
              <a:off x="1927171" y="2571750"/>
              <a:ext cx="795033" cy="253915"/>
            </a:xfrm>
            <a:prstGeom prst="rect">
              <a:avLst/>
            </a:prstGeom>
          </p:spPr>
          <p:txBody>
            <a:bodyPr wrap="none">
              <a:spAutoFit/>
            </a:bodyPr>
            <a:lstStyle/>
            <a:p>
              <a:pPr algn="ctr"/>
              <a:r>
                <a:rPr lang="zh-CN" altLang="en-US" sz="1600" dirty="0">
                  <a:solidFill>
                    <a:schemeClr val="bg1">
                      <a:lumMod val="50000"/>
                    </a:schemeClr>
                  </a:solidFill>
                  <a:cs typeface="+mn-ea"/>
                  <a:sym typeface="+mn-lt"/>
                </a:rPr>
                <a:t>项目名称 </a:t>
              </a:r>
              <a:endParaRPr lang="en-US" sz="1600" dirty="0">
                <a:solidFill>
                  <a:schemeClr val="bg1">
                    <a:lumMod val="50000"/>
                  </a:schemeClr>
                </a:solidFill>
                <a:cs typeface="+mn-ea"/>
                <a:sym typeface="+mn-lt"/>
              </a:endParaRPr>
            </a:p>
          </p:txBody>
        </p:sp>
        <p:sp>
          <p:nvSpPr>
            <p:cNvPr id="25" name="Freeform 26"/>
            <p:cNvSpPr/>
            <p:nvPr/>
          </p:nvSpPr>
          <p:spPr bwMode="auto">
            <a:xfrm>
              <a:off x="2214546" y="2214560"/>
              <a:ext cx="166924" cy="17311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2">
                <a:lumMod val="50000"/>
              </a:schemeClr>
            </a:solidFill>
            <a:ln>
              <a:solidFill>
                <a:schemeClr val="bg1"/>
              </a:solidFill>
            </a:ln>
          </p:spPr>
          <p:txBody>
            <a:bodyPr vert="horz" wrap="square" lIns="91440" tIns="45720" rIns="91440" bIns="45720" numCol="1" anchor="t" anchorCtr="0" compatLnSpc="1"/>
            <a:lstStyle/>
            <a:p>
              <a:endParaRPr lang="en-US" sz="2400" dirty="0">
                <a:solidFill>
                  <a:schemeClr val="bg1">
                    <a:lumMod val="50000"/>
                  </a:schemeClr>
                </a:solidFill>
                <a:cs typeface="+mn-ea"/>
                <a:sym typeface="+mn-lt"/>
              </a:endParaRPr>
            </a:p>
          </p:txBody>
        </p:sp>
      </p:grpSp>
      <p:grpSp>
        <p:nvGrpSpPr>
          <p:cNvPr id="26" name="Group 37"/>
          <p:cNvGrpSpPr/>
          <p:nvPr/>
        </p:nvGrpSpPr>
        <p:grpSpPr>
          <a:xfrm>
            <a:off x="4399402" y="3143245"/>
            <a:ext cx="1428574" cy="1624839"/>
            <a:chOff x="3223771" y="2071684"/>
            <a:chExt cx="1071570" cy="1218629"/>
          </a:xfrm>
        </p:grpSpPr>
        <p:sp>
          <p:nvSpPr>
            <p:cNvPr id="27" name="Oval 63"/>
            <p:cNvSpPr/>
            <p:nvPr/>
          </p:nvSpPr>
          <p:spPr>
            <a:xfrm>
              <a:off x="3500430" y="2071684"/>
              <a:ext cx="449414" cy="44941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cs typeface="+mn-ea"/>
                <a:sym typeface="+mn-lt"/>
              </a:endParaRPr>
            </a:p>
          </p:txBody>
        </p:sp>
        <p:sp>
          <p:nvSpPr>
            <p:cNvPr id="28" name="Rectangle 76"/>
            <p:cNvSpPr/>
            <p:nvPr/>
          </p:nvSpPr>
          <p:spPr>
            <a:xfrm>
              <a:off x="3223771" y="2857502"/>
              <a:ext cx="1071570" cy="432811"/>
            </a:xfrm>
            <a:prstGeom prst="rect">
              <a:avLst/>
            </a:prstGeom>
          </p:spPr>
          <p:txBody>
            <a:bodyPr wrap="square">
              <a:spAutoFit/>
            </a:bodyPr>
            <a:lstStyle/>
            <a:p>
              <a:pPr algn="ctr"/>
              <a:r>
                <a:rPr lang="zh-CN" altLang="en-US" sz="1050" dirty="0">
                  <a:solidFill>
                    <a:schemeClr val="bg1">
                      <a:lumMod val="50000"/>
                    </a:schemeClr>
                  </a:solidFill>
                  <a:cs typeface="+mn-ea"/>
                  <a:sym typeface="+mn-lt"/>
                </a:rPr>
                <a:t>此处添加详细文本描述，建议与标题相关并符合整体语言风格</a:t>
              </a:r>
              <a:endParaRPr lang="zh-CN" altLang="en-US" sz="1050" dirty="0">
                <a:solidFill>
                  <a:schemeClr val="bg1">
                    <a:lumMod val="50000"/>
                  </a:schemeClr>
                </a:solidFill>
                <a:cs typeface="+mn-ea"/>
                <a:sym typeface="+mn-lt"/>
              </a:endParaRPr>
            </a:p>
          </p:txBody>
        </p:sp>
        <p:sp>
          <p:nvSpPr>
            <p:cNvPr id="29" name="Rectangle 28"/>
            <p:cNvSpPr/>
            <p:nvPr/>
          </p:nvSpPr>
          <p:spPr>
            <a:xfrm>
              <a:off x="3355931" y="2571750"/>
              <a:ext cx="795033" cy="253915"/>
            </a:xfrm>
            <a:prstGeom prst="rect">
              <a:avLst/>
            </a:prstGeom>
          </p:spPr>
          <p:txBody>
            <a:bodyPr wrap="none">
              <a:spAutoFit/>
            </a:bodyPr>
            <a:lstStyle/>
            <a:p>
              <a:pPr algn="ctr"/>
              <a:r>
                <a:rPr lang="zh-CN" altLang="en-US" sz="1600" dirty="0">
                  <a:solidFill>
                    <a:schemeClr val="bg1">
                      <a:lumMod val="50000"/>
                    </a:schemeClr>
                  </a:solidFill>
                  <a:cs typeface="+mn-ea"/>
                  <a:sym typeface="+mn-lt"/>
                </a:rPr>
                <a:t>项目名称 </a:t>
              </a:r>
              <a:endParaRPr lang="en-US" sz="1600" dirty="0">
                <a:solidFill>
                  <a:schemeClr val="bg1">
                    <a:lumMod val="50000"/>
                  </a:schemeClr>
                </a:solidFill>
                <a:cs typeface="+mn-ea"/>
                <a:sym typeface="+mn-lt"/>
              </a:endParaRPr>
            </a:p>
          </p:txBody>
        </p:sp>
        <p:sp>
          <p:nvSpPr>
            <p:cNvPr id="30" name="Freeform 26"/>
            <p:cNvSpPr/>
            <p:nvPr/>
          </p:nvSpPr>
          <p:spPr bwMode="auto">
            <a:xfrm>
              <a:off x="3643306" y="2214560"/>
              <a:ext cx="166924" cy="17311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C00000"/>
            </a:solidFill>
            <a:ln>
              <a:solidFill>
                <a:schemeClr val="bg1"/>
              </a:solidFill>
            </a:ln>
          </p:spPr>
          <p:txBody>
            <a:bodyPr vert="horz" wrap="square" lIns="91440" tIns="45720" rIns="91440" bIns="45720" numCol="1" anchor="t" anchorCtr="0" compatLnSpc="1"/>
            <a:lstStyle/>
            <a:p>
              <a:endParaRPr lang="en-US" sz="2400" dirty="0">
                <a:solidFill>
                  <a:schemeClr val="bg1">
                    <a:lumMod val="50000"/>
                  </a:schemeClr>
                </a:solidFill>
                <a:cs typeface="+mn-ea"/>
                <a:sym typeface="+mn-lt"/>
              </a:endParaRPr>
            </a:p>
          </p:txBody>
        </p:sp>
      </p:grpSp>
      <p:sp>
        <p:nvSpPr>
          <p:cNvPr id="32" name="矩形 31"/>
          <p:cNvSpPr/>
          <p:nvPr/>
        </p:nvSpPr>
        <p:spPr>
          <a:xfrm>
            <a:off x="6101569" y="1847833"/>
            <a:ext cx="5296133" cy="4561281"/>
          </a:xfrm>
          <a:prstGeom prst="rect">
            <a:avLst/>
          </a:prstGeom>
          <a:blipFill dpi="0" rotWithShape="1">
            <a:blip r:embed="rId4">
              <a:extLst>
                <a:ext uri="{BEBA8EAE-BF5A-486C-A8C5-ECC9F3942E4B}">
                  <a14:imgProps xmlns:a14="http://schemas.microsoft.com/office/drawing/2010/main">
                    <a14:imgLayer r:embed="rId5">
                      <a14:imgEffect>
                        <a14:saturation sat="0"/>
                      </a14:imgEffect>
                    </a14:imgLayer>
                  </a14:imgProps>
                </a:ext>
              </a:extLst>
            </a:blip>
            <a:srcRect/>
            <a:tile tx="0" ty="0" sx="55000" sy="5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1"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slide(fromTop)">
                                      <p:cBhvr>
                                        <p:cTn id="13" dur="500"/>
                                        <p:tgtEl>
                                          <p:spTgt spid="15"/>
                                        </p:tgtEl>
                                      </p:cBhvr>
                                    </p:animEffect>
                                  </p:childTnLst>
                                </p:cTn>
                              </p:par>
                            </p:childTnLst>
                          </p:cTn>
                        </p:par>
                        <p:par>
                          <p:cTn id="14" fill="hold">
                            <p:stCondLst>
                              <p:cond delay="1000"/>
                            </p:stCondLst>
                            <p:childTnLst>
                              <p:par>
                                <p:cTn id="15" presetID="12" presetClass="entr" presetSubtype="1"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slide(fromTop)">
                                      <p:cBhvr>
                                        <p:cTn id="17" dur="500"/>
                                        <p:tgtEl>
                                          <p:spTgt spid="16"/>
                                        </p:tgtEl>
                                      </p:cBhvr>
                                    </p:animEffect>
                                  </p:childTnLst>
                                </p:cTn>
                              </p:par>
                            </p:childTnLst>
                          </p:cTn>
                        </p:par>
                        <p:par>
                          <p:cTn id="18" fill="hold">
                            <p:stCondLst>
                              <p:cond delay="1500"/>
                            </p:stCondLst>
                            <p:childTnLst>
                              <p:par>
                                <p:cTn id="19" presetID="12" presetClass="entr" presetSubtype="1"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slide(fromTop)">
                                      <p:cBhvr>
                                        <p:cTn id="21" dur="500"/>
                                        <p:tgtEl>
                                          <p:spTgt spid="21"/>
                                        </p:tgtEl>
                                      </p:cBhvr>
                                    </p:animEffect>
                                  </p:childTnLst>
                                </p:cTn>
                              </p:par>
                            </p:childTnLst>
                          </p:cTn>
                        </p:par>
                        <p:par>
                          <p:cTn id="22" fill="hold">
                            <p:stCondLst>
                              <p:cond delay="2000"/>
                            </p:stCondLst>
                            <p:childTnLst>
                              <p:par>
                                <p:cTn id="23" presetID="12" presetClass="entr" presetSubtype="1"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slide(fromTop)">
                                      <p:cBhvr>
                                        <p:cTn id="25" dur="500"/>
                                        <p:tgtEl>
                                          <p:spTgt spid="26"/>
                                        </p:tgtEl>
                                      </p:cBhvr>
                                    </p:animEffect>
                                  </p:childTnLst>
                                </p:cTn>
                              </p:par>
                            </p:childTnLst>
                          </p:cTn>
                        </p:par>
                        <p:par>
                          <p:cTn id="26" fill="hold">
                            <p:stCondLst>
                              <p:cond delay="2500"/>
                            </p:stCondLst>
                            <p:childTnLst>
                              <p:par>
                                <p:cTn id="27" presetID="1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slide(fromTop)">
                                      <p:cBhvr>
                                        <p:cTn id="29" dur="500"/>
                                        <p:tgtEl>
                                          <p:spTgt spid="13"/>
                                        </p:tgtEl>
                                      </p:cBhvr>
                                    </p:animEffect>
                                  </p:childTnLst>
                                </p:cTn>
                              </p:par>
                            </p:childTnLst>
                          </p:cTn>
                        </p:par>
                        <p:par>
                          <p:cTn id="30" fill="hold">
                            <p:stCondLst>
                              <p:cond delay="3000"/>
                            </p:stCondLst>
                            <p:childTnLst>
                              <p:par>
                                <p:cTn id="31" presetID="12" presetClass="entr" presetSubtype="1"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slide(fromTop)">
                                      <p:cBhvr>
                                        <p:cTn id="33" dur="500"/>
                                        <p:tgtEl>
                                          <p:spTgt spid="14"/>
                                        </p:tgtEl>
                                      </p:cBhvr>
                                    </p:animEffect>
                                  </p:childTnLst>
                                </p:cTn>
                              </p:par>
                            </p:childTnLst>
                          </p:cTn>
                        </p:par>
                        <p:par>
                          <p:cTn id="34" fill="hold">
                            <p:stCondLst>
                              <p:cond delay="3500"/>
                            </p:stCondLst>
                            <p:childTnLst>
                              <p:par>
                                <p:cTn id="35" presetID="12" presetClass="entr" presetSubtype="1"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slide(fromTop)">
                                      <p:cBhvr>
                                        <p:cTn id="37" dur="500"/>
                                        <p:tgtEl>
                                          <p:spTgt spid="12"/>
                                        </p:tgtEl>
                                      </p:cBhvr>
                                    </p:animEffect>
                                  </p:childTnLst>
                                </p:cTn>
                              </p:par>
                              <p:par>
                                <p:cTn id="38" presetID="42" presetClass="entr" presetSubtype="0" fill="hold" grpId="0" nodeType="with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1000"/>
                                        <p:tgtEl>
                                          <p:spTgt spid="32"/>
                                        </p:tgtEl>
                                      </p:cBhvr>
                                    </p:animEffect>
                                    <p:anim calcmode="lin" valueType="num">
                                      <p:cBhvr>
                                        <p:cTn id="41" dur="1000" fill="hold"/>
                                        <p:tgtEl>
                                          <p:spTgt spid="32"/>
                                        </p:tgtEl>
                                        <p:attrNameLst>
                                          <p:attrName>ppt_x</p:attrName>
                                        </p:attrNameLst>
                                      </p:cBhvr>
                                      <p:tavLst>
                                        <p:tav tm="0">
                                          <p:val>
                                            <p:strVal val="#ppt_x"/>
                                          </p:val>
                                        </p:tav>
                                        <p:tav tm="100000">
                                          <p:val>
                                            <p:strVal val="#ppt_x"/>
                                          </p:val>
                                        </p:tav>
                                      </p:tavLst>
                                    </p:anim>
                                    <p:anim calcmode="lin" valueType="num">
                                      <p:cBhvr>
                                        <p:cTn id="4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5" grpId="0"/>
      <p:bldP spid="3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0" y="1240"/>
            <a:ext cx="12190413" cy="6857107"/>
          </a:xfrm>
          <a:prstGeom prst="rect">
            <a:avLst/>
          </a:prstGeom>
        </p:spPr>
      </p:pic>
      <p:pic>
        <p:nvPicPr>
          <p:cNvPr id="9" name="图片 16"/>
          <p:cNvPicPr>
            <a:picLocks noChangeAspect="1" noChangeArrowheads="1"/>
          </p:cNvPicPr>
          <p:nvPr/>
        </p:nvPicPr>
        <p:blipFill>
          <a:blip r:embed="rId2"/>
          <a:srcRect/>
          <a:stretch>
            <a:fillRect/>
          </a:stretch>
        </p:blipFill>
        <p:spPr bwMode="auto">
          <a:xfrm>
            <a:off x="7359995" y="180975"/>
            <a:ext cx="4843117"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图片 1"/>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5000" contrast="15000"/>
                    </a14:imgEffect>
                    <a14:imgEffect>
                      <a14:sharpenSoften amount="22000"/>
                    </a14:imgEffect>
                  </a14:imgLayer>
                </a14:imgProps>
              </a:ext>
            </a:extLst>
          </a:blip>
          <a:srcRect/>
          <a:stretch>
            <a:fillRect/>
          </a:stretch>
        </p:blipFill>
        <p:spPr bwMode="auto">
          <a:xfrm>
            <a:off x="0" y="1498599"/>
            <a:ext cx="5486400" cy="5359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图片 13"/>
          <p:cNvPicPr>
            <a:picLocks noChangeAspect="1"/>
          </p:cNvPicPr>
          <p:nvPr/>
        </p:nvPicPr>
        <p:blipFill>
          <a:blip r:embed="rId5"/>
          <a:stretch>
            <a:fillRect/>
          </a:stretch>
        </p:blipFill>
        <p:spPr>
          <a:xfrm>
            <a:off x="4859167" y="465856"/>
            <a:ext cx="2472077" cy="2186836"/>
          </a:xfrm>
          <a:prstGeom prst="rect">
            <a:avLst/>
          </a:prstGeom>
        </p:spPr>
      </p:pic>
      <p:sp>
        <p:nvSpPr>
          <p:cNvPr id="16" name="矩形 11"/>
          <p:cNvSpPr>
            <a:spLocks noChangeArrowheads="1"/>
          </p:cNvSpPr>
          <p:nvPr/>
        </p:nvSpPr>
        <p:spPr bwMode="auto">
          <a:xfrm>
            <a:off x="2863628" y="2703287"/>
            <a:ext cx="575830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000" dirty="0">
                <a:solidFill>
                  <a:schemeClr val="tx2">
                    <a:lumMod val="50000"/>
                  </a:schemeClr>
                </a:solidFill>
                <a:latin typeface="+mn-lt"/>
                <a:ea typeface="+mn-ea"/>
                <a:cs typeface="+mn-ea"/>
                <a:sym typeface="+mn-lt"/>
              </a:rPr>
              <a:t>第二章</a:t>
            </a:r>
            <a:r>
              <a:rPr lang="en-US" altLang="zh-CN" sz="6000" dirty="0">
                <a:solidFill>
                  <a:schemeClr val="tx2">
                    <a:lumMod val="50000"/>
                  </a:schemeClr>
                </a:solidFill>
                <a:latin typeface="+mn-lt"/>
                <a:ea typeface="+mn-ea"/>
                <a:cs typeface="+mn-ea"/>
                <a:sym typeface="+mn-lt"/>
              </a:rPr>
              <a:t> </a:t>
            </a:r>
            <a:r>
              <a:rPr lang="zh-CN" altLang="en-US" sz="6000" dirty="0">
                <a:solidFill>
                  <a:schemeClr val="tx2">
                    <a:lumMod val="50000"/>
                  </a:schemeClr>
                </a:solidFill>
                <a:latin typeface="+mn-lt"/>
                <a:ea typeface="+mn-ea"/>
                <a:cs typeface="+mn-ea"/>
                <a:sym typeface="+mn-lt"/>
              </a:rPr>
              <a:t>输入标题</a:t>
            </a:r>
            <a:endParaRPr lang="zh-CN" altLang="en-US" sz="6000" dirty="0">
              <a:solidFill>
                <a:schemeClr val="tx2">
                  <a:lumMod val="50000"/>
                </a:schemeClr>
              </a:solidFill>
              <a:latin typeface="+mn-lt"/>
              <a:ea typeface="+mn-ea"/>
              <a:cs typeface="+mn-ea"/>
              <a:sym typeface="+mn-lt"/>
            </a:endParaRPr>
          </a:p>
        </p:txBody>
      </p:sp>
      <p:cxnSp>
        <p:nvCxnSpPr>
          <p:cNvPr id="17" name="直接箭头连接符 15"/>
          <p:cNvCxnSpPr>
            <a:cxnSpLocks noChangeShapeType="1"/>
          </p:cNvCxnSpPr>
          <p:nvPr/>
        </p:nvCxnSpPr>
        <p:spPr bwMode="auto">
          <a:xfrm flipV="1">
            <a:off x="3211289" y="3876598"/>
            <a:ext cx="5148939" cy="22077"/>
          </a:xfrm>
          <a:prstGeom prst="straightConnector1">
            <a:avLst/>
          </a:prstGeom>
          <a:noFill/>
          <a:ln w="31750">
            <a:solidFill>
              <a:schemeClr val="tx2">
                <a:lumMod val="50000"/>
              </a:schemeClr>
            </a:solidFill>
            <a:prstDash val="lgDashDot"/>
            <a:bevel/>
            <a:tailEnd type="triangle" w="med" len="med"/>
          </a:ln>
          <a:extLst>
            <a:ext uri="{909E8E84-426E-40DD-AFC4-6F175D3DCCD1}">
              <a14:hiddenFill xmlns:a14="http://schemas.microsoft.com/office/drawing/2010/main">
                <a:noFill/>
              </a14:hiddenFill>
            </a:ext>
          </a:extLst>
        </p:spPr>
      </p:cxnSp>
    </p:spTree>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750"/>
                                        <p:tgtEl>
                                          <p:spTgt spid="8"/>
                                        </p:tgtEl>
                                      </p:cBhvr>
                                    </p:animEffect>
                                  </p:childTnLst>
                                </p:cTn>
                              </p:par>
                              <p:par>
                                <p:cTn id="8" presetID="42" presetClass="entr" presetSubtype="0" fill="hold" nodeType="withEffect">
                                  <p:stCondLst>
                                    <p:cond delay="50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750"/>
                                        <p:tgtEl>
                                          <p:spTgt spid="9"/>
                                        </p:tgtEl>
                                      </p:cBhvr>
                                    </p:animEffect>
                                    <p:anim calcmode="lin" valueType="num">
                                      <p:cBhvr>
                                        <p:cTn id="11" dur="750" fill="hold"/>
                                        <p:tgtEl>
                                          <p:spTgt spid="9"/>
                                        </p:tgtEl>
                                        <p:attrNameLst>
                                          <p:attrName>ppt_x</p:attrName>
                                        </p:attrNameLst>
                                      </p:cBhvr>
                                      <p:tavLst>
                                        <p:tav tm="0">
                                          <p:val>
                                            <p:strVal val="#ppt_x"/>
                                          </p:val>
                                        </p:tav>
                                        <p:tav tm="100000">
                                          <p:val>
                                            <p:strVal val="#ppt_x"/>
                                          </p:val>
                                        </p:tav>
                                      </p:tavLst>
                                    </p:anim>
                                    <p:anim calcmode="lin" valueType="num">
                                      <p:cBhvr>
                                        <p:cTn id="12" dur="750" fill="hold"/>
                                        <p:tgtEl>
                                          <p:spTgt spid="9"/>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750"/>
                                        <p:tgtEl>
                                          <p:spTgt spid="11"/>
                                        </p:tgtEl>
                                      </p:cBhvr>
                                    </p:animEffect>
                                    <p:anim calcmode="lin" valueType="num">
                                      <p:cBhvr>
                                        <p:cTn id="16" dur="750" fill="hold"/>
                                        <p:tgtEl>
                                          <p:spTgt spid="11"/>
                                        </p:tgtEl>
                                        <p:attrNameLst>
                                          <p:attrName>ppt_x</p:attrName>
                                        </p:attrNameLst>
                                      </p:cBhvr>
                                      <p:tavLst>
                                        <p:tav tm="0">
                                          <p:val>
                                            <p:strVal val="#ppt_x"/>
                                          </p:val>
                                        </p:tav>
                                        <p:tav tm="100000">
                                          <p:val>
                                            <p:strVal val="#ppt_x"/>
                                          </p:val>
                                        </p:tav>
                                      </p:tavLst>
                                    </p:anim>
                                    <p:anim calcmode="lin" valueType="num">
                                      <p:cBhvr>
                                        <p:cTn id="17" dur="75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filter="wipe(left)">
                                      <p:cBhvr>
                                        <p:cTn id="21" dur="259"/>
                                        <p:tgtEl>
                                          <p:spTgt spid="17"/>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filter="fade">
                                      <p:cBhvr>
                                        <p:cTn id="25" dur="519"/>
                                        <p:tgtEl>
                                          <p:spTgt spid="16"/>
                                        </p:tgtEl>
                                      </p:cBhvr>
                                    </p:animEffect>
                                    <p:anim calcmode="lin" valueType="num">
                                      <p:cBhvr>
                                        <p:cTn id="26" dur="519" fill="hold"/>
                                        <p:tgtEl>
                                          <p:spTgt spid="16"/>
                                        </p:tgtEl>
                                        <p:attrNameLst>
                                          <p:attrName>ppt_x</p:attrName>
                                        </p:attrNameLst>
                                      </p:cBhvr>
                                      <p:tavLst>
                                        <p:tav tm="0">
                                          <p:val>
                                            <p:strVal val="#ppt_x"/>
                                          </p:val>
                                        </p:tav>
                                        <p:tav tm="100000">
                                          <p:val>
                                            <p:strVal val="#ppt_x"/>
                                          </p:val>
                                        </p:tav>
                                      </p:tavLst>
                                    </p:anim>
                                    <p:anim calcmode="lin" valueType="num">
                                      <p:cBhvr>
                                        <p:cTn id="27" dur="519" fill="hold"/>
                                        <p:tgtEl>
                                          <p:spTgt spid="16"/>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50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7" grpId="0" animBg="1"/>
    </p:bldLst>
  </p:timing>
</p:sld>
</file>

<file path=ppt/tags/tag1.xml><?xml version="1.0" encoding="utf-8"?>
<p:tagLst xmlns:p="http://schemas.openxmlformats.org/presentationml/2006/main">
  <p:tag name="ISPRING_ULTRA_SCORM_TRACKING_SLIDES" val="1"/>
  <p:tag name="GENSWF_OUTPUT_FILE_NAME" val="33"/>
  <p:tag name="KSO_WPP_MARK_KEY" val="c1ab254b-3758-4e24-aed0-1628bde48822"/>
  <p:tag name="COMMONDATA" val="eyJoZGlkIjoiMDhmNWNhZDBjNTViNzU2ZTI5MGJjMWU2ODk1MDQ3MGMifQ=="/>
</p:tagLst>
</file>

<file path=ppt/theme/theme1.xml><?xml version="1.0" encoding="utf-8"?>
<a:theme xmlns:a="http://schemas.openxmlformats.org/drawingml/2006/main" name="PC6下载站 www.pc6.com">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0ispcbau">
      <a:majorFont>
        <a:latin typeface="Arial"/>
        <a:ea typeface="三极春联字体简"/>
        <a:cs typeface=""/>
      </a:majorFont>
      <a:minorFont>
        <a:latin typeface="Arial"/>
        <a:ea typeface="三极春联字体简"/>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3957</Words>
  <Application>WPS 演示</Application>
  <PresentationFormat>自定义</PresentationFormat>
  <Paragraphs>435</Paragraphs>
  <Slides>26</Slides>
  <Notes>26</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26</vt:i4>
      </vt:variant>
    </vt:vector>
  </HeadingPairs>
  <TitlesOfParts>
    <vt:vector size="42" baseType="lpstr">
      <vt:lpstr>Arial</vt:lpstr>
      <vt:lpstr>宋体</vt:lpstr>
      <vt:lpstr>Wingdings</vt:lpstr>
      <vt:lpstr>印品黑体</vt:lpstr>
      <vt:lpstr>黑体</vt:lpstr>
      <vt:lpstr>微软雅黑</vt:lpstr>
      <vt:lpstr>Calibri</vt:lpstr>
      <vt:lpstr>三极春联字体简</vt:lpstr>
      <vt:lpstr>Segoe Print</vt:lpstr>
      <vt:lpstr>Arial Unicode MS</vt:lpstr>
      <vt:lpstr>Lato Light</vt:lpstr>
      <vt:lpstr>MS PGothic</vt:lpstr>
      <vt:lpstr>汉仪中圆简</vt:lpstr>
      <vt:lpstr>Arial</vt:lpstr>
      <vt:lpstr>PC6下载站 www.pc6.com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中国风</dc:title>
  <dc:creator>第一PPT</dc:creator>
  <cp:keywords>www.1ppt.com</cp:keywords>
  <dc:description>www.1ppt.com</dc:description>
  <cp:lastModifiedBy>铭</cp:lastModifiedBy>
  <cp:revision>2602</cp:revision>
  <dcterms:created xsi:type="dcterms:W3CDTF">2015-12-01T09:06:00Z</dcterms:created>
  <dcterms:modified xsi:type="dcterms:W3CDTF">2022-10-18T09:11:50Z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CFA9DFA6012649B880F5800FC887030A</vt:lpwstr>
  </property>
  <property fmtid="{D5CDD505-2E9C-101B-9397-08002B2CF9AE}" pid="3" name="KSOProductBuildVer">
    <vt:lpwstr>2052-11.1.0.12116</vt:lpwstr>
  </property>
</Properties>
</file>