
<file path=[Content_Types].xml><?xml version="1.0" encoding="utf-8"?>
<Types xmlns="http://schemas.openxmlformats.org/package/2006/content-types">
  <Default Extension="jpeg" ContentType="image/jpeg"/>
  <Default Extension="JPG" ContentType="image/.jp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6" r:id="rId3"/>
  </p:sldMasterIdLst>
  <p:notesMasterIdLst>
    <p:notesMasterId r:id="rId5"/>
  </p:notesMasterIdLst>
  <p:sldIdLst>
    <p:sldId id="256" r:id="rId4"/>
    <p:sldId id="287" r:id="rId6"/>
    <p:sldId id="288" r:id="rId7"/>
    <p:sldId id="289" r:id="rId8"/>
    <p:sldId id="290" r:id="rId9"/>
    <p:sldId id="291" r:id="rId10"/>
    <p:sldId id="292" r:id="rId11"/>
    <p:sldId id="293" r:id="rId12"/>
    <p:sldId id="312" r:id="rId13"/>
    <p:sldId id="295" r:id="rId14"/>
    <p:sldId id="296" r:id="rId15"/>
    <p:sldId id="297" r:id="rId16"/>
    <p:sldId id="298" r:id="rId17"/>
    <p:sldId id="299" r:id="rId18"/>
    <p:sldId id="313" r:id="rId19"/>
    <p:sldId id="301" r:id="rId20"/>
    <p:sldId id="302" r:id="rId21"/>
    <p:sldId id="303" r:id="rId22"/>
    <p:sldId id="304" r:id="rId23"/>
    <p:sldId id="305" r:id="rId24"/>
    <p:sldId id="314" r:id="rId25"/>
    <p:sldId id="307" r:id="rId26"/>
    <p:sldId id="308" r:id="rId27"/>
    <p:sldId id="309" r:id="rId28"/>
    <p:sldId id="310" r:id="rId29"/>
    <p:sldId id="311" r:id="rId30"/>
    <p:sldId id="286" r:id="rId31"/>
  </p:sldIdLst>
  <p:sldSz cx="9144000" cy="5143500" type="screen16x9"/>
  <p:notesSz cx="6858000" cy="9144000"/>
  <p:custShowLst>
    <p:custShow name="自定义放映 1" id="0">
      <p:sldLst>
        <p:sld r:id="rId4"/>
        <p:sld r:id="rId7"/>
        <p:sld r:id="rId10"/>
        <p:sld r:id="rId31"/>
      </p:sldLst>
    </p:custShow>
  </p:custShowLst>
  <p:custDataLst>
    <p:tags r:id="rId35"/>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D1600"/>
    <a:srgbClr val="B2885D"/>
    <a:srgbClr val="8A6642"/>
    <a:srgbClr val="FF9900"/>
    <a:srgbClr val="FDD903"/>
    <a:srgbClr val="0000FF"/>
    <a:srgbClr val="FFFFFF"/>
    <a:srgbClr val="B2B2B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464" autoAdjust="0"/>
  </p:normalViewPr>
  <p:slideViewPr>
    <p:cSldViewPr>
      <p:cViewPr>
        <p:scale>
          <a:sx n="75" d="100"/>
          <a:sy n="75" d="100"/>
        </p:scale>
        <p:origin x="-2664" y="-1212"/>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84.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印品黑体" panose="00000500000000000000" pitchFamily="2" charset="-122"/>
              </a:defRPr>
            </a:lvl1pPr>
          </a:lstStyle>
          <a:p>
            <a:r>
              <a:rPr lang="zh-CN" altLang="en-US"/>
              <a:t>单击此处添加标题</a:t>
            </a:r>
            <a:endParaRPr lang="zh-CN" altLang="en-US"/>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印品黑体" panose="00000500000000000000" pitchFamily="2" charset="-122"/>
              </a:defRPr>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印品黑体" panose="00000500000000000000" pitchFamily="2" charset="-122"/>
              </a:defRPr>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印品黑体" panose="00000500000000000000" pitchFamily="2" charset="-122"/>
              </a:defRPr>
            </a:lvl1pPr>
          </a:lstStyle>
          <a:p>
            <a:fld id="{3A930D33-079D-4CA9-A1E7-7078CAC5F2FE}" type="slidenum">
              <a:rPr lang="zh-CN" altLang="en-US" smtClean="0"/>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印品黑体" panose="00000500000000000000" pitchFamily="2" charset="-122"/>
        <a:ea typeface="+mn-ea"/>
        <a:cs typeface="+mn-cs"/>
      </a:defRPr>
    </a:lvl1pPr>
    <a:lvl2pPr marL="457200" algn="l" rtl="0" eaLnBrk="0" fontAlgn="base" hangingPunct="0">
      <a:spcBef>
        <a:spcPct val="30000"/>
      </a:spcBef>
      <a:spcAft>
        <a:spcPct val="0"/>
      </a:spcAft>
      <a:defRPr sz="1200" kern="1200">
        <a:solidFill>
          <a:schemeClr val="tx1"/>
        </a:solidFill>
        <a:latin typeface="印品黑体" panose="00000500000000000000" pitchFamily="2" charset="-122"/>
        <a:ea typeface="+mn-ea"/>
        <a:cs typeface="+mn-cs"/>
      </a:defRPr>
    </a:lvl2pPr>
    <a:lvl3pPr marL="914400" algn="l" rtl="0" eaLnBrk="0" fontAlgn="base" hangingPunct="0">
      <a:spcBef>
        <a:spcPct val="30000"/>
      </a:spcBef>
      <a:spcAft>
        <a:spcPct val="0"/>
      </a:spcAft>
      <a:defRPr sz="1200" kern="1200">
        <a:solidFill>
          <a:schemeClr val="tx1"/>
        </a:solidFill>
        <a:latin typeface="印品黑体" panose="00000500000000000000" pitchFamily="2" charset="-122"/>
        <a:ea typeface="+mn-ea"/>
        <a:cs typeface="+mn-cs"/>
      </a:defRPr>
    </a:lvl3pPr>
    <a:lvl4pPr marL="1371600" algn="l" rtl="0" eaLnBrk="0" fontAlgn="base" hangingPunct="0">
      <a:spcBef>
        <a:spcPct val="30000"/>
      </a:spcBef>
      <a:spcAft>
        <a:spcPct val="0"/>
      </a:spcAft>
      <a:defRPr sz="1200" kern="1200">
        <a:solidFill>
          <a:schemeClr val="tx1"/>
        </a:solidFill>
        <a:latin typeface="印品黑体" panose="00000500000000000000" pitchFamily="2" charset="-122"/>
        <a:ea typeface="+mn-ea"/>
        <a:cs typeface="+mn-cs"/>
      </a:defRPr>
    </a:lvl4pPr>
    <a:lvl5pPr marL="1828800" algn="l" rtl="0" eaLnBrk="0" fontAlgn="base" hangingPunct="0">
      <a:spcBef>
        <a:spcPct val="30000"/>
      </a:spcBef>
      <a:spcAft>
        <a:spcPct val="0"/>
      </a:spcAft>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zh-CN" altLang="en-US"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en-US" altLang="zh-CN"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en-US" altLang="zh-CN"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en-US" altLang="zh-CN"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zh-CN" altLang="en-US"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en-US" altLang="zh-CN"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20DEAE63-D6C4-437F-B8DA-DA689F991AA7}" type="slidenum">
              <a:rPr kumimoji="0" lang="zh-CN" altLang="en-US" sz="1200" b="0" i="0" u="none" strike="noStrike" kern="1200" cap="none" spc="0" normalizeH="0" baseline="0" noProof="0" smtClean="0">
                <a:ln>
                  <a:noFill/>
                </a:ln>
                <a:solidFill>
                  <a:prstClr val="black"/>
                </a:solidFill>
                <a:effectLst/>
                <a:uLnTx/>
                <a:uFillTx/>
                <a:ea typeface="印品黑体" panose="00000500000000000000" pitchFamily="2" charset="-122"/>
                <a:cs typeface="+mn-cs"/>
              </a:rPr>
            </a:fld>
            <a:endParaRPr kumimoji="0" lang="en-US" altLang="zh-CN" sz="1200" b="0" i="0" u="none" strike="noStrike" kern="1200" cap="none" spc="0" normalizeH="0" baseline="0" noProof="0">
              <a:ln>
                <a:noFill/>
              </a:ln>
              <a:solidFill>
                <a:prstClr val="black"/>
              </a:solidFill>
              <a:effectLst/>
              <a:uLnTx/>
              <a:uFillTx/>
              <a:ea typeface="印品黑体" panose="00000500000000000000"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4" name="矩形 13"/>
          <p:cNvSpPr/>
          <p:nvPr userDrawn="1"/>
        </p:nvSpPr>
        <p:spPr bwMode="auto">
          <a:xfrm>
            <a:off x="152517" y="565965"/>
            <a:ext cx="8838968" cy="4474600"/>
          </a:xfrm>
          <a:prstGeom prst="rect">
            <a:avLst/>
          </a:prstGeom>
          <a:solidFill>
            <a:srgbClr val="FFFFFF">
              <a:alpha val="93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印品黑体" panose="00000500000000000000" pitchFamily="2" charset="-122"/>
            </a:endParaRPr>
          </a:p>
        </p:txBody>
      </p:sp>
    </p:spTree>
  </p:cSld>
  <p:clrMapOvr>
    <a:masterClrMapping/>
  </p:clrMapOvr>
  <p:transition spd="slow" advClick="0" advTm="3713">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atin typeface="印品黑体" panose="00000500000000000000" pitchFamily="2"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atin typeface="印品黑体" panose="00000500000000000000" pitchFamily="2"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atin typeface="印品黑体" panose="00000500000000000000" pitchFamily="2"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6" name="页脚占位符 5"/>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lvl1pPr>
              <a:defRPr>
                <a:latin typeface="印品黑体" panose="00000500000000000000" pitchFamily="2" charset="-122"/>
              </a:defRPr>
            </a:lvl1pPr>
            <a:lvl2pPr>
              <a:defRPr>
                <a:latin typeface="印品黑体" panose="00000500000000000000" pitchFamily="2" charset="-122"/>
              </a:defRPr>
            </a:lvl2pPr>
            <a:lvl3pPr>
              <a:defRPr>
                <a:latin typeface="印品黑体" panose="00000500000000000000" pitchFamily="2" charset="-122"/>
              </a:defRPr>
            </a:lvl3pPr>
            <a:lvl4pPr>
              <a:defRPr>
                <a:latin typeface="印品黑体" panose="00000500000000000000" pitchFamily="2" charset="-122"/>
              </a:defRPr>
            </a:lvl4pPr>
            <a:lvl5pPr>
              <a:defRPr>
                <a:latin typeface="印品黑体" panose="00000500000000000000"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lvl1pPr>
              <a:defRPr>
                <a:latin typeface="印品黑体" panose="00000500000000000000" pitchFamily="2" charset="-122"/>
              </a:defRPr>
            </a:lvl1pPr>
            <a:lvl2pPr>
              <a:defRPr>
                <a:latin typeface="印品黑体" panose="00000500000000000000" pitchFamily="2" charset="-122"/>
              </a:defRPr>
            </a:lvl2pPr>
            <a:lvl3pPr>
              <a:defRPr>
                <a:latin typeface="印品黑体" panose="00000500000000000000" pitchFamily="2" charset="-122"/>
              </a:defRPr>
            </a:lvl3pPr>
            <a:lvl4pPr>
              <a:defRPr>
                <a:latin typeface="印品黑体" panose="00000500000000000000" pitchFamily="2" charset="-122"/>
              </a:defRPr>
            </a:lvl4pPr>
            <a:lvl5pPr>
              <a:defRPr>
                <a:latin typeface="印品黑体" panose="00000500000000000000" pitchFamily="2"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atin typeface="印品黑体" panose="00000500000000000000" pitchFamily="2" charset="-122"/>
              </a:defRPr>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atin typeface="印品黑体" panose="00000500000000000000" pitchFamily="2"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atin typeface="印品黑体" panose="00000500000000000000" pitchFamily="2" charset="-122"/>
              </a:defRPr>
            </a:lvl1pPr>
          </a:lstStyle>
          <a:p>
            <a:pPr defTabSz="685800" fontAlgn="auto">
              <a:spcBef>
                <a:spcPts val="0"/>
              </a:spcBef>
              <a:spcAft>
                <a:spcPts val="0"/>
              </a:spcAft>
              <a:defRPr/>
            </a:pPr>
            <a:fld id="{9CE5B826-6809-49B3-9B4B-177D412235B0}" type="datetimeFigureOut">
              <a:rPr lang="zh-CN" altLang="en-US" sz="1350" smtClean="0">
                <a:solidFill>
                  <a:srgbClr val="5D1600"/>
                </a:solidFill>
              </a:rPr>
            </a:fld>
            <a:endParaRPr lang="zh-CN" altLang="en-US" sz="1350">
              <a:solidFill>
                <a:srgbClr val="5D1600"/>
              </a:solidFill>
            </a:endParaRPr>
          </a:p>
        </p:txBody>
      </p:sp>
      <p:sp>
        <p:nvSpPr>
          <p:cNvPr id="5" name="页脚占位符 4"/>
          <p:cNvSpPr>
            <a:spLocks noGrp="1"/>
          </p:cNvSpPr>
          <p:nvPr>
            <p:ph type="ftr" sz="quarter" idx="11"/>
          </p:nvPr>
        </p:nvSpPr>
        <p:spPr/>
        <p:txBody>
          <a:bodyPr/>
          <a:lstStyle>
            <a:lvl1pPr>
              <a:defRPr>
                <a:latin typeface="印品黑体" panose="00000500000000000000" pitchFamily="2" charset="-122"/>
              </a:defRPr>
            </a:lvl1pPr>
          </a:lstStyle>
          <a:p>
            <a:pPr defTabSz="685800" fontAlgn="auto">
              <a:spcBef>
                <a:spcPts val="0"/>
              </a:spcBef>
              <a:spcAft>
                <a:spcPts val="0"/>
              </a:spcAft>
              <a:defRPr/>
            </a:pPr>
            <a:endParaRPr lang="zh-CN" altLang="en-US" sz="1350">
              <a:solidFill>
                <a:srgbClr val="5D1600"/>
              </a:solidFill>
            </a:endParaRPr>
          </a:p>
        </p:txBody>
      </p:sp>
      <p:sp>
        <p:nvSpPr>
          <p:cNvPr id="6" name="灯片编号占位符 5"/>
          <p:cNvSpPr>
            <a:spLocks noGrp="1"/>
          </p:cNvSpPr>
          <p:nvPr>
            <p:ph type="sldNum" sz="quarter" idx="12"/>
          </p:nvPr>
        </p:nvSpPr>
        <p:spPr/>
        <p:txBody>
          <a:bodyPr/>
          <a:lstStyle>
            <a:lvl1pPr>
              <a:defRPr>
                <a:latin typeface="印品黑体" panose="00000500000000000000" pitchFamily="2" charset="-122"/>
              </a:defRPr>
            </a:lvl1pPr>
          </a:lstStyle>
          <a:p>
            <a:pPr defTabSz="685800" fontAlgn="auto">
              <a:spcBef>
                <a:spcPts val="0"/>
              </a:spcBef>
              <a:spcAft>
                <a:spcPts val="0"/>
              </a:spcAft>
              <a:defRPr/>
            </a:pPr>
            <a:fld id="{601AD0B5-09AD-499F-88BC-01FCE55CDA76}" type="slidenum">
              <a:rPr lang="zh-CN" altLang="en-US" sz="1350" smtClean="0">
                <a:solidFill>
                  <a:srgbClr val="5D1600"/>
                </a:solidFill>
              </a:rPr>
            </a:fld>
            <a:endParaRPr lang="zh-CN" altLang="en-US" sz="1350">
              <a:solidFill>
                <a:srgbClr val="5D1600"/>
              </a:solidFill>
            </a:endParaRPr>
          </a:p>
        </p:txBody>
      </p:sp>
    </p:spTree>
  </p:cSld>
  <p:clrMapOvr>
    <a:masterClrMapping/>
  </p:clrMapOvr>
  <p:transition spd="slow" advClick="0" advTm="3713">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advClick="0" advTm="3713">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showMasterSp="0">
  <p:cSld name="2_标题幻灯片">
    <p:spTree>
      <p:nvGrpSpPr>
        <p:cNvPr id="1" name=""/>
        <p:cNvGrpSpPr/>
        <p:nvPr/>
      </p:nvGrpSpPr>
      <p:grpSpPr>
        <a:xfrm>
          <a:off x="0" y="0"/>
          <a:ext cx="0" cy="0"/>
          <a:chOff x="0" y="0"/>
          <a:chExt cx="0" cy="0"/>
        </a:xfrm>
      </p:grpSpPr>
    </p:spTree>
  </p:cSld>
  <p:clrMapOvr>
    <a:masterClrMapping/>
  </p:clrMapOvr>
  <p:transition spd="slow" advClick="0" advTm="3713">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transition spd="slow" advClick="0" advTm="3713">
    <p:comb/>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cSld>
  <p:clrMapOvr>
    <a:masterClrMapping/>
  </p:clrMapOvr>
  <p:transition spd="slow" advClick="0" advTm="3713">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p>
            <a:pPr fontAlgn="auto">
              <a:spcBef>
                <a:spcPts val="0"/>
              </a:spcBef>
              <a:spcAft>
                <a:spcPts val="0"/>
              </a:spcAft>
            </a:pPr>
            <a:fld id="{2E3AAC11-D570-4EA9-AFC0-30FB72BA45EB}" type="datetimeFigureOut">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pPr fontAlgn="auto">
              <a:spcBef>
                <a:spcPts val="0"/>
              </a:spcBef>
              <a:spcAft>
                <a:spcPts val="0"/>
              </a:spcAft>
            </a:pPr>
            <a:endParaRPr lang="zh-CN" altLang="en-US">
              <a:solidFill>
                <a:prstClr val="black"/>
              </a:solidFill>
              <a:latin typeface="Calibri" panose="020F0502020204030204"/>
              <a:ea typeface="宋体" panose="02010600030101010101" pitchFamily="2" charset="-122"/>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pPr fontAlgn="auto">
              <a:spcBef>
                <a:spcPts val="0"/>
              </a:spcBef>
              <a:spcAft>
                <a:spcPts val="0"/>
              </a:spcAft>
            </a:pPr>
            <a:fld id="{55ECCFAA-F4FB-487C-9F1E-C8836D0C3DC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atin typeface="印品黑体" panose="00000500000000000000" pitchFamily="2"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latin typeface="印品黑体" panose="00000500000000000000" pitchFamily="2" charset="-12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5" name="页脚占位符 4"/>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atin typeface="印品黑体" panose="00000500000000000000" pitchFamily="2" charset="-122"/>
              </a:defRPr>
            </a:lvl1pPr>
            <a:lvl2pPr>
              <a:defRPr sz="2400">
                <a:latin typeface="印品黑体" panose="00000500000000000000" pitchFamily="2" charset="-122"/>
              </a:defRPr>
            </a:lvl2pPr>
            <a:lvl3pPr>
              <a:defRPr sz="2000">
                <a:latin typeface="印品黑体" panose="00000500000000000000" pitchFamily="2" charset="-122"/>
              </a:defRPr>
            </a:lvl3pPr>
            <a:lvl4pPr>
              <a:defRPr sz="1800">
                <a:latin typeface="印品黑体" panose="00000500000000000000" pitchFamily="2" charset="-122"/>
              </a:defRPr>
            </a:lvl4pPr>
            <a:lvl5pPr>
              <a:defRPr sz="1800">
                <a:latin typeface="印品黑体" panose="00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atin typeface="印品黑体" panose="00000500000000000000" pitchFamily="2" charset="-122"/>
              </a:defRPr>
            </a:lvl1pPr>
            <a:lvl2pPr>
              <a:defRPr sz="2400">
                <a:latin typeface="印品黑体" panose="00000500000000000000" pitchFamily="2" charset="-122"/>
              </a:defRPr>
            </a:lvl2pPr>
            <a:lvl3pPr>
              <a:defRPr sz="2000">
                <a:latin typeface="印品黑体" panose="00000500000000000000" pitchFamily="2" charset="-122"/>
              </a:defRPr>
            </a:lvl3pPr>
            <a:lvl4pPr>
              <a:defRPr sz="1800">
                <a:latin typeface="印品黑体" panose="00000500000000000000" pitchFamily="2" charset="-122"/>
              </a:defRPr>
            </a:lvl4pPr>
            <a:lvl5pPr>
              <a:defRPr sz="1800">
                <a:latin typeface="印品黑体" panose="00000500000000000000" pitchFamily="2" charset="-122"/>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6" name="页脚占位符 5"/>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atin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atin typeface="印品黑体" panose="00000500000000000000" pitchFamily="2" charset="-122"/>
              </a:defRPr>
            </a:lvl1pPr>
            <a:lvl2pPr>
              <a:defRPr sz="2000">
                <a:latin typeface="印品黑体" panose="00000500000000000000" pitchFamily="2" charset="-122"/>
              </a:defRPr>
            </a:lvl2pPr>
            <a:lvl3pPr>
              <a:defRPr sz="1800">
                <a:latin typeface="印品黑体" panose="00000500000000000000" pitchFamily="2" charset="-122"/>
              </a:defRPr>
            </a:lvl3pPr>
            <a:lvl4pPr>
              <a:defRPr sz="1600">
                <a:latin typeface="印品黑体" panose="00000500000000000000" pitchFamily="2" charset="-122"/>
              </a:defRPr>
            </a:lvl4pPr>
            <a:lvl5pPr>
              <a:defRPr sz="1600">
                <a:latin typeface="印品黑体" panose="00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atin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atin typeface="印品黑体" panose="00000500000000000000" pitchFamily="2" charset="-122"/>
              </a:defRPr>
            </a:lvl1pPr>
            <a:lvl2pPr>
              <a:defRPr sz="2000">
                <a:latin typeface="印品黑体" panose="00000500000000000000" pitchFamily="2" charset="-122"/>
              </a:defRPr>
            </a:lvl2pPr>
            <a:lvl3pPr>
              <a:defRPr sz="1800">
                <a:latin typeface="印品黑体" panose="00000500000000000000" pitchFamily="2" charset="-122"/>
              </a:defRPr>
            </a:lvl3pPr>
            <a:lvl4pPr>
              <a:defRPr sz="1600">
                <a:latin typeface="印品黑体" panose="00000500000000000000" pitchFamily="2" charset="-122"/>
              </a:defRPr>
            </a:lvl4pPr>
            <a:lvl5pPr>
              <a:defRPr sz="1600">
                <a:latin typeface="印品黑体" panose="00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8" name="页脚占位符 7"/>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atin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atin typeface="印品黑体" panose="00000500000000000000" pitchFamily="2" charset="-122"/>
              </a:defRPr>
            </a:lvl1pPr>
            <a:lvl2pPr>
              <a:defRPr sz="2000">
                <a:latin typeface="印品黑体" panose="00000500000000000000" pitchFamily="2" charset="-122"/>
              </a:defRPr>
            </a:lvl2pPr>
            <a:lvl3pPr>
              <a:defRPr sz="1800">
                <a:latin typeface="印品黑体" panose="00000500000000000000" pitchFamily="2" charset="-122"/>
              </a:defRPr>
            </a:lvl3pPr>
            <a:lvl4pPr>
              <a:defRPr sz="1600">
                <a:latin typeface="印品黑体" panose="00000500000000000000" pitchFamily="2" charset="-122"/>
              </a:defRPr>
            </a:lvl4pPr>
            <a:lvl5pPr>
              <a:defRPr sz="1600">
                <a:latin typeface="印品黑体" panose="00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atin typeface="印品黑体" panose="000005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atin typeface="印品黑体" panose="00000500000000000000" pitchFamily="2" charset="-122"/>
              </a:defRPr>
            </a:lvl1pPr>
            <a:lvl2pPr>
              <a:defRPr sz="2000">
                <a:latin typeface="印品黑体" panose="00000500000000000000" pitchFamily="2" charset="-122"/>
              </a:defRPr>
            </a:lvl2pPr>
            <a:lvl3pPr>
              <a:defRPr sz="1800">
                <a:latin typeface="印品黑体" panose="00000500000000000000" pitchFamily="2" charset="-122"/>
              </a:defRPr>
            </a:lvl3pPr>
            <a:lvl4pPr>
              <a:defRPr sz="1600">
                <a:latin typeface="印品黑体" panose="00000500000000000000" pitchFamily="2" charset="-122"/>
              </a:defRPr>
            </a:lvl4pPr>
            <a:lvl5pPr>
              <a:defRPr sz="1600">
                <a:latin typeface="印品黑体" panose="00000500000000000000" pitchFamily="2" charset="-122"/>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8" name="页脚占位符 7"/>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
        <p:nvSpPr>
          <p:cNvPr id="11" name="TextBox 10"/>
          <p:cNvSpPr txBox="1"/>
          <p:nvPr userDrawn="1"/>
        </p:nvSpPr>
        <p:spPr>
          <a:xfrm>
            <a:off x="1752674" y="5025070"/>
            <a:ext cx="1440159" cy="11843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业</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713">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atin typeface="印品黑体" panose="00000500000000000000" pitchFamily="2" charset="-122"/>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4" name="页脚占位符 3"/>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3" name="页脚占位符 2"/>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atin typeface="印品黑体" panose="00000500000000000000" pitchFamily="2"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atin typeface="印品黑体" panose="00000500000000000000" pitchFamily="2" charset="-122"/>
              </a:defRPr>
            </a:lvl1pPr>
            <a:lvl2pPr>
              <a:defRPr sz="2800">
                <a:latin typeface="印品黑体" panose="00000500000000000000" pitchFamily="2" charset="-122"/>
              </a:defRPr>
            </a:lvl2pPr>
            <a:lvl3pPr>
              <a:defRPr sz="2400">
                <a:latin typeface="印品黑体" panose="00000500000000000000" pitchFamily="2" charset="-122"/>
              </a:defRPr>
            </a:lvl3pPr>
            <a:lvl4pPr>
              <a:defRPr sz="2000">
                <a:latin typeface="印品黑体" panose="00000500000000000000" pitchFamily="2" charset="-122"/>
              </a:defRPr>
            </a:lvl4pPr>
            <a:lvl5pPr>
              <a:defRPr sz="2000">
                <a:latin typeface="印品黑体" panose="00000500000000000000" pitchFamily="2"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atin typeface="印品黑体" panose="00000500000000000000" pitchFamily="2"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457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B44CCEC7-3A54-47D1-BB25-17A0FDA63797}" type="datetimeFigureOut">
              <a:rPr lang="zh-CN" altLang="en-US" smtClean="0">
                <a:solidFill>
                  <a:srgbClr val="63AECE"/>
                </a:solidFill>
              </a:rPr>
            </a:fld>
            <a:endParaRPr lang="zh-CN" altLang="en-US">
              <a:solidFill>
                <a:srgbClr val="63AECE"/>
              </a:solidFill>
            </a:endParaRPr>
          </a:p>
        </p:txBody>
      </p:sp>
      <p:sp>
        <p:nvSpPr>
          <p:cNvPr id="6" name="页脚占位符 5"/>
          <p:cNvSpPr>
            <a:spLocks noGrp="1"/>
          </p:cNvSpPr>
          <p:nvPr>
            <p:ph type="ftr" sz="quarter" idx="11"/>
          </p:nvPr>
        </p:nvSpPr>
        <p:spPr>
          <a:xfrm>
            <a:off x="3124200" y="4767264"/>
            <a:ext cx="2895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endParaRPr lang="zh-CN" altLang="en-US">
              <a:solidFill>
                <a:srgbClr val="63AECE"/>
              </a:solidFill>
            </a:endParaRPr>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lvl1pPr>
              <a:defRPr>
                <a:latin typeface="印品黑体" panose="00000500000000000000" pitchFamily="2" charset="-122"/>
              </a:defRPr>
            </a:lvl1pPr>
          </a:lstStyle>
          <a:p>
            <a:pPr fontAlgn="auto">
              <a:spcBef>
                <a:spcPts val="0"/>
              </a:spcBef>
              <a:spcAft>
                <a:spcPts val="0"/>
              </a:spcAft>
              <a:defRPr/>
            </a:pPr>
            <a:fld id="{65495661-81B6-46E9-A91E-889569155CC2}" type="slidenum">
              <a:rPr lang="zh-CN" altLang="en-US" smtClean="0">
                <a:solidFill>
                  <a:srgbClr val="63AECE"/>
                </a:solidFill>
              </a:rPr>
            </a:fld>
            <a:endParaRPr lang="zh-CN" altLang="en-US">
              <a:solidFill>
                <a:srgbClr val="63AECE"/>
              </a:solidFill>
            </a:endParaRPr>
          </a:p>
        </p:txBody>
      </p:sp>
    </p:spTree>
  </p:cSld>
  <p:clrMapOvr>
    <a:masterClrMapping/>
  </p:clrMapOvr>
  <p:transition spd="slow" advClick="0" advTm="3713">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advClick="0" advTm="3713">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hyperlink" Target="http://www.rapidesign.cn/"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8" Type="http://schemas.openxmlformats.org/officeDocument/2006/relationships/notesSlide" Target="../notesSlides/notesSlide12.xml"/><Relationship Id="rId57" Type="http://schemas.openxmlformats.org/officeDocument/2006/relationships/slideLayout" Target="../slideLayouts/slideLayout1.xml"/><Relationship Id="rId56" Type="http://schemas.openxmlformats.org/officeDocument/2006/relationships/tags" Target="../tags/tag57.xml"/><Relationship Id="rId55" Type="http://schemas.openxmlformats.org/officeDocument/2006/relationships/tags" Target="../tags/tag56.xml"/><Relationship Id="rId54" Type="http://schemas.openxmlformats.org/officeDocument/2006/relationships/tags" Target="../tags/tag55.xml"/><Relationship Id="rId53" Type="http://schemas.openxmlformats.org/officeDocument/2006/relationships/tags" Target="../tags/tag54.xml"/><Relationship Id="rId52" Type="http://schemas.openxmlformats.org/officeDocument/2006/relationships/tags" Target="../tags/tag53.xml"/><Relationship Id="rId51" Type="http://schemas.openxmlformats.org/officeDocument/2006/relationships/tags" Target="../tags/tag52.xml"/><Relationship Id="rId50" Type="http://schemas.openxmlformats.org/officeDocument/2006/relationships/tags" Target="../tags/tag51.xml"/><Relationship Id="rId5" Type="http://schemas.openxmlformats.org/officeDocument/2006/relationships/tags" Target="../tags/tag6.xml"/><Relationship Id="rId49" Type="http://schemas.openxmlformats.org/officeDocument/2006/relationships/tags" Target="../tags/tag50.xml"/><Relationship Id="rId48" Type="http://schemas.openxmlformats.org/officeDocument/2006/relationships/tags" Target="../tags/tag49.xml"/><Relationship Id="rId47" Type="http://schemas.openxmlformats.org/officeDocument/2006/relationships/tags" Target="../tags/tag48.xml"/><Relationship Id="rId46" Type="http://schemas.openxmlformats.org/officeDocument/2006/relationships/tags" Target="../tags/tag47.xml"/><Relationship Id="rId45" Type="http://schemas.openxmlformats.org/officeDocument/2006/relationships/tags" Target="../tags/tag46.xml"/><Relationship Id="rId44" Type="http://schemas.openxmlformats.org/officeDocument/2006/relationships/tags" Target="../tags/tag45.xml"/><Relationship Id="rId43" Type="http://schemas.openxmlformats.org/officeDocument/2006/relationships/tags" Target="../tags/tag44.xml"/><Relationship Id="rId42" Type="http://schemas.openxmlformats.org/officeDocument/2006/relationships/tags" Target="../tags/tag43.xml"/><Relationship Id="rId41" Type="http://schemas.openxmlformats.org/officeDocument/2006/relationships/tags" Target="../tags/tag42.xml"/><Relationship Id="rId40" Type="http://schemas.openxmlformats.org/officeDocument/2006/relationships/tags" Target="../tags/tag41.xml"/><Relationship Id="rId4" Type="http://schemas.openxmlformats.org/officeDocument/2006/relationships/tags" Target="../tags/tag5.xml"/><Relationship Id="rId39" Type="http://schemas.openxmlformats.org/officeDocument/2006/relationships/tags" Target="../tags/tag40.xml"/><Relationship Id="rId38" Type="http://schemas.openxmlformats.org/officeDocument/2006/relationships/tags" Target="../tags/tag39.xml"/><Relationship Id="rId37" Type="http://schemas.openxmlformats.org/officeDocument/2006/relationships/tags" Target="../tags/tag38.xml"/><Relationship Id="rId36" Type="http://schemas.openxmlformats.org/officeDocument/2006/relationships/tags" Target="../tags/tag37.xml"/><Relationship Id="rId35" Type="http://schemas.openxmlformats.org/officeDocument/2006/relationships/tags" Target="../tags/tag36.xml"/><Relationship Id="rId34" Type="http://schemas.openxmlformats.org/officeDocument/2006/relationships/tags" Target="../tags/tag35.xml"/><Relationship Id="rId33" Type="http://schemas.openxmlformats.org/officeDocument/2006/relationships/tags" Target="../tags/tag34.xml"/><Relationship Id="rId32" Type="http://schemas.openxmlformats.org/officeDocument/2006/relationships/tags" Target="../tags/tag33.xml"/><Relationship Id="rId31" Type="http://schemas.openxmlformats.org/officeDocument/2006/relationships/tags" Target="../tags/tag32.xml"/><Relationship Id="rId30" Type="http://schemas.openxmlformats.org/officeDocument/2006/relationships/tags" Target="../tags/tag31.xml"/><Relationship Id="rId3" Type="http://schemas.openxmlformats.org/officeDocument/2006/relationships/tags" Target="../tags/tag4.xml"/><Relationship Id="rId29" Type="http://schemas.openxmlformats.org/officeDocument/2006/relationships/tags" Target="../tags/tag30.xml"/><Relationship Id="rId28" Type="http://schemas.openxmlformats.org/officeDocument/2006/relationships/tags" Target="../tags/tag29.xml"/><Relationship Id="rId27" Type="http://schemas.openxmlformats.org/officeDocument/2006/relationships/tags" Target="../tags/tag28.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7" Type="http://schemas.openxmlformats.org/officeDocument/2006/relationships/notesSlide" Target="../notesSlides/notesSlide14.xml"/><Relationship Id="rId26" Type="http://schemas.openxmlformats.org/officeDocument/2006/relationships/slideLayout" Target="../slideLayouts/slideLayout1.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9" Type="http://schemas.openxmlformats.org/officeDocument/2006/relationships/image" Target="../media/image13.png"/><Relationship Id="rId8" Type="http://schemas.microsoft.com/office/2007/relationships/hdphoto" Target="../media/image12.wdp"/><Relationship Id="rId7" Type="http://schemas.openxmlformats.org/officeDocument/2006/relationships/image" Target="../media/image11.png"/><Relationship Id="rId6" Type="http://schemas.microsoft.com/office/2007/relationships/hdphoto" Target="../media/image10.wdp"/><Relationship Id="rId5" Type="http://schemas.openxmlformats.org/officeDocument/2006/relationships/image" Target="../media/image9.png"/><Relationship Id="rId4" Type="http://schemas.microsoft.com/office/2007/relationships/hdphoto" Target="../media/image8.wdp"/><Relationship Id="rId3" Type="http://schemas.openxmlformats.org/officeDocument/2006/relationships/image" Target="../media/image7.png"/><Relationship Id="rId2" Type="http://schemas.microsoft.com/office/2007/relationships/hdphoto" Target="../media/image6.wdp"/><Relationship Id="rId18" Type="http://schemas.openxmlformats.org/officeDocument/2006/relationships/notesSlide" Target="../notesSlides/notesSlide25.xml"/><Relationship Id="rId17" Type="http://schemas.openxmlformats.org/officeDocument/2006/relationships/slideLayout" Target="../slideLayouts/slideLayout1.xml"/><Relationship Id="rId16" Type="http://schemas.microsoft.com/office/2007/relationships/hdphoto" Target="../media/image20.wdp"/><Relationship Id="rId15" Type="http://schemas.openxmlformats.org/officeDocument/2006/relationships/image" Target="../media/image19.png"/><Relationship Id="rId14" Type="http://schemas.microsoft.com/office/2007/relationships/hdphoto" Target="../media/image18.wdp"/><Relationship Id="rId13" Type="http://schemas.openxmlformats.org/officeDocument/2006/relationships/image" Target="../media/image17.png"/><Relationship Id="rId12" Type="http://schemas.microsoft.com/office/2007/relationships/hdphoto" Target="../media/image16.wdp"/><Relationship Id="rId11" Type="http://schemas.openxmlformats.org/officeDocument/2006/relationships/image" Target="../media/image15.png"/><Relationship Id="rId10" Type="http://schemas.microsoft.com/office/2007/relationships/hdphoto" Target="../media/image14.wdp"/><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4042250" y="2004602"/>
            <a:ext cx="4339650" cy="1754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5400" b="1" dirty="0">
                <a:solidFill>
                  <a:srgbClr val="5D1600"/>
                </a:solidFill>
                <a:latin typeface="+mn-lt"/>
                <a:ea typeface="+mn-ea"/>
                <a:cs typeface="+mn-ea"/>
                <a:sym typeface="+mn-lt"/>
              </a:rPr>
              <a:t>室内设计装饰</a:t>
            </a:r>
            <a:endParaRPr lang="en-US" altLang="zh-CN" sz="5400" b="1" dirty="0">
              <a:solidFill>
                <a:srgbClr val="5D1600"/>
              </a:solidFill>
              <a:latin typeface="+mn-lt"/>
              <a:ea typeface="+mn-ea"/>
              <a:cs typeface="+mn-ea"/>
              <a:sym typeface="+mn-lt"/>
            </a:endParaRPr>
          </a:p>
          <a:p>
            <a:pPr eaLnBrk="1" hangingPunct="1"/>
            <a:r>
              <a:rPr lang="en-US" altLang="zh-CN" sz="5400" b="1" dirty="0">
                <a:solidFill>
                  <a:srgbClr val="5D1600"/>
                </a:solidFill>
                <a:latin typeface="+mn-lt"/>
                <a:ea typeface="+mn-ea"/>
                <a:cs typeface="+mn-ea"/>
                <a:sym typeface="+mn-lt"/>
              </a:rPr>
              <a:t>PPT</a:t>
            </a:r>
            <a:r>
              <a:rPr lang="zh-CN" altLang="en-US" sz="5400" b="1" dirty="0">
                <a:solidFill>
                  <a:srgbClr val="5D1600"/>
                </a:solidFill>
                <a:latin typeface="+mn-lt"/>
                <a:ea typeface="+mn-ea"/>
                <a:cs typeface="+mn-ea"/>
                <a:sym typeface="+mn-lt"/>
              </a:rPr>
              <a:t>模板</a:t>
            </a:r>
            <a:endParaRPr lang="zh-CN" altLang="en-US" sz="5400" b="1" dirty="0">
              <a:solidFill>
                <a:srgbClr val="5D1600"/>
              </a:solidFill>
              <a:latin typeface="+mn-lt"/>
              <a:ea typeface="+mn-ea"/>
              <a:cs typeface="+mn-ea"/>
              <a:sym typeface="+mn-lt"/>
            </a:endParaRPr>
          </a:p>
        </p:txBody>
      </p:sp>
      <p:sp>
        <p:nvSpPr>
          <p:cNvPr id="4" name="TextBox 5"/>
          <p:cNvSpPr txBox="1">
            <a:spLocks noChangeArrowheads="1"/>
          </p:cNvSpPr>
          <p:nvPr/>
        </p:nvSpPr>
        <p:spPr bwMode="auto">
          <a:xfrm>
            <a:off x="4049607" y="240989"/>
            <a:ext cx="2646878" cy="1077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4000" b="1" dirty="0">
                <a:solidFill>
                  <a:srgbClr val="5D1600"/>
                </a:solidFill>
                <a:latin typeface="+mn-lt"/>
                <a:ea typeface="+mn-ea"/>
                <a:cs typeface="+mn-ea"/>
                <a:sym typeface="+mn-lt"/>
              </a:rPr>
              <a:t>LOGO</a:t>
            </a:r>
            <a:r>
              <a:rPr lang="en-US" altLang="zh-CN" sz="2400" dirty="0">
                <a:solidFill>
                  <a:srgbClr val="5D1600"/>
                </a:solidFill>
                <a:latin typeface="+mn-lt"/>
                <a:ea typeface="+mn-ea"/>
                <a:cs typeface="+mn-ea"/>
                <a:sym typeface="+mn-lt"/>
              </a:rPr>
              <a:t>  </a:t>
            </a:r>
            <a:endParaRPr lang="en-US" altLang="zh-CN" sz="2400" dirty="0">
              <a:solidFill>
                <a:srgbClr val="5D1600"/>
              </a:solidFill>
              <a:latin typeface="+mn-lt"/>
              <a:ea typeface="+mn-ea"/>
              <a:cs typeface="+mn-ea"/>
              <a:sym typeface="+mn-lt"/>
            </a:endParaRPr>
          </a:p>
          <a:p>
            <a:pPr eaLnBrk="1" hangingPunct="1"/>
            <a:r>
              <a:rPr lang="zh-CN" altLang="en-US" sz="2400" dirty="0">
                <a:solidFill>
                  <a:schemeClr val="accent5"/>
                </a:solidFill>
                <a:latin typeface="+mn-lt"/>
                <a:ea typeface="+mn-ea"/>
                <a:cs typeface="+mn-ea"/>
                <a:sym typeface="+mn-lt"/>
              </a:rPr>
              <a:t>输入您的公司名称</a:t>
            </a:r>
            <a:endParaRPr lang="zh-CN" altLang="en-US" sz="2400" dirty="0">
              <a:solidFill>
                <a:schemeClr val="accent5"/>
              </a:solidFill>
              <a:latin typeface="+mn-lt"/>
              <a:ea typeface="+mn-ea"/>
              <a:cs typeface="+mn-ea"/>
              <a:sym typeface="+mn-lt"/>
            </a:endParaRPr>
          </a:p>
        </p:txBody>
      </p:sp>
      <p:sp>
        <p:nvSpPr>
          <p:cNvPr id="2" name="矩形 1"/>
          <p:cNvSpPr/>
          <p:nvPr/>
        </p:nvSpPr>
        <p:spPr bwMode="auto">
          <a:xfrm>
            <a:off x="4191010" y="3867116"/>
            <a:ext cx="3721631" cy="400110"/>
          </a:xfrm>
          <a:prstGeom prst="rect">
            <a:avLst/>
          </a:prstGeom>
          <a:solidFill>
            <a:srgbClr val="5D160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chemeClr val="bg1"/>
              </a:solidFill>
              <a:latin typeface="+mn-lt"/>
              <a:ea typeface="+mn-ea"/>
              <a:cs typeface="+mn-ea"/>
              <a:sym typeface="+mn-lt"/>
            </a:endParaRPr>
          </a:p>
        </p:txBody>
      </p:sp>
      <p:sp>
        <p:nvSpPr>
          <p:cNvPr id="12" name="TextBox 5"/>
          <p:cNvSpPr txBox="1">
            <a:spLocks noChangeArrowheads="1"/>
          </p:cNvSpPr>
          <p:nvPr/>
        </p:nvSpPr>
        <p:spPr bwMode="auto">
          <a:xfrm>
            <a:off x="4267208" y="3867116"/>
            <a:ext cx="3798501"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dirty="0">
                <a:solidFill>
                  <a:schemeClr val="accent2"/>
                </a:solidFill>
                <a:latin typeface="+mn-lt"/>
                <a:ea typeface="+mn-ea"/>
                <a:cs typeface="+mn-ea"/>
                <a:sym typeface="+mn-lt"/>
              </a:rPr>
              <a:t>汇报人：</a:t>
            </a:r>
            <a:r>
              <a:rPr lang="en-US" altLang="zh-CN" dirty="0">
                <a:solidFill>
                  <a:schemeClr val="accent2"/>
                </a:solidFill>
                <a:latin typeface="+mn-lt"/>
                <a:ea typeface="+mn-ea"/>
                <a:cs typeface="+mn-ea"/>
                <a:sym typeface="+mn-lt"/>
              </a:rPr>
              <a:t>XXX   </a:t>
            </a:r>
            <a:r>
              <a:rPr lang="zh-CN" altLang="en-US" dirty="0">
                <a:solidFill>
                  <a:schemeClr val="accent2"/>
                </a:solidFill>
                <a:latin typeface="+mn-lt"/>
                <a:ea typeface="+mn-ea"/>
                <a:cs typeface="+mn-ea"/>
                <a:sym typeface="+mn-lt"/>
              </a:rPr>
              <a:t>时间：</a:t>
            </a:r>
            <a:r>
              <a:rPr lang="en-US" altLang="zh-CN" dirty="0" smtClean="0">
                <a:solidFill>
                  <a:schemeClr val="accent2"/>
                </a:solidFill>
                <a:latin typeface="+mn-lt"/>
                <a:ea typeface="+mn-ea"/>
                <a:cs typeface="+mn-ea"/>
                <a:sym typeface="+mn-lt"/>
              </a:rPr>
              <a:t>20XX</a:t>
            </a:r>
            <a:endParaRPr lang="en-US" altLang="zh-CN" dirty="0">
              <a:solidFill>
                <a:schemeClr val="accent2"/>
              </a:solidFill>
              <a:latin typeface="+mn-lt"/>
              <a:ea typeface="+mn-ea"/>
              <a:cs typeface="+mn-ea"/>
              <a:sym typeface="+mn-lt"/>
            </a:endParaRPr>
          </a:p>
        </p:txBody>
      </p:sp>
    </p:spTree>
    <p:custDataLst>
      <p:tags r:id="rId1"/>
    </p:custDataLst>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3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p:tgtEl>
                                          <p:spTgt spid="11"/>
                                        </p:tgtEl>
                                        <p:attrNameLst>
                                          <p:attrName>ppt_x</p:attrName>
                                        </p:attrNameLst>
                                      </p:cBhvr>
                                      <p:tavLst>
                                        <p:tav tm="0">
                                          <p:val>
                                            <p:strVal val="#ppt_x-#ppt_w*1.125000"/>
                                          </p:val>
                                        </p:tav>
                                        <p:tav tm="100000">
                                          <p:val>
                                            <p:strVal val="#ppt_x"/>
                                          </p:val>
                                        </p:tav>
                                      </p:tavLst>
                                    </p:anim>
                                    <p:animEffect transition="in" filter="wipe(right)">
                                      <p:cBhvr>
                                        <p:cTn id="8" dur="750"/>
                                        <p:tgtEl>
                                          <p:spTgt spid="11"/>
                                        </p:tgtEl>
                                      </p:cBhvr>
                                    </p:animEffect>
                                  </p:childTnLst>
                                </p:cTn>
                              </p:par>
                              <p:par>
                                <p:cTn id="9" presetID="12" presetClass="entr" presetSubtype="2" fill="hold" grpId="0" nodeType="withEffect">
                                  <p:stCondLst>
                                    <p:cond delay="30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p:tgtEl>
                                          <p:spTgt spid="12"/>
                                        </p:tgtEl>
                                        <p:attrNameLst>
                                          <p:attrName>ppt_x</p:attrName>
                                        </p:attrNameLst>
                                      </p:cBhvr>
                                      <p:tavLst>
                                        <p:tav tm="0">
                                          <p:val>
                                            <p:strVal val="#ppt_x+#ppt_w*1.125000"/>
                                          </p:val>
                                        </p:tav>
                                        <p:tav tm="100000">
                                          <p:val>
                                            <p:strVal val="#ppt_x"/>
                                          </p:val>
                                        </p:tav>
                                      </p:tavLst>
                                    </p:anim>
                                    <p:animEffect transition="in" filter="wipe(left)">
                                      <p:cBhvr>
                                        <p:cTn id="12" dur="750"/>
                                        <p:tgtEl>
                                          <p:spTgt spid="12"/>
                                        </p:tgtEl>
                                      </p:cBhvr>
                                    </p:animEffect>
                                  </p:childTnLst>
                                </p:cTn>
                              </p:par>
                            </p:childTnLst>
                          </p:cTn>
                        </p:par>
                        <p:par>
                          <p:cTn id="13" fill="hold">
                            <p:stCondLst>
                              <p:cond delay="4000"/>
                            </p:stCondLst>
                            <p:childTnLst>
                              <p:par>
                                <p:cTn id="14" presetID="1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p:tgtEl>
                                          <p:spTgt spid="4"/>
                                        </p:tgtEl>
                                        <p:attrNameLst>
                                          <p:attrName>ppt_x</p:attrName>
                                        </p:attrNameLst>
                                      </p:cBhvr>
                                      <p:tavLst>
                                        <p:tav tm="0">
                                          <p:val>
                                            <p:strVal val="#ppt_x+#ppt_w*1.125000"/>
                                          </p:val>
                                        </p:tav>
                                        <p:tav tm="100000">
                                          <p:val>
                                            <p:strVal val="#ppt_x"/>
                                          </p:val>
                                        </p:tav>
                                      </p:tavLst>
                                    </p:anim>
                                    <p:animEffect transition="in" filter="wipe(left)">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flipH="1">
            <a:off x="4672286" y="1653740"/>
            <a:ext cx="1041050" cy="27000"/>
            <a:chOff x="2531312" y="2421168"/>
            <a:chExt cx="1388066" cy="36000"/>
          </a:xfrm>
          <a:solidFill>
            <a:srgbClr val="0070C0"/>
          </a:solidFill>
        </p:grpSpPr>
        <p:cxnSp>
          <p:nvCxnSpPr>
            <p:cNvPr id="6" name="直接连接符 5"/>
            <p:cNvCxnSpPr/>
            <p:nvPr/>
          </p:nvCxnSpPr>
          <p:spPr>
            <a:xfrm>
              <a:off x="2539779" y="2439168"/>
              <a:ext cx="1379599" cy="0"/>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531312" y="2421168"/>
              <a:ext cx="36000" cy="360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FFFFFF"/>
                </a:solidFill>
                <a:cs typeface="+mn-ea"/>
                <a:sym typeface="+mn-lt"/>
              </a:endParaRPr>
            </a:p>
          </p:txBody>
        </p:sp>
      </p:grpSp>
      <p:grpSp>
        <p:nvGrpSpPr>
          <p:cNvPr id="8" name="组合 7"/>
          <p:cNvGrpSpPr/>
          <p:nvPr/>
        </p:nvGrpSpPr>
        <p:grpSpPr>
          <a:xfrm flipH="1">
            <a:off x="5713336" y="3110744"/>
            <a:ext cx="1041050" cy="27000"/>
            <a:chOff x="2531312" y="2421168"/>
            <a:chExt cx="1388066" cy="36000"/>
          </a:xfrm>
          <a:solidFill>
            <a:srgbClr val="0070C0"/>
          </a:solidFill>
        </p:grpSpPr>
        <p:cxnSp>
          <p:nvCxnSpPr>
            <p:cNvPr id="9" name="直接连接符 8"/>
            <p:cNvCxnSpPr/>
            <p:nvPr/>
          </p:nvCxnSpPr>
          <p:spPr>
            <a:xfrm>
              <a:off x="2539779" y="2439168"/>
              <a:ext cx="1379599" cy="0"/>
            </a:xfrm>
            <a:prstGeom prst="line">
              <a:avLst/>
            </a:prstGeom>
            <a:grpFill/>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531312" y="2421168"/>
              <a:ext cx="36000" cy="3600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FFFFFF"/>
                </a:solidFill>
                <a:cs typeface="+mn-ea"/>
                <a:sym typeface="+mn-lt"/>
              </a:endParaRPr>
            </a:p>
          </p:txBody>
        </p:sp>
      </p:grpSp>
      <p:grpSp>
        <p:nvGrpSpPr>
          <p:cNvPr id="11" name="组合 10"/>
          <p:cNvGrpSpPr/>
          <p:nvPr/>
        </p:nvGrpSpPr>
        <p:grpSpPr>
          <a:xfrm>
            <a:off x="2018557" y="1653740"/>
            <a:ext cx="1041050" cy="27000"/>
            <a:chOff x="2531312" y="2421168"/>
            <a:chExt cx="1388066" cy="36000"/>
          </a:xfrm>
          <a:solidFill>
            <a:srgbClr val="0070C0"/>
          </a:solidFill>
        </p:grpSpPr>
        <p:cxnSp>
          <p:nvCxnSpPr>
            <p:cNvPr id="12" name="直接连接符 11"/>
            <p:cNvCxnSpPr/>
            <p:nvPr/>
          </p:nvCxnSpPr>
          <p:spPr>
            <a:xfrm>
              <a:off x="2539779" y="2439168"/>
              <a:ext cx="1379599" cy="0"/>
            </a:xfrm>
            <a:prstGeom prst="line">
              <a:avLst/>
            </a:prstGeom>
            <a:grpFill/>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1312" y="2421168"/>
              <a:ext cx="36000" cy="360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080808"/>
                </a:solidFill>
                <a:cs typeface="+mn-ea"/>
                <a:sym typeface="+mn-lt"/>
              </a:endParaRPr>
            </a:p>
          </p:txBody>
        </p:sp>
      </p:grpSp>
      <p:grpSp>
        <p:nvGrpSpPr>
          <p:cNvPr id="14" name="组合 13"/>
          <p:cNvGrpSpPr/>
          <p:nvPr/>
        </p:nvGrpSpPr>
        <p:grpSpPr>
          <a:xfrm>
            <a:off x="2898365" y="3110744"/>
            <a:ext cx="1041050" cy="27000"/>
            <a:chOff x="2531312" y="2421168"/>
            <a:chExt cx="1388066" cy="36000"/>
          </a:xfrm>
          <a:solidFill>
            <a:srgbClr val="0070C0"/>
          </a:solidFill>
        </p:grpSpPr>
        <p:cxnSp>
          <p:nvCxnSpPr>
            <p:cNvPr id="15" name="直接连接符 14"/>
            <p:cNvCxnSpPr/>
            <p:nvPr/>
          </p:nvCxnSpPr>
          <p:spPr>
            <a:xfrm>
              <a:off x="2539779" y="2439168"/>
              <a:ext cx="1379599" cy="0"/>
            </a:xfrm>
            <a:prstGeom prst="line">
              <a:avLst/>
            </a:prstGeom>
            <a:grpFill/>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531312" y="2421168"/>
              <a:ext cx="36000" cy="36000"/>
            </a:xfrm>
            <a:prstGeom prst="ellipse">
              <a:avLst/>
            </a:prstGeom>
            <a:grp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FFFFFF"/>
                </a:solidFill>
                <a:cs typeface="+mn-ea"/>
                <a:sym typeface="+mn-lt"/>
              </a:endParaRPr>
            </a:p>
          </p:txBody>
        </p:sp>
      </p:grpSp>
      <p:grpSp>
        <p:nvGrpSpPr>
          <p:cNvPr id="17" name="组合 18"/>
          <p:cNvGrpSpPr/>
          <p:nvPr/>
        </p:nvGrpSpPr>
        <p:grpSpPr bwMode="auto">
          <a:xfrm>
            <a:off x="2653513" y="1488026"/>
            <a:ext cx="1994036" cy="1349530"/>
            <a:chOff x="0" y="0"/>
            <a:chExt cx="2093189" cy="1416774"/>
          </a:xfrm>
          <a:solidFill>
            <a:srgbClr val="007FDE"/>
          </a:solidFill>
        </p:grpSpPr>
        <p:sp>
          <p:nvSpPr>
            <p:cNvPr id="18"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bg1"/>
            </a:solidFill>
            <a:ln w="12700" cap="flat" cmpd="sng">
              <a:noFill/>
              <a:bevel/>
            </a:ln>
          </p:spPr>
          <p:txBody>
            <a:bodyPr anchor="ctr"/>
            <a:lstStyle/>
            <a:p>
              <a:pPr algn="ctr" defTabSz="685800" fontAlgn="auto">
                <a:spcBef>
                  <a:spcPts val="0"/>
                </a:spcBef>
                <a:spcAft>
                  <a:spcPts val="0"/>
                </a:spcAft>
                <a:defRPr/>
              </a:pPr>
              <a:endParaRPr lang="zh-CN" altLang="zh-CN" sz="1070">
                <a:solidFill>
                  <a:srgbClr val="FFFFFF"/>
                </a:solidFill>
                <a:latin typeface="+mn-lt"/>
                <a:ea typeface="+mn-ea"/>
                <a:cs typeface="+mn-ea"/>
                <a:sym typeface="+mn-lt"/>
              </a:endParaRPr>
            </a:p>
          </p:txBody>
        </p:sp>
        <p:sp>
          <p:nvSpPr>
            <p:cNvPr id="19" name="文本框 20"/>
            <p:cNvSpPr>
              <a:spLocks noChangeArrowheads="1"/>
            </p:cNvSpPr>
            <p:nvPr/>
          </p:nvSpPr>
          <p:spPr bwMode="auto">
            <a:xfrm>
              <a:off x="704887" y="122472"/>
              <a:ext cx="678471"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fontAlgn="auto">
                <a:spcBef>
                  <a:spcPts val="0"/>
                </a:spcBef>
                <a:spcAft>
                  <a:spcPts val="0"/>
                </a:spcAft>
                <a:defRPr/>
              </a:pPr>
              <a:r>
                <a:rPr lang="en-US" sz="3000" dirty="0">
                  <a:solidFill>
                    <a:srgbClr val="FFFFFF"/>
                  </a:solidFill>
                  <a:latin typeface="+mn-lt"/>
                  <a:ea typeface="+mn-ea"/>
                  <a:cs typeface="+mn-ea"/>
                  <a:sym typeface="+mn-lt"/>
                </a:rPr>
                <a:t>01</a:t>
              </a:r>
              <a:endParaRPr lang="zh-CN" altLang="en-US" sz="3000" dirty="0">
                <a:solidFill>
                  <a:srgbClr val="FFFFFF"/>
                </a:solidFill>
                <a:latin typeface="+mn-lt"/>
                <a:ea typeface="+mn-ea"/>
                <a:cs typeface="+mn-ea"/>
                <a:sym typeface="+mn-lt"/>
              </a:endParaRPr>
            </a:p>
          </p:txBody>
        </p:sp>
      </p:grpSp>
      <p:grpSp>
        <p:nvGrpSpPr>
          <p:cNvPr id="20" name="组合 21"/>
          <p:cNvGrpSpPr/>
          <p:nvPr/>
        </p:nvGrpSpPr>
        <p:grpSpPr bwMode="auto">
          <a:xfrm>
            <a:off x="3691381" y="1488026"/>
            <a:ext cx="1995549" cy="1349530"/>
            <a:chOff x="0" y="0"/>
            <a:chExt cx="2093189" cy="1416774"/>
          </a:xfrm>
          <a:solidFill>
            <a:srgbClr val="00CC66"/>
          </a:solidFill>
        </p:grpSpPr>
        <p:sp>
          <p:nvSpPr>
            <p:cNvPr id="21" name="等腰三角形 22">
              <a:hlinkClick r:id="rId1"/>
            </p:cNvPr>
            <p:cNvSpPr>
              <a:spLocks noChangeArrowheads="1"/>
            </p:cNvSpPr>
            <p:nvPr/>
          </p:nvSpPr>
          <p:spPr bwMode="auto">
            <a:xfrm>
              <a:off x="0" y="0"/>
              <a:ext cx="2093189" cy="1416774"/>
            </a:xfrm>
            <a:prstGeom prst="triangle">
              <a:avLst>
                <a:gd name="adj" fmla="val 50000"/>
              </a:avLst>
            </a:prstGeom>
            <a:solidFill>
              <a:schemeClr val="tx1"/>
            </a:solidFill>
            <a:ln w="12700" cap="flat" cmpd="sng">
              <a:noFill/>
              <a:bevel/>
            </a:ln>
          </p:spPr>
          <p:txBody>
            <a:bodyPr anchor="ctr"/>
            <a:lstStyle/>
            <a:p>
              <a:pPr algn="ctr" defTabSz="685800" fontAlgn="auto">
                <a:spcBef>
                  <a:spcPts val="0"/>
                </a:spcBef>
                <a:spcAft>
                  <a:spcPts val="0"/>
                </a:spcAft>
                <a:defRPr/>
              </a:pPr>
              <a:endParaRPr lang="zh-CN" altLang="zh-CN" sz="1070">
                <a:solidFill>
                  <a:srgbClr val="FFFFFF"/>
                </a:solidFill>
                <a:latin typeface="+mn-lt"/>
                <a:ea typeface="+mn-ea"/>
                <a:cs typeface="+mn-ea"/>
                <a:sym typeface="+mn-lt"/>
              </a:endParaRPr>
            </a:p>
          </p:txBody>
        </p:sp>
        <p:sp>
          <p:nvSpPr>
            <p:cNvPr id="22" name="文本框 23"/>
            <p:cNvSpPr>
              <a:spLocks noChangeArrowheads="1"/>
            </p:cNvSpPr>
            <p:nvPr/>
          </p:nvSpPr>
          <p:spPr bwMode="auto">
            <a:xfrm>
              <a:off x="707616" y="579708"/>
              <a:ext cx="677956"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fontAlgn="auto">
                <a:spcBef>
                  <a:spcPts val="0"/>
                </a:spcBef>
                <a:spcAft>
                  <a:spcPts val="0"/>
                </a:spcAft>
                <a:defRPr/>
              </a:pPr>
              <a:r>
                <a:rPr lang="en-US" sz="3000" dirty="0">
                  <a:solidFill>
                    <a:srgbClr val="FFFFFF"/>
                  </a:solidFill>
                  <a:latin typeface="+mn-lt"/>
                  <a:ea typeface="+mn-ea"/>
                  <a:cs typeface="+mn-ea"/>
                  <a:sym typeface="+mn-lt"/>
                </a:rPr>
                <a:t>02</a:t>
              </a:r>
              <a:endParaRPr lang="zh-CN" altLang="en-US" sz="3000" dirty="0">
                <a:solidFill>
                  <a:srgbClr val="FFFFFF"/>
                </a:solidFill>
                <a:latin typeface="+mn-lt"/>
                <a:ea typeface="+mn-ea"/>
                <a:cs typeface="+mn-ea"/>
                <a:sym typeface="+mn-lt"/>
              </a:endParaRPr>
            </a:p>
          </p:txBody>
        </p:sp>
      </p:grpSp>
      <p:grpSp>
        <p:nvGrpSpPr>
          <p:cNvPr id="23" name="组合 24"/>
          <p:cNvGrpSpPr/>
          <p:nvPr/>
        </p:nvGrpSpPr>
        <p:grpSpPr bwMode="auto">
          <a:xfrm>
            <a:off x="3691381" y="2878404"/>
            <a:ext cx="1995549" cy="1349530"/>
            <a:chOff x="0" y="0"/>
            <a:chExt cx="2093189" cy="1416774"/>
          </a:xfrm>
          <a:solidFill>
            <a:srgbClr val="007FDE"/>
          </a:solidFill>
        </p:grpSpPr>
        <p:sp>
          <p:nvSpPr>
            <p:cNvPr id="24"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bg2"/>
            </a:solidFill>
            <a:ln w="12700" cap="flat" cmpd="sng">
              <a:noFill/>
              <a:bevel/>
            </a:ln>
          </p:spPr>
          <p:txBody>
            <a:bodyPr anchor="ctr"/>
            <a:lstStyle/>
            <a:p>
              <a:pPr algn="ctr" defTabSz="685800" fontAlgn="auto">
                <a:spcBef>
                  <a:spcPts val="0"/>
                </a:spcBef>
                <a:spcAft>
                  <a:spcPts val="0"/>
                </a:spcAft>
                <a:defRPr/>
              </a:pPr>
              <a:endParaRPr lang="zh-CN" altLang="zh-CN" sz="1070">
                <a:solidFill>
                  <a:srgbClr val="FFFFFF"/>
                </a:solidFill>
                <a:latin typeface="+mn-lt"/>
                <a:ea typeface="+mn-ea"/>
                <a:cs typeface="+mn-ea"/>
                <a:sym typeface="+mn-lt"/>
              </a:endParaRPr>
            </a:p>
          </p:txBody>
        </p:sp>
        <p:sp>
          <p:nvSpPr>
            <p:cNvPr id="25" name="文本框 26"/>
            <p:cNvSpPr>
              <a:spLocks noChangeArrowheads="1"/>
            </p:cNvSpPr>
            <p:nvPr/>
          </p:nvSpPr>
          <p:spPr bwMode="auto">
            <a:xfrm>
              <a:off x="707616" y="180213"/>
              <a:ext cx="677955"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800" fontAlgn="auto">
                <a:spcBef>
                  <a:spcPts val="0"/>
                </a:spcBef>
                <a:spcAft>
                  <a:spcPts val="0"/>
                </a:spcAft>
                <a:defRPr/>
              </a:pPr>
              <a:r>
                <a:rPr lang="en-US" sz="3000" dirty="0">
                  <a:solidFill>
                    <a:srgbClr val="FFFFFF"/>
                  </a:solidFill>
                  <a:latin typeface="+mn-lt"/>
                  <a:ea typeface="+mn-ea"/>
                  <a:cs typeface="+mn-ea"/>
                  <a:sym typeface="+mn-lt"/>
                </a:rPr>
                <a:t>03</a:t>
              </a:r>
              <a:endParaRPr lang="zh-CN" altLang="en-US" sz="3000" dirty="0">
                <a:solidFill>
                  <a:srgbClr val="FFFFFF"/>
                </a:solidFill>
                <a:latin typeface="+mn-lt"/>
                <a:ea typeface="+mn-ea"/>
                <a:cs typeface="+mn-ea"/>
                <a:sym typeface="+mn-lt"/>
              </a:endParaRPr>
            </a:p>
          </p:txBody>
        </p:sp>
      </p:grpSp>
      <p:grpSp>
        <p:nvGrpSpPr>
          <p:cNvPr id="29" name="组合 27"/>
          <p:cNvGrpSpPr/>
          <p:nvPr/>
        </p:nvGrpSpPr>
        <p:grpSpPr bwMode="auto">
          <a:xfrm>
            <a:off x="4730760" y="2878404"/>
            <a:ext cx="1994036" cy="1349530"/>
            <a:chOff x="0" y="0"/>
            <a:chExt cx="2093189" cy="1416774"/>
          </a:xfrm>
          <a:solidFill>
            <a:srgbClr val="00CC66"/>
          </a:solidFill>
        </p:grpSpPr>
        <p:sp>
          <p:nvSpPr>
            <p:cNvPr id="30" name="等腰三角形 28">
              <a:hlinkClick r:id="rId1"/>
            </p:cNvPr>
            <p:cNvSpPr>
              <a:spLocks noChangeArrowheads="1"/>
            </p:cNvSpPr>
            <p:nvPr/>
          </p:nvSpPr>
          <p:spPr bwMode="auto">
            <a:xfrm>
              <a:off x="0" y="0"/>
              <a:ext cx="2093189" cy="1416774"/>
            </a:xfrm>
            <a:prstGeom prst="triangle">
              <a:avLst>
                <a:gd name="adj" fmla="val 50000"/>
              </a:avLst>
            </a:prstGeom>
            <a:solidFill>
              <a:schemeClr val="tx2"/>
            </a:solidFill>
            <a:ln w="12700" cap="flat" cmpd="sng">
              <a:noFill/>
              <a:bevel/>
            </a:ln>
          </p:spPr>
          <p:txBody>
            <a:bodyPr anchor="ctr"/>
            <a:lstStyle/>
            <a:p>
              <a:pPr algn="ctr" defTabSz="685800" fontAlgn="auto">
                <a:spcBef>
                  <a:spcPts val="0"/>
                </a:spcBef>
                <a:spcAft>
                  <a:spcPts val="0"/>
                </a:spcAft>
                <a:defRPr/>
              </a:pPr>
              <a:endParaRPr lang="zh-CN" altLang="zh-CN" sz="1070">
                <a:solidFill>
                  <a:srgbClr val="FFFFFF"/>
                </a:solidFill>
                <a:latin typeface="+mn-lt"/>
                <a:ea typeface="+mn-ea"/>
                <a:cs typeface="+mn-ea"/>
                <a:sym typeface="+mn-lt"/>
              </a:endParaRPr>
            </a:p>
          </p:txBody>
        </p:sp>
        <p:sp>
          <p:nvSpPr>
            <p:cNvPr id="31" name="文本框 29"/>
            <p:cNvSpPr>
              <a:spLocks noChangeArrowheads="1"/>
            </p:cNvSpPr>
            <p:nvPr/>
          </p:nvSpPr>
          <p:spPr bwMode="auto">
            <a:xfrm>
              <a:off x="707357" y="520297"/>
              <a:ext cx="678470" cy="581602"/>
            </a:xfrm>
            <a:prstGeom prst="rect">
              <a:avLst/>
            </a:prstGeom>
            <a:noFill/>
            <a:ln w="9525">
              <a:noFill/>
              <a:miter lim="800000"/>
            </a:ln>
          </p:spPr>
          <p:txBody>
            <a:bodyPr wrap="none">
              <a:spAutoFit/>
            </a:bodyPr>
            <a:lstStyle/>
            <a:p>
              <a:pPr algn="ctr" defTabSz="685800" fontAlgn="auto">
                <a:spcBef>
                  <a:spcPts val="0"/>
                </a:spcBef>
                <a:spcAft>
                  <a:spcPts val="0"/>
                </a:spcAft>
                <a:defRPr/>
              </a:pPr>
              <a:r>
                <a:rPr lang="en-US" sz="3000" dirty="0">
                  <a:solidFill>
                    <a:srgbClr val="FFFFFF"/>
                  </a:solidFill>
                  <a:latin typeface="+mn-lt"/>
                  <a:ea typeface="+mn-ea"/>
                  <a:cs typeface="+mn-ea"/>
                  <a:sym typeface="+mn-lt"/>
                </a:rPr>
                <a:t>04</a:t>
              </a:r>
              <a:endParaRPr lang="zh-CN" altLang="en-US" sz="3000" dirty="0">
                <a:solidFill>
                  <a:srgbClr val="FFFFFF"/>
                </a:solidFill>
                <a:latin typeface="+mn-lt"/>
                <a:ea typeface="+mn-ea"/>
                <a:cs typeface="+mn-ea"/>
                <a:sym typeface="+mn-lt"/>
              </a:endParaRPr>
            </a:p>
          </p:txBody>
        </p:sp>
      </p:grpSp>
      <p:sp>
        <p:nvSpPr>
          <p:cNvPr id="32" name="TextBox 223"/>
          <p:cNvSpPr txBox="1"/>
          <p:nvPr/>
        </p:nvSpPr>
        <p:spPr>
          <a:xfrm>
            <a:off x="974527" y="1930983"/>
            <a:ext cx="1993106" cy="411771"/>
          </a:xfrm>
          <a:prstGeom prst="rect">
            <a:avLst/>
          </a:prstGeom>
          <a:noFill/>
        </p:spPr>
        <p:txBody>
          <a:bodyPr lIns="68573" tIns="34286" rIns="68573" bIns="34286">
            <a:spAutoFit/>
          </a:bodyPr>
          <a:lstStyle/>
          <a:p>
            <a:pPr defTabSz="685800" fontAlgn="auto">
              <a:lnSpc>
                <a:spcPct val="130000"/>
              </a:lnSpc>
              <a:spcBef>
                <a:spcPts val="0"/>
              </a:spcBef>
              <a:spcAft>
                <a:spcPts val="0"/>
              </a:spcAft>
              <a:defRPr/>
            </a:pPr>
            <a:r>
              <a:rPr lang="zh-CN" altLang="en-US" sz="900" dirty="0">
                <a:solidFill>
                  <a:srgbClr val="080808"/>
                </a:solidFill>
                <a:latin typeface="+mn-lt"/>
                <a:ea typeface="+mn-ea"/>
                <a:cs typeface="+mn-ea"/>
                <a:sym typeface="+mn-lt"/>
              </a:rPr>
              <a:t>您的内容打在这里，或者通过复制您的文本</a:t>
            </a:r>
            <a:r>
              <a:rPr lang="en-US" altLang="zh-CN" sz="900" dirty="0">
                <a:solidFill>
                  <a:srgbClr val="080808"/>
                </a:solidFill>
                <a:latin typeface="+mn-lt"/>
                <a:ea typeface="+mn-ea"/>
                <a:cs typeface="+mn-ea"/>
                <a:sym typeface="+mn-lt"/>
              </a:rPr>
              <a:t>,</a:t>
            </a:r>
            <a:r>
              <a:rPr lang="zh-CN" altLang="en-US" sz="900" dirty="0">
                <a:solidFill>
                  <a:srgbClr val="080808"/>
                </a:solidFill>
                <a:latin typeface="+mn-lt"/>
                <a:ea typeface="+mn-ea"/>
                <a:cs typeface="+mn-ea"/>
                <a:sym typeface="+mn-lt"/>
              </a:rPr>
              <a:t>您的内容打在这里，</a:t>
            </a:r>
            <a:endParaRPr lang="zh-CN" altLang="en-US" sz="900" dirty="0">
              <a:solidFill>
                <a:srgbClr val="080808"/>
              </a:solidFill>
              <a:latin typeface="+mn-lt"/>
              <a:ea typeface="+mn-ea"/>
              <a:cs typeface="+mn-ea"/>
              <a:sym typeface="+mn-lt"/>
            </a:endParaRPr>
          </a:p>
        </p:txBody>
      </p:sp>
      <p:sp>
        <p:nvSpPr>
          <p:cNvPr id="33" name="TextBox 232"/>
          <p:cNvSpPr txBox="1"/>
          <p:nvPr/>
        </p:nvSpPr>
        <p:spPr>
          <a:xfrm>
            <a:off x="5762031" y="1941699"/>
            <a:ext cx="1993106" cy="411771"/>
          </a:xfrm>
          <a:prstGeom prst="rect">
            <a:avLst/>
          </a:prstGeom>
          <a:noFill/>
        </p:spPr>
        <p:txBody>
          <a:bodyPr lIns="68573" tIns="34286" rIns="68573" bIns="34286">
            <a:spAutoFit/>
          </a:bodyPr>
          <a:lstStyle/>
          <a:p>
            <a:pPr defTabSz="685800" fontAlgn="auto">
              <a:lnSpc>
                <a:spcPct val="130000"/>
              </a:lnSpc>
              <a:spcBef>
                <a:spcPts val="0"/>
              </a:spcBef>
              <a:spcAft>
                <a:spcPts val="0"/>
              </a:spcAft>
              <a:defRPr/>
            </a:pPr>
            <a:r>
              <a:rPr lang="zh-CN" altLang="en-US" sz="900" dirty="0">
                <a:solidFill>
                  <a:srgbClr val="080808"/>
                </a:solidFill>
                <a:latin typeface="+mn-lt"/>
                <a:ea typeface="+mn-ea"/>
                <a:cs typeface="+mn-ea"/>
                <a:sym typeface="+mn-lt"/>
              </a:rPr>
              <a:t>您的内容打在这里，或者通过复制您的文本</a:t>
            </a:r>
            <a:r>
              <a:rPr lang="en-US" altLang="zh-CN" sz="900" dirty="0">
                <a:solidFill>
                  <a:srgbClr val="080808"/>
                </a:solidFill>
                <a:latin typeface="+mn-lt"/>
                <a:ea typeface="+mn-ea"/>
                <a:cs typeface="+mn-ea"/>
                <a:sym typeface="+mn-lt"/>
              </a:rPr>
              <a:t>,</a:t>
            </a:r>
            <a:r>
              <a:rPr lang="zh-CN" altLang="en-US" sz="900" dirty="0">
                <a:solidFill>
                  <a:srgbClr val="080808"/>
                </a:solidFill>
                <a:latin typeface="+mn-lt"/>
                <a:ea typeface="+mn-ea"/>
                <a:cs typeface="+mn-ea"/>
                <a:sym typeface="+mn-lt"/>
              </a:rPr>
              <a:t>您的内容打在这里，</a:t>
            </a:r>
            <a:endParaRPr lang="zh-CN" altLang="en-US" sz="900" dirty="0">
              <a:solidFill>
                <a:srgbClr val="080808"/>
              </a:solidFill>
              <a:latin typeface="+mn-lt"/>
              <a:ea typeface="+mn-ea"/>
              <a:cs typeface="+mn-ea"/>
              <a:sym typeface="+mn-lt"/>
            </a:endParaRPr>
          </a:p>
        </p:txBody>
      </p:sp>
      <p:sp>
        <p:nvSpPr>
          <p:cNvPr id="34" name="TextBox 235"/>
          <p:cNvSpPr txBox="1"/>
          <p:nvPr/>
        </p:nvSpPr>
        <p:spPr>
          <a:xfrm>
            <a:off x="1859163" y="3337112"/>
            <a:ext cx="1994297" cy="411771"/>
          </a:xfrm>
          <a:prstGeom prst="rect">
            <a:avLst/>
          </a:prstGeom>
          <a:noFill/>
        </p:spPr>
        <p:txBody>
          <a:bodyPr lIns="68573" tIns="34286" rIns="68573" bIns="34286">
            <a:spAutoFit/>
          </a:bodyPr>
          <a:lstStyle/>
          <a:p>
            <a:pPr defTabSz="685800" fontAlgn="auto">
              <a:lnSpc>
                <a:spcPct val="130000"/>
              </a:lnSpc>
              <a:spcBef>
                <a:spcPts val="0"/>
              </a:spcBef>
              <a:spcAft>
                <a:spcPts val="0"/>
              </a:spcAft>
              <a:defRPr/>
            </a:pPr>
            <a:r>
              <a:rPr lang="zh-CN" altLang="en-US" sz="900" dirty="0">
                <a:solidFill>
                  <a:srgbClr val="080808"/>
                </a:solidFill>
                <a:latin typeface="+mn-lt"/>
                <a:ea typeface="+mn-ea"/>
                <a:cs typeface="+mn-ea"/>
                <a:sym typeface="+mn-lt"/>
              </a:rPr>
              <a:t>您的内容打在这里，或者通过复制您的文本</a:t>
            </a:r>
            <a:r>
              <a:rPr lang="en-US" altLang="zh-CN" sz="900" dirty="0">
                <a:solidFill>
                  <a:srgbClr val="080808"/>
                </a:solidFill>
                <a:latin typeface="+mn-lt"/>
                <a:ea typeface="+mn-ea"/>
                <a:cs typeface="+mn-ea"/>
                <a:sym typeface="+mn-lt"/>
              </a:rPr>
              <a:t>,</a:t>
            </a:r>
            <a:r>
              <a:rPr lang="zh-CN" altLang="en-US" sz="900" dirty="0">
                <a:solidFill>
                  <a:srgbClr val="080808"/>
                </a:solidFill>
                <a:latin typeface="+mn-lt"/>
                <a:ea typeface="+mn-ea"/>
                <a:cs typeface="+mn-ea"/>
                <a:sym typeface="+mn-lt"/>
              </a:rPr>
              <a:t>您的内容打在这里，</a:t>
            </a:r>
            <a:endParaRPr lang="zh-CN" altLang="en-US" sz="900" dirty="0">
              <a:solidFill>
                <a:srgbClr val="080808"/>
              </a:solidFill>
              <a:latin typeface="+mn-lt"/>
              <a:ea typeface="+mn-ea"/>
              <a:cs typeface="+mn-ea"/>
              <a:sym typeface="+mn-lt"/>
            </a:endParaRPr>
          </a:p>
        </p:txBody>
      </p:sp>
      <p:sp>
        <p:nvSpPr>
          <p:cNvPr id="35" name="TextBox 238"/>
          <p:cNvSpPr txBox="1"/>
          <p:nvPr/>
        </p:nvSpPr>
        <p:spPr>
          <a:xfrm>
            <a:off x="6737152" y="3313299"/>
            <a:ext cx="1993106" cy="411771"/>
          </a:xfrm>
          <a:prstGeom prst="rect">
            <a:avLst/>
          </a:prstGeom>
          <a:noFill/>
        </p:spPr>
        <p:txBody>
          <a:bodyPr lIns="68573" tIns="34286" rIns="68573" bIns="34286">
            <a:spAutoFit/>
          </a:bodyPr>
          <a:lstStyle/>
          <a:p>
            <a:pPr defTabSz="685800" fontAlgn="auto">
              <a:lnSpc>
                <a:spcPct val="130000"/>
              </a:lnSpc>
              <a:spcBef>
                <a:spcPts val="0"/>
              </a:spcBef>
              <a:spcAft>
                <a:spcPts val="0"/>
              </a:spcAft>
              <a:defRPr/>
            </a:pPr>
            <a:r>
              <a:rPr lang="zh-CN" altLang="en-US" sz="900" dirty="0">
                <a:solidFill>
                  <a:srgbClr val="080808"/>
                </a:solidFill>
                <a:latin typeface="+mn-lt"/>
                <a:ea typeface="+mn-ea"/>
                <a:cs typeface="+mn-ea"/>
                <a:sym typeface="+mn-lt"/>
              </a:rPr>
              <a:t>您的内容打在这里，或者通过复制您的文本</a:t>
            </a:r>
            <a:r>
              <a:rPr lang="en-US" altLang="zh-CN" sz="900" dirty="0">
                <a:solidFill>
                  <a:srgbClr val="080808"/>
                </a:solidFill>
                <a:latin typeface="+mn-lt"/>
                <a:ea typeface="+mn-ea"/>
                <a:cs typeface="+mn-ea"/>
                <a:sym typeface="+mn-lt"/>
              </a:rPr>
              <a:t>,</a:t>
            </a:r>
            <a:r>
              <a:rPr lang="zh-CN" altLang="en-US" sz="900" dirty="0">
                <a:solidFill>
                  <a:srgbClr val="080808"/>
                </a:solidFill>
                <a:latin typeface="+mn-lt"/>
                <a:ea typeface="+mn-ea"/>
                <a:cs typeface="+mn-ea"/>
                <a:sym typeface="+mn-lt"/>
              </a:rPr>
              <a:t>您的内容打在这里，</a:t>
            </a:r>
            <a:endParaRPr lang="zh-CN" altLang="en-US" sz="900" dirty="0">
              <a:solidFill>
                <a:srgbClr val="080808"/>
              </a:solidFill>
              <a:latin typeface="+mn-lt"/>
              <a:ea typeface="+mn-ea"/>
              <a:cs typeface="+mn-ea"/>
              <a:sym typeface="+mn-lt"/>
            </a:endParaRPr>
          </a:p>
        </p:txBody>
      </p:sp>
      <p:grpSp>
        <p:nvGrpSpPr>
          <p:cNvPr id="36" name="组合 35"/>
          <p:cNvGrpSpPr/>
          <p:nvPr/>
        </p:nvGrpSpPr>
        <p:grpSpPr bwMode="auto">
          <a:xfrm>
            <a:off x="1082876" y="1469020"/>
            <a:ext cx="908447" cy="406004"/>
            <a:chOff x="1354515" y="2174815"/>
            <a:chExt cx="1212299" cy="542073"/>
          </a:xfrm>
        </p:grpSpPr>
        <p:sp>
          <p:nvSpPr>
            <p:cNvPr id="37" name="圆角矩形 36"/>
            <p:cNvSpPr/>
            <p:nvPr/>
          </p:nvSpPr>
          <p:spPr>
            <a:xfrm>
              <a:off x="1354515" y="2193891"/>
              <a:ext cx="1101079" cy="52299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080808"/>
                </a:solidFill>
                <a:cs typeface="+mn-ea"/>
                <a:sym typeface="+mn-lt"/>
              </a:endParaRPr>
            </a:p>
          </p:txBody>
        </p:sp>
        <p:sp>
          <p:nvSpPr>
            <p:cNvPr id="38" name="TextBox 224"/>
            <p:cNvSpPr txBox="1">
              <a:spLocks noChangeArrowheads="1"/>
            </p:cNvSpPr>
            <p:nvPr/>
          </p:nvSpPr>
          <p:spPr bwMode="auto">
            <a:xfrm>
              <a:off x="1386761" y="2174815"/>
              <a:ext cx="1180053" cy="48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defRPr/>
              </a:pPr>
              <a:r>
                <a:rPr lang="zh-CN" altLang="en-US" sz="1800" dirty="0">
                  <a:solidFill>
                    <a:srgbClr val="FFFFFF"/>
                  </a:solidFill>
                  <a:latin typeface="+mn-lt"/>
                  <a:ea typeface="+mn-ea"/>
                  <a:cs typeface="+mn-ea"/>
                  <a:sym typeface="+mn-lt"/>
                </a:rPr>
                <a:t>标题</a:t>
              </a:r>
              <a:endParaRPr lang="zh-CN" altLang="en-US" sz="1800" dirty="0">
                <a:solidFill>
                  <a:srgbClr val="FFFFFF"/>
                </a:solidFill>
                <a:latin typeface="+mn-lt"/>
                <a:ea typeface="+mn-ea"/>
                <a:cs typeface="+mn-ea"/>
                <a:sym typeface="+mn-lt"/>
              </a:endParaRPr>
            </a:p>
          </p:txBody>
        </p:sp>
      </p:grpSp>
      <p:grpSp>
        <p:nvGrpSpPr>
          <p:cNvPr id="39" name="组合 38"/>
          <p:cNvGrpSpPr/>
          <p:nvPr/>
        </p:nvGrpSpPr>
        <p:grpSpPr bwMode="auto">
          <a:xfrm>
            <a:off x="5833468" y="1459497"/>
            <a:ext cx="884634" cy="415529"/>
            <a:chOff x="7689097" y="2162652"/>
            <a:chExt cx="1180053" cy="554236"/>
          </a:xfrm>
        </p:grpSpPr>
        <p:sp>
          <p:nvSpPr>
            <p:cNvPr id="40" name="圆角矩形 39"/>
            <p:cNvSpPr/>
            <p:nvPr/>
          </p:nvSpPr>
          <p:spPr>
            <a:xfrm>
              <a:off x="7725626" y="2194413"/>
              <a:ext cx="1100643" cy="52247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080808"/>
                </a:solidFill>
                <a:cs typeface="+mn-ea"/>
                <a:sym typeface="+mn-lt"/>
              </a:endParaRPr>
            </a:p>
          </p:txBody>
        </p:sp>
        <p:sp>
          <p:nvSpPr>
            <p:cNvPr id="41" name="TextBox 87"/>
            <p:cNvSpPr txBox="1">
              <a:spLocks noChangeArrowheads="1"/>
            </p:cNvSpPr>
            <p:nvPr/>
          </p:nvSpPr>
          <p:spPr bwMode="auto">
            <a:xfrm>
              <a:off x="7689097" y="2162652"/>
              <a:ext cx="1180053" cy="48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defRPr/>
              </a:pPr>
              <a:r>
                <a:rPr lang="zh-CN" altLang="en-US" sz="1800" dirty="0">
                  <a:solidFill>
                    <a:srgbClr val="FFFFFF"/>
                  </a:solidFill>
                  <a:latin typeface="+mn-lt"/>
                  <a:ea typeface="+mn-ea"/>
                  <a:cs typeface="+mn-ea"/>
                  <a:sym typeface="+mn-lt"/>
                </a:rPr>
                <a:t>标题</a:t>
              </a:r>
              <a:endParaRPr lang="zh-CN" altLang="en-US" sz="1800" dirty="0">
                <a:solidFill>
                  <a:srgbClr val="FFFFFF"/>
                </a:solidFill>
                <a:latin typeface="+mn-lt"/>
                <a:ea typeface="+mn-ea"/>
                <a:cs typeface="+mn-ea"/>
                <a:sym typeface="+mn-lt"/>
              </a:endParaRPr>
            </a:p>
          </p:txBody>
        </p:sp>
      </p:grpSp>
      <p:grpSp>
        <p:nvGrpSpPr>
          <p:cNvPr id="42" name="组合 41"/>
          <p:cNvGrpSpPr/>
          <p:nvPr/>
        </p:nvGrpSpPr>
        <p:grpSpPr bwMode="auto">
          <a:xfrm>
            <a:off x="6839546" y="2844195"/>
            <a:ext cx="907256" cy="463153"/>
            <a:chOff x="9031522" y="4008808"/>
            <a:chExt cx="1209355" cy="616613"/>
          </a:xfrm>
        </p:grpSpPr>
        <p:sp>
          <p:nvSpPr>
            <p:cNvPr id="43" name="圆角矩形 42"/>
            <p:cNvSpPr/>
            <p:nvPr/>
          </p:nvSpPr>
          <p:spPr>
            <a:xfrm>
              <a:off x="9031522" y="4102330"/>
              <a:ext cx="1099847" cy="523091"/>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080808"/>
                </a:solidFill>
                <a:cs typeface="+mn-ea"/>
                <a:sym typeface="+mn-lt"/>
              </a:endParaRPr>
            </a:p>
          </p:txBody>
        </p:sp>
        <p:sp>
          <p:nvSpPr>
            <p:cNvPr id="44" name="TextBox 89"/>
            <p:cNvSpPr txBox="1">
              <a:spLocks noChangeArrowheads="1"/>
            </p:cNvSpPr>
            <p:nvPr/>
          </p:nvSpPr>
          <p:spPr bwMode="auto">
            <a:xfrm>
              <a:off x="9060824" y="4008808"/>
              <a:ext cx="1180053" cy="488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defRPr/>
              </a:pPr>
              <a:r>
                <a:rPr lang="zh-CN" altLang="en-US" sz="1800" dirty="0">
                  <a:solidFill>
                    <a:srgbClr val="FFFFFF"/>
                  </a:solidFill>
                  <a:latin typeface="+mn-lt"/>
                  <a:ea typeface="+mn-ea"/>
                  <a:cs typeface="+mn-ea"/>
                  <a:sym typeface="+mn-lt"/>
                </a:rPr>
                <a:t>标题</a:t>
              </a:r>
              <a:endParaRPr lang="zh-CN" altLang="en-US" sz="1800" dirty="0">
                <a:solidFill>
                  <a:srgbClr val="FFFFFF"/>
                </a:solidFill>
                <a:latin typeface="+mn-lt"/>
                <a:ea typeface="+mn-ea"/>
                <a:cs typeface="+mn-ea"/>
                <a:sym typeface="+mn-lt"/>
              </a:endParaRPr>
            </a:p>
          </p:txBody>
        </p:sp>
      </p:grpSp>
      <p:grpSp>
        <p:nvGrpSpPr>
          <p:cNvPr id="45" name="组合 44"/>
          <p:cNvGrpSpPr/>
          <p:nvPr/>
        </p:nvGrpSpPr>
        <p:grpSpPr bwMode="auto">
          <a:xfrm>
            <a:off x="1917504" y="2906108"/>
            <a:ext cx="900113" cy="440531"/>
            <a:chOff x="2518192" y="4091250"/>
            <a:chExt cx="1200750" cy="586813"/>
          </a:xfrm>
        </p:grpSpPr>
        <p:sp>
          <p:nvSpPr>
            <p:cNvPr id="46" name="圆角矩形 45"/>
            <p:cNvSpPr/>
            <p:nvPr/>
          </p:nvSpPr>
          <p:spPr>
            <a:xfrm>
              <a:off x="2518192" y="4154689"/>
              <a:ext cx="1100688" cy="523374"/>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080808"/>
                </a:solidFill>
                <a:cs typeface="+mn-ea"/>
                <a:sym typeface="+mn-lt"/>
              </a:endParaRPr>
            </a:p>
          </p:txBody>
        </p:sp>
        <p:sp>
          <p:nvSpPr>
            <p:cNvPr id="47" name="TextBox 91"/>
            <p:cNvSpPr txBox="1">
              <a:spLocks noChangeArrowheads="1"/>
            </p:cNvSpPr>
            <p:nvPr/>
          </p:nvSpPr>
          <p:spPr bwMode="auto">
            <a:xfrm>
              <a:off x="2538889" y="4091250"/>
              <a:ext cx="1180053" cy="488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defRPr/>
              </a:pPr>
              <a:r>
                <a:rPr lang="zh-CN" altLang="en-US" sz="1800" dirty="0">
                  <a:solidFill>
                    <a:srgbClr val="FFFFFF"/>
                  </a:solidFill>
                  <a:latin typeface="+mn-lt"/>
                  <a:ea typeface="+mn-ea"/>
                  <a:cs typeface="+mn-ea"/>
                  <a:sym typeface="+mn-lt"/>
                </a:rPr>
                <a:t>标题</a:t>
              </a:r>
              <a:endParaRPr lang="zh-CN" altLang="en-US" sz="1800" dirty="0">
                <a:solidFill>
                  <a:srgbClr val="FFFFFF"/>
                </a:solidFill>
                <a:latin typeface="+mn-lt"/>
                <a:ea typeface="+mn-ea"/>
                <a:cs typeface="+mn-ea"/>
                <a:sym typeface="+mn-lt"/>
              </a:endParaRPr>
            </a:p>
          </p:txBody>
        </p:sp>
      </p:gr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par>
                                <p:cTn id="35" presetID="22" presetClass="entr" presetSubtype="2"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 presetClass="entr" presetSubtype="8"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1+#ppt_w/2"/>
                                          </p:val>
                                        </p:tav>
                                        <p:tav tm="100000">
                                          <p:val>
                                            <p:strVal val="#ppt_x"/>
                                          </p:val>
                                        </p:tav>
                                      </p:tavLst>
                                    </p:anim>
                                    <p:anim calcmode="lin" valueType="num">
                                      <p:cBhvr additive="base">
                                        <p:cTn id="53" dur="5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randombar(horizontal)">
                                      <p:cBhvr>
                                        <p:cTn id="60" dur="500"/>
                                        <p:tgtEl>
                                          <p:spTgt spid="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randombar(horizontal)">
                                      <p:cBhvr>
                                        <p:cTn id="63" dur="500"/>
                                        <p:tgtEl>
                                          <p:spTgt spid="34"/>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randombar(horizontal)">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977417" y="1593436"/>
            <a:ext cx="2939081" cy="2938423"/>
            <a:chOff x="3284731" y="2261646"/>
            <a:chExt cx="2939081" cy="2938423"/>
          </a:xfrm>
        </p:grpSpPr>
        <p:sp>
          <p:nvSpPr>
            <p:cNvPr id="6" name="Freeform 4"/>
            <p:cNvSpPr/>
            <p:nvPr/>
          </p:nvSpPr>
          <p:spPr bwMode="auto">
            <a:xfrm>
              <a:off x="3284731" y="2261646"/>
              <a:ext cx="2939081" cy="293842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bg2"/>
            </a:solidFill>
            <a:ln w="3175" cap="flat" cmpd="sng" algn="ctr">
              <a:solidFill>
                <a:srgbClr val="D7D7D7"/>
              </a:solidFill>
              <a:prstDash val="solid"/>
            </a:ln>
            <a:effectLst/>
          </p:spPr>
          <p:txBody>
            <a:bodyPr lIns="0" rIns="0" anchor="ctr"/>
            <a:lstStyle/>
            <a:p>
              <a:pPr algn="ctr">
                <a:lnSpc>
                  <a:spcPct val="120000"/>
                </a:lnSpc>
                <a:spcBef>
                  <a:spcPts val="600"/>
                </a:spcBef>
                <a:spcAft>
                  <a:spcPts val="600"/>
                </a:spcAft>
                <a:defRPr/>
              </a:pPr>
              <a:endParaRPr lang="en-US" sz="2800" kern="0" dirty="0">
                <a:solidFill>
                  <a:srgbClr val="5F5F5F">
                    <a:lumMod val="50000"/>
                  </a:srgbClr>
                </a:solidFill>
                <a:latin typeface="+mn-lt"/>
                <a:ea typeface="+mn-ea"/>
                <a:cs typeface="+mn-ea"/>
                <a:sym typeface="+mn-lt"/>
              </a:endParaRPr>
            </a:p>
          </p:txBody>
        </p:sp>
        <p:sp>
          <p:nvSpPr>
            <p:cNvPr id="7" name="Oval 5"/>
            <p:cNvSpPr>
              <a:spLocks noChangeArrowheads="1"/>
            </p:cNvSpPr>
            <p:nvPr/>
          </p:nvSpPr>
          <p:spPr bwMode="auto">
            <a:xfrm>
              <a:off x="3738734" y="2709577"/>
              <a:ext cx="2037046" cy="204256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en-US" kern="0" dirty="0">
                <a:solidFill>
                  <a:srgbClr val="5F5F5F">
                    <a:lumMod val="50000"/>
                  </a:srgbClr>
                </a:solidFill>
                <a:latin typeface="+mn-lt"/>
                <a:ea typeface="+mn-ea"/>
                <a:cs typeface="+mn-ea"/>
                <a:sym typeface="+mn-lt"/>
              </a:endParaRPr>
            </a:p>
          </p:txBody>
        </p:sp>
      </p:grpSp>
      <p:grpSp>
        <p:nvGrpSpPr>
          <p:cNvPr id="8" name="组合 7"/>
          <p:cNvGrpSpPr/>
          <p:nvPr/>
        </p:nvGrpSpPr>
        <p:grpSpPr>
          <a:xfrm>
            <a:off x="6374380" y="915568"/>
            <a:ext cx="1663687" cy="1663315"/>
            <a:chOff x="5681694" y="1583778"/>
            <a:chExt cx="1663687" cy="1663315"/>
          </a:xfrm>
        </p:grpSpPr>
        <p:sp>
          <p:nvSpPr>
            <p:cNvPr id="9"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2"/>
            </a:solidFill>
            <a:ln w="3175" cap="flat" cmpd="sng" algn="ctr">
              <a:solidFill>
                <a:srgbClr val="D7D7D7"/>
              </a:solidFill>
              <a:prstDash val="solid"/>
            </a:ln>
            <a:effectLst/>
          </p:spPr>
          <p:txBody>
            <a:bodyPr lIns="0" rIns="0" anchor="ctr"/>
            <a:lstStyle/>
            <a:p>
              <a:pPr algn="ctr">
                <a:lnSpc>
                  <a:spcPct val="120000"/>
                </a:lnSpc>
                <a:spcBef>
                  <a:spcPts val="600"/>
                </a:spcBef>
                <a:spcAft>
                  <a:spcPts val="600"/>
                </a:spcAft>
                <a:defRPr/>
              </a:pPr>
              <a:endParaRPr lang="en-US" sz="2800" kern="0" dirty="0">
                <a:solidFill>
                  <a:srgbClr val="5F5F5F">
                    <a:lumMod val="50000"/>
                  </a:srgbClr>
                </a:solidFill>
                <a:latin typeface="+mn-lt"/>
                <a:ea typeface="+mn-ea"/>
                <a:cs typeface="+mn-ea"/>
                <a:sym typeface="+mn-lt"/>
              </a:endParaRPr>
            </a:p>
          </p:txBody>
        </p:sp>
        <p:sp>
          <p:nvSpPr>
            <p:cNvPr id="10"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en-US" kern="0" dirty="0">
                <a:solidFill>
                  <a:srgbClr val="5F5F5F">
                    <a:lumMod val="50000"/>
                  </a:srgbClr>
                </a:solidFill>
                <a:latin typeface="+mn-lt"/>
                <a:ea typeface="+mn-ea"/>
                <a:cs typeface="+mn-ea"/>
                <a:sym typeface="+mn-lt"/>
              </a:endParaRPr>
            </a:p>
          </p:txBody>
        </p:sp>
      </p:grpSp>
      <p:grpSp>
        <p:nvGrpSpPr>
          <p:cNvPr id="11" name="组合 10"/>
          <p:cNvGrpSpPr/>
          <p:nvPr/>
        </p:nvGrpSpPr>
        <p:grpSpPr>
          <a:xfrm>
            <a:off x="1952316" y="942442"/>
            <a:ext cx="2320798" cy="2326252"/>
            <a:chOff x="1259632" y="1610654"/>
            <a:chExt cx="2320798" cy="2326252"/>
          </a:xfrm>
        </p:grpSpPr>
        <p:sp>
          <p:nvSpPr>
            <p:cNvPr id="12" name="Freeform 8"/>
            <p:cNvSpPr/>
            <p:nvPr/>
          </p:nvSpPr>
          <p:spPr bwMode="auto">
            <a:xfrm>
              <a:off x="1259632" y="1610654"/>
              <a:ext cx="2320798" cy="2326252"/>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1"/>
            </a:solidFill>
            <a:ln w="3175" cap="flat" cmpd="sng" algn="ctr">
              <a:solidFill>
                <a:srgbClr val="D7D7D7"/>
              </a:solidFill>
              <a:prstDash val="solid"/>
            </a:ln>
            <a:effectLst/>
          </p:spPr>
          <p:txBody>
            <a:bodyPr lIns="0" rIns="0" anchor="ctr"/>
            <a:lstStyle/>
            <a:p>
              <a:pPr algn="ctr">
                <a:lnSpc>
                  <a:spcPct val="120000"/>
                </a:lnSpc>
                <a:spcBef>
                  <a:spcPts val="600"/>
                </a:spcBef>
                <a:spcAft>
                  <a:spcPts val="600"/>
                </a:spcAft>
                <a:defRPr/>
              </a:pPr>
              <a:endParaRPr lang="en-US" sz="2800" kern="0" dirty="0">
                <a:solidFill>
                  <a:srgbClr val="5F5F5F">
                    <a:lumMod val="50000"/>
                  </a:srgbClr>
                </a:solidFill>
                <a:latin typeface="+mn-lt"/>
                <a:ea typeface="+mn-ea"/>
                <a:cs typeface="+mn-ea"/>
                <a:sym typeface="+mn-lt"/>
              </a:endParaRPr>
            </a:p>
          </p:txBody>
        </p:sp>
        <p:sp>
          <p:nvSpPr>
            <p:cNvPr id="13" name="Oval 9"/>
            <p:cNvSpPr>
              <a:spLocks noChangeArrowheads="1"/>
            </p:cNvSpPr>
            <p:nvPr/>
          </p:nvSpPr>
          <p:spPr bwMode="auto">
            <a:xfrm>
              <a:off x="1647925" y="2001847"/>
              <a:ext cx="1541225" cy="1540881"/>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en-US" kern="0" dirty="0">
                <a:solidFill>
                  <a:srgbClr val="5F5F5F">
                    <a:lumMod val="50000"/>
                  </a:srgbClr>
                </a:solidFill>
                <a:latin typeface="+mn-lt"/>
                <a:ea typeface="+mn-ea"/>
                <a:cs typeface="+mn-ea"/>
                <a:sym typeface="+mn-lt"/>
              </a:endParaRPr>
            </a:p>
          </p:txBody>
        </p:sp>
      </p:grpSp>
      <p:sp>
        <p:nvSpPr>
          <p:cNvPr id="14" name="TextBox 53"/>
          <p:cNvSpPr txBox="1">
            <a:spLocks noChangeArrowheads="1"/>
          </p:cNvSpPr>
          <p:nvPr/>
        </p:nvSpPr>
        <p:spPr bwMode="auto">
          <a:xfrm>
            <a:off x="2145044" y="1747247"/>
            <a:ext cx="19323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ctr">
              <a:defRPr/>
            </a:pPr>
            <a:r>
              <a:rPr lang="zh-CN" altLang="en-US" sz="2000" b="1" kern="0" dirty="0">
                <a:solidFill>
                  <a:srgbClr val="5F5F5F">
                    <a:lumMod val="50000"/>
                  </a:srgbClr>
                </a:solidFill>
                <a:latin typeface="+mn-lt"/>
                <a:ea typeface="+mn-ea"/>
                <a:cs typeface="+mn-ea"/>
                <a:sym typeface="+mn-lt"/>
              </a:rPr>
              <a:t>单击此处</a:t>
            </a:r>
            <a:endParaRPr lang="en-US" altLang="zh-CN" sz="2000" b="1" kern="0" dirty="0">
              <a:solidFill>
                <a:srgbClr val="5F5F5F">
                  <a:lumMod val="50000"/>
                </a:srgbClr>
              </a:solidFill>
              <a:latin typeface="+mn-lt"/>
              <a:ea typeface="+mn-ea"/>
              <a:cs typeface="+mn-ea"/>
              <a:sym typeface="+mn-lt"/>
            </a:endParaRPr>
          </a:p>
          <a:p>
            <a:pPr algn="ctr">
              <a:defRPr/>
            </a:pPr>
            <a:r>
              <a:rPr lang="zh-CN" altLang="en-US" sz="2000" b="1" kern="0" dirty="0">
                <a:solidFill>
                  <a:srgbClr val="5F5F5F">
                    <a:lumMod val="50000"/>
                  </a:srgbClr>
                </a:solidFill>
                <a:latin typeface="+mn-lt"/>
                <a:ea typeface="+mn-ea"/>
                <a:cs typeface="+mn-ea"/>
                <a:sym typeface="+mn-lt"/>
              </a:rPr>
              <a:t>添加标题</a:t>
            </a:r>
            <a:endParaRPr lang="zh-CN" altLang="en-US" sz="2000" kern="0" dirty="0">
              <a:solidFill>
                <a:srgbClr val="5F5F5F">
                  <a:lumMod val="50000"/>
                </a:srgbClr>
              </a:solidFill>
              <a:latin typeface="+mn-lt"/>
              <a:ea typeface="+mn-ea"/>
              <a:cs typeface="+mn-ea"/>
              <a:sym typeface="+mn-lt"/>
            </a:endParaRPr>
          </a:p>
        </p:txBody>
      </p:sp>
      <p:sp>
        <p:nvSpPr>
          <p:cNvPr id="15" name="TextBox 53"/>
          <p:cNvSpPr txBox="1">
            <a:spLocks noChangeArrowheads="1"/>
          </p:cNvSpPr>
          <p:nvPr/>
        </p:nvSpPr>
        <p:spPr bwMode="auto">
          <a:xfrm>
            <a:off x="4469829" y="2603794"/>
            <a:ext cx="193235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ctr">
              <a:defRPr/>
            </a:pPr>
            <a:r>
              <a:rPr lang="zh-CN" altLang="en-US" sz="3000" b="1" kern="0" dirty="0">
                <a:solidFill>
                  <a:srgbClr val="5F5F5F">
                    <a:lumMod val="50000"/>
                  </a:srgbClr>
                </a:solidFill>
                <a:latin typeface="+mn-lt"/>
                <a:ea typeface="+mn-ea"/>
                <a:cs typeface="+mn-ea"/>
                <a:sym typeface="+mn-lt"/>
              </a:rPr>
              <a:t>单击此处</a:t>
            </a:r>
            <a:endParaRPr lang="en-US" altLang="zh-CN" sz="3000" b="1" kern="0" dirty="0">
              <a:solidFill>
                <a:srgbClr val="5F5F5F">
                  <a:lumMod val="50000"/>
                </a:srgbClr>
              </a:solidFill>
              <a:latin typeface="+mn-lt"/>
              <a:ea typeface="+mn-ea"/>
              <a:cs typeface="+mn-ea"/>
              <a:sym typeface="+mn-lt"/>
            </a:endParaRPr>
          </a:p>
          <a:p>
            <a:pPr algn="ctr">
              <a:defRPr/>
            </a:pPr>
            <a:r>
              <a:rPr lang="zh-CN" altLang="en-US" sz="3000" b="1" kern="0" dirty="0">
                <a:solidFill>
                  <a:srgbClr val="5F5F5F">
                    <a:lumMod val="50000"/>
                  </a:srgbClr>
                </a:solidFill>
                <a:latin typeface="+mn-lt"/>
                <a:ea typeface="+mn-ea"/>
                <a:cs typeface="+mn-ea"/>
                <a:sym typeface="+mn-lt"/>
              </a:rPr>
              <a:t>添加标题</a:t>
            </a:r>
            <a:endParaRPr lang="zh-CN" altLang="en-US" sz="3000" kern="0" dirty="0">
              <a:solidFill>
                <a:srgbClr val="5F5F5F">
                  <a:lumMod val="50000"/>
                </a:srgbClr>
              </a:solidFill>
              <a:latin typeface="+mn-lt"/>
              <a:ea typeface="+mn-ea"/>
              <a:cs typeface="+mn-ea"/>
              <a:sym typeface="+mn-lt"/>
            </a:endParaRPr>
          </a:p>
        </p:txBody>
      </p:sp>
      <p:sp>
        <p:nvSpPr>
          <p:cNvPr id="16" name="TextBox 53"/>
          <p:cNvSpPr txBox="1">
            <a:spLocks noChangeArrowheads="1"/>
          </p:cNvSpPr>
          <p:nvPr/>
        </p:nvSpPr>
        <p:spPr bwMode="auto">
          <a:xfrm>
            <a:off x="6240045" y="1516392"/>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ctr">
              <a:defRPr/>
            </a:pPr>
            <a:r>
              <a:rPr lang="zh-CN" altLang="en-US" sz="1200" b="1" kern="0" dirty="0">
                <a:solidFill>
                  <a:srgbClr val="5F5F5F">
                    <a:lumMod val="50000"/>
                  </a:srgbClr>
                </a:solidFill>
                <a:latin typeface="+mn-lt"/>
                <a:ea typeface="+mn-ea"/>
                <a:cs typeface="+mn-ea"/>
                <a:sym typeface="+mn-lt"/>
              </a:rPr>
              <a:t>单击此处</a:t>
            </a:r>
            <a:endParaRPr lang="en-US" altLang="zh-CN" sz="1200" b="1" kern="0" dirty="0">
              <a:solidFill>
                <a:srgbClr val="5F5F5F">
                  <a:lumMod val="50000"/>
                </a:srgbClr>
              </a:solidFill>
              <a:latin typeface="+mn-lt"/>
              <a:ea typeface="+mn-ea"/>
              <a:cs typeface="+mn-ea"/>
              <a:sym typeface="+mn-lt"/>
            </a:endParaRPr>
          </a:p>
          <a:p>
            <a:pPr algn="ctr">
              <a:defRPr/>
            </a:pPr>
            <a:r>
              <a:rPr lang="zh-CN" altLang="en-US" sz="1200" b="1" kern="0" dirty="0">
                <a:solidFill>
                  <a:srgbClr val="5F5F5F">
                    <a:lumMod val="50000"/>
                  </a:srgbClr>
                </a:solidFill>
                <a:latin typeface="+mn-lt"/>
                <a:ea typeface="+mn-ea"/>
                <a:cs typeface="+mn-ea"/>
                <a:sym typeface="+mn-lt"/>
              </a:rPr>
              <a:t>添加标题</a:t>
            </a:r>
            <a:endParaRPr lang="zh-CN" altLang="en-US" kern="0" dirty="0">
              <a:solidFill>
                <a:srgbClr val="5F5F5F">
                  <a:lumMod val="50000"/>
                </a:srgbClr>
              </a:solidFill>
              <a:latin typeface="+mn-lt"/>
              <a:ea typeface="+mn-ea"/>
              <a:cs typeface="+mn-ea"/>
              <a:sym typeface="+mn-lt"/>
            </a:endParaRPr>
          </a:p>
        </p:txBody>
      </p:sp>
      <p:grpSp>
        <p:nvGrpSpPr>
          <p:cNvPr id="17" name="组合 16"/>
          <p:cNvGrpSpPr/>
          <p:nvPr/>
        </p:nvGrpSpPr>
        <p:grpSpPr>
          <a:xfrm>
            <a:off x="944206" y="2578883"/>
            <a:ext cx="1663687" cy="1663315"/>
            <a:chOff x="5681694" y="1583778"/>
            <a:chExt cx="1663687" cy="1663315"/>
          </a:xfrm>
        </p:grpSpPr>
        <p:sp>
          <p:nvSpPr>
            <p:cNvPr id="18" name="Freeform 6"/>
            <p:cNvSpPr/>
            <p:nvPr/>
          </p:nvSpPr>
          <p:spPr bwMode="auto">
            <a:xfrm>
              <a:off x="5681694" y="1583778"/>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1"/>
            </a:solidFill>
            <a:ln w="3175" cap="flat" cmpd="sng" algn="ctr">
              <a:solidFill>
                <a:srgbClr val="D7D7D7"/>
              </a:solidFill>
              <a:prstDash val="solid"/>
            </a:ln>
            <a:effectLst/>
          </p:spPr>
          <p:txBody>
            <a:bodyPr lIns="0" rIns="0" anchor="ctr"/>
            <a:lstStyle/>
            <a:p>
              <a:pPr algn="ctr">
                <a:lnSpc>
                  <a:spcPct val="120000"/>
                </a:lnSpc>
                <a:spcBef>
                  <a:spcPts val="600"/>
                </a:spcBef>
                <a:spcAft>
                  <a:spcPts val="600"/>
                </a:spcAft>
                <a:defRPr/>
              </a:pPr>
              <a:endParaRPr lang="en-US" sz="2800" kern="0" dirty="0">
                <a:solidFill>
                  <a:srgbClr val="5F5F5F">
                    <a:lumMod val="50000"/>
                  </a:srgbClr>
                </a:solidFill>
                <a:latin typeface="+mn-lt"/>
                <a:ea typeface="+mn-ea"/>
                <a:cs typeface="+mn-ea"/>
                <a:sym typeface="+mn-lt"/>
              </a:endParaRPr>
            </a:p>
          </p:txBody>
        </p:sp>
        <p:sp>
          <p:nvSpPr>
            <p:cNvPr id="19" name="Oval 7"/>
            <p:cNvSpPr>
              <a:spLocks noChangeArrowheads="1"/>
            </p:cNvSpPr>
            <p:nvPr/>
          </p:nvSpPr>
          <p:spPr bwMode="auto">
            <a:xfrm>
              <a:off x="6011744" y="1916740"/>
              <a:ext cx="1003588" cy="99739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en-US" kern="0" dirty="0">
                <a:solidFill>
                  <a:srgbClr val="5F5F5F">
                    <a:lumMod val="50000"/>
                  </a:srgbClr>
                </a:solidFill>
                <a:latin typeface="+mn-lt"/>
                <a:ea typeface="+mn-ea"/>
                <a:cs typeface="+mn-ea"/>
                <a:sym typeface="+mn-lt"/>
              </a:endParaRPr>
            </a:p>
          </p:txBody>
        </p:sp>
      </p:grpSp>
      <p:sp>
        <p:nvSpPr>
          <p:cNvPr id="20" name="TextBox 53"/>
          <p:cNvSpPr txBox="1">
            <a:spLocks noChangeArrowheads="1"/>
          </p:cNvSpPr>
          <p:nvPr/>
        </p:nvSpPr>
        <p:spPr bwMode="auto">
          <a:xfrm>
            <a:off x="809871" y="3179707"/>
            <a:ext cx="1932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algn="ctr">
              <a:defRPr/>
            </a:pPr>
            <a:r>
              <a:rPr lang="zh-CN" altLang="en-US" sz="1200" b="1" kern="0" dirty="0">
                <a:solidFill>
                  <a:srgbClr val="5F5F5F">
                    <a:lumMod val="50000"/>
                  </a:srgbClr>
                </a:solidFill>
                <a:latin typeface="+mn-lt"/>
                <a:ea typeface="+mn-ea"/>
                <a:cs typeface="+mn-ea"/>
                <a:sym typeface="+mn-lt"/>
              </a:rPr>
              <a:t>单击此处</a:t>
            </a:r>
            <a:endParaRPr lang="en-US" altLang="zh-CN" sz="1200" b="1" kern="0" dirty="0">
              <a:solidFill>
                <a:srgbClr val="5F5F5F">
                  <a:lumMod val="50000"/>
                </a:srgbClr>
              </a:solidFill>
              <a:latin typeface="+mn-lt"/>
              <a:ea typeface="+mn-ea"/>
              <a:cs typeface="+mn-ea"/>
              <a:sym typeface="+mn-lt"/>
            </a:endParaRPr>
          </a:p>
          <a:p>
            <a:pPr algn="ctr">
              <a:defRPr/>
            </a:pPr>
            <a:r>
              <a:rPr lang="zh-CN" altLang="en-US" sz="1200" b="1" kern="0" dirty="0">
                <a:solidFill>
                  <a:srgbClr val="5F5F5F">
                    <a:lumMod val="50000"/>
                  </a:srgbClr>
                </a:solidFill>
                <a:latin typeface="+mn-lt"/>
                <a:ea typeface="+mn-ea"/>
                <a:cs typeface="+mn-ea"/>
                <a:sym typeface="+mn-lt"/>
              </a:rPr>
              <a:t>添加标题</a:t>
            </a:r>
            <a:endParaRPr lang="zh-CN" altLang="en-US" kern="0" dirty="0">
              <a:solidFill>
                <a:srgbClr val="5F5F5F">
                  <a:lumMod val="50000"/>
                </a:srgbClr>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8" presetClass="emph" presetSubtype="0" fill="hold" nodeType="withEffect">
                                  <p:stCondLst>
                                    <p:cond delay="0"/>
                                  </p:stCondLst>
                                  <p:childTnLst>
                                    <p:animRot by="-21600000">
                                      <p:cBhvr>
                                        <p:cTn id="15" dur="6000" fill="hold"/>
                                        <p:tgtEl>
                                          <p:spTgt spid="11"/>
                                        </p:tgtEl>
                                        <p:attrNameLst>
                                          <p:attrName>r</p:attrName>
                                        </p:attrNameLst>
                                      </p:cBhvr>
                                    </p:animRot>
                                  </p:childTnLst>
                                </p:cTn>
                              </p:par>
                              <p:par>
                                <p:cTn id="16" presetID="8" presetClass="emph" presetSubtype="0" fill="hold" nodeType="withEffect">
                                  <p:stCondLst>
                                    <p:cond delay="0"/>
                                  </p:stCondLst>
                                  <p:childTnLst>
                                    <p:animRot by="21600000">
                                      <p:cBhvr>
                                        <p:cTn id="17" dur="6000" fill="hold"/>
                                        <p:tgtEl>
                                          <p:spTgt spid="5"/>
                                        </p:tgtEl>
                                        <p:attrNameLst>
                                          <p:attrName>r</p:attrName>
                                        </p:attrNameLst>
                                      </p:cBhvr>
                                    </p:animRot>
                                  </p:childTnLst>
                                </p:cTn>
                              </p:par>
                              <p:par>
                                <p:cTn id="18" presetID="8" presetClass="emph" presetSubtype="0" fill="hold" nodeType="withEffect">
                                  <p:stCondLst>
                                    <p:cond delay="0"/>
                                  </p:stCondLst>
                                  <p:childTnLst>
                                    <p:animRot by="-21600000">
                                      <p:cBhvr>
                                        <p:cTn id="19" dur="6000" fill="hold"/>
                                        <p:tgtEl>
                                          <p:spTgt spid="8"/>
                                        </p:tgtEl>
                                        <p:attrNameLst>
                                          <p:attrName>r</p:attrName>
                                        </p:attrNameLst>
                                      </p:cBhvr>
                                    </p:animRot>
                                  </p:childTnLst>
                                </p:cTn>
                              </p:par>
                              <p:par>
                                <p:cTn id="20" presetID="2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par>
                                <p:cTn id="23" presetID="8" presetClass="emph" presetSubtype="0" fill="hold" nodeType="withEffect">
                                  <p:stCondLst>
                                    <p:cond delay="0"/>
                                  </p:stCondLst>
                                  <p:childTnLst>
                                    <p:animRot by="21600000">
                                      <p:cBhvr>
                                        <p:cTn id="24" dur="6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8"/>
          <p:cNvSpPr/>
          <p:nvPr>
            <p:custDataLst>
              <p:tags r:id="rId1"/>
            </p:custDataLst>
          </p:nvPr>
        </p:nvSpPr>
        <p:spPr>
          <a:xfrm>
            <a:off x="4834233" y="1934940"/>
            <a:ext cx="165851" cy="19418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6" name="MH_Other_1"/>
          <p:cNvSpPr/>
          <p:nvPr>
            <p:custDataLst>
              <p:tags r:id="rId2"/>
            </p:custDataLst>
          </p:nvPr>
        </p:nvSpPr>
        <p:spPr>
          <a:xfrm>
            <a:off x="4834233" y="1938125"/>
            <a:ext cx="165851" cy="1938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7" name="MH_Other_2"/>
          <p:cNvSpPr/>
          <p:nvPr>
            <p:custDataLst>
              <p:tags r:id="rId3"/>
            </p:custDataLst>
          </p:nvPr>
        </p:nvSpPr>
        <p:spPr>
          <a:xfrm>
            <a:off x="2104969"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8" name="MH_Other_3"/>
          <p:cNvSpPr/>
          <p:nvPr>
            <p:custDataLst>
              <p:tags r:id="rId4"/>
            </p:custDataLst>
          </p:nvPr>
        </p:nvSpPr>
        <p:spPr>
          <a:xfrm>
            <a:off x="229700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9" name="MH_Other_4"/>
          <p:cNvSpPr/>
          <p:nvPr>
            <p:custDataLst>
              <p:tags r:id="rId5"/>
            </p:custDataLst>
          </p:nvPr>
        </p:nvSpPr>
        <p:spPr>
          <a:xfrm>
            <a:off x="2104969" y="3532793"/>
            <a:ext cx="164396" cy="343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0" name="MH_Other_5"/>
          <p:cNvSpPr/>
          <p:nvPr>
            <p:custDataLst>
              <p:tags r:id="rId6"/>
            </p:custDataLst>
          </p:nvPr>
        </p:nvSpPr>
        <p:spPr>
          <a:xfrm>
            <a:off x="2297007" y="2399965"/>
            <a:ext cx="164396" cy="14768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1" name="MH_SubTitle_1"/>
          <p:cNvSpPr txBox="1"/>
          <p:nvPr>
            <p:custDataLst>
              <p:tags r:id="rId7"/>
            </p:custDataLst>
          </p:nvPr>
        </p:nvSpPr>
        <p:spPr>
          <a:xfrm>
            <a:off x="2098923" y="3947875"/>
            <a:ext cx="348167"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南京</a:t>
            </a:r>
            <a:endParaRPr lang="zh-CN" altLang="en-US" sz="1000" dirty="0">
              <a:solidFill>
                <a:srgbClr val="080808"/>
              </a:solidFill>
              <a:latin typeface="+mn-lt"/>
              <a:ea typeface="+mn-ea"/>
              <a:cs typeface="+mn-ea"/>
              <a:sym typeface="+mn-lt"/>
            </a:endParaRPr>
          </a:p>
        </p:txBody>
      </p:sp>
      <p:sp>
        <p:nvSpPr>
          <p:cNvPr id="12" name="MH_Other_6"/>
          <p:cNvSpPr/>
          <p:nvPr>
            <p:custDataLst>
              <p:tags r:id="rId8"/>
            </p:custDataLst>
          </p:nvPr>
        </p:nvSpPr>
        <p:spPr>
          <a:xfrm>
            <a:off x="278292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3" name="MH_Other_7"/>
          <p:cNvSpPr/>
          <p:nvPr>
            <p:custDataLst>
              <p:tags r:id="rId9"/>
            </p:custDataLst>
          </p:nvPr>
        </p:nvSpPr>
        <p:spPr>
          <a:xfrm>
            <a:off x="297495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4" name="MH_Other_8"/>
          <p:cNvSpPr/>
          <p:nvPr>
            <p:custDataLst>
              <p:tags r:id="rId10"/>
            </p:custDataLst>
          </p:nvPr>
        </p:nvSpPr>
        <p:spPr>
          <a:xfrm>
            <a:off x="2782920" y="3120856"/>
            <a:ext cx="164396" cy="755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5" name="MH_Other_9"/>
          <p:cNvSpPr/>
          <p:nvPr>
            <p:custDataLst>
              <p:tags r:id="rId11"/>
            </p:custDataLst>
          </p:nvPr>
        </p:nvSpPr>
        <p:spPr>
          <a:xfrm>
            <a:off x="2974957" y="2540108"/>
            <a:ext cx="164396" cy="133667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6" name="MH_SubTitle_2"/>
          <p:cNvSpPr txBox="1"/>
          <p:nvPr>
            <p:custDataLst>
              <p:tags r:id="rId12"/>
            </p:custDataLst>
          </p:nvPr>
        </p:nvSpPr>
        <p:spPr>
          <a:xfrm>
            <a:off x="2789962" y="3947875"/>
            <a:ext cx="348168"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武汉</a:t>
            </a:r>
            <a:endParaRPr lang="zh-CN" altLang="en-US" sz="1000" dirty="0">
              <a:solidFill>
                <a:srgbClr val="080808"/>
              </a:solidFill>
              <a:latin typeface="+mn-lt"/>
              <a:ea typeface="+mn-ea"/>
              <a:cs typeface="+mn-ea"/>
              <a:sym typeface="+mn-lt"/>
            </a:endParaRPr>
          </a:p>
        </p:txBody>
      </p:sp>
      <p:sp>
        <p:nvSpPr>
          <p:cNvPr id="17" name="MH_Other_10"/>
          <p:cNvSpPr/>
          <p:nvPr>
            <p:custDataLst>
              <p:tags r:id="rId13"/>
            </p:custDataLst>
          </p:nvPr>
        </p:nvSpPr>
        <p:spPr>
          <a:xfrm>
            <a:off x="3463780"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8" name="MH_Other_11"/>
          <p:cNvSpPr/>
          <p:nvPr>
            <p:custDataLst>
              <p:tags r:id="rId14"/>
            </p:custDataLst>
          </p:nvPr>
        </p:nvSpPr>
        <p:spPr>
          <a:xfrm>
            <a:off x="365581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19" name="MH_Other_12"/>
          <p:cNvSpPr/>
          <p:nvPr>
            <p:custDataLst>
              <p:tags r:id="rId15"/>
            </p:custDataLst>
          </p:nvPr>
        </p:nvSpPr>
        <p:spPr>
          <a:xfrm>
            <a:off x="3463780" y="3483955"/>
            <a:ext cx="164396" cy="39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0" name="MH_Other_13"/>
          <p:cNvSpPr/>
          <p:nvPr>
            <p:custDataLst>
              <p:tags r:id="rId16"/>
            </p:custDataLst>
          </p:nvPr>
        </p:nvSpPr>
        <p:spPr>
          <a:xfrm>
            <a:off x="3655817" y="2773682"/>
            <a:ext cx="164396"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1" name="MH_SubTitle_3"/>
          <p:cNvSpPr txBox="1"/>
          <p:nvPr>
            <p:custDataLst>
              <p:tags r:id="rId17"/>
            </p:custDataLst>
          </p:nvPr>
        </p:nvSpPr>
        <p:spPr>
          <a:xfrm>
            <a:off x="3482461" y="3947875"/>
            <a:ext cx="348168"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无锡</a:t>
            </a:r>
            <a:endParaRPr lang="zh-CN" altLang="en-US" sz="1000" dirty="0">
              <a:solidFill>
                <a:srgbClr val="080808"/>
              </a:solidFill>
              <a:latin typeface="+mn-lt"/>
              <a:ea typeface="+mn-ea"/>
              <a:cs typeface="+mn-ea"/>
              <a:sym typeface="+mn-lt"/>
            </a:endParaRPr>
          </a:p>
        </p:txBody>
      </p:sp>
      <p:sp>
        <p:nvSpPr>
          <p:cNvPr id="22" name="MH_Other_14"/>
          <p:cNvSpPr/>
          <p:nvPr>
            <p:custDataLst>
              <p:tags r:id="rId18"/>
            </p:custDataLst>
          </p:nvPr>
        </p:nvSpPr>
        <p:spPr>
          <a:xfrm>
            <a:off x="4147554"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3" name="MH_Other_15"/>
          <p:cNvSpPr/>
          <p:nvPr>
            <p:custDataLst>
              <p:tags r:id="rId19"/>
            </p:custDataLst>
          </p:nvPr>
        </p:nvSpPr>
        <p:spPr>
          <a:xfrm>
            <a:off x="433958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4" name="MH_Other_16"/>
          <p:cNvSpPr/>
          <p:nvPr>
            <p:custDataLst>
              <p:tags r:id="rId20"/>
            </p:custDataLst>
          </p:nvPr>
        </p:nvSpPr>
        <p:spPr>
          <a:xfrm>
            <a:off x="4147554" y="2831013"/>
            <a:ext cx="165851" cy="104576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5" name="MH_Other_17"/>
          <p:cNvSpPr/>
          <p:nvPr>
            <p:custDataLst>
              <p:tags r:id="rId21"/>
            </p:custDataLst>
          </p:nvPr>
        </p:nvSpPr>
        <p:spPr>
          <a:xfrm>
            <a:off x="4339587" y="2576203"/>
            <a:ext cx="164396" cy="13005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29" name="MH_SubTitle_4"/>
          <p:cNvSpPr txBox="1"/>
          <p:nvPr>
            <p:custDataLst>
              <p:tags r:id="rId22"/>
            </p:custDataLst>
          </p:nvPr>
        </p:nvSpPr>
        <p:spPr>
          <a:xfrm>
            <a:off x="4173508" y="3947875"/>
            <a:ext cx="348167"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杭州</a:t>
            </a:r>
            <a:endParaRPr lang="zh-CN" altLang="en-US" sz="1000" dirty="0">
              <a:solidFill>
                <a:srgbClr val="080808"/>
              </a:solidFill>
              <a:latin typeface="+mn-lt"/>
              <a:ea typeface="+mn-ea"/>
              <a:cs typeface="+mn-ea"/>
              <a:sym typeface="+mn-lt"/>
            </a:endParaRPr>
          </a:p>
        </p:txBody>
      </p:sp>
      <p:sp>
        <p:nvSpPr>
          <p:cNvPr id="30" name="MH_Other_19"/>
          <p:cNvSpPr/>
          <p:nvPr>
            <p:custDataLst>
              <p:tags r:id="rId23"/>
            </p:custDataLst>
          </p:nvPr>
        </p:nvSpPr>
        <p:spPr>
          <a:xfrm>
            <a:off x="5026267" y="1934940"/>
            <a:ext cx="164396"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1" name="MH_Other_20"/>
          <p:cNvSpPr/>
          <p:nvPr>
            <p:custDataLst>
              <p:tags r:id="rId24"/>
            </p:custDataLst>
          </p:nvPr>
        </p:nvSpPr>
        <p:spPr>
          <a:xfrm>
            <a:off x="5026267" y="2876666"/>
            <a:ext cx="164396" cy="10001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2" name="MH_SubTitle_5"/>
          <p:cNvSpPr txBox="1"/>
          <p:nvPr>
            <p:custDataLst>
              <p:tags r:id="rId25"/>
            </p:custDataLst>
          </p:nvPr>
        </p:nvSpPr>
        <p:spPr>
          <a:xfrm>
            <a:off x="4864549" y="3947875"/>
            <a:ext cx="348168"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宁波</a:t>
            </a:r>
            <a:endParaRPr lang="zh-CN" altLang="en-US" sz="1000" dirty="0">
              <a:solidFill>
                <a:srgbClr val="080808"/>
              </a:solidFill>
              <a:latin typeface="+mn-lt"/>
              <a:ea typeface="+mn-ea"/>
              <a:cs typeface="+mn-ea"/>
              <a:sym typeface="+mn-lt"/>
            </a:endParaRPr>
          </a:p>
        </p:txBody>
      </p:sp>
      <p:sp>
        <p:nvSpPr>
          <p:cNvPr id="33" name="MH_Other_21"/>
          <p:cNvSpPr/>
          <p:nvPr>
            <p:custDataLst>
              <p:tags r:id="rId26"/>
            </p:custDataLst>
          </p:nvPr>
        </p:nvSpPr>
        <p:spPr>
          <a:xfrm>
            <a:off x="5523822"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4" name="MH_Other_22"/>
          <p:cNvSpPr/>
          <p:nvPr>
            <p:custDataLst>
              <p:tags r:id="rId27"/>
            </p:custDataLst>
          </p:nvPr>
        </p:nvSpPr>
        <p:spPr>
          <a:xfrm>
            <a:off x="5715860"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5" name="MH_Other_23"/>
          <p:cNvSpPr/>
          <p:nvPr>
            <p:custDataLst>
              <p:tags r:id="rId28"/>
            </p:custDataLst>
          </p:nvPr>
        </p:nvSpPr>
        <p:spPr>
          <a:xfrm>
            <a:off x="5523822" y="3077323"/>
            <a:ext cx="165851" cy="7994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6" name="MH_Other_24"/>
          <p:cNvSpPr/>
          <p:nvPr>
            <p:custDataLst>
              <p:tags r:id="rId29"/>
            </p:custDataLst>
          </p:nvPr>
        </p:nvSpPr>
        <p:spPr>
          <a:xfrm>
            <a:off x="5715860" y="2941429"/>
            <a:ext cx="165851" cy="93535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7" name="MH_SubTitle_6"/>
          <p:cNvSpPr txBox="1"/>
          <p:nvPr>
            <p:custDataLst>
              <p:tags r:id="rId30"/>
            </p:custDataLst>
          </p:nvPr>
        </p:nvSpPr>
        <p:spPr>
          <a:xfrm>
            <a:off x="5555597" y="3947875"/>
            <a:ext cx="348167"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上海</a:t>
            </a:r>
            <a:endParaRPr lang="zh-CN" altLang="en-US" sz="1000" dirty="0">
              <a:solidFill>
                <a:srgbClr val="080808"/>
              </a:solidFill>
              <a:latin typeface="+mn-lt"/>
              <a:ea typeface="+mn-ea"/>
              <a:cs typeface="+mn-ea"/>
              <a:sym typeface="+mn-lt"/>
            </a:endParaRPr>
          </a:p>
        </p:txBody>
      </p:sp>
      <p:sp>
        <p:nvSpPr>
          <p:cNvPr id="38" name="MH_Other_25"/>
          <p:cNvSpPr/>
          <p:nvPr>
            <p:custDataLst>
              <p:tags r:id="rId31"/>
            </p:custDataLst>
          </p:nvPr>
        </p:nvSpPr>
        <p:spPr>
          <a:xfrm>
            <a:off x="6217777"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39" name="MH_Other_26"/>
          <p:cNvSpPr/>
          <p:nvPr>
            <p:custDataLst>
              <p:tags r:id="rId32"/>
            </p:custDataLst>
          </p:nvPr>
        </p:nvSpPr>
        <p:spPr>
          <a:xfrm>
            <a:off x="6408358"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0" name="MH_Other_27"/>
          <p:cNvSpPr/>
          <p:nvPr>
            <p:custDataLst>
              <p:tags r:id="rId33"/>
            </p:custDataLst>
          </p:nvPr>
        </p:nvSpPr>
        <p:spPr>
          <a:xfrm>
            <a:off x="6217777" y="2876666"/>
            <a:ext cx="164395" cy="1000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1" name="MH_Other_28"/>
          <p:cNvSpPr/>
          <p:nvPr>
            <p:custDataLst>
              <p:tags r:id="rId34"/>
            </p:custDataLst>
          </p:nvPr>
        </p:nvSpPr>
        <p:spPr>
          <a:xfrm>
            <a:off x="6408358" y="2773682"/>
            <a:ext cx="165851" cy="11031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2" name="MH_SubTitle_7"/>
          <p:cNvSpPr txBox="1"/>
          <p:nvPr>
            <p:custDataLst>
              <p:tags r:id="rId35"/>
            </p:custDataLst>
          </p:nvPr>
        </p:nvSpPr>
        <p:spPr>
          <a:xfrm>
            <a:off x="6224165" y="3947875"/>
            <a:ext cx="348846"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北京</a:t>
            </a:r>
            <a:endParaRPr lang="zh-CN" altLang="en-US" sz="1000" dirty="0">
              <a:solidFill>
                <a:srgbClr val="080808"/>
              </a:solidFill>
              <a:latin typeface="+mn-lt"/>
              <a:ea typeface="+mn-ea"/>
              <a:cs typeface="+mn-ea"/>
              <a:sym typeface="+mn-lt"/>
            </a:endParaRPr>
          </a:p>
        </p:txBody>
      </p:sp>
      <p:sp>
        <p:nvSpPr>
          <p:cNvPr id="43" name="MH_Other_29"/>
          <p:cNvSpPr/>
          <p:nvPr>
            <p:custDataLst>
              <p:tags r:id="rId36"/>
            </p:custDataLst>
          </p:nvPr>
        </p:nvSpPr>
        <p:spPr>
          <a:xfrm>
            <a:off x="6913185"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4" name="MH_Other_30"/>
          <p:cNvSpPr/>
          <p:nvPr>
            <p:custDataLst>
              <p:tags r:id="rId37"/>
            </p:custDataLst>
          </p:nvPr>
        </p:nvSpPr>
        <p:spPr>
          <a:xfrm>
            <a:off x="7105223"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5" name="MH_Other_31"/>
          <p:cNvSpPr/>
          <p:nvPr>
            <p:custDataLst>
              <p:tags r:id="rId38"/>
            </p:custDataLst>
          </p:nvPr>
        </p:nvSpPr>
        <p:spPr>
          <a:xfrm>
            <a:off x="6913182" y="3619301"/>
            <a:ext cx="164394" cy="246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00">
              <a:solidFill>
                <a:srgbClr val="080808"/>
              </a:solidFill>
              <a:cs typeface="+mn-ea"/>
              <a:sym typeface="+mn-lt"/>
            </a:endParaRPr>
          </a:p>
        </p:txBody>
      </p:sp>
      <p:sp>
        <p:nvSpPr>
          <p:cNvPr id="46" name="MH_Other_32"/>
          <p:cNvSpPr/>
          <p:nvPr>
            <p:custDataLst>
              <p:tags r:id="rId39"/>
            </p:custDataLst>
          </p:nvPr>
        </p:nvSpPr>
        <p:spPr>
          <a:xfrm>
            <a:off x="7105223" y="3190925"/>
            <a:ext cx="164395" cy="68585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7" name="MH_SubTitle_8"/>
          <p:cNvSpPr txBox="1"/>
          <p:nvPr>
            <p:custDataLst>
              <p:tags r:id="rId40"/>
            </p:custDataLst>
          </p:nvPr>
        </p:nvSpPr>
        <p:spPr>
          <a:xfrm>
            <a:off x="6939136" y="3947875"/>
            <a:ext cx="348168"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青岛</a:t>
            </a:r>
            <a:endParaRPr lang="zh-CN" altLang="en-US" sz="1000" dirty="0">
              <a:solidFill>
                <a:srgbClr val="080808"/>
              </a:solidFill>
              <a:latin typeface="+mn-lt"/>
              <a:ea typeface="+mn-ea"/>
              <a:cs typeface="+mn-ea"/>
              <a:sym typeface="+mn-lt"/>
            </a:endParaRPr>
          </a:p>
        </p:txBody>
      </p:sp>
      <p:sp>
        <p:nvSpPr>
          <p:cNvPr id="48" name="MH_Other_33"/>
          <p:cNvSpPr/>
          <p:nvPr>
            <p:custDataLst>
              <p:tags r:id="rId41"/>
            </p:custDataLst>
          </p:nvPr>
        </p:nvSpPr>
        <p:spPr>
          <a:xfrm>
            <a:off x="7611503" y="1934940"/>
            <a:ext cx="165851"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49" name="MH_Other_34"/>
          <p:cNvSpPr/>
          <p:nvPr>
            <p:custDataLst>
              <p:tags r:id="rId42"/>
            </p:custDataLst>
          </p:nvPr>
        </p:nvSpPr>
        <p:spPr>
          <a:xfrm>
            <a:off x="7803541" y="1934940"/>
            <a:ext cx="164395" cy="194184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50" name="MH_Other_35"/>
          <p:cNvSpPr/>
          <p:nvPr>
            <p:custDataLst>
              <p:tags r:id="rId43"/>
            </p:custDataLst>
          </p:nvPr>
        </p:nvSpPr>
        <p:spPr>
          <a:xfrm>
            <a:off x="7611503" y="2063405"/>
            <a:ext cx="165851" cy="181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51" name="MH_Other_36"/>
          <p:cNvSpPr/>
          <p:nvPr>
            <p:custDataLst>
              <p:tags r:id="rId44"/>
            </p:custDataLst>
          </p:nvPr>
        </p:nvSpPr>
        <p:spPr>
          <a:xfrm>
            <a:off x="7803541" y="2460482"/>
            <a:ext cx="164395" cy="14163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80808"/>
              </a:solidFill>
              <a:cs typeface="+mn-ea"/>
              <a:sym typeface="+mn-lt"/>
            </a:endParaRPr>
          </a:p>
        </p:txBody>
      </p:sp>
      <p:sp>
        <p:nvSpPr>
          <p:cNvPr id="52" name="MH_SubTitle_9"/>
          <p:cNvSpPr txBox="1"/>
          <p:nvPr>
            <p:custDataLst>
              <p:tags r:id="rId45"/>
            </p:custDataLst>
          </p:nvPr>
        </p:nvSpPr>
        <p:spPr>
          <a:xfrm>
            <a:off x="7630184" y="3947875"/>
            <a:ext cx="348167" cy="198619"/>
          </a:xfrm>
          <a:prstGeom prst="rect">
            <a:avLst/>
          </a:prstGeom>
          <a:noFill/>
        </p:spPr>
        <p:txBody>
          <a:bodyPr lIns="0" tIns="0" rIns="0" bIns="0" numCol="1">
            <a:prstTxWarp prst="textPlain">
              <a:avLst/>
            </a:prstTxWarp>
          </a:bodyPr>
          <a:lstStyle/>
          <a:p>
            <a:pPr algn="ctr" fontAlgn="auto">
              <a:lnSpc>
                <a:spcPct val="150000"/>
              </a:lnSpc>
              <a:spcBef>
                <a:spcPts val="0"/>
              </a:spcBef>
              <a:spcAft>
                <a:spcPts val="0"/>
              </a:spcAft>
              <a:defRPr/>
            </a:pPr>
            <a:r>
              <a:rPr lang="zh-CN" altLang="en-US" sz="1000" dirty="0">
                <a:solidFill>
                  <a:srgbClr val="080808"/>
                </a:solidFill>
                <a:latin typeface="+mn-lt"/>
                <a:ea typeface="+mn-ea"/>
                <a:cs typeface="+mn-ea"/>
                <a:sym typeface="+mn-lt"/>
              </a:rPr>
              <a:t>大连</a:t>
            </a:r>
            <a:endParaRPr lang="zh-CN" altLang="en-US" sz="1000" dirty="0">
              <a:solidFill>
                <a:srgbClr val="080808"/>
              </a:solidFill>
              <a:latin typeface="+mn-lt"/>
              <a:ea typeface="+mn-ea"/>
              <a:cs typeface="+mn-ea"/>
              <a:sym typeface="+mn-lt"/>
            </a:endParaRPr>
          </a:p>
        </p:txBody>
      </p:sp>
      <p:sp>
        <p:nvSpPr>
          <p:cNvPr id="53" name="MH_Other_37"/>
          <p:cNvSpPr txBox="1"/>
          <p:nvPr>
            <p:custDataLst>
              <p:tags r:id="rId46"/>
            </p:custDataLst>
          </p:nvPr>
        </p:nvSpPr>
        <p:spPr>
          <a:xfrm>
            <a:off x="1261168" y="3614541"/>
            <a:ext cx="746328" cy="264362"/>
          </a:xfrm>
          <a:prstGeom prst="rect">
            <a:avLst/>
          </a:prstGeom>
          <a:noFill/>
        </p:spPr>
        <p:txBody>
          <a:bodyPr lIns="0" tIns="0" rIns="0" bIns="0" anchor="ctr" anchorCtr="1"/>
          <a:lstStyle/>
          <a:p>
            <a:pPr algn="ctr" fontAlgn="auto">
              <a:lnSpc>
                <a:spcPct val="150000"/>
              </a:lnSpc>
              <a:spcBef>
                <a:spcPts val="0"/>
              </a:spcBef>
              <a:spcAft>
                <a:spcPts val="0"/>
              </a:spcAft>
              <a:defRPr/>
            </a:pPr>
            <a:r>
              <a:rPr lang="en-US" altLang="zh-CN" sz="1600" dirty="0">
                <a:solidFill>
                  <a:srgbClr val="080808"/>
                </a:solidFill>
                <a:latin typeface="+mn-lt"/>
                <a:ea typeface="+mn-ea"/>
                <a:cs typeface="+mn-ea"/>
                <a:sym typeface="+mn-lt"/>
              </a:rPr>
              <a:t>0</a:t>
            </a:r>
            <a:endParaRPr lang="zh-CN" altLang="en-US" sz="1600" dirty="0">
              <a:solidFill>
                <a:srgbClr val="080808"/>
              </a:solidFill>
              <a:latin typeface="+mn-lt"/>
              <a:ea typeface="+mn-ea"/>
              <a:cs typeface="+mn-ea"/>
              <a:sym typeface="+mn-lt"/>
            </a:endParaRPr>
          </a:p>
        </p:txBody>
      </p:sp>
      <p:sp>
        <p:nvSpPr>
          <p:cNvPr id="54" name="MH_Other_38"/>
          <p:cNvSpPr txBox="1"/>
          <p:nvPr>
            <p:custDataLst>
              <p:tags r:id="rId47"/>
            </p:custDataLst>
          </p:nvPr>
        </p:nvSpPr>
        <p:spPr>
          <a:xfrm>
            <a:off x="1261168" y="3160876"/>
            <a:ext cx="746328" cy="265423"/>
          </a:xfrm>
          <a:prstGeom prst="rect">
            <a:avLst/>
          </a:prstGeom>
          <a:noFill/>
        </p:spPr>
        <p:txBody>
          <a:bodyPr lIns="0" tIns="0" rIns="0" bIns="0" anchor="ctr" anchorCtr="1"/>
          <a:lstStyle/>
          <a:p>
            <a:pPr algn="ctr" fontAlgn="auto">
              <a:lnSpc>
                <a:spcPct val="150000"/>
              </a:lnSpc>
              <a:spcBef>
                <a:spcPts val="0"/>
              </a:spcBef>
              <a:spcAft>
                <a:spcPts val="0"/>
              </a:spcAft>
              <a:defRPr/>
            </a:pPr>
            <a:r>
              <a:rPr lang="en-US" altLang="zh-CN" sz="1600" dirty="0">
                <a:solidFill>
                  <a:srgbClr val="080808"/>
                </a:solidFill>
                <a:latin typeface="+mn-lt"/>
                <a:ea typeface="+mn-ea"/>
                <a:cs typeface="+mn-ea"/>
                <a:sym typeface="+mn-lt"/>
              </a:rPr>
              <a:t>250</a:t>
            </a:r>
            <a:endParaRPr lang="zh-CN" altLang="en-US" sz="1600" dirty="0">
              <a:solidFill>
                <a:srgbClr val="080808"/>
              </a:solidFill>
              <a:latin typeface="+mn-lt"/>
              <a:ea typeface="+mn-ea"/>
              <a:cs typeface="+mn-ea"/>
              <a:sym typeface="+mn-lt"/>
            </a:endParaRPr>
          </a:p>
        </p:txBody>
      </p:sp>
      <p:sp>
        <p:nvSpPr>
          <p:cNvPr id="55" name="MH_Other_39"/>
          <p:cNvSpPr txBox="1"/>
          <p:nvPr>
            <p:custDataLst>
              <p:tags r:id="rId48"/>
            </p:custDataLst>
          </p:nvPr>
        </p:nvSpPr>
        <p:spPr>
          <a:xfrm>
            <a:off x="1261168" y="2708262"/>
            <a:ext cx="746328" cy="264362"/>
          </a:xfrm>
          <a:prstGeom prst="rect">
            <a:avLst/>
          </a:prstGeom>
          <a:noFill/>
        </p:spPr>
        <p:txBody>
          <a:bodyPr lIns="0" tIns="0" rIns="0" bIns="0" anchor="ctr" anchorCtr="1"/>
          <a:lstStyle/>
          <a:p>
            <a:pPr algn="ctr" fontAlgn="auto">
              <a:lnSpc>
                <a:spcPct val="150000"/>
              </a:lnSpc>
              <a:spcBef>
                <a:spcPts val="0"/>
              </a:spcBef>
              <a:spcAft>
                <a:spcPts val="0"/>
              </a:spcAft>
              <a:defRPr/>
            </a:pPr>
            <a:r>
              <a:rPr lang="en-US" altLang="zh-CN" sz="1600" dirty="0">
                <a:solidFill>
                  <a:srgbClr val="080808"/>
                </a:solidFill>
                <a:latin typeface="+mn-lt"/>
                <a:ea typeface="+mn-ea"/>
                <a:cs typeface="+mn-ea"/>
                <a:sym typeface="+mn-lt"/>
              </a:rPr>
              <a:t>500</a:t>
            </a:r>
            <a:endParaRPr lang="zh-CN" altLang="en-US" sz="1600" dirty="0">
              <a:solidFill>
                <a:srgbClr val="080808"/>
              </a:solidFill>
              <a:latin typeface="+mn-lt"/>
              <a:ea typeface="+mn-ea"/>
              <a:cs typeface="+mn-ea"/>
              <a:sym typeface="+mn-lt"/>
            </a:endParaRPr>
          </a:p>
        </p:txBody>
      </p:sp>
      <p:sp>
        <p:nvSpPr>
          <p:cNvPr id="56" name="MH_Other_40"/>
          <p:cNvSpPr txBox="1"/>
          <p:nvPr>
            <p:custDataLst>
              <p:tags r:id="rId49"/>
            </p:custDataLst>
          </p:nvPr>
        </p:nvSpPr>
        <p:spPr>
          <a:xfrm>
            <a:off x="1261168" y="2255652"/>
            <a:ext cx="746328" cy="264362"/>
          </a:xfrm>
          <a:prstGeom prst="rect">
            <a:avLst/>
          </a:prstGeom>
          <a:noFill/>
        </p:spPr>
        <p:txBody>
          <a:bodyPr lIns="0" tIns="0" rIns="0" bIns="0" anchor="ctr" anchorCtr="1"/>
          <a:lstStyle/>
          <a:p>
            <a:pPr algn="ctr" fontAlgn="auto">
              <a:lnSpc>
                <a:spcPct val="150000"/>
              </a:lnSpc>
              <a:spcBef>
                <a:spcPts val="0"/>
              </a:spcBef>
              <a:spcAft>
                <a:spcPts val="0"/>
              </a:spcAft>
              <a:defRPr/>
            </a:pPr>
            <a:r>
              <a:rPr lang="en-US" altLang="zh-CN" sz="1600" dirty="0">
                <a:solidFill>
                  <a:srgbClr val="080808"/>
                </a:solidFill>
                <a:latin typeface="+mn-lt"/>
                <a:ea typeface="+mn-ea"/>
                <a:cs typeface="+mn-ea"/>
                <a:sym typeface="+mn-lt"/>
              </a:rPr>
              <a:t>750</a:t>
            </a:r>
            <a:endParaRPr lang="zh-CN" altLang="en-US" sz="1600" dirty="0">
              <a:solidFill>
                <a:srgbClr val="080808"/>
              </a:solidFill>
              <a:latin typeface="+mn-lt"/>
              <a:ea typeface="+mn-ea"/>
              <a:cs typeface="+mn-ea"/>
              <a:sym typeface="+mn-lt"/>
            </a:endParaRPr>
          </a:p>
        </p:txBody>
      </p:sp>
      <p:sp>
        <p:nvSpPr>
          <p:cNvPr id="57" name="MH_Other_41"/>
          <p:cNvSpPr txBox="1"/>
          <p:nvPr>
            <p:custDataLst>
              <p:tags r:id="rId50"/>
            </p:custDataLst>
          </p:nvPr>
        </p:nvSpPr>
        <p:spPr>
          <a:xfrm>
            <a:off x="1261168" y="1803042"/>
            <a:ext cx="746328" cy="264362"/>
          </a:xfrm>
          <a:prstGeom prst="rect">
            <a:avLst/>
          </a:prstGeom>
          <a:noFill/>
        </p:spPr>
        <p:txBody>
          <a:bodyPr lIns="0" tIns="0" rIns="0" bIns="0" anchor="ctr" anchorCtr="1"/>
          <a:lstStyle/>
          <a:p>
            <a:pPr algn="ctr" fontAlgn="auto">
              <a:lnSpc>
                <a:spcPct val="150000"/>
              </a:lnSpc>
              <a:spcBef>
                <a:spcPts val="0"/>
              </a:spcBef>
              <a:spcAft>
                <a:spcPts val="0"/>
              </a:spcAft>
              <a:defRPr/>
            </a:pPr>
            <a:r>
              <a:rPr lang="en-US" altLang="zh-CN" sz="1600" dirty="0">
                <a:solidFill>
                  <a:srgbClr val="080808"/>
                </a:solidFill>
                <a:latin typeface="+mn-lt"/>
                <a:ea typeface="+mn-ea"/>
                <a:cs typeface="+mn-ea"/>
                <a:sym typeface="+mn-lt"/>
              </a:rPr>
              <a:t>100</a:t>
            </a:r>
            <a:endParaRPr lang="zh-CN" altLang="en-US" sz="1600" dirty="0">
              <a:solidFill>
                <a:srgbClr val="080808"/>
              </a:solidFill>
              <a:latin typeface="+mn-lt"/>
              <a:ea typeface="+mn-ea"/>
              <a:cs typeface="+mn-ea"/>
              <a:sym typeface="+mn-lt"/>
            </a:endParaRPr>
          </a:p>
        </p:txBody>
      </p:sp>
      <p:sp>
        <p:nvSpPr>
          <p:cNvPr id="58" name="MH_Other_42"/>
          <p:cNvSpPr/>
          <p:nvPr>
            <p:custDataLst>
              <p:tags r:id="rId51"/>
            </p:custDataLst>
          </p:nvPr>
        </p:nvSpPr>
        <p:spPr>
          <a:xfrm>
            <a:off x="3482353" y="4414427"/>
            <a:ext cx="158576" cy="114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algn="ctr" fontAlgn="auto">
              <a:spcBef>
                <a:spcPts val="0"/>
              </a:spcBef>
              <a:spcAft>
                <a:spcPts val="0"/>
              </a:spcAft>
              <a:defRPr/>
            </a:pPr>
            <a:endParaRPr lang="zh-CN" altLang="en-US" sz="1400">
              <a:solidFill>
                <a:srgbClr val="080808"/>
              </a:solidFill>
              <a:cs typeface="+mn-ea"/>
              <a:sym typeface="+mn-lt"/>
            </a:endParaRPr>
          </a:p>
        </p:txBody>
      </p:sp>
      <p:sp>
        <p:nvSpPr>
          <p:cNvPr id="59" name="MH_Other_43"/>
          <p:cNvSpPr txBox="1"/>
          <p:nvPr>
            <p:custDataLst>
              <p:tags r:id="rId52"/>
            </p:custDataLst>
          </p:nvPr>
        </p:nvSpPr>
        <p:spPr>
          <a:xfrm>
            <a:off x="3535315" y="4361879"/>
            <a:ext cx="1133701" cy="178399"/>
          </a:xfrm>
          <a:prstGeom prst="rect">
            <a:avLst/>
          </a:prstGeom>
          <a:noFill/>
        </p:spPr>
        <p:txBody>
          <a:bodyPr lIns="0" tIns="0" rIns="0" bIns="0" anchor="ctr" anchorCtr="1"/>
          <a:lstStyle/>
          <a:p>
            <a:pPr fontAlgn="auto">
              <a:lnSpc>
                <a:spcPct val="150000"/>
              </a:lnSpc>
              <a:spcBef>
                <a:spcPts val="0"/>
              </a:spcBef>
              <a:spcAft>
                <a:spcPts val="0"/>
              </a:spcAft>
              <a:defRPr/>
            </a:pPr>
            <a:r>
              <a:rPr lang="en-US" altLang="zh-CN" sz="1200" dirty="0">
                <a:solidFill>
                  <a:srgbClr val="080808"/>
                </a:solidFill>
                <a:latin typeface="+mn-lt"/>
                <a:ea typeface="+mn-ea"/>
                <a:cs typeface="+mn-ea"/>
                <a:sym typeface="+mn-lt"/>
              </a:rPr>
              <a:t>05</a:t>
            </a:r>
            <a:r>
              <a:rPr lang="zh-CN" altLang="en-US" sz="1200" dirty="0">
                <a:solidFill>
                  <a:srgbClr val="080808"/>
                </a:solidFill>
                <a:latin typeface="+mn-lt"/>
                <a:ea typeface="+mn-ea"/>
                <a:cs typeface="+mn-ea"/>
                <a:sym typeface="+mn-lt"/>
              </a:rPr>
              <a:t>年销售额</a:t>
            </a:r>
            <a:endParaRPr lang="zh-CN" altLang="en-US" sz="1200" dirty="0">
              <a:solidFill>
                <a:srgbClr val="080808"/>
              </a:solidFill>
              <a:latin typeface="+mn-lt"/>
              <a:ea typeface="+mn-ea"/>
              <a:cs typeface="+mn-ea"/>
              <a:sym typeface="+mn-lt"/>
            </a:endParaRPr>
          </a:p>
        </p:txBody>
      </p:sp>
      <p:sp>
        <p:nvSpPr>
          <p:cNvPr id="60" name="MH_Other_44"/>
          <p:cNvSpPr/>
          <p:nvPr>
            <p:custDataLst>
              <p:tags r:id="rId53"/>
            </p:custDataLst>
          </p:nvPr>
        </p:nvSpPr>
        <p:spPr>
          <a:xfrm>
            <a:off x="4911232" y="4414427"/>
            <a:ext cx="158576" cy="1146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62500" lnSpcReduction="20000"/>
          </a:bodyPr>
          <a:lstStyle/>
          <a:p>
            <a:pPr algn="ctr" fontAlgn="auto">
              <a:spcBef>
                <a:spcPts val="0"/>
              </a:spcBef>
              <a:spcAft>
                <a:spcPts val="0"/>
              </a:spcAft>
              <a:defRPr/>
            </a:pPr>
            <a:endParaRPr lang="zh-CN" altLang="en-US" sz="1400">
              <a:solidFill>
                <a:srgbClr val="080808"/>
              </a:solidFill>
              <a:cs typeface="+mn-ea"/>
              <a:sym typeface="+mn-lt"/>
            </a:endParaRPr>
          </a:p>
        </p:txBody>
      </p:sp>
      <p:sp>
        <p:nvSpPr>
          <p:cNvPr id="61" name="MH_Other_45"/>
          <p:cNvSpPr txBox="1"/>
          <p:nvPr>
            <p:custDataLst>
              <p:tags r:id="rId54"/>
            </p:custDataLst>
          </p:nvPr>
        </p:nvSpPr>
        <p:spPr>
          <a:xfrm>
            <a:off x="4964194" y="4361878"/>
            <a:ext cx="1303771" cy="218589"/>
          </a:xfrm>
          <a:prstGeom prst="rect">
            <a:avLst/>
          </a:prstGeom>
          <a:noFill/>
        </p:spPr>
        <p:txBody>
          <a:bodyPr lIns="0" tIns="0" rIns="0" bIns="0" anchor="ctr" anchorCtr="1"/>
          <a:lstStyle/>
          <a:p>
            <a:pPr fontAlgn="auto">
              <a:lnSpc>
                <a:spcPct val="150000"/>
              </a:lnSpc>
              <a:spcBef>
                <a:spcPts val="0"/>
              </a:spcBef>
              <a:spcAft>
                <a:spcPts val="0"/>
              </a:spcAft>
              <a:defRPr/>
            </a:pPr>
            <a:r>
              <a:rPr lang="en-US" altLang="zh-CN" sz="1200" dirty="0">
                <a:solidFill>
                  <a:srgbClr val="080808"/>
                </a:solidFill>
                <a:latin typeface="+mn-lt"/>
                <a:ea typeface="+mn-ea"/>
                <a:cs typeface="+mn-ea"/>
                <a:sym typeface="+mn-lt"/>
              </a:rPr>
              <a:t>06</a:t>
            </a:r>
            <a:r>
              <a:rPr lang="zh-CN" altLang="en-US" sz="1200" dirty="0">
                <a:solidFill>
                  <a:srgbClr val="080808"/>
                </a:solidFill>
                <a:latin typeface="+mn-lt"/>
                <a:ea typeface="+mn-ea"/>
                <a:cs typeface="+mn-ea"/>
                <a:sym typeface="+mn-lt"/>
              </a:rPr>
              <a:t>年销售额</a:t>
            </a:r>
            <a:endParaRPr lang="zh-CN" altLang="en-US" sz="1200" dirty="0">
              <a:solidFill>
                <a:srgbClr val="080808"/>
              </a:solidFill>
              <a:latin typeface="+mn-lt"/>
              <a:ea typeface="+mn-ea"/>
              <a:cs typeface="+mn-ea"/>
              <a:sym typeface="+mn-lt"/>
            </a:endParaRPr>
          </a:p>
        </p:txBody>
      </p:sp>
      <p:cxnSp>
        <p:nvCxnSpPr>
          <p:cNvPr id="62" name="MH_Other_46"/>
          <p:cNvCxnSpPr/>
          <p:nvPr>
            <p:custDataLst>
              <p:tags r:id="rId55"/>
            </p:custDataLst>
          </p:nvPr>
        </p:nvCxnSpPr>
        <p:spPr>
          <a:xfrm>
            <a:off x="1492486" y="3866162"/>
            <a:ext cx="6850792" cy="0"/>
          </a:xfrm>
          <a:prstGeom prst="line">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KSO_Shape"/>
          <p:cNvSpPr/>
          <p:nvPr/>
        </p:nvSpPr>
        <p:spPr>
          <a:xfrm>
            <a:off x="4964191" y="1605381"/>
            <a:ext cx="705582" cy="619344"/>
          </a:xfrm>
          <a:prstGeom prst="wedgeEllipseCallout">
            <a:avLst>
              <a:gd name="adj1" fmla="val -54745"/>
              <a:gd name="adj2" fmla="val 410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solidFill>
                  <a:srgbClr val="FFFFFF"/>
                </a:solidFill>
                <a:cs typeface="+mn-ea"/>
                <a:sym typeface="+mn-lt"/>
              </a:rPr>
              <a:t>添加文字</a:t>
            </a:r>
            <a:endParaRPr lang="zh-CN" altLang="en-US" sz="1200" dirty="0">
              <a:solidFill>
                <a:srgbClr val="FFFFFF"/>
              </a:solidFill>
              <a:cs typeface="+mn-ea"/>
              <a:sym typeface="+mn-lt"/>
            </a:endParaRPr>
          </a:p>
        </p:txBody>
      </p:sp>
      <p:sp>
        <p:nvSpPr>
          <p:cNvPr id="64" name="KSO_Shape"/>
          <p:cNvSpPr/>
          <p:nvPr/>
        </p:nvSpPr>
        <p:spPr>
          <a:xfrm>
            <a:off x="6834626" y="2811181"/>
            <a:ext cx="705582" cy="619344"/>
          </a:xfrm>
          <a:prstGeom prst="wedgeEllipseCallout">
            <a:avLst>
              <a:gd name="adj1" fmla="val -25046"/>
              <a:gd name="adj2" fmla="val 6569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100" dirty="0">
                <a:solidFill>
                  <a:srgbClr val="FFFFFF"/>
                </a:solidFill>
                <a:cs typeface="+mn-ea"/>
                <a:sym typeface="+mn-lt"/>
              </a:rPr>
              <a:t>添加文字</a:t>
            </a:r>
            <a:endParaRPr lang="zh-CN" altLang="en-US" sz="1100" dirty="0">
              <a:solidFill>
                <a:srgbClr val="FFFFFF"/>
              </a:solidFill>
              <a:cs typeface="+mn-ea"/>
              <a:sym typeface="+mn-lt"/>
            </a:endParaRPr>
          </a:p>
        </p:txBody>
      </p:sp>
      <p:sp>
        <p:nvSpPr>
          <p:cNvPr id="65" name="MH_Other_45"/>
          <p:cNvSpPr txBox="1"/>
          <p:nvPr>
            <p:custDataLst>
              <p:tags r:id="rId56"/>
            </p:custDataLst>
          </p:nvPr>
        </p:nvSpPr>
        <p:spPr>
          <a:xfrm>
            <a:off x="1187626" y="1440520"/>
            <a:ext cx="890493" cy="264492"/>
          </a:xfrm>
          <a:prstGeom prst="rect">
            <a:avLst/>
          </a:prstGeom>
          <a:noFill/>
        </p:spPr>
        <p:txBody>
          <a:bodyPr lIns="0" tIns="0" rIns="0" bIns="0" anchor="ctr" anchorCtr="1"/>
          <a:lstStyle/>
          <a:p>
            <a:pPr algn="ctr" fontAlgn="auto">
              <a:lnSpc>
                <a:spcPct val="150000"/>
              </a:lnSpc>
              <a:spcBef>
                <a:spcPts val="0"/>
              </a:spcBef>
              <a:spcAft>
                <a:spcPts val="0"/>
              </a:spcAft>
              <a:defRPr/>
            </a:pPr>
            <a:r>
              <a:rPr lang="zh-CN" altLang="en-US" sz="1100" dirty="0">
                <a:solidFill>
                  <a:srgbClr val="080808"/>
                </a:solidFill>
                <a:latin typeface="+mn-lt"/>
                <a:ea typeface="+mn-ea"/>
                <a:cs typeface="+mn-ea"/>
                <a:sym typeface="+mn-lt"/>
              </a:rPr>
              <a:t>单位：亿元</a:t>
            </a:r>
            <a:endParaRPr lang="zh-CN" altLang="en-US" sz="1100" dirty="0">
              <a:solidFill>
                <a:srgbClr val="080808"/>
              </a:solidFill>
              <a:latin typeface="+mn-lt"/>
              <a:ea typeface="+mn-ea"/>
              <a:cs typeface="+mn-ea"/>
              <a:sym typeface="+mn-lt"/>
            </a:endParaRPr>
          </a:p>
        </p:txBody>
      </p:sp>
      <p:sp>
        <p:nvSpPr>
          <p:cNvPr id="66" name="TextBox 78"/>
          <p:cNvSpPr txBox="1"/>
          <p:nvPr/>
        </p:nvSpPr>
        <p:spPr>
          <a:xfrm>
            <a:off x="1798059" y="987576"/>
            <a:ext cx="6104892" cy="452947"/>
          </a:xfrm>
          <a:prstGeom prst="rect">
            <a:avLst/>
          </a:prstGeom>
          <a:noFill/>
        </p:spPr>
        <p:txBody>
          <a:bodyPr wrap="square" lIns="82808" tIns="41403" rIns="82808" bIns="41403" rtlCol="0">
            <a:spAutoFit/>
          </a:bodyPr>
          <a:lstStyle>
            <a:defPPr>
              <a:defRPr lang="zh-CN"/>
            </a:defPPr>
            <a:lvl1pPr>
              <a:defRPr sz="12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fontAlgn="auto">
              <a:spcBef>
                <a:spcPts val="0"/>
              </a:spcBef>
              <a:spcAft>
                <a:spcPts val="0"/>
              </a:spcAft>
              <a:defRPr/>
            </a:pPr>
            <a:r>
              <a:rPr lang="zh-CN" altLang="en-US" dirty="0">
                <a:solidFill>
                  <a:srgbClr val="080808"/>
                </a:solidFill>
                <a:latin typeface="+mn-lt"/>
                <a:ea typeface="+mn-ea"/>
                <a:cs typeface="+mn-ea"/>
                <a:sym typeface="+mn-lt"/>
              </a:rPr>
              <a:t>在这里说点什么，单击此处添加文字单击此处添加文字单击此处添加文字单击此处添加文字单击此处添加单击此处添加文字单击此处添加文字文字</a:t>
            </a:r>
            <a:r>
              <a:rPr lang="en-US" altLang="zh-CN" dirty="0">
                <a:solidFill>
                  <a:srgbClr val="080808"/>
                </a:solidFill>
                <a:latin typeface="+mn-lt"/>
                <a:ea typeface="+mn-ea"/>
                <a:cs typeface="+mn-ea"/>
                <a:sym typeface="+mn-lt"/>
              </a:rPr>
              <a:t>……..</a:t>
            </a:r>
            <a:endParaRPr lang="zh-CN" altLang="en-US" dirty="0">
              <a:solidFill>
                <a:srgbClr val="080808"/>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00"/>
                                        <p:tgtEl>
                                          <p:spTgt spid="5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down)">
                                      <p:cBhvr>
                                        <p:cTn id="14" dur="500"/>
                                        <p:tgtEl>
                                          <p:spTgt spid="5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down)">
                                      <p:cBhvr>
                                        <p:cTn id="17" dur="500"/>
                                        <p:tgtEl>
                                          <p:spTgt spid="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00"/>
                                        <p:tgtEl>
                                          <p:spTgt spid="5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down)">
                                      <p:cBhvr>
                                        <p:cTn id="44" dur="500"/>
                                        <p:tgtEl>
                                          <p:spTgt spid="2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down)">
                                      <p:cBhvr>
                                        <p:cTn id="50" dur="500"/>
                                        <p:tgtEl>
                                          <p:spTgt spid="30"/>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down)">
                                      <p:cBhvr>
                                        <p:cTn id="56" dur="500"/>
                                        <p:tgtEl>
                                          <p:spTgt spid="3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down)">
                                      <p:cBhvr>
                                        <p:cTn id="59" dur="500"/>
                                        <p:tgtEl>
                                          <p:spTgt spid="3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down)">
                                      <p:cBhvr>
                                        <p:cTn id="62" dur="500"/>
                                        <p:tgtEl>
                                          <p:spTgt spid="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down)">
                                      <p:cBhvr>
                                        <p:cTn id="65" dur="500"/>
                                        <p:tgtEl>
                                          <p:spTgt spid="4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down)">
                                      <p:cBhvr>
                                        <p:cTn id="68" dur="500"/>
                                        <p:tgtEl>
                                          <p:spTgt spid="4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down)">
                                      <p:cBhvr>
                                        <p:cTn id="71" dur="500"/>
                                        <p:tgtEl>
                                          <p:spTgt spid="49"/>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wipe(down)">
                                      <p:cBhvr>
                                        <p:cTn id="74" dur="500"/>
                                        <p:tgtEl>
                                          <p:spTgt spid="4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down)">
                                      <p:cBhvr>
                                        <p:cTn id="77" dur="500"/>
                                        <p:tgtEl>
                                          <p:spTgt spid="5"/>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250"/>
                                        <p:tgtEl>
                                          <p:spTgt spid="65"/>
                                        </p:tgtEl>
                                      </p:cBhvr>
                                    </p:animEffect>
                                  </p:childTnLst>
                                </p:cTn>
                              </p:par>
                            </p:childTnLst>
                          </p:cTn>
                        </p:par>
                        <p:par>
                          <p:cTn id="82" fill="hold">
                            <p:stCondLst>
                              <p:cond delay="1500"/>
                            </p:stCondLst>
                            <p:childTnLst>
                              <p:par>
                                <p:cTn id="83" presetID="42" presetClass="entr" presetSubtype="0" fill="hold" grpId="0" nodeType="afterEffect">
                                  <p:stCondLst>
                                    <p:cond delay="0"/>
                                  </p:stCondLst>
                                  <p:childTnLst>
                                    <p:set>
                                      <p:cBhvr>
                                        <p:cTn id="84" dur="1" fill="hold">
                                          <p:stCondLst>
                                            <p:cond delay="0"/>
                                          </p:stCondLst>
                                        </p:cTn>
                                        <p:tgtEl>
                                          <p:spTgt spid="58"/>
                                        </p:tgtEl>
                                        <p:attrNameLst>
                                          <p:attrName>style.visibility</p:attrName>
                                        </p:attrNameLst>
                                      </p:cBhvr>
                                      <p:to>
                                        <p:strVal val="visible"/>
                                      </p:to>
                                    </p:set>
                                    <p:animEffect transition="in" filter="fade">
                                      <p:cBhvr>
                                        <p:cTn id="85" dur="500"/>
                                        <p:tgtEl>
                                          <p:spTgt spid="58"/>
                                        </p:tgtEl>
                                      </p:cBhvr>
                                    </p:animEffect>
                                    <p:anim calcmode="lin" valueType="num">
                                      <p:cBhvr>
                                        <p:cTn id="86" dur="500" fill="hold"/>
                                        <p:tgtEl>
                                          <p:spTgt spid="58"/>
                                        </p:tgtEl>
                                        <p:attrNameLst>
                                          <p:attrName>ppt_x</p:attrName>
                                        </p:attrNameLst>
                                      </p:cBhvr>
                                      <p:tavLst>
                                        <p:tav tm="0">
                                          <p:val>
                                            <p:strVal val="#ppt_x"/>
                                          </p:val>
                                        </p:tav>
                                        <p:tav tm="100000">
                                          <p:val>
                                            <p:strVal val="#ppt_x"/>
                                          </p:val>
                                        </p:tav>
                                      </p:tavLst>
                                    </p:anim>
                                    <p:anim calcmode="lin" valueType="num">
                                      <p:cBhvr>
                                        <p:cTn id="87" dur="500" fill="hold"/>
                                        <p:tgtEl>
                                          <p:spTgt spid="5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anim calcmode="lin" valueType="num">
                                      <p:cBhvr>
                                        <p:cTn id="91" dur="500" fill="hold"/>
                                        <p:tgtEl>
                                          <p:spTgt spid="59"/>
                                        </p:tgtEl>
                                        <p:attrNameLst>
                                          <p:attrName>ppt_x</p:attrName>
                                        </p:attrNameLst>
                                      </p:cBhvr>
                                      <p:tavLst>
                                        <p:tav tm="0">
                                          <p:val>
                                            <p:strVal val="#ppt_x"/>
                                          </p:val>
                                        </p:tav>
                                        <p:tav tm="100000">
                                          <p:val>
                                            <p:strVal val="#ppt_x"/>
                                          </p:val>
                                        </p:tav>
                                      </p:tavLst>
                                    </p:anim>
                                    <p:anim calcmode="lin" valueType="num">
                                      <p:cBhvr>
                                        <p:cTn id="92" dur="500" fill="hold"/>
                                        <p:tgtEl>
                                          <p:spTgt spid="5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fade">
                                      <p:cBhvr>
                                        <p:cTn id="95" dur="500"/>
                                        <p:tgtEl>
                                          <p:spTgt spid="60"/>
                                        </p:tgtEl>
                                      </p:cBhvr>
                                    </p:animEffect>
                                    <p:anim calcmode="lin" valueType="num">
                                      <p:cBhvr>
                                        <p:cTn id="96" dur="500" fill="hold"/>
                                        <p:tgtEl>
                                          <p:spTgt spid="60"/>
                                        </p:tgtEl>
                                        <p:attrNameLst>
                                          <p:attrName>ppt_x</p:attrName>
                                        </p:attrNameLst>
                                      </p:cBhvr>
                                      <p:tavLst>
                                        <p:tav tm="0">
                                          <p:val>
                                            <p:strVal val="#ppt_x"/>
                                          </p:val>
                                        </p:tav>
                                        <p:tav tm="100000">
                                          <p:val>
                                            <p:strVal val="#ppt_x"/>
                                          </p:val>
                                        </p:tav>
                                      </p:tavLst>
                                    </p:anim>
                                    <p:anim calcmode="lin" valueType="num">
                                      <p:cBhvr>
                                        <p:cTn id="97" dur="500" fill="hold"/>
                                        <p:tgtEl>
                                          <p:spTgt spid="6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fade">
                                      <p:cBhvr>
                                        <p:cTn id="100" dur="500"/>
                                        <p:tgtEl>
                                          <p:spTgt spid="61"/>
                                        </p:tgtEl>
                                      </p:cBhvr>
                                    </p:animEffect>
                                    <p:anim calcmode="lin" valueType="num">
                                      <p:cBhvr>
                                        <p:cTn id="101" dur="500" fill="hold"/>
                                        <p:tgtEl>
                                          <p:spTgt spid="61"/>
                                        </p:tgtEl>
                                        <p:attrNameLst>
                                          <p:attrName>ppt_x</p:attrName>
                                        </p:attrNameLst>
                                      </p:cBhvr>
                                      <p:tavLst>
                                        <p:tav tm="0">
                                          <p:val>
                                            <p:strVal val="#ppt_x"/>
                                          </p:val>
                                        </p:tav>
                                        <p:tav tm="100000">
                                          <p:val>
                                            <p:strVal val="#ppt_x"/>
                                          </p:val>
                                        </p:tav>
                                      </p:tavLst>
                                    </p:anim>
                                    <p:anim calcmode="lin" valueType="num">
                                      <p:cBhvr>
                                        <p:cTn id="102" dur="500" fill="hold"/>
                                        <p:tgtEl>
                                          <p:spTgt spid="61"/>
                                        </p:tgtEl>
                                        <p:attrNameLst>
                                          <p:attrName>ppt_y</p:attrName>
                                        </p:attrNameLst>
                                      </p:cBhvr>
                                      <p:tavLst>
                                        <p:tav tm="0">
                                          <p:val>
                                            <p:strVal val="#ppt_y+.1"/>
                                          </p:val>
                                        </p:tav>
                                        <p:tav tm="100000">
                                          <p:val>
                                            <p:strVal val="#ppt_y"/>
                                          </p:val>
                                        </p:tav>
                                      </p:tavLst>
                                    </p:anim>
                                  </p:childTnLst>
                                </p:cTn>
                              </p:par>
                            </p:childTnLst>
                          </p:cTn>
                        </p:par>
                        <p:par>
                          <p:cTn id="103" fill="hold">
                            <p:stCondLst>
                              <p:cond delay="2000"/>
                            </p:stCondLst>
                            <p:childTnLst>
                              <p:par>
                                <p:cTn id="104" presetID="10" presetClass="entr" presetSubtype="0"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500"/>
                                        <p:tgtEl>
                                          <p:spTgt spid="11"/>
                                        </p:tgtEl>
                                      </p:cBhvr>
                                    </p:animEffect>
                                  </p:childTnLst>
                                </p:cTn>
                              </p:par>
                            </p:childTnLst>
                          </p:cTn>
                        </p:par>
                        <p:par>
                          <p:cTn id="107" fill="hold">
                            <p:stCondLst>
                              <p:cond delay="2500"/>
                            </p:stCondLst>
                            <p:childTnLst>
                              <p:par>
                                <p:cTn id="108" presetID="22" presetClass="entr" presetSubtype="4" fill="hold" grpId="0" nodeType="after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500"/>
                                        <p:tgtEl>
                                          <p:spTgt spid="9"/>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Effect transition="in" filter="wipe(down)">
                                      <p:cBhvr>
                                        <p:cTn id="113" dur="500"/>
                                        <p:tgtEl>
                                          <p:spTgt spid="10"/>
                                        </p:tgtEl>
                                      </p:cBhvr>
                                    </p:animEffect>
                                  </p:childTnLst>
                                </p:cTn>
                              </p:par>
                            </p:childTnLst>
                          </p:cTn>
                        </p:par>
                        <p:par>
                          <p:cTn id="114" fill="hold">
                            <p:stCondLst>
                              <p:cond delay="300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3500"/>
                            </p:stCondLst>
                            <p:childTnLst>
                              <p:par>
                                <p:cTn id="119" presetID="22" presetClass="entr" presetSubtype="4" fill="hold" grpId="0"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wipe(down)">
                                      <p:cBhvr>
                                        <p:cTn id="121" dur="500"/>
                                        <p:tgtEl>
                                          <p:spTgt spid="14"/>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15"/>
                                        </p:tgtEl>
                                        <p:attrNameLst>
                                          <p:attrName>style.visibility</p:attrName>
                                        </p:attrNameLst>
                                      </p:cBhvr>
                                      <p:to>
                                        <p:strVal val="visible"/>
                                      </p:to>
                                    </p:set>
                                    <p:animEffect transition="in" filter="wipe(down)">
                                      <p:cBhvr>
                                        <p:cTn id="124" dur="500"/>
                                        <p:tgtEl>
                                          <p:spTgt spid="15"/>
                                        </p:tgtEl>
                                      </p:cBhvr>
                                    </p:animEffect>
                                  </p:childTnLst>
                                </p:cTn>
                              </p:par>
                            </p:childTnLst>
                          </p:cTn>
                        </p:par>
                        <p:par>
                          <p:cTn id="125" fill="hold">
                            <p:stCondLst>
                              <p:cond delay="4000"/>
                            </p:stCondLst>
                            <p:childTnLst>
                              <p:par>
                                <p:cTn id="126" presetID="10" presetClass="entr" presetSubtype="0" fill="hold" grpId="0" nodeType="after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500"/>
                                        <p:tgtEl>
                                          <p:spTgt spid="21"/>
                                        </p:tgtEl>
                                      </p:cBhvr>
                                    </p:animEffect>
                                  </p:childTnLst>
                                </p:cTn>
                              </p:par>
                            </p:childTnLst>
                          </p:cTn>
                        </p:par>
                        <p:par>
                          <p:cTn id="129" fill="hold">
                            <p:stCondLst>
                              <p:cond delay="4500"/>
                            </p:stCondLst>
                            <p:childTnLst>
                              <p:par>
                                <p:cTn id="130" presetID="22" presetClass="entr" presetSubtype="4" fill="hold" grpId="0" nodeType="afterEffect">
                                  <p:stCondLst>
                                    <p:cond delay="0"/>
                                  </p:stCondLst>
                                  <p:childTnLst>
                                    <p:set>
                                      <p:cBhvr>
                                        <p:cTn id="131" dur="1" fill="hold">
                                          <p:stCondLst>
                                            <p:cond delay="0"/>
                                          </p:stCondLst>
                                        </p:cTn>
                                        <p:tgtEl>
                                          <p:spTgt spid="19"/>
                                        </p:tgtEl>
                                        <p:attrNameLst>
                                          <p:attrName>style.visibility</p:attrName>
                                        </p:attrNameLst>
                                      </p:cBhvr>
                                      <p:to>
                                        <p:strVal val="visible"/>
                                      </p:to>
                                    </p:set>
                                    <p:animEffect transition="in" filter="wipe(down)">
                                      <p:cBhvr>
                                        <p:cTn id="132" dur="500"/>
                                        <p:tgtEl>
                                          <p:spTgt spid="19"/>
                                        </p:tgtEl>
                                      </p:cBhvr>
                                    </p:animEffect>
                                  </p:childTnLst>
                                </p:cTn>
                              </p:par>
                              <p:par>
                                <p:cTn id="133" presetID="22" presetClass="entr" presetSubtype="4" fill="hold" grpId="0" nodeType="withEffect">
                                  <p:stCondLst>
                                    <p:cond delay="0"/>
                                  </p:stCondLst>
                                  <p:childTnLst>
                                    <p:set>
                                      <p:cBhvr>
                                        <p:cTn id="134" dur="1" fill="hold">
                                          <p:stCondLst>
                                            <p:cond delay="0"/>
                                          </p:stCondLst>
                                        </p:cTn>
                                        <p:tgtEl>
                                          <p:spTgt spid="20"/>
                                        </p:tgtEl>
                                        <p:attrNameLst>
                                          <p:attrName>style.visibility</p:attrName>
                                        </p:attrNameLst>
                                      </p:cBhvr>
                                      <p:to>
                                        <p:strVal val="visible"/>
                                      </p:to>
                                    </p:set>
                                    <p:animEffect transition="in" filter="wipe(down)">
                                      <p:cBhvr>
                                        <p:cTn id="135" dur="500"/>
                                        <p:tgtEl>
                                          <p:spTgt spid="20"/>
                                        </p:tgtEl>
                                      </p:cBhvr>
                                    </p:animEffect>
                                  </p:childTnLst>
                                </p:cTn>
                              </p:par>
                            </p:childTnLst>
                          </p:cTn>
                        </p:par>
                        <p:par>
                          <p:cTn id="136" fill="hold">
                            <p:stCondLst>
                              <p:cond delay="5000"/>
                            </p:stCondLst>
                            <p:childTnLst>
                              <p:par>
                                <p:cTn id="137" presetID="10"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childTnLst>
                          </p:cTn>
                        </p:par>
                        <p:par>
                          <p:cTn id="140" fill="hold">
                            <p:stCondLst>
                              <p:cond delay="5500"/>
                            </p:stCondLst>
                            <p:childTnLst>
                              <p:par>
                                <p:cTn id="141" presetID="22" presetClass="entr" presetSubtype="4" fill="hold" grpId="0" nodeType="after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down)">
                                      <p:cBhvr>
                                        <p:cTn id="143" dur="500"/>
                                        <p:tgtEl>
                                          <p:spTgt spid="24"/>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5"/>
                                        </p:tgtEl>
                                        <p:attrNameLst>
                                          <p:attrName>style.visibility</p:attrName>
                                        </p:attrNameLst>
                                      </p:cBhvr>
                                      <p:to>
                                        <p:strVal val="visible"/>
                                      </p:to>
                                    </p:set>
                                    <p:animEffect transition="in" filter="wipe(down)">
                                      <p:cBhvr>
                                        <p:cTn id="146" dur="500"/>
                                        <p:tgtEl>
                                          <p:spTgt spid="25"/>
                                        </p:tgtEl>
                                      </p:cBhvr>
                                    </p:animEffect>
                                  </p:childTnLst>
                                </p:cTn>
                              </p:par>
                            </p:childTnLst>
                          </p:cTn>
                        </p:par>
                        <p:par>
                          <p:cTn id="147" fill="hold">
                            <p:stCondLst>
                              <p:cond delay="6000"/>
                            </p:stCondLst>
                            <p:childTnLst>
                              <p:par>
                                <p:cTn id="148" presetID="10" presetClass="entr" presetSubtype="0"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500"/>
                                        <p:tgtEl>
                                          <p:spTgt spid="32"/>
                                        </p:tgtEl>
                                      </p:cBhvr>
                                    </p:animEffect>
                                  </p:childTnLst>
                                </p:cTn>
                              </p:par>
                            </p:childTnLst>
                          </p:cTn>
                        </p:par>
                        <p:par>
                          <p:cTn id="151" fill="hold">
                            <p:stCondLst>
                              <p:cond delay="6500"/>
                            </p:stCondLst>
                            <p:childTnLst>
                              <p:par>
                                <p:cTn id="152" presetID="22" presetClass="entr" presetSubtype="4" fill="hold" grpId="0" nodeType="afterEffect">
                                  <p:stCondLst>
                                    <p:cond delay="0"/>
                                  </p:stCondLst>
                                  <p:childTnLst>
                                    <p:set>
                                      <p:cBhvr>
                                        <p:cTn id="153" dur="1" fill="hold">
                                          <p:stCondLst>
                                            <p:cond delay="0"/>
                                          </p:stCondLst>
                                        </p:cTn>
                                        <p:tgtEl>
                                          <p:spTgt spid="6"/>
                                        </p:tgtEl>
                                        <p:attrNameLst>
                                          <p:attrName>style.visibility</p:attrName>
                                        </p:attrNameLst>
                                      </p:cBhvr>
                                      <p:to>
                                        <p:strVal val="visible"/>
                                      </p:to>
                                    </p:set>
                                    <p:animEffect transition="in" filter="wipe(down)">
                                      <p:cBhvr>
                                        <p:cTn id="154" dur="500"/>
                                        <p:tgtEl>
                                          <p:spTgt spid="6"/>
                                        </p:tgtEl>
                                      </p:cBhvr>
                                    </p:animEffect>
                                  </p:childTnLst>
                                </p:cTn>
                              </p:par>
                              <p:par>
                                <p:cTn id="155" presetID="22" presetClass="entr" presetSubtype="4" fill="hold" grpId="0" nodeType="with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wipe(down)">
                                      <p:cBhvr>
                                        <p:cTn id="157" dur="500"/>
                                        <p:tgtEl>
                                          <p:spTgt spid="31"/>
                                        </p:tgtEl>
                                      </p:cBhvr>
                                    </p:animEffect>
                                  </p:childTnLst>
                                </p:cTn>
                              </p:par>
                            </p:childTnLst>
                          </p:cTn>
                        </p:par>
                        <p:par>
                          <p:cTn id="158" fill="hold">
                            <p:stCondLst>
                              <p:cond delay="7000"/>
                            </p:stCondLst>
                            <p:childTnLst>
                              <p:par>
                                <p:cTn id="159" presetID="10" presetClass="entr" presetSubtype="0"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500"/>
                                        <p:tgtEl>
                                          <p:spTgt spid="37"/>
                                        </p:tgtEl>
                                      </p:cBhvr>
                                    </p:animEffect>
                                  </p:childTnLst>
                                </p:cTn>
                              </p:par>
                            </p:childTnLst>
                          </p:cTn>
                        </p:par>
                        <p:par>
                          <p:cTn id="162" fill="hold">
                            <p:stCondLst>
                              <p:cond delay="7500"/>
                            </p:stCondLst>
                            <p:childTnLst>
                              <p:par>
                                <p:cTn id="163" presetID="22" presetClass="entr" presetSubtype="4" fill="hold" grpId="0" nodeType="afterEffect">
                                  <p:stCondLst>
                                    <p:cond delay="0"/>
                                  </p:stCondLst>
                                  <p:childTnLst>
                                    <p:set>
                                      <p:cBhvr>
                                        <p:cTn id="164" dur="1" fill="hold">
                                          <p:stCondLst>
                                            <p:cond delay="0"/>
                                          </p:stCondLst>
                                        </p:cTn>
                                        <p:tgtEl>
                                          <p:spTgt spid="35"/>
                                        </p:tgtEl>
                                        <p:attrNameLst>
                                          <p:attrName>style.visibility</p:attrName>
                                        </p:attrNameLst>
                                      </p:cBhvr>
                                      <p:to>
                                        <p:strVal val="visible"/>
                                      </p:to>
                                    </p:set>
                                    <p:animEffect transition="in" filter="wipe(down)">
                                      <p:cBhvr>
                                        <p:cTn id="165" dur="500"/>
                                        <p:tgtEl>
                                          <p:spTgt spid="35"/>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6"/>
                                        </p:tgtEl>
                                        <p:attrNameLst>
                                          <p:attrName>style.visibility</p:attrName>
                                        </p:attrNameLst>
                                      </p:cBhvr>
                                      <p:to>
                                        <p:strVal val="visible"/>
                                      </p:to>
                                    </p:set>
                                    <p:animEffect transition="in" filter="wipe(down)">
                                      <p:cBhvr>
                                        <p:cTn id="168" dur="500"/>
                                        <p:tgtEl>
                                          <p:spTgt spid="36"/>
                                        </p:tgtEl>
                                      </p:cBhvr>
                                    </p:animEffect>
                                  </p:childTnLst>
                                </p:cTn>
                              </p:par>
                            </p:childTnLst>
                          </p:cTn>
                        </p:par>
                        <p:par>
                          <p:cTn id="169" fill="hold">
                            <p:stCondLst>
                              <p:cond delay="8000"/>
                            </p:stCondLst>
                            <p:childTnLst>
                              <p:par>
                                <p:cTn id="170" presetID="10" presetClass="entr" presetSubtype="0" fill="hold" grpId="0" nodeType="after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500"/>
                                        <p:tgtEl>
                                          <p:spTgt spid="42"/>
                                        </p:tgtEl>
                                      </p:cBhvr>
                                    </p:animEffect>
                                  </p:childTnLst>
                                </p:cTn>
                              </p:par>
                            </p:childTnLst>
                          </p:cTn>
                        </p:par>
                        <p:par>
                          <p:cTn id="173" fill="hold">
                            <p:stCondLst>
                              <p:cond delay="8500"/>
                            </p:stCondLst>
                            <p:childTnLst>
                              <p:par>
                                <p:cTn id="174" presetID="22" presetClass="entr" presetSubtype="4" fill="hold" grpId="0" nodeType="after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wipe(down)">
                                      <p:cBhvr>
                                        <p:cTn id="176" dur="500"/>
                                        <p:tgtEl>
                                          <p:spTgt spid="40"/>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1"/>
                                        </p:tgtEl>
                                        <p:attrNameLst>
                                          <p:attrName>style.visibility</p:attrName>
                                        </p:attrNameLst>
                                      </p:cBhvr>
                                      <p:to>
                                        <p:strVal val="visible"/>
                                      </p:to>
                                    </p:set>
                                    <p:animEffect transition="in" filter="wipe(down)">
                                      <p:cBhvr>
                                        <p:cTn id="179" dur="500"/>
                                        <p:tgtEl>
                                          <p:spTgt spid="41"/>
                                        </p:tgtEl>
                                      </p:cBhvr>
                                    </p:animEffect>
                                  </p:childTnLst>
                                </p:cTn>
                              </p:par>
                            </p:childTnLst>
                          </p:cTn>
                        </p:par>
                        <p:par>
                          <p:cTn id="180" fill="hold">
                            <p:stCondLst>
                              <p:cond delay="9000"/>
                            </p:stCondLst>
                            <p:childTnLst>
                              <p:par>
                                <p:cTn id="181" presetID="10" presetClass="entr" presetSubtype="0"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fade">
                                      <p:cBhvr>
                                        <p:cTn id="183" dur="500"/>
                                        <p:tgtEl>
                                          <p:spTgt spid="47"/>
                                        </p:tgtEl>
                                      </p:cBhvr>
                                    </p:animEffect>
                                  </p:childTnLst>
                                </p:cTn>
                              </p:par>
                            </p:childTnLst>
                          </p:cTn>
                        </p:par>
                        <p:par>
                          <p:cTn id="184" fill="hold">
                            <p:stCondLst>
                              <p:cond delay="9500"/>
                            </p:stCondLst>
                            <p:childTnLst>
                              <p:par>
                                <p:cTn id="185" presetID="22" presetClass="entr" presetSubtype="4" fill="hold" grpId="0" nodeType="afterEffect">
                                  <p:stCondLst>
                                    <p:cond delay="0"/>
                                  </p:stCondLst>
                                  <p:childTnLst>
                                    <p:set>
                                      <p:cBhvr>
                                        <p:cTn id="186" dur="1" fill="hold">
                                          <p:stCondLst>
                                            <p:cond delay="0"/>
                                          </p:stCondLst>
                                        </p:cTn>
                                        <p:tgtEl>
                                          <p:spTgt spid="45"/>
                                        </p:tgtEl>
                                        <p:attrNameLst>
                                          <p:attrName>style.visibility</p:attrName>
                                        </p:attrNameLst>
                                      </p:cBhvr>
                                      <p:to>
                                        <p:strVal val="visible"/>
                                      </p:to>
                                    </p:set>
                                    <p:animEffect transition="in" filter="wipe(down)">
                                      <p:cBhvr>
                                        <p:cTn id="187" dur="500"/>
                                        <p:tgtEl>
                                          <p:spTgt spid="45"/>
                                        </p:tgtEl>
                                      </p:cBhvr>
                                    </p:animEffect>
                                  </p:childTnLst>
                                </p:cTn>
                              </p:par>
                              <p:par>
                                <p:cTn id="188" presetID="22" presetClass="entr" presetSubtype="4" fill="hold" grpId="0" nodeType="withEffect">
                                  <p:stCondLst>
                                    <p:cond delay="0"/>
                                  </p:stCondLst>
                                  <p:childTnLst>
                                    <p:set>
                                      <p:cBhvr>
                                        <p:cTn id="189" dur="1" fill="hold">
                                          <p:stCondLst>
                                            <p:cond delay="0"/>
                                          </p:stCondLst>
                                        </p:cTn>
                                        <p:tgtEl>
                                          <p:spTgt spid="46"/>
                                        </p:tgtEl>
                                        <p:attrNameLst>
                                          <p:attrName>style.visibility</p:attrName>
                                        </p:attrNameLst>
                                      </p:cBhvr>
                                      <p:to>
                                        <p:strVal val="visible"/>
                                      </p:to>
                                    </p:set>
                                    <p:animEffect transition="in" filter="wipe(down)">
                                      <p:cBhvr>
                                        <p:cTn id="190" dur="500"/>
                                        <p:tgtEl>
                                          <p:spTgt spid="46"/>
                                        </p:tgtEl>
                                      </p:cBhvr>
                                    </p:animEffect>
                                  </p:childTnLst>
                                </p:cTn>
                              </p:par>
                            </p:childTnLst>
                          </p:cTn>
                        </p:par>
                        <p:par>
                          <p:cTn id="191" fill="hold">
                            <p:stCondLst>
                              <p:cond delay="10000"/>
                            </p:stCondLst>
                            <p:childTnLst>
                              <p:par>
                                <p:cTn id="192" presetID="10" presetClass="entr" presetSubtype="0" fill="hold" grpId="0" nodeType="afterEffect">
                                  <p:stCondLst>
                                    <p:cond delay="0"/>
                                  </p:stCondLst>
                                  <p:childTnLst>
                                    <p:set>
                                      <p:cBhvr>
                                        <p:cTn id="193" dur="1" fill="hold">
                                          <p:stCondLst>
                                            <p:cond delay="0"/>
                                          </p:stCondLst>
                                        </p:cTn>
                                        <p:tgtEl>
                                          <p:spTgt spid="52"/>
                                        </p:tgtEl>
                                        <p:attrNameLst>
                                          <p:attrName>style.visibility</p:attrName>
                                        </p:attrNameLst>
                                      </p:cBhvr>
                                      <p:to>
                                        <p:strVal val="visible"/>
                                      </p:to>
                                    </p:set>
                                    <p:animEffect transition="in" filter="fade">
                                      <p:cBhvr>
                                        <p:cTn id="194" dur="500"/>
                                        <p:tgtEl>
                                          <p:spTgt spid="52"/>
                                        </p:tgtEl>
                                      </p:cBhvr>
                                    </p:animEffect>
                                  </p:childTnLst>
                                </p:cTn>
                              </p:par>
                            </p:childTnLst>
                          </p:cTn>
                        </p:par>
                        <p:par>
                          <p:cTn id="195" fill="hold">
                            <p:stCondLst>
                              <p:cond delay="10500"/>
                            </p:stCondLst>
                            <p:childTnLst>
                              <p:par>
                                <p:cTn id="196" presetID="22" presetClass="entr" presetSubtype="4" fill="hold" grpId="0" nodeType="afterEffect">
                                  <p:stCondLst>
                                    <p:cond delay="0"/>
                                  </p:stCondLst>
                                  <p:childTnLst>
                                    <p:set>
                                      <p:cBhvr>
                                        <p:cTn id="197" dur="1" fill="hold">
                                          <p:stCondLst>
                                            <p:cond delay="0"/>
                                          </p:stCondLst>
                                        </p:cTn>
                                        <p:tgtEl>
                                          <p:spTgt spid="50"/>
                                        </p:tgtEl>
                                        <p:attrNameLst>
                                          <p:attrName>style.visibility</p:attrName>
                                        </p:attrNameLst>
                                      </p:cBhvr>
                                      <p:to>
                                        <p:strVal val="visible"/>
                                      </p:to>
                                    </p:set>
                                    <p:animEffect transition="in" filter="wipe(down)">
                                      <p:cBhvr>
                                        <p:cTn id="198" dur="500"/>
                                        <p:tgtEl>
                                          <p:spTgt spid="50"/>
                                        </p:tgtEl>
                                      </p:cBhvr>
                                    </p:animEffect>
                                  </p:childTnLst>
                                </p:cTn>
                              </p:par>
                              <p:par>
                                <p:cTn id="199" presetID="22" presetClass="entr" presetSubtype="4" fill="hold" grpId="0" nodeType="withEffect">
                                  <p:stCondLst>
                                    <p:cond delay="0"/>
                                  </p:stCondLst>
                                  <p:childTnLst>
                                    <p:set>
                                      <p:cBhvr>
                                        <p:cTn id="200" dur="1" fill="hold">
                                          <p:stCondLst>
                                            <p:cond delay="0"/>
                                          </p:stCondLst>
                                        </p:cTn>
                                        <p:tgtEl>
                                          <p:spTgt spid="51"/>
                                        </p:tgtEl>
                                        <p:attrNameLst>
                                          <p:attrName>style.visibility</p:attrName>
                                        </p:attrNameLst>
                                      </p:cBhvr>
                                      <p:to>
                                        <p:strVal val="visible"/>
                                      </p:to>
                                    </p:set>
                                    <p:animEffect transition="in" filter="wipe(down)">
                                      <p:cBhvr>
                                        <p:cTn id="201" dur="500"/>
                                        <p:tgtEl>
                                          <p:spTgt spid="51"/>
                                        </p:tgtEl>
                                      </p:cBhvr>
                                    </p:animEffect>
                                  </p:childTnLst>
                                </p:cTn>
                              </p:par>
                            </p:childTnLst>
                          </p:cTn>
                        </p:par>
                        <p:par>
                          <p:cTn id="202" fill="hold">
                            <p:stCondLst>
                              <p:cond delay="11000"/>
                            </p:stCondLst>
                            <p:childTnLst>
                              <p:par>
                                <p:cTn id="203" presetID="47" presetClass="entr" presetSubtype="0" fill="hold" grpId="0" nodeType="afterEffect">
                                  <p:stCondLst>
                                    <p:cond delay="0"/>
                                  </p:stCondLst>
                                  <p:childTnLst>
                                    <p:set>
                                      <p:cBhvr>
                                        <p:cTn id="204" dur="1" fill="hold">
                                          <p:stCondLst>
                                            <p:cond delay="0"/>
                                          </p:stCondLst>
                                        </p:cTn>
                                        <p:tgtEl>
                                          <p:spTgt spid="63"/>
                                        </p:tgtEl>
                                        <p:attrNameLst>
                                          <p:attrName>style.visibility</p:attrName>
                                        </p:attrNameLst>
                                      </p:cBhvr>
                                      <p:to>
                                        <p:strVal val="visible"/>
                                      </p:to>
                                    </p:set>
                                    <p:animEffect transition="in" filter="fade">
                                      <p:cBhvr>
                                        <p:cTn id="205" dur="1000"/>
                                        <p:tgtEl>
                                          <p:spTgt spid="63"/>
                                        </p:tgtEl>
                                      </p:cBhvr>
                                    </p:animEffect>
                                    <p:anim calcmode="lin" valueType="num">
                                      <p:cBhvr>
                                        <p:cTn id="206" dur="1000" fill="hold"/>
                                        <p:tgtEl>
                                          <p:spTgt spid="63"/>
                                        </p:tgtEl>
                                        <p:attrNameLst>
                                          <p:attrName>ppt_x</p:attrName>
                                        </p:attrNameLst>
                                      </p:cBhvr>
                                      <p:tavLst>
                                        <p:tav tm="0">
                                          <p:val>
                                            <p:strVal val="#ppt_x"/>
                                          </p:val>
                                        </p:tav>
                                        <p:tav tm="100000">
                                          <p:val>
                                            <p:strVal val="#ppt_x"/>
                                          </p:val>
                                        </p:tav>
                                      </p:tavLst>
                                    </p:anim>
                                    <p:anim calcmode="lin" valueType="num">
                                      <p:cBhvr>
                                        <p:cTn id="207" dur="1000" fill="hold"/>
                                        <p:tgtEl>
                                          <p:spTgt spid="63"/>
                                        </p:tgtEl>
                                        <p:attrNameLst>
                                          <p:attrName>ppt_y</p:attrName>
                                        </p:attrNameLst>
                                      </p:cBhvr>
                                      <p:tavLst>
                                        <p:tav tm="0">
                                          <p:val>
                                            <p:strVal val="#ppt_y-.1"/>
                                          </p:val>
                                        </p:tav>
                                        <p:tav tm="100000">
                                          <p:val>
                                            <p:strVal val="#ppt_y"/>
                                          </p:val>
                                        </p:tav>
                                      </p:tavLst>
                                    </p:anim>
                                  </p:childTnLst>
                                </p:cTn>
                              </p:par>
                            </p:childTnLst>
                          </p:cTn>
                        </p:par>
                        <p:par>
                          <p:cTn id="208" fill="hold">
                            <p:stCondLst>
                              <p:cond delay="12000"/>
                            </p:stCondLst>
                            <p:childTnLst>
                              <p:par>
                                <p:cTn id="209" presetID="53" presetClass="entr" presetSubtype="16" fill="hold" grpId="0"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fill="hold"/>
                                        <p:tgtEl>
                                          <p:spTgt spid="64"/>
                                        </p:tgtEl>
                                        <p:attrNameLst>
                                          <p:attrName>ppt_w</p:attrName>
                                        </p:attrNameLst>
                                      </p:cBhvr>
                                      <p:tavLst>
                                        <p:tav tm="0">
                                          <p:val>
                                            <p:fltVal val="0"/>
                                          </p:val>
                                        </p:tav>
                                        <p:tav tm="100000">
                                          <p:val>
                                            <p:strVal val="#ppt_w"/>
                                          </p:val>
                                        </p:tav>
                                      </p:tavLst>
                                    </p:anim>
                                    <p:anim calcmode="lin" valueType="num">
                                      <p:cBhvr>
                                        <p:cTn id="212" dur="500" fill="hold"/>
                                        <p:tgtEl>
                                          <p:spTgt spid="64"/>
                                        </p:tgtEl>
                                        <p:attrNameLst>
                                          <p:attrName>ppt_h</p:attrName>
                                        </p:attrNameLst>
                                      </p:cBhvr>
                                      <p:tavLst>
                                        <p:tav tm="0">
                                          <p:val>
                                            <p:fltVal val="0"/>
                                          </p:val>
                                        </p:tav>
                                        <p:tav tm="100000">
                                          <p:val>
                                            <p:strVal val="#ppt_h"/>
                                          </p:val>
                                        </p:tav>
                                      </p:tavLst>
                                    </p:anim>
                                    <p:animEffect transition="in" filter="fade">
                                      <p:cBhvr>
                                        <p:cTn id="213" dur="500"/>
                                        <p:tgtEl>
                                          <p:spTgt spid="64"/>
                                        </p:tgtEl>
                                      </p:cBhvr>
                                    </p:animEffect>
                                  </p:childTnLst>
                                </p:cTn>
                              </p:par>
                            </p:childTnLst>
                          </p:cTn>
                        </p:par>
                        <p:par>
                          <p:cTn id="214" fill="hold">
                            <p:stCondLst>
                              <p:cond delay="12500"/>
                            </p:stCondLst>
                            <p:childTnLst>
                              <p:par>
                                <p:cTn id="215" presetID="22" presetClass="entr" presetSubtype="1" fill="hold" grpId="0"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wipe(up)">
                                      <p:cBhvr>
                                        <p:cTn id="21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6" grpId="0"/>
      <p:bldP spid="17" grpId="0" animBg="1"/>
      <p:bldP spid="18" grpId="0" animBg="1"/>
      <p:bldP spid="19" grpId="0" animBg="1"/>
      <p:bldP spid="20" grpId="0" animBg="1"/>
      <p:bldP spid="21" grpId="0"/>
      <p:bldP spid="22" grpId="0" animBg="1"/>
      <p:bldP spid="23" grpId="0" animBg="1"/>
      <p:bldP spid="24" grpId="0" animBg="1"/>
      <p:bldP spid="25" grpId="0" animBg="1"/>
      <p:bldP spid="29" grpId="0"/>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p:bldP spid="43" grpId="0" animBg="1"/>
      <p:bldP spid="44" grpId="0" animBg="1"/>
      <p:bldP spid="45" grpId="0" animBg="1"/>
      <p:bldP spid="46" grpId="0" animBg="1"/>
      <p:bldP spid="47" grpId="0"/>
      <p:bldP spid="48" grpId="0" animBg="1"/>
      <p:bldP spid="49" grpId="0" animBg="1"/>
      <p:bldP spid="50" grpId="0" animBg="1"/>
      <p:bldP spid="51" grpId="0" animBg="1"/>
      <p:bldP spid="52" grpId="0"/>
      <p:bldP spid="53" grpId="0"/>
      <p:bldP spid="54" grpId="0"/>
      <p:bldP spid="55" grpId="0"/>
      <p:bldP spid="56" grpId="0"/>
      <p:bldP spid="57" grpId="0"/>
      <p:bldP spid="58" grpId="0" animBg="1"/>
      <p:bldP spid="59" grpId="0"/>
      <p:bldP spid="60" grpId="0" animBg="1"/>
      <p:bldP spid="61" grpId="0"/>
      <p:bldP spid="63" grpId="0" animBg="1"/>
      <p:bldP spid="64" grpId="0" animBg="1"/>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a:spLocks noEditPoints="1"/>
          </p:cNvSpPr>
          <p:nvPr/>
        </p:nvSpPr>
        <p:spPr bwMode="auto">
          <a:xfrm>
            <a:off x="1929418" y="1295401"/>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defRPr/>
            </a:pPr>
            <a:endParaRPr lang="zh-CN" altLang="en-US" sz="1015">
              <a:solidFill>
                <a:srgbClr val="080808"/>
              </a:solidFill>
              <a:cs typeface="+mn-ea"/>
              <a:sym typeface="+mn-lt"/>
            </a:endParaRPr>
          </a:p>
        </p:txBody>
      </p:sp>
      <p:sp>
        <p:nvSpPr>
          <p:cNvPr id="6" name="Freeform 12"/>
          <p:cNvSpPr>
            <a:spLocks noEditPoints="1"/>
          </p:cNvSpPr>
          <p:nvPr/>
        </p:nvSpPr>
        <p:spPr bwMode="auto">
          <a:xfrm>
            <a:off x="2850245" y="2215352"/>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defRPr/>
            </a:pPr>
            <a:endParaRPr lang="zh-CN" altLang="en-US" sz="1015">
              <a:solidFill>
                <a:srgbClr val="080808"/>
              </a:solidFill>
              <a:cs typeface="+mn-ea"/>
              <a:sym typeface="+mn-lt"/>
            </a:endParaRPr>
          </a:p>
        </p:txBody>
      </p:sp>
      <p:sp>
        <p:nvSpPr>
          <p:cNvPr id="7" name="Freeform 18"/>
          <p:cNvSpPr>
            <a:spLocks noEditPoints="1"/>
          </p:cNvSpPr>
          <p:nvPr/>
        </p:nvSpPr>
        <p:spPr bwMode="auto">
          <a:xfrm>
            <a:off x="4476513" y="1857420"/>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defRPr/>
            </a:pPr>
            <a:endParaRPr lang="zh-CN" altLang="en-US" sz="1015">
              <a:solidFill>
                <a:srgbClr val="080808"/>
              </a:solidFill>
              <a:cs typeface="+mn-ea"/>
              <a:sym typeface="+mn-lt"/>
            </a:endParaRPr>
          </a:p>
        </p:txBody>
      </p:sp>
      <p:sp>
        <p:nvSpPr>
          <p:cNvPr id="8" name="Freeform 6"/>
          <p:cNvSpPr>
            <a:spLocks noEditPoints="1"/>
          </p:cNvSpPr>
          <p:nvPr/>
        </p:nvSpPr>
        <p:spPr bwMode="auto">
          <a:xfrm>
            <a:off x="5552068" y="2089427"/>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tx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fontAlgn="auto">
              <a:spcBef>
                <a:spcPts val="0"/>
              </a:spcBef>
              <a:spcAft>
                <a:spcPts val="0"/>
              </a:spcAft>
              <a:defRPr/>
            </a:pPr>
            <a:endParaRPr lang="zh-CN" altLang="en-US" sz="1015">
              <a:solidFill>
                <a:srgbClr val="080808"/>
              </a:solidFill>
              <a:cs typeface="+mn-ea"/>
              <a:sym typeface="+mn-lt"/>
            </a:endParaRPr>
          </a:p>
        </p:txBody>
      </p:sp>
      <p:sp>
        <p:nvSpPr>
          <p:cNvPr id="9" name="TextBox 6"/>
          <p:cNvSpPr txBox="1"/>
          <p:nvPr/>
        </p:nvSpPr>
        <p:spPr>
          <a:xfrm>
            <a:off x="558222" y="2492299"/>
            <a:ext cx="1145057" cy="323493"/>
          </a:xfrm>
          <a:prstGeom prst="rect">
            <a:avLst/>
          </a:prstGeom>
          <a:noFill/>
        </p:spPr>
        <p:txBody>
          <a:bodyPr wrap="square" lIns="68904" tIns="34452" rIns="68904" bIns="34452" rtlCol="0" anchor="ctr">
            <a:spAutoFit/>
          </a:bodyPr>
          <a:lstStyle/>
          <a:p>
            <a:pPr fontAlgn="auto">
              <a:spcBef>
                <a:spcPts val="0"/>
              </a:spcBef>
              <a:spcAft>
                <a:spcPts val="0"/>
              </a:spcAft>
              <a:defRPr/>
            </a:pPr>
            <a:r>
              <a:rPr lang="zh-CN" altLang="en-US" sz="825" dirty="0">
                <a:solidFill>
                  <a:srgbClr val="080808"/>
                </a:solidFill>
                <a:latin typeface="+mn-lt"/>
                <a:ea typeface="+mn-ea"/>
                <a:cs typeface="+mn-ea"/>
                <a:sym typeface="+mn-lt"/>
              </a:rPr>
              <a:t>单击添加文本单击添加文本单击添加文本</a:t>
            </a:r>
            <a:endParaRPr lang="zh-CN" altLang="en-US" sz="825" dirty="0">
              <a:solidFill>
                <a:srgbClr val="080808"/>
              </a:solidFill>
              <a:latin typeface="+mn-lt"/>
              <a:ea typeface="+mn-ea"/>
              <a:cs typeface="+mn-ea"/>
              <a:sym typeface="+mn-lt"/>
            </a:endParaRPr>
          </a:p>
        </p:txBody>
      </p:sp>
      <p:sp>
        <p:nvSpPr>
          <p:cNvPr id="10" name="矩形 9"/>
          <p:cNvSpPr/>
          <p:nvPr/>
        </p:nvSpPr>
        <p:spPr>
          <a:xfrm>
            <a:off x="2086002" y="951573"/>
            <a:ext cx="1204778" cy="254243"/>
          </a:xfrm>
          <a:prstGeom prst="rect">
            <a:avLst/>
          </a:prstGeom>
        </p:spPr>
        <p:txBody>
          <a:bodyPr wrap="square" lIns="68904" tIns="34452" rIns="68904" bIns="34452">
            <a:spAutoFit/>
          </a:bodyPr>
          <a:lstStyle/>
          <a:p>
            <a:pPr algn="ctr" fontAlgn="auto">
              <a:spcBef>
                <a:spcPts val="0"/>
              </a:spcBef>
              <a:spcAft>
                <a:spcPts val="0"/>
              </a:spcAft>
              <a:defRPr/>
            </a:pPr>
            <a:r>
              <a:rPr lang="zh-CN" altLang="en-US" sz="1200" dirty="0">
                <a:solidFill>
                  <a:srgbClr val="080808"/>
                </a:solidFill>
                <a:latin typeface="+mn-lt"/>
                <a:ea typeface="+mn-ea"/>
                <a:cs typeface="+mn-ea"/>
                <a:sym typeface="+mn-lt"/>
              </a:rPr>
              <a:t>添加标题</a:t>
            </a:r>
            <a:endParaRPr lang="en-US" altLang="zh-CN" sz="1200" dirty="0">
              <a:solidFill>
                <a:srgbClr val="080808"/>
              </a:solidFill>
              <a:latin typeface="+mn-lt"/>
              <a:ea typeface="+mn-ea"/>
              <a:cs typeface="+mn-ea"/>
              <a:sym typeface="+mn-lt"/>
            </a:endParaRPr>
          </a:p>
        </p:txBody>
      </p:sp>
      <p:sp>
        <p:nvSpPr>
          <p:cNvPr id="11" name="TextBox 8"/>
          <p:cNvSpPr txBox="1"/>
          <p:nvPr/>
        </p:nvSpPr>
        <p:spPr>
          <a:xfrm>
            <a:off x="1189117" y="3155923"/>
            <a:ext cx="1258225" cy="450450"/>
          </a:xfrm>
          <a:prstGeom prst="rect">
            <a:avLst/>
          </a:prstGeom>
          <a:noFill/>
        </p:spPr>
        <p:txBody>
          <a:bodyPr wrap="square" lIns="68904" tIns="34452" rIns="68904" bIns="34452" rtlCol="0" anchor="ctr">
            <a:spAutoFit/>
          </a:bodyPr>
          <a:lstStyle/>
          <a:p>
            <a:pPr fontAlgn="auto">
              <a:spcBef>
                <a:spcPts val="0"/>
              </a:spcBef>
              <a:spcAft>
                <a:spcPts val="0"/>
              </a:spcAft>
              <a:defRPr/>
            </a:pPr>
            <a:r>
              <a:rPr lang="zh-CN" altLang="en-US" sz="825" dirty="0">
                <a:solidFill>
                  <a:srgbClr val="080808"/>
                </a:solidFill>
                <a:latin typeface="+mn-lt"/>
                <a:ea typeface="+mn-ea"/>
                <a:cs typeface="+mn-ea"/>
                <a:sym typeface="+mn-lt"/>
              </a:rPr>
              <a:t>单击添加文本单击添加文本单击添加文本单击添加文本</a:t>
            </a:r>
            <a:endParaRPr lang="zh-CN" altLang="en-US" sz="825" dirty="0">
              <a:solidFill>
                <a:srgbClr val="080808"/>
              </a:solidFill>
              <a:latin typeface="+mn-lt"/>
              <a:ea typeface="+mn-ea"/>
              <a:cs typeface="+mn-ea"/>
              <a:sym typeface="+mn-lt"/>
            </a:endParaRPr>
          </a:p>
        </p:txBody>
      </p:sp>
      <p:sp>
        <p:nvSpPr>
          <p:cNvPr id="12" name="矩形 11"/>
          <p:cNvSpPr/>
          <p:nvPr/>
        </p:nvSpPr>
        <p:spPr>
          <a:xfrm>
            <a:off x="3200581" y="4160969"/>
            <a:ext cx="1204778" cy="254243"/>
          </a:xfrm>
          <a:prstGeom prst="rect">
            <a:avLst/>
          </a:prstGeom>
        </p:spPr>
        <p:txBody>
          <a:bodyPr wrap="square" lIns="68904" tIns="34452" rIns="68904" bIns="34452">
            <a:spAutoFit/>
          </a:bodyPr>
          <a:lstStyle/>
          <a:p>
            <a:pPr algn="ctr" fontAlgn="auto">
              <a:spcBef>
                <a:spcPts val="0"/>
              </a:spcBef>
              <a:spcAft>
                <a:spcPts val="0"/>
              </a:spcAft>
              <a:defRPr/>
            </a:pPr>
            <a:r>
              <a:rPr lang="zh-CN" altLang="en-US" sz="1200" dirty="0">
                <a:solidFill>
                  <a:srgbClr val="080808"/>
                </a:solidFill>
                <a:latin typeface="+mn-lt"/>
                <a:ea typeface="+mn-ea"/>
                <a:cs typeface="+mn-ea"/>
                <a:sym typeface="+mn-lt"/>
              </a:rPr>
              <a:t>添加标题</a:t>
            </a:r>
            <a:endParaRPr lang="en-US" altLang="zh-CN" sz="1200" dirty="0">
              <a:solidFill>
                <a:srgbClr val="080808"/>
              </a:solidFill>
              <a:latin typeface="+mn-lt"/>
              <a:ea typeface="+mn-ea"/>
              <a:cs typeface="+mn-ea"/>
              <a:sym typeface="+mn-lt"/>
            </a:endParaRPr>
          </a:p>
        </p:txBody>
      </p:sp>
      <p:sp>
        <p:nvSpPr>
          <p:cNvPr id="13" name="TextBox 10"/>
          <p:cNvSpPr txBox="1"/>
          <p:nvPr/>
        </p:nvSpPr>
        <p:spPr>
          <a:xfrm>
            <a:off x="6102681" y="1496293"/>
            <a:ext cx="1331639" cy="323493"/>
          </a:xfrm>
          <a:prstGeom prst="rect">
            <a:avLst/>
          </a:prstGeom>
          <a:noFill/>
        </p:spPr>
        <p:txBody>
          <a:bodyPr wrap="square" lIns="68904" tIns="34452" rIns="68904" bIns="34452" rtlCol="0" anchor="ctr">
            <a:spAutoFit/>
          </a:bodyPr>
          <a:lstStyle/>
          <a:p>
            <a:pPr fontAlgn="auto">
              <a:spcBef>
                <a:spcPts val="0"/>
              </a:spcBef>
              <a:spcAft>
                <a:spcPts val="0"/>
              </a:spcAft>
              <a:defRPr/>
            </a:pPr>
            <a:r>
              <a:rPr lang="zh-CN" altLang="en-US" sz="825" dirty="0">
                <a:solidFill>
                  <a:srgbClr val="080808"/>
                </a:solidFill>
                <a:latin typeface="+mn-lt"/>
                <a:ea typeface="+mn-ea"/>
                <a:cs typeface="+mn-ea"/>
                <a:sym typeface="+mn-lt"/>
              </a:rPr>
              <a:t>单击添加文本单击添加文本单击添加文本</a:t>
            </a:r>
            <a:endParaRPr lang="zh-CN" altLang="en-US" sz="825" dirty="0">
              <a:solidFill>
                <a:srgbClr val="080808"/>
              </a:solidFill>
              <a:latin typeface="+mn-lt"/>
              <a:ea typeface="+mn-ea"/>
              <a:cs typeface="+mn-ea"/>
              <a:sym typeface="+mn-lt"/>
            </a:endParaRPr>
          </a:p>
        </p:txBody>
      </p:sp>
      <p:sp>
        <p:nvSpPr>
          <p:cNvPr id="14" name="矩形 13"/>
          <p:cNvSpPr/>
          <p:nvPr/>
        </p:nvSpPr>
        <p:spPr>
          <a:xfrm>
            <a:off x="4498848" y="1499010"/>
            <a:ext cx="1204778" cy="254243"/>
          </a:xfrm>
          <a:prstGeom prst="rect">
            <a:avLst/>
          </a:prstGeom>
        </p:spPr>
        <p:txBody>
          <a:bodyPr wrap="square" lIns="68904" tIns="34452" rIns="68904" bIns="34452">
            <a:spAutoFit/>
          </a:bodyPr>
          <a:lstStyle/>
          <a:p>
            <a:pPr algn="ctr" fontAlgn="auto">
              <a:spcBef>
                <a:spcPts val="0"/>
              </a:spcBef>
              <a:spcAft>
                <a:spcPts val="0"/>
              </a:spcAft>
              <a:defRPr/>
            </a:pPr>
            <a:r>
              <a:rPr lang="zh-CN" altLang="en-US" sz="1200" dirty="0">
                <a:solidFill>
                  <a:srgbClr val="080808"/>
                </a:solidFill>
                <a:latin typeface="+mn-lt"/>
                <a:ea typeface="+mn-ea"/>
                <a:cs typeface="+mn-ea"/>
                <a:sym typeface="+mn-lt"/>
              </a:rPr>
              <a:t>添加标题</a:t>
            </a:r>
            <a:endParaRPr lang="en-US" altLang="zh-CN" sz="1200" dirty="0">
              <a:solidFill>
                <a:srgbClr val="080808"/>
              </a:solidFill>
              <a:latin typeface="+mn-lt"/>
              <a:ea typeface="+mn-ea"/>
              <a:cs typeface="+mn-ea"/>
              <a:sym typeface="+mn-lt"/>
            </a:endParaRPr>
          </a:p>
        </p:txBody>
      </p:sp>
      <p:sp>
        <p:nvSpPr>
          <p:cNvPr id="15" name="TextBox 12"/>
          <p:cNvSpPr txBox="1"/>
          <p:nvPr/>
        </p:nvSpPr>
        <p:spPr>
          <a:xfrm>
            <a:off x="7164289" y="3184794"/>
            <a:ext cx="1242138" cy="323493"/>
          </a:xfrm>
          <a:prstGeom prst="rect">
            <a:avLst/>
          </a:prstGeom>
          <a:noFill/>
        </p:spPr>
        <p:txBody>
          <a:bodyPr wrap="square" lIns="68904" tIns="34452" rIns="68904" bIns="34452" rtlCol="0" anchor="ctr">
            <a:spAutoFit/>
          </a:bodyPr>
          <a:lstStyle/>
          <a:p>
            <a:pPr fontAlgn="auto">
              <a:spcBef>
                <a:spcPts val="0"/>
              </a:spcBef>
              <a:spcAft>
                <a:spcPts val="0"/>
              </a:spcAft>
              <a:defRPr/>
            </a:pPr>
            <a:r>
              <a:rPr lang="zh-CN" altLang="en-US" sz="825" dirty="0">
                <a:solidFill>
                  <a:srgbClr val="080808"/>
                </a:solidFill>
                <a:latin typeface="+mn-lt"/>
                <a:ea typeface="+mn-ea"/>
                <a:cs typeface="+mn-ea"/>
                <a:sym typeface="+mn-lt"/>
              </a:rPr>
              <a:t>单击添加文本单击添加文本单击添加文本</a:t>
            </a:r>
            <a:endParaRPr lang="zh-CN" altLang="en-US" sz="825" dirty="0">
              <a:solidFill>
                <a:srgbClr val="080808"/>
              </a:solidFill>
              <a:latin typeface="+mn-lt"/>
              <a:ea typeface="+mn-ea"/>
              <a:cs typeface="+mn-ea"/>
              <a:sym typeface="+mn-lt"/>
            </a:endParaRPr>
          </a:p>
        </p:txBody>
      </p:sp>
      <p:sp>
        <p:nvSpPr>
          <p:cNvPr id="16" name="矩形 15"/>
          <p:cNvSpPr/>
          <p:nvPr/>
        </p:nvSpPr>
        <p:spPr>
          <a:xfrm>
            <a:off x="5708656" y="3663922"/>
            <a:ext cx="1204778" cy="254243"/>
          </a:xfrm>
          <a:prstGeom prst="rect">
            <a:avLst/>
          </a:prstGeom>
        </p:spPr>
        <p:txBody>
          <a:bodyPr wrap="square" lIns="68904" tIns="34452" rIns="68904" bIns="34452">
            <a:spAutoFit/>
          </a:bodyPr>
          <a:lstStyle/>
          <a:p>
            <a:pPr algn="ctr" fontAlgn="auto">
              <a:spcBef>
                <a:spcPts val="0"/>
              </a:spcBef>
              <a:spcAft>
                <a:spcPts val="0"/>
              </a:spcAft>
              <a:defRPr/>
            </a:pPr>
            <a:r>
              <a:rPr lang="zh-CN" altLang="en-US" sz="1200" dirty="0">
                <a:solidFill>
                  <a:srgbClr val="080808"/>
                </a:solidFill>
                <a:latin typeface="+mn-lt"/>
                <a:ea typeface="+mn-ea"/>
                <a:cs typeface="+mn-ea"/>
                <a:sym typeface="+mn-lt"/>
              </a:rPr>
              <a:t>添加标题</a:t>
            </a:r>
            <a:endParaRPr lang="en-US" altLang="zh-CN" sz="1200" dirty="0">
              <a:solidFill>
                <a:srgbClr val="080808"/>
              </a:solidFill>
              <a:latin typeface="+mn-lt"/>
              <a:ea typeface="+mn-ea"/>
              <a:cs typeface="+mn-ea"/>
              <a:sym typeface="+mn-lt"/>
            </a:endParaRPr>
          </a:p>
        </p:txBody>
      </p:sp>
      <p:cxnSp>
        <p:nvCxnSpPr>
          <p:cNvPr id="17" name="肘形连接符 16"/>
          <p:cNvCxnSpPr/>
          <p:nvPr/>
        </p:nvCxnSpPr>
        <p:spPr>
          <a:xfrm rot="10800000" flipV="1">
            <a:off x="575556" y="2301654"/>
            <a:ext cx="1353864" cy="546382"/>
          </a:xfrm>
          <a:prstGeom prst="bentConnector3">
            <a:avLst>
              <a:gd name="adj1" fmla="val 18594"/>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a:off x="1252490" y="3093496"/>
            <a:ext cx="1597761" cy="377792"/>
          </a:xfrm>
          <a:prstGeom prst="bentConnector3">
            <a:avLst>
              <a:gd name="adj1" fmla="val 27680"/>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0800000" flipV="1">
            <a:off x="6905135" y="3125839"/>
            <a:ext cx="1447287" cy="370905"/>
          </a:xfrm>
          <a:prstGeom prst="bentConnector3">
            <a:avLst>
              <a:gd name="adj1" fmla="val 8411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0800000" flipV="1">
            <a:off x="5703629" y="1449139"/>
            <a:ext cx="1676685" cy="521726"/>
          </a:xfrm>
          <a:prstGeom prst="bentConnector3">
            <a:avLst>
              <a:gd name="adj1" fmla="val 80677"/>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8" presetClass="emph" presetSubtype="0" repeatCount="indefinite" fill="hold" grpId="1" nodeType="withEffect">
                                  <p:stCondLst>
                                    <p:cond delay="0"/>
                                  </p:stCondLst>
                                  <p:childTnLst>
                                    <p:animRot by="-86400000">
                                      <p:cBhvr>
                                        <p:cTn id="9" dur="8000" fill="hold"/>
                                        <p:tgtEl>
                                          <p:spTgt spid="5"/>
                                        </p:tgtEl>
                                        <p:attrNameLst>
                                          <p:attrName>r</p:attrName>
                                        </p:attrNameLst>
                                      </p:cBhvr>
                                    </p:animRot>
                                  </p:childTnLst>
                                </p:cTn>
                              </p:par>
                              <p:par>
                                <p:cTn id="10" presetID="22" presetClass="entr" presetSubtype="2"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right)">
                                      <p:cBhvr>
                                        <p:cTn id="12" dur="500"/>
                                        <p:tgtEl>
                                          <p:spTgt spid="1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par>
                                <p:cTn id="18" presetID="47" presetClass="entr" presetSubtype="0"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8" presetClass="emph" presetSubtype="0" repeatCount="indefinite" fill="hold" grpId="1" nodeType="withEffect">
                                  <p:stCondLst>
                                    <p:cond delay="500"/>
                                  </p:stCondLst>
                                  <p:childTnLst>
                                    <p:animRot by="76680000">
                                      <p:cBhvr>
                                        <p:cTn id="27" dur="7500" fill="hold"/>
                                        <p:tgtEl>
                                          <p:spTgt spid="6"/>
                                        </p:tgtEl>
                                        <p:attrNameLst>
                                          <p:attrName>r</p:attrName>
                                        </p:attrNameLst>
                                      </p:cBhvr>
                                    </p:animRot>
                                  </p:childTnLst>
                                </p:cTn>
                              </p:par>
                              <p:par>
                                <p:cTn id="28" presetID="22" presetClass="entr" presetSubtype="2" fill="hold" nodeType="withEffect">
                                  <p:stCondLst>
                                    <p:cond delay="50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par>
                                <p:cTn id="36" presetID="42" presetClass="entr" presetSubtype="0" fill="hold" grpId="0" nodeType="withEffect">
                                  <p:stCondLst>
                                    <p:cond delay="5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8" presetClass="emph" presetSubtype="0" repeatCount="indefinite" fill="hold" grpId="1" nodeType="withEffect">
                                  <p:stCondLst>
                                    <p:cond delay="500"/>
                                  </p:stCondLst>
                                  <p:childTnLst>
                                    <p:animRot by="-108000000">
                                      <p:cBhvr>
                                        <p:cTn id="45" dur="7000" fill="hold"/>
                                        <p:tgtEl>
                                          <p:spTgt spid="7"/>
                                        </p:tgtEl>
                                        <p:attrNameLst>
                                          <p:attrName>r</p:attrName>
                                        </p:attrNameLst>
                                      </p:cBhvr>
                                    </p:animRot>
                                  </p:childTnLst>
                                </p:cTn>
                              </p:par>
                              <p:par>
                                <p:cTn id="46" presetID="22" presetClass="entr" presetSubtype="8" fill="hold" nodeType="withEffect">
                                  <p:stCondLst>
                                    <p:cond delay="100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par>
                                <p:cTn id="54" presetID="47" presetClass="entr" presetSubtype="0" fill="hold" grpId="0" nodeType="withEffect">
                                  <p:stCondLst>
                                    <p:cond delay="10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100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8" presetClass="emph" presetSubtype="0" repeatCount="indefinite" fill="hold" grpId="1" nodeType="withEffect">
                                  <p:stCondLst>
                                    <p:cond delay="1000"/>
                                  </p:stCondLst>
                                  <p:childTnLst>
                                    <p:animRot by="86400000">
                                      <p:cBhvr>
                                        <p:cTn id="63" dur="6500" fill="hold"/>
                                        <p:tgtEl>
                                          <p:spTgt spid="8"/>
                                        </p:tgtEl>
                                        <p:attrNameLst>
                                          <p:attrName>r</p:attrName>
                                        </p:attrNameLst>
                                      </p:cBhvr>
                                    </p:animRot>
                                  </p:childTnLst>
                                </p:cTn>
                              </p:par>
                              <p:par>
                                <p:cTn id="64" presetID="22" presetClass="entr" presetSubtype="8" fill="hold" nodeType="withEffect">
                                  <p:stCondLst>
                                    <p:cond delay="150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Effect transition="in" filter="fade">
                                      <p:cBhvr>
                                        <p:cTn id="71" dur="500"/>
                                        <p:tgtEl>
                                          <p:spTgt spid="15"/>
                                        </p:tgtEl>
                                      </p:cBhvr>
                                    </p:animEffect>
                                  </p:childTnLst>
                                </p:cTn>
                              </p:par>
                              <p:par>
                                <p:cTn id="72" presetID="42" presetClass="entr" presetSubtype="0" fill="hold" grpId="0" nodeType="withEffect">
                                  <p:stCondLst>
                                    <p:cond delay="150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anim calcmode="lin" valueType="num">
                                      <p:cBhvr>
                                        <p:cTn id="75" dur="1000" fill="hold"/>
                                        <p:tgtEl>
                                          <p:spTgt spid="16"/>
                                        </p:tgtEl>
                                        <p:attrNameLst>
                                          <p:attrName>ppt_x</p:attrName>
                                        </p:attrNameLst>
                                      </p:cBhvr>
                                      <p:tavLst>
                                        <p:tav tm="0">
                                          <p:val>
                                            <p:strVal val="#ppt_x"/>
                                          </p:val>
                                        </p:tav>
                                        <p:tav tm="100000">
                                          <p:val>
                                            <p:strVal val="#ppt_x"/>
                                          </p:val>
                                        </p:tav>
                                      </p:tavLst>
                                    </p:anim>
                                    <p:anim calcmode="lin" valueType="num">
                                      <p:cBhvr>
                                        <p:cTn id="7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MH_Other_1"/>
          <p:cNvSpPr/>
          <p:nvPr>
            <p:custDataLst>
              <p:tags r:id="rId1"/>
            </p:custDataLst>
          </p:nvPr>
        </p:nvSpPr>
        <p:spPr bwMode="auto">
          <a:xfrm>
            <a:off x="911914" y="2890774"/>
            <a:ext cx="1643062" cy="402442"/>
          </a:xfrm>
          <a:prstGeom prst="rect">
            <a:avLst/>
          </a:prstGeom>
          <a:solidFill>
            <a:schemeClr val="bg1"/>
          </a:solidFill>
          <a:ln>
            <a:noFill/>
          </a:ln>
        </p:spPr>
        <p:txBody>
          <a:bodyPr/>
          <a:lstStyle/>
          <a:p>
            <a:pPr algn="ctr" defTabSz="685800" fontAlgn="auto">
              <a:spcBef>
                <a:spcPts val="0"/>
              </a:spcBef>
              <a:spcAft>
                <a:spcPts val="0"/>
              </a:spcAft>
              <a:defRPr/>
            </a:pPr>
            <a:r>
              <a:rPr lang="zh-CN" altLang="en-US" sz="1350" dirty="0">
                <a:solidFill>
                  <a:srgbClr val="FFFFFF"/>
                </a:solidFill>
                <a:latin typeface="+mn-lt"/>
                <a:ea typeface="+mn-ea"/>
                <a:cs typeface="+mn-ea"/>
                <a:sym typeface="+mn-lt"/>
              </a:rPr>
              <a:t>一季度</a:t>
            </a:r>
            <a:endParaRPr lang="zh-CN" altLang="en-US" sz="1350" dirty="0">
              <a:solidFill>
                <a:srgbClr val="FFFFFF"/>
              </a:solidFill>
              <a:latin typeface="+mn-lt"/>
              <a:ea typeface="+mn-ea"/>
              <a:cs typeface="+mn-ea"/>
              <a:sym typeface="+mn-lt"/>
            </a:endParaRPr>
          </a:p>
        </p:txBody>
      </p:sp>
      <p:sp>
        <p:nvSpPr>
          <p:cNvPr id="6" name="MH_Other_3"/>
          <p:cNvSpPr>
            <a:spLocks noChangeArrowheads="1"/>
          </p:cNvSpPr>
          <p:nvPr>
            <p:custDataLst>
              <p:tags r:id="rId2"/>
            </p:custDataLst>
          </p:nvPr>
        </p:nvSpPr>
        <p:spPr bwMode="auto">
          <a:xfrm>
            <a:off x="4199629" y="2890774"/>
            <a:ext cx="1641475" cy="402442"/>
          </a:xfrm>
          <a:prstGeom prst="rect">
            <a:avLst/>
          </a:prstGeom>
          <a:solidFill>
            <a:schemeClr val="bg2"/>
          </a:solidFill>
          <a:ln>
            <a:noFill/>
          </a:ln>
        </p:spPr>
        <p:txBody>
          <a:bodyPr/>
          <a:lstStyle/>
          <a:p>
            <a:pPr algn="ctr" defTabSz="685800" fontAlgn="auto">
              <a:spcBef>
                <a:spcPts val="0"/>
              </a:spcBef>
              <a:spcAft>
                <a:spcPts val="0"/>
              </a:spcAft>
              <a:defRPr/>
            </a:pPr>
            <a:r>
              <a:rPr lang="zh-CN" altLang="en-US" sz="1350" dirty="0">
                <a:solidFill>
                  <a:srgbClr val="FFFFFF"/>
                </a:solidFill>
                <a:latin typeface="+mn-lt"/>
                <a:ea typeface="+mn-ea"/>
                <a:cs typeface="+mn-ea"/>
                <a:sym typeface="+mn-lt"/>
              </a:rPr>
              <a:t>三季度</a:t>
            </a:r>
            <a:endParaRPr lang="zh-CN" altLang="en-US" sz="1350" dirty="0">
              <a:solidFill>
                <a:srgbClr val="FFFFFF"/>
              </a:solidFill>
              <a:latin typeface="+mn-lt"/>
              <a:ea typeface="+mn-ea"/>
              <a:cs typeface="+mn-ea"/>
              <a:sym typeface="+mn-lt"/>
            </a:endParaRPr>
          </a:p>
        </p:txBody>
      </p:sp>
      <p:sp>
        <p:nvSpPr>
          <p:cNvPr id="7" name="MH_Other_4"/>
          <p:cNvSpPr>
            <a:spLocks noChangeArrowheads="1"/>
          </p:cNvSpPr>
          <p:nvPr>
            <p:custDataLst>
              <p:tags r:id="rId3"/>
            </p:custDataLst>
          </p:nvPr>
        </p:nvSpPr>
        <p:spPr bwMode="auto">
          <a:xfrm>
            <a:off x="2554976" y="2890774"/>
            <a:ext cx="1644650" cy="402442"/>
          </a:xfrm>
          <a:prstGeom prst="rect">
            <a:avLst/>
          </a:prstGeom>
          <a:solidFill>
            <a:schemeClr val="tx1"/>
          </a:solidFill>
          <a:ln>
            <a:noFill/>
          </a:ln>
        </p:spPr>
        <p:txBody>
          <a:bodyPr/>
          <a:lstStyle/>
          <a:p>
            <a:pPr algn="ctr" defTabSz="685800" fontAlgn="auto">
              <a:spcBef>
                <a:spcPts val="0"/>
              </a:spcBef>
              <a:spcAft>
                <a:spcPts val="0"/>
              </a:spcAft>
              <a:defRPr/>
            </a:pPr>
            <a:r>
              <a:rPr lang="zh-CN" altLang="en-US" sz="1350" dirty="0">
                <a:solidFill>
                  <a:srgbClr val="FFFFFF"/>
                </a:solidFill>
                <a:latin typeface="+mn-lt"/>
                <a:ea typeface="+mn-ea"/>
                <a:cs typeface="+mn-ea"/>
                <a:sym typeface="+mn-lt"/>
              </a:rPr>
              <a:t>二季度</a:t>
            </a:r>
            <a:endParaRPr lang="zh-CN" altLang="en-US" sz="1350" dirty="0">
              <a:solidFill>
                <a:srgbClr val="FFFFFF"/>
              </a:solidFill>
              <a:latin typeface="+mn-lt"/>
              <a:ea typeface="+mn-ea"/>
              <a:cs typeface="+mn-ea"/>
              <a:sym typeface="+mn-lt"/>
            </a:endParaRPr>
          </a:p>
        </p:txBody>
      </p:sp>
      <p:sp>
        <p:nvSpPr>
          <p:cNvPr id="8" name="MH_Other_5"/>
          <p:cNvSpPr/>
          <p:nvPr>
            <p:custDataLst>
              <p:tags r:id="rId4"/>
            </p:custDataLst>
          </p:nvPr>
        </p:nvSpPr>
        <p:spPr bwMode="auto">
          <a:xfrm flipH="1">
            <a:off x="5836342" y="2890774"/>
            <a:ext cx="1641475" cy="402442"/>
          </a:xfrm>
          <a:prstGeom prst="rect">
            <a:avLst/>
          </a:prstGeom>
          <a:solidFill>
            <a:schemeClr val="tx2"/>
          </a:solidFill>
          <a:ln>
            <a:noFill/>
          </a:ln>
        </p:spPr>
        <p:txBody>
          <a:bodyPr/>
          <a:lstStyle/>
          <a:p>
            <a:pPr algn="ctr" defTabSz="685800" fontAlgn="auto">
              <a:spcBef>
                <a:spcPts val="0"/>
              </a:spcBef>
              <a:spcAft>
                <a:spcPts val="0"/>
              </a:spcAft>
              <a:defRPr/>
            </a:pPr>
            <a:r>
              <a:rPr lang="zh-CN" altLang="en-US" sz="1350" dirty="0">
                <a:solidFill>
                  <a:srgbClr val="FFFFFF"/>
                </a:solidFill>
                <a:latin typeface="+mn-lt"/>
                <a:ea typeface="+mn-ea"/>
                <a:cs typeface="+mn-ea"/>
                <a:sym typeface="+mn-lt"/>
              </a:rPr>
              <a:t>四季度</a:t>
            </a:r>
            <a:endParaRPr lang="zh-CN" altLang="en-US" sz="1350" dirty="0">
              <a:solidFill>
                <a:srgbClr val="FFFFFF"/>
              </a:solidFill>
              <a:latin typeface="+mn-lt"/>
              <a:ea typeface="+mn-ea"/>
              <a:cs typeface="+mn-ea"/>
              <a:sym typeface="+mn-lt"/>
            </a:endParaRPr>
          </a:p>
        </p:txBody>
      </p:sp>
      <p:grpSp>
        <p:nvGrpSpPr>
          <p:cNvPr id="9" name="组合 8"/>
          <p:cNvGrpSpPr/>
          <p:nvPr/>
        </p:nvGrpSpPr>
        <p:grpSpPr>
          <a:xfrm flipH="1">
            <a:off x="4814739" y="1159886"/>
            <a:ext cx="532252" cy="326063"/>
            <a:chOff x="4441825" y="2570163"/>
            <a:chExt cx="1173163" cy="863600"/>
          </a:xfrm>
        </p:grpSpPr>
        <p:cxnSp>
          <p:nvCxnSpPr>
            <p:cNvPr id="10" name="MH_Other_6"/>
            <p:cNvCxnSpPr/>
            <p:nvPr>
              <p:custDataLst>
                <p:tags r:id="rId5"/>
              </p:custDataLst>
            </p:nvPr>
          </p:nvCxnSpPr>
          <p:spPr bwMode="auto">
            <a:xfrm flipV="1">
              <a:off x="4441825" y="2570163"/>
              <a:ext cx="595313" cy="86360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MH_Other_7"/>
            <p:cNvCxnSpPr/>
            <p:nvPr>
              <p:custDataLst>
                <p:tags r:id="rId6"/>
              </p:custDataLst>
            </p:nvPr>
          </p:nvCxnSpPr>
          <p:spPr bwMode="auto">
            <a:xfrm>
              <a:off x="5037138" y="2570163"/>
              <a:ext cx="57785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2" name="MH_SubTitle_2"/>
          <p:cNvSpPr>
            <a:spLocks noChangeArrowheads="1"/>
          </p:cNvSpPr>
          <p:nvPr>
            <p:custDataLst>
              <p:tags r:id="rId7"/>
            </p:custDataLst>
          </p:nvPr>
        </p:nvSpPr>
        <p:spPr bwMode="auto">
          <a:xfrm>
            <a:off x="4053397" y="991479"/>
            <a:ext cx="859815" cy="32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800" fontAlgn="auto">
              <a:lnSpc>
                <a:spcPct val="120000"/>
              </a:lnSpc>
              <a:spcBef>
                <a:spcPts val="0"/>
              </a:spcBef>
              <a:spcAft>
                <a:spcPts val="0"/>
              </a:spcAft>
              <a:defRPr/>
            </a:pPr>
            <a:r>
              <a:rPr lang="zh-CN" altLang="en-US" sz="1200" dirty="0">
                <a:solidFill>
                  <a:srgbClr val="080808"/>
                </a:solidFill>
                <a:latin typeface="+mn-lt"/>
                <a:ea typeface="+mn-ea"/>
                <a:cs typeface="+mn-ea"/>
                <a:sym typeface="+mn-lt"/>
              </a:rPr>
              <a:t>添加文本</a:t>
            </a:r>
            <a:endParaRPr lang="zh-CN" altLang="en-US" sz="1200" dirty="0">
              <a:solidFill>
                <a:srgbClr val="080808"/>
              </a:solidFill>
              <a:latin typeface="+mn-lt"/>
              <a:ea typeface="+mn-ea"/>
              <a:cs typeface="+mn-ea"/>
              <a:sym typeface="+mn-lt"/>
            </a:endParaRPr>
          </a:p>
        </p:txBody>
      </p:sp>
      <p:sp>
        <p:nvSpPr>
          <p:cNvPr id="13" name="MH_Other_2"/>
          <p:cNvSpPr/>
          <p:nvPr>
            <p:custDataLst>
              <p:tags r:id="rId8"/>
            </p:custDataLst>
          </p:nvPr>
        </p:nvSpPr>
        <p:spPr>
          <a:xfrm>
            <a:off x="1315111"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4" name="MH_Other_3"/>
          <p:cNvSpPr/>
          <p:nvPr>
            <p:custDataLst>
              <p:tags r:id="rId9"/>
            </p:custDataLst>
          </p:nvPr>
        </p:nvSpPr>
        <p:spPr>
          <a:xfrm>
            <a:off x="1740117"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5" name="MH_Other_4"/>
          <p:cNvSpPr/>
          <p:nvPr>
            <p:custDataLst>
              <p:tags r:id="rId10"/>
            </p:custDataLst>
          </p:nvPr>
        </p:nvSpPr>
        <p:spPr>
          <a:xfrm>
            <a:off x="1314805" y="2662376"/>
            <a:ext cx="396000" cy="243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6" name="MH_Other_5"/>
          <p:cNvSpPr/>
          <p:nvPr>
            <p:custDataLst>
              <p:tags r:id="rId11"/>
            </p:custDataLst>
          </p:nvPr>
        </p:nvSpPr>
        <p:spPr>
          <a:xfrm>
            <a:off x="1740117" y="2342336"/>
            <a:ext cx="396000" cy="5484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7" name="MH_Other_2"/>
          <p:cNvSpPr/>
          <p:nvPr>
            <p:custDataLst>
              <p:tags r:id="rId12"/>
            </p:custDataLst>
          </p:nvPr>
        </p:nvSpPr>
        <p:spPr>
          <a:xfrm>
            <a:off x="297843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8" name="MH_Other_3"/>
          <p:cNvSpPr/>
          <p:nvPr>
            <p:custDataLst>
              <p:tags r:id="rId13"/>
            </p:custDataLst>
          </p:nvPr>
        </p:nvSpPr>
        <p:spPr>
          <a:xfrm>
            <a:off x="3404089"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19" name="MH_Other_4"/>
          <p:cNvSpPr/>
          <p:nvPr>
            <p:custDataLst>
              <p:tags r:id="rId14"/>
            </p:custDataLst>
          </p:nvPr>
        </p:nvSpPr>
        <p:spPr>
          <a:xfrm>
            <a:off x="2978439" y="2497987"/>
            <a:ext cx="396000" cy="3927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0" name="MH_Other_5"/>
          <p:cNvSpPr/>
          <p:nvPr>
            <p:custDataLst>
              <p:tags r:id="rId15"/>
            </p:custDataLst>
          </p:nvPr>
        </p:nvSpPr>
        <p:spPr>
          <a:xfrm>
            <a:off x="3404089" y="2192345"/>
            <a:ext cx="396000" cy="6984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1" name="MH_Other_2"/>
          <p:cNvSpPr/>
          <p:nvPr>
            <p:custDataLst>
              <p:tags r:id="rId16"/>
            </p:custDataLst>
          </p:nvPr>
        </p:nvSpPr>
        <p:spPr>
          <a:xfrm>
            <a:off x="46398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2" name="MH_Other_3"/>
          <p:cNvSpPr/>
          <p:nvPr>
            <p:custDataLst>
              <p:tags r:id="rId17"/>
            </p:custDataLst>
          </p:nvPr>
        </p:nvSpPr>
        <p:spPr>
          <a:xfrm>
            <a:off x="506858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3" name="MH_Other_4"/>
          <p:cNvSpPr/>
          <p:nvPr>
            <p:custDataLst>
              <p:tags r:id="rId18"/>
            </p:custDataLst>
          </p:nvPr>
        </p:nvSpPr>
        <p:spPr>
          <a:xfrm>
            <a:off x="4639863" y="2342336"/>
            <a:ext cx="396000" cy="548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4" name="MH_Other_5"/>
          <p:cNvSpPr/>
          <p:nvPr>
            <p:custDataLst>
              <p:tags r:id="rId19"/>
            </p:custDataLst>
          </p:nvPr>
        </p:nvSpPr>
        <p:spPr>
          <a:xfrm>
            <a:off x="5068583" y="1853169"/>
            <a:ext cx="396000" cy="10376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5" name="MH_Other_2"/>
          <p:cNvSpPr/>
          <p:nvPr>
            <p:custDataLst>
              <p:tags r:id="rId20"/>
            </p:custDataLst>
          </p:nvPr>
        </p:nvSpPr>
        <p:spPr>
          <a:xfrm>
            <a:off x="6261663"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29" name="MH_Other_3"/>
          <p:cNvSpPr/>
          <p:nvPr>
            <p:custDataLst>
              <p:tags r:id="rId21"/>
            </p:custDataLst>
          </p:nvPr>
        </p:nvSpPr>
        <p:spPr>
          <a:xfrm>
            <a:off x="6690215" y="1513996"/>
            <a:ext cx="396000" cy="137677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30" name="MH_Other_4"/>
          <p:cNvSpPr/>
          <p:nvPr>
            <p:custDataLst>
              <p:tags r:id="rId22"/>
            </p:custDataLst>
          </p:nvPr>
        </p:nvSpPr>
        <p:spPr>
          <a:xfrm>
            <a:off x="6261663" y="2541558"/>
            <a:ext cx="396000" cy="3492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31" name="MH_Other_5"/>
          <p:cNvSpPr/>
          <p:nvPr>
            <p:custDataLst>
              <p:tags r:id="rId23"/>
            </p:custDataLst>
          </p:nvPr>
        </p:nvSpPr>
        <p:spPr>
          <a:xfrm>
            <a:off x="6690215" y="2042353"/>
            <a:ext cx="396000" cy="84842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32" name="TextBox 68"/>
          <p:cNvSpPr txBox="1"/>
          <p:nvPr/>
        </p:nvSpPr>
        <p:spPr>
          <a:xfrm>
            <a:off x="1314543" y="2328686"/>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20</a:t>
            </a:r>
            <a:endParaRPr lang="zh-CN" altLang="en-US" sz="1400" dirty="0">
              <a:solidFill>
                <a:srgbClr val="080808"/>
              </a:solidFill>
              <a:latin typeface="+mn-lt"/>
              <a:ea typeface="+mn-ea"/>
              <a:cs typeface="+mn-ea"/>
              <a:sym typeface="+mn-lt"/>
            </a:endParaRPr>
          </a:p>
        </p:txBody>
      </p:sp>
      <p:sp>
        <p:nvSpPr>
          <p:cNvPr id="33" name="TextBox 69"/>
          <p:cNvSpPr txBox="1"/>
          <p:nvPr/>
        </p:nvSpPr>
        <p:spPr>
          <a:xfrm>
            <a:off x="1724752" y="1991777"/>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41</a:t>
            </a:r>
            <a:endParaRPr lang="zh-CN" altLang="en-US" sz="1400" dirty="0">
              <a:solidFill>
                <a:srgbClr val="080808"/>
              </a:solidFill>
              <a:latin typeface="+mn-lt"/>
              <a:ea typeface="+mn-ea"/>
              <a:cs typeface="+mn-ea"/>
              <a:sym typeface="+mn-lt"/>
            </a:endParaRPr>
          </a:p>
        </p:txBody>
      </p:sp>
      <p:sp>
        <p:nvSpPr>
          <p:cNvPr id="34" name="TextBox 70"/>
          <p:cNvSpPr txBox="1"/>
          <p:nvPr/>
        </p:nvSpPr>
        <p:spPr>
          <a:xfrm>
            <a:off x="2970727" y="2158606"/>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38</a:t>
            </a:r>
            <a:endParaRPr lang="zh-CN" altLang="en-US" sz="1400" dirty="0">
              <a:solidFill>
                <a:srgbClr val="080808"/>
              </a:solidFill>
              <a:latin typeface="+mn-lt"/>
              <a:ea typeface="+mn-ea"/>
              <a:cs typeface="+mn-ea"/>
              <a:sym typeface="+mn-lt"/>
            </a:endParaRPr>
          </a:p>
        </p:txBody>
      </p:sp>
      <p:sp>
        <p:nvSpPr>
          <p:cNvPr id="35" name="TextBox 71"/>
          <p:cNvSpPr txBox="1"/>
          <p:nvPr/>
        </p:nvSpPr>
        <p:spPr>
          <a:xfrm>
            <a:off x="3411880" y="1837573"/>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60</a:t>
            </a:r>
            <a:endParaRPr lang="zh-CN" altLang="en-US" sz="1400" dirty="0">
              <a:solidFill>
                <a:srgbClr val="080808"/>
              </a:solidFill>
              <a:latin typeface="+mn-lt"/>
              <a:ea typeface="+mn-ea"/>
              <a:cs typeface="+mn-ea"/>
              <a:sym typeface="+mn-lt"/>
            </a:endParaRPr>
          </a:p>
        </p:txBody>
      </p:sp>
      <p:sp>
        <p:nvSpPr>
          <p:cNvPr id="36" name="TextBox 72"/>
          <p:cNvSpPr txBox="1"/>
          <p:nvPr/>
        </p:nvSpPr>
        <p:spPr>
          <a:xfrm>
            <a:off x="4650158" y="2019114"/>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43</a:t>
            </a:r>
            <a:endParaRPr lang="zh-CN" altLang="en-US" sz="1400" dirty="0">
              <a:solidFill>
                <a:srgbClr val="080808"/>
              </a:solidFill>
              <a:latin typeface="+mn-lt"/>
              <a:ea typeface="+mn-ea"/>
              <a:cs typeface="+mn-ea"/>
              <a:sym typeface="+mn-lt"/>
            </a:endParaRPr>
          </a:p>
        </p:txBody>
      </p:sp>
      <p:sp>
        <p:nvSpPr>
          <p:cNvPr id="37" name="TextBox 73"/>
          <p:cNvSpPr txBox="1"/>
          <p:nvPr/>
        </p:nvSpPr>
        <p:spPr>
          <a:xfrm>
            <a:off x="5063375" y="1555200"/>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76</a:t>
            </a:r>
            <a:endParaRPr lang="zh-CN" altLang="en-US" sz="1400" dirty="0">
              <a:solidFill>
                <a:srgbClr val="080808"/>
              </a:solidFill>
              <a:latin typeface="+mn-lt"/>
              <a:ea typeface="+mn-ea"/>
              <a:cs typeface="+mn-ea"/>
              <a:sym typeface="+mn-lt"/>
            </a:endParaRPr>
          </a:p>
        </p:txBody>
      </p:sp>
      <p:sp>
        <p:nvSpPr>
          <p:cNvPr id="38" name="TextBox 74"/>
          <p:cNvSpPr txBox="1"/>
          <p:nvPr/>
        </p:nvSpPr>
        <p:spPr>
          <a:xfrm>
            <a:off x="6274446" y="2217558"/>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33</a:t>
            </a:r>
            <a:endParaRPr lang="zh-CN" altLang="en-US" sz="1400" dirty="0">
              <a:solidFill>
                <a:srgbClr val="080808"/>
              </a:solidFill>
              <a:latin typeface="+mn-lt"/>
              <a:ea typeface="+mn-ea"/>
              <a:cs typeface="+mn-ea"/>
              <a:sym typeface="+mn-lt"/>
            </a:endParaRPr>
          </a:p>
        </p:txBody>
      </p:sp>
      <p:sp>
        <p:nvSpPr>
          <p:cNvPr id="39" name="TextBox 75"/>
          <p:cNvSpPr txBox="1"/>
          <p:nvPr/>
        </p:nvSpPr>
        <p:spPr>
          <a:xfrm>
            <a:off x="6702998" y="1714350"/>
            <a:ext cx="399468" cy="307777"/>
          </a:xfrm>
          <a:prstGeom prst="rect">
            <a:avLst/>
          </a:prstGeom>
          <a:noFill/>
        </p:spPr>
        <p:txBody>
          <a:bodyPr wrap="none" rtlCol="0" anchor="ctr" anchorCtr="1">
            <a:spAutoFit/>
          </a:bodyPr>
          <a:lstStyle/>
          <a:p>
            <a:pPr defTabSz="685800" fontAlgn="auto">
              <a:spcBef>
                <a:spcPts val="0"/>
              </a:spcBef>
              <a:spcAft>
                <a:spcPts val="0"/>
              </a:spcAft>
              <a:defRPr/>
            </a:pPr>
            <a:r>
              <a:rPr lang="en-US" altLang="zh-CN" sz="1400" dirty="0">
                <a:solidFill>
                  <a:srgbClr val="080808"/>
                </a:solidFill>
                <a:latin typeface="+mn-lt"/>
                <a:ea typeface="+mn-ea"/>
                <a:cs typeface="+mn-ea"/>
                <a:sym typeface="+mn-lt"/>
              </a:rPr>
              <a:t>62</a:t>
            </a:r>
            <a:endParaRPr lang="zh-CN" altLang="en-US" sz="1400" dirty="0">
              <a:solidFill>
                <a:srgbClr val="080808"/>
              </a:solidFill>
              <a:latin typeface="+mn-lt"/>
              <a:ea typeface="+mn-ea"/>
              <a:cs typeface="+mn-ea"/>
              <a:sym typeface="+mn-lt"/>
            </a:endParaRPr>
          </a:p>
        </p:txBody>
      </p:sp>
      <p:sp>
        <p:nvSpPr>
          <p:cNvPr id="40" name="MH_Other_4"/>
          <p:cNvSpPr/>
          <p:nvPr>
            <p:custDataLst>
              <p:tags r:id="rId24"/>
            </p:custDataLst>
          </p:nvPr>
        </p:nvSpPr>
        <p:spPr>
          <a:xfrm>
            <a:off x="827586" y="1074710"/>
            <a:ext cx="126177" cy="135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41" name="TextBox 14"/>
          <p:cNvSpPr>
            <a:spLocks noChangeArrowheads="1"/>
          </p:cNvSpPr>
          <p:nvPr/>
        </p:nvSpPr>
        <p:spPr bwMode="auto">
          <a:xfrm>
            <a:off x="878022"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defTabSz="685800" fontAlgn="auto">
              <a:lnSpc>
                <a:spcPct val="120000"/>
              </a:lnSpc>
              <a:spcBef>
                <a:spcPts val="0"/>
              </a:spcBef>
              <a:spcAft>
                <a:spcPts val="0"/>
              </a:spcAft>
              <a:buClr>
                <a:srgbClr val="0070C0"/>
              </a:buClr>
              <a:buSzPct val="80000"/>
              <a:defRPr/>
            </a:pPr>
            <a:r>
              <a:rPr lang="zh-CN" altLang="en-US" sz="1200" dirty="0">
                <a:solidFill>
                  <a:srgbClr val="080808"/>
                </a:solidFill>
                <a:latin typeface="+mn-lt"/>
                <a:ea typeface="+mn-ea"/>
                <a:cs typeface="+mn-ea"/>
                <a:sym typeface="+mn-lt"/>
              </a:rPr>
              <a:t>计划数</a:t>
            </a:r>
            <a:endParaRPr lang="en-US" altLang="zh-CN" sz="1200" dirty="0">
              <a:solidFill>
                <a:srgbClr val="080808"/>
              </a:solidFill>
              <a:latin typeface="+mn-lt"/>
              <a:ea typeface="+mn-ea"/>
              <a:cs typeface="+mn-ea"/>
              <a:sym typeface="+mn-lt"/>
            </a:endParaRPr>
          </a:p>
        </p:txBody>
      </p:sp>
      <p:sp>
        <p:nvSpPr>
          <p:cNvPr id="42" name="MH_Other_4"/>
          <p:cNvSpPr/>
          <p:nvPr>
            <p:custDataLst>
              <p:tags r:id="rId25"/>
            </p:custDataLst>
          </p:nvPr>
        </p:nvSpPr>
        <p:spPr>
          <a:xfrm>
            <a:off x="1773407" y="1074710"/>
            <a:ext cx="126177" cy="135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350">
              <a:solidFill>
                <a:srgbClr val="080808"/>
              </a:solidFill>
              <a:cs typeface="+mn-ea"/>
              <a:sym typeface="+mn-lt"/>
            </a:endParaRPr>
          </a:p>
        </p:txBody>
      </p:sp>
      <p:sp>
        <p:nvSpPr>
          <p:cNvPr id="43" name="TextBox 14"/>
          <p:cNvSpPr>
            <a:spLocks noChangeArrowheads="1"/>
          </p:cNvSpPr>
          <p:nvPr/>
        </p:nvSpPr>
        <p:spPr bwMode="auto">
          <a:xfrm>
            <a:off x="1840458" y="991993"/>
            <a:ext cx="852378" cy="28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defTabSz="685800" fontAlgn="auto">
              <a:lnSpc>
                <a:spcPct val="120000"/>
              </a:lnSpc>
              <a:spcBef>
                <a:spcPts val="0"/>
              </a:spcBef>
              <a:spcAft>
                <a:spcPts val="0"/>
              </a:spcAft>
              <a:buClr>
                <a:srgbClr val="0070C0"/>
              </a:buClr>
              <a:buSzPct val="80000"/>
              <a:defRPr/>
            </a:pPr>
            <a:r>
              <a:rPr lang="zh-CN" altLang="en-US" sz="1200" dirty="0">
                <a:solidFill>
                  <a:srgbClr val="080808"/>
                </a:solidFill>
                <a:latin typeface="+mn-lt"/>
                <a:ea typeface="+mn-ea"/>
                <a:cs typeface="+mn-ea"/>
                <a:sym typeface="+mn-lt"/>
              </a:rPr>
              <a:t>完成数</a:t>
            </a:r>
            <a:endParaRPr lang="en-US" altLang="zh-CN" sz="1200" dirty="0">
              <a:solidFill>
                <a:srgbClr val="080808"/>
              </a:solidFill>
              <a:latin typeface="+mn-lt"/>
              <a:ea typeface="+mn-ea"/>
              <a:cs typeface="+mn-ea"/>
              <a:sym typeface="+mn-lt"/>
            </a:endParaRPr>
          </a:p>
        </p:txBody>
      </p:sp>
      <p:sp>
        <p:nvSpPr>
          <p:cNvPr id="44" name="TextBox 14"/>
          <p:cNvSpPr>
            <a:spLocks noChangeArrowheads="1"/>
          </p:cNvSpPr>
          <p:nvPr/>
        </p:nvSpPr>
        <p:spPr bwMode="auto">
          <a:xfrm>
            <a:off x="7381808" y="927650"/>
            <a:ext cx="1001998" cy="379057"/>
          </a:xfrm>
          <a:prstGeom prst="roundRect">
            <a:avLst>
              <a:gd name="adj" fmla="val 50000"/>
            </a:avLst>
          </a:prstGeom>
          <a:solidFill>
            <a:schemeClr val="bg2"/>
          </a:solidFill>
          <a:ln>
            <a:noFill/>
          </a:ln>
        </p:spPr>
        <p:txBody>
          <a:bodyPr wrap="square" lIns="82808" tIns="41403" rIns="82808" bIns="41403" anchor="ctr" anchorCtr="1">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defTabSz="685800" fontAlgn="auto">
              <a:lnSpc>
                <a:spcPct val="120000"/>
              </a:lnSpc>
              <a:spcBef>
                <a:spcPts val="0"/>
              </a:spcBef>
              <a:spcAft>
                <a:spcPts val="0"/>
              </a:spcAft>
              <a:buClr>
                <a:srgbClr val="0070C0"/>
              </a:buClr>
              <a:buSzPct val="80000"/>
              <a:defRPr/>
            </a:pPr>
            <a:r>
              <a:rPr lang="zh-CN" altLang="en-US" sz="1100" dirty="0">
                <a:solidFill>
                  <a:srgbClr val="FFFFFF"/>
                </a:solidFill>
                <a:latin typeface="+mn-lt"/>
                <a:ea typeface="+mn-ea"/>
                <a:cs typeface="+mn-ea"/>
                <a:sym typeface="+mn-lt"/>
              </a:rPr>
              <a:t>单位：亿元</a:t>
            </a:r>
            <a:endParaRPr lang="en-US" altLang="zh-CN" sz="1100" dirty="0">
              <a:solidFill>
                <a:srgbClr val="FFFFFF"/>
              </a:solidFill>
              <a:latin typeface="+mn-lt"/>
              <a:ea typeface="+mn-ea"/>
              <a:cs typeface="+mn-ea"/>
              <a:sym typeface="+mn-lt"/>
            </a:endParaRPr>
          </a:p>
        </p:txBody>
      </p:sp>
      <p:sp>
        <p:nvSpPr>
          <p:cNvPr id="45" name="KSO_Shape"/>
          <p:cNvSpPr/>
          <p:nvPr/>
        </p:nvSpPr>
        <p:spPr bwMode="auto">
          <a:xfrm>
            <a:off x="930967" y="3555787"/>
            <a:ext cx="515257" cy="778922"/>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defTabSz="685800" fontAlgn="auto">
              <a:spcBef>
                <a:spcPts val="0"/>
              </a:spcBef>
              <a:spcAft>
                <a:spcPts val="0"/>
              </a:spcAft>
              <a:defRPr/>
            </a:pPr>
            <a:endParaRPr lang="zh-CN" altLang="en-US" sz="1350">
              <a:solidFill>
                <a:srgbClr val="080808"/>
              </a:solidFill>
              <a:latin typeface="+mn-lt"/>
              <a:ea typeface="+mn-ea"/>
              <a:cs typeface="+mn-ea"/>
              <a:sym typeface="+mn-lt"/>
            </a:endParaRPr>
          </a:p>
        </p:txBody>
      </p:sp>
      <p:sp>
        <p:nvSpPr>
          <p:cNvPr id="46" name="TextBox 82"/>
          <p:cNvSpPr txBox="1"/>
          <p:nvPr/>
        </p:nvSpPr>
        <p:spPr bwMode="auto">
          <a:xfrm>
            <a:off x="1594794" y="3534624"/>
            <a:ext cx="5835393" cy="970011"/>
          </a:xfrm>
          <a:prstGeom prst="rect">
            <a:avLst/>
          </a:prstGeom>
          <a:noFill/>
        </p:spPr>
        <p:txBody>
          <a:bodyPr wrap="square" lIns="82808" tIns="41403" rIns="82808" bIns="41403">
            <a:spAutoFit/>
          </a:bodyPr>
          <a:lstStyle/>
          <a:p>
            <a:pPr defTabSz="685800" fontAlgn="auto">
              <a:lnSpc>
                <a:spcPct val="120000"/>
              </a:lnSpc>
              <a:spcBef>
                <a:spcPts val="0"/>
              </a:spcBef>
              <a:spcAft>
                <a:spcPts val="0"/>
              </a:spcAft>
              <a:defRPr/>
            </a:pPr>
            <a:r>
              <a:rPr lang="zh-CN" altLang="en-US" sz="1200" dirty="0">
                <a:solidFill>
                  <a:srgbClr val="080808"/>
                </a:solidFill>
                <a:latin typeface="+mn-lt"/>
                <a:ea typeface="+mn-ea"/>
                <a:cs typeface="+mn-ea"/>
                <a:sym typeface="+mn-lt"/>
              </a:rPr>
              <a:t>针对支行的客户特色来制定更多的需求点，通过各种不同形式的周边活动来促进主营业务量的增长，如最近在筹备中的先锋书店合作事宜和李啸书法欣赏讲座。在零售方面对自己满意的地方是有开拓业务的热情，并且在促销活动方面有一定的经验，时常有思路和灵感。</a:t>
            </a:r>
            <a:endParaRPr lang="zh-CN" altLang="en-US" sz="1200" kern="0" dirty="0">
              <a:solidFill>
                <a:srgbClr val="080808"/>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250"/>
                                        <p:tgtEl>
                                          <p:spTgt spid="1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25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250"/>
                                        <p:tgtEl>
                                          <p:spTgt spid="1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250"/>
                                        <p:tgtEl>
                                          <p:spTgt spid="18"/>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250"/>
                                        <p:tgtEl>
                                          <p:spTgt spid="2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down)">
                                      <p:cBhvr>
                                        <p:cTn id="35" dur="250"/>
                                        <p:tgtEl>
                                          <p:spTgt spid="2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25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down)">
                                      <p:cBhvr>
                                        <p:cTn id="41" dur="250"/>
                                        <p:tgtEl>
                                          <p:spTgt spid="29"/>
                                        </p:tgtEl>
                                      </p:cBhvr>
                                    </p:animEffect>
                                  </p:childTnLst>
                                </p:cTn>
                              </p:par>
                            </p:childTnLst>
                          </p:cTn>
                        </p:par>
                        <p:par>
                          <p:cTn id="42" fill="hold">
                            <p:stCondLst>
                              <p:cond delay="1000"/>
                            </p:stCondLst>
                            <p:childTnLst>
                              <p:par>
                                <p:cTn id="43" presetID="2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down)">
                                      <p:cBhvr>
                                        <p:cTn id="57" dur="500"/>
                                        <p:tgtEl>
                                          <p:spTgt spid="23"/>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down)">
                                      <p:cBhvr>
                                        <p:cTn id="60" dur="500"/>
                                        <p:tgtEl>
                                          <p:spTgt spid="2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down)">
                                      <p:cBhvr>
                                        <p:cTn id="66" dur="500"/>
                                        <p:tgtEl>
                                          <p:spTgt spid="31"/>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2000"/>
                            </p:stCondLst>
                            <p:childTnLst>
                              <p:par>
                                <p:cTn id="75" presetID="16" presetClass="entr" presetSubtype="21"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arn(inVertical)">
                                      <p:cBhvr>
                                        <p:cTn id="77" dur="500"/>
                                        <p:tgtEl>
                                          <p:spTgt spid="41"/>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barn(inVertical)">
                                      <p:cBhvr>
                                        <p:cTn id="80" dur="500"/>
                                        <p:tgtEl>
                                          <p:spTgt spid="43"/>
                                        </p:tgtEl>
                                      </p:cBhvr>
                                    </p:animEffect>
                                  </p:childTnLst>
                                </p:cTn>
                              </p:par>
                            </p:childTnLst>
                          </p:cTn>
                        </p:par>
                        <p:par>
                          <p:cTn id="81" fill="hold">
                            <p:stCondLst>
                              <p:cond delay="2500"/>
                            </p:stCondLst>
                            <p:childTnLst>
                              <p:par>
                                <p:cTn id="82" presetID="16" presetClass="entr" presetSubtype="21"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barn(inVertical)">
                                      <p:cBhvr>
                                        <p:cTn id="84" dur="500"/>
                                        <p:tgtEl>
                                          <p:spTgt spid="44"/>
                                        </p:tgtEl>
                                      </p:cBhvr>
                                    </p:animEffect>
                                  </p:childTnLst>
                                </p:cTn>
                              </p:par>
                            </p:childTnLst>
                          </p:cTn>
                        </p:par>
                        <p:par>
                          <p:cTn id="85" fill="hold">
                            <p:stCondLst>
                              <p:cond delay="3000"/>
                            </p:stCondLst>
                            <p:childTnLst>
                              <p:par>
                                <p:cTn id="86" presetID="47"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200"/>
                                        <p:tgtEl>
                                          <p:spTgt spid="32"/>
                                        </p:tgtEl>
                                      </p:cBhvr>
                                    </p:animEffect>
                                    <p:anim calcmode="lin" valueType="num">
                                      <p:cBhvr>
                                        <p:cTn id="89" dur="200" fill="hold"/>
                                        <p:tgtEl>
                                          <p:spTgt spid="32"/>
                                        </p:tgtEl>
                                        <p:attrNameLst>
                                          <p:attrName>ppt_x</p:attrName>
                                        </p:attrNameLst>
                                      </p:cBhvr>
                                      <p:tavLst>
                                        <p:tav tm="0">
                                          <p:val>
                                            <p:strVal val="#ppt_x"/>
                                          </p:val>
                                        </p:tav>
                                        <p:tav tm="100000">
                                          <p:val>
                                            <p:strVal val="#ppt_x"/>
                                          </p:val>
                                        </p:tav>
                                      </p:tavLst>
                                    </p:anim>
                                    <p:anim calcmode="lin" valueType="num">
                                      <p:cBhvr>
                                        <p:cTn id="90" dur="200" fill="hold"/>
                                        <p:tgtEl>
                                          <p:spTgt spid="3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200"/>
                                        <p:tgtEl>
                                          <p:spTgt spid="33"/>
                                        </p:tgtEl>
                                      </p:cBhvr>
                                    </p:animEffect>
                                    <p:anim calcmode="lin" valueType="num">
                                      <p:cBhvr>
                                        <p:cTn id="94" dur="200" fill="hold"/>
                                        <p:tgtEl>
                                          <p:spTgt spid="33"/>
                                        </p:tgtEl>
                                        <p:attrNameLst>
                                          <p:attrName>ppt_x</p:attrName>
                                        </p:attrNameLst>
                                      </p:cBhvr>
                                      <p:tavLst>
                                        <p:tav tm="0">
                                          <p:val>
                                            <p:strVal val="#ppt_x"/>
                                          </p:val>
                                        </p:tav>
                                        <p:tav tm="100000">
                                          <p:val>
                                            <p:strVal val="#ppt_x"/>
                                          </p:val>
                                        </p:tav>
                                      </p:tavLst>
                                    </p:anim>
                                    <p:anim calcmode="lin" valueType="num">
                                      <p:cBhvr>
                                        <p:cTn id="95" dur="200" fill="hold"/>
                                        <p:tgtEl>
                                          <p:spTgt spid="3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200"/>
                                        <p:tgtEl>
                                          <p:spTgt spid="34"/>
                                        </p:tgtEl>
                                      </p:cBhvr>
                                    </p:animEffect>
                                    <p:anim calcmode="lin" valueType="num">
                                      <p:cBhvr>
                                        <p:cTn id="99" dur="200" fill="hold"/>
                                        <p:tgtEl>
                                          <p:spTgt spid="34"/>
                                        </p:tgtEl>
                                        <p:attrNameLst>
                                          <p:attrName>ppt_x</p:attrName>
                                        </p:attrNameLst>
                                      </p:cBhvr>
                                      <p:tavLst>
                                        <p:tav tm="0">
                                          <p:val>
                                            <p:strVal val="#ppt_x"/>
                                          </p:val>
                                        </p:tav>
                                        <p:tav tm="100000">
                                          <p:val>
                                            <p:strVal val="#ppt_x"/>
                                          </p:val>
                                        </p:tav>
                                      </p:tavLst>
                                    </p:anim>
                                    <p:anim calcmode="lin" valueType="num">
                                      <p:cBhvr>
                                        <p:cTn id="100" dur="200" fill="hold"/>
                                        <p:tgtEl>
                                          <p:spTgt spid="3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200"/>
                                        <p:tgtEl>
                                          <p:spTgt spid="35"/>
                                        </p:tgtEl>
                                      </p:cBhvr>
                                    </p:animEffect>
                                    <p:anim calcmode="lin" valueType="num">
                                      <p:cBhvr>
                                        <p:cTn id="104" dur="200" fill="hold"/>
                                        <p:tgtEl>
                                          <p:spTgt spid="35"/>
                                        </p:tgtEl>
                                        <p:attrNameLst>
                                          <p:attrName>ppt_x</p:attrName>
                                        </p:attrNameLst>
                                      </p:cBhvr>
                                      <p:tavLst>
                                        <p:tav tm="0">
                                          <p:val>
                                            <p:strVal val="#ppt_x"/>
                                          </p:val>
                                        </p:tav>
                                        <p:tav tm="100000">
                                          <p:val>
                                            <p:strVal val="#ppt_x"/>
                                          </p:val>
                                        </p:tav>
                                      </p:tavLst>
                                    </p:anim>
                                    <p:anim calcmode="lin" valueType="num">
                                      <p:cBhvr>
                                        <p:cTn id="105" dur="200" fill="hold"/>
                                        <p:tgtEl>
                                          <p:spTgt spid="3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fade">
                                      <p:cBhvr>
                                        <p:cTn id="108" dur="200"/>
                                        <p:tgtEl>
                                          <p:spTgt spid="36"/>
                                        </p:tgtEl>
                                      </p:cBhvr>
                                    </p:animEffect>
                                    <p:anim calcmode="lin" valueType="num">
                                      <p:cBhvr>
                                        <p:cTn id="109" dur="200" fill="hold"/>
                                        <p:tgtEl>
                                          <p:spTgt spid="36"/>
                                        </p:tgtEl>
                                        <p:attrNameLst>
                                          <p:attrName>ppt_x</p:attrName>
                                        </p:attrNameLst>
                                      </p:cBhvr>
                                      <p:tavLst>
                                        <p:tav tm="0">
                                          <p:val>
                                            <p:strVal val="#ppt_x"/>
                                          </p:val>
                                        </p:tav>
                                        <p:tav tm="100000">
                                          <p:val>
                                            <p:strVal val="#ppt_x"/>
                                          </p:val>
                                        </p:tav>
                                      </p:tavLst>
                                    </p:anim>
                                    <p:anim calcmode="lin" valueType="num">
                                      <p:cBhvr>
                                        <p:cTn id="110" dur="200" fill="hold"/>
                                        <p:tgtEl>
                                          <p:spTgt spid="3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200"/>
                                        <p:tgtEl>
                                          <p:spTgt spid="37"/>
                                        </p:tgtEl>
                                      </p:cBhvr>
                                    </p:animEffect>
                                    <p:anim calcmode="lin" valueType="num">
                                      <p:cBhvr>
                                        <p:cTn id="114" dur="200" fill="hold"/>
                                        <p:tgtEl>
                                          <p:spTgt spid="37"/>
                                        </p:tgtEl>
                                        <p:attrNameLst>
                                          <p:attrName>ppt_x</p:attrName>
                                        </p:attrNameLst>
                                      </p:cBhvr>
                                      <p:tavLst>
                                        <p:tav tm="0">
                                          <p:val>
                                            <p:strVal val="#ppt_x"/>
                                          </p:val>
                                        </p:tav>
                                        <p:tav tm="100000">
                                          <p:val>
                                            <p:strVal val="#ppt_x"/>
                                          </p:val>
                                        </p:tav>
                                      </p:tavLst>
                                    </p:anim>
                                    <p:anim calcmode="lin" valueType="num">
                                      <p:cBhvr>
                                        <p:cTn id="115" dur="200" fill="hold"/>
                                        <p:tgtEl>
                                          <p:spTgt spid="3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200"/>
                                        <p:tgtEl>
                                          <p:spTgt spid="38"/>
                                        </p:tgtEl>
                                      </p:cBhvr>
                                    </p:animEffect>
                                    <p:anim calcmode="lin" valueType="num">
                                      <p:cBhvr>
                                        <p:cTn id="119" dur="200" fill="hold"/>
                                        <p:tgtEl>
                                          <p:spTgt spid="38"/>
                                        </p:tgtEl>
                                        <p:attrNameLst>
                                          <p:attrName>ppt_x</p:attrName>
                                        </p:attrNameLst>
                                      </p:cBhvr>
                                      <p:tavLst>
                                        <p:tav tm="0">
                                          <p:val>
                                            <p:strVal val="#ppt_x"/>
                                          </p:val>
                                        </p:tav>
                                        <p:tav tm="100000">
                                          <p:val>
                                            <p:strVal val="#ppt_x"/>
                                          </p:val>
                                        </p:tav>
                                      </p:tavLst>
                                    </p:anim>
                                    <p:anim calcmode="lin" valueType="num">
                                      <p:cBhvr>
                                        <p:cTn id="120" dur="200" fill="hold"/>
                                        <p:tgtEl>
                                          <p:spTgt spid="38"/>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39"/>
                                        </p:tgtEl>
                                        <p:attrNameLst>
                                          <p:attrName>style.visibility</p:attrName>
                                        </p:attrNameLst>
                                      </p:cBhvr>
                                      <p:to>
                                        <p:strVal val="visible"/>
                                      </p:to>
                                    </p:set>
                                    <p:animEffect transition="in" filter="fade">
                                      <p:cBhvr>
                                        <p:cTn id="123" dur="200"/>
                                        <p:tgtEl>
                                          <p:spTgt spid="39"/>
                                        </p:tgtEl>
                                      </p:cBhvr>
                                    </p:animEffect>
                                    <p:anim calcmode="lin" valueType="num">
                                      <p:cBhvr>
                                        <p:cTn id="124" dur="200" fill="hold"/>
                                        <p:tgtEl>
                                          <p:spTgt spid="39"/>
                                        </p:tgtEl>
                                        <p:attrNameLst>
                                          <p:attrName>ppt_x</p:attrName>
                                        </p:attrNameLst>
                                      </p:cBhvr>
                                      <p:tavLst>
                                        <p:tav tm="0">
                                          <p:val>
                                            <p:strVal val="#ppt_x"/>
                                          </p:val>
                                        </p:tav>
                                        <p:tav tm="100000">
                                          <p:val>
                                            <p:strVal val="#ppt_x"/>
                                          </p:val>
                                        </p:tav>
                                      </p:tavLst>
                                    </p:anim>
                                    <p:anim calcmode="lin" valueType="num">
                                      <p:cBhvr>
                                        <p:cTn id="125" dur="200" fill="hold"/>
                                        <p:tgtEl>
                                          <p:spTgt spid="39"/>
                                        </p:tgtEl>
                                        <p:attrNameLst>
                                          <p:attrName>ppt_y</p:attrName>
                                        </p:attrNameLst>
                                      </p:cBhvr>
                                      <p:tavLst>
                                        <p:tav tm="0">
                                          <p:val>
                                            <p:strVal val="#ppt_y-.1"/>
                                          </p:val>
                                        </p:tav>
                                        <p:tav tm="100000">
                                          <p:val>
                                            <p:strVal val="#ppt_y"/>
                                          </p:val>
                                        </p:tav>
                                      </p:tavLst>
                                    </p:anim>
                                  </p:childTnLst>
                                </p:cTn>
                              </p:par>
                            </p:childTnLst>
                          </p:cTn>
                        </p:par>
                        <p:par>
                          <p:cTn id="126" fill="hold">
                            <p:stCondLst>
                              <p:cond delay="3500"/>
                            </p:stCondLst>
                            <p:childTnLst>
                              <p:par>
                                <p:cTn id="127" presetID="14" presetClass="entr" presetSubtype="10"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randombar(horizontal)">
                                      <p:cBhvr>
                                        <p:cTn id="129" dur="500"/>
                                        <p:tgtEl>
                                          <p:spTgt spid="45"/>
                                        </p:tgtEl>
                                      </p:cBhvr>
                                    </p:animEffect>
                                  </p:childTnLst>
                                </p:cTn>
                              </p:par>
                            </p:childTnLst>
                          </p:cTn>
                        </p:par>
                        <p:par>
                          <p:cTn id="130" fill="hold">
                            <p:stCondLst>
                              <p:cond delay="4000"/>
                            </p:stCondLst>
                            <p:childTnLst>
                              <p:par>
                                <p:cTn id="131" presetID="22" presetClass="entr" presetSubtype="4" fill="hold" nodeType="afterEffect">
                                  <p:stCondLst>
                                    <p:cond delay="0"/>
                                  </p:stCondLst>
                                  <p:childTnLst>
                                    <p:set>
                                      <p:cBhvr>
                                        <p:cTn id="132" dur="1" fill="hold">
                                          <p:stCondLst>
                                            <p:cond delay="0"/>
                                          </p:stCondLst>
                                        </p:cTn>
                                        <p:tgtEl>
                                          <p:spTgt spid="9"/>
                                        </p:tgtEl>
                                        <p:attrNameLst>
                                          <p:attrName>style.visibility</p:attrName>
                                        </p:attrNameLst>
                                      </p:cBhvr>
                                      <p:to>
                                        <p:strVal val="visible"/>
                                      </p:to>
                                    </p:set>
                                    <p:animEffect transition="in" filter="wipe(down)">
                                      <p:cBhvr>
                                        <p:cTn id="133" dur="500"/>
                                        <p:tgtEl>
                                          <p:spTgt spid="9"/>
                                        </p:tgtEl>
                                      </p:cBhvr>
                                    </p:animEffect>
                                  </p:childTnLst>
                                </p:cTn>
                              </p:par>
                            </p:childTnLst>
                          </p:cTn>
                        </p:par>
                        <p:par>
                          <p:cTn id="134" fill="hold">
                            <p:stCondLst>
                              <p:cond delay="4500"/>
                            </p:stCondLst>
                            <p:childTnLst>
                              <p:par>
                                <p:cTn id="135" presetID="22" presetClass="entr" presetSubtype="8" fill="hold" grpId="0" nodeType="afterEffect">
                                  <p:stCondLst>
                                    <p:cond delay="0"/>
                                  </p:stCondLst>
                                  <p:childTnLst>
                                    <p:set>
                                      <p:cBhvr>
                                        <p:cTn id="136" dur="1" fill="hold">
                                          <p:stCondLst>
                                            <p:cond delay="0"/>
                                          </p:stCondLst>
                                        </p:cTn>
                                        <p:tgtEl>
                                          <p:spTgt spid="12"/>
                                        </p:tgtEl>
                                        <p:attrNameLst>
                                          <p:attrName>style.visibility</p:attrName>
                                        </p:attrNameLst>
                                      </p:cBhvr>
                                      <p:to>
                                        <p:strVal val="visible"/>
                                      </p:to>
                                    </p:set>
                                    <p:animEffect transition="in" filter="wipe(left)">
                                      <p:cBhvr>
                                        <p:cTn id="137" dur="500"/>
                                        <p:tgtEl>
                                          <p:spTgt spid="12"/>
                                        </p:tgtEl>
                                      </p:cBhvr>
                                    </p:animEffect>
                                  </p:childTnLst>
                                </p:cTn>
                              </p:par>
                            </p:childTnLst>
                          </p:cTn>
                        </p:par>
                        <p:par>
                          <p:cTn id="138" fill="hold">
                            <p:stCondLst>
                              <p:cond delay="5000"/>
                            </p:stCondLst>
                            <p:childTnLst>
                              <p:par>
                                <p:cTn id="139" presetID="14" presetClass="entr" presetSubtype="10" fill="hold" grpId="0" nodeType="afterEffect">
                                  <p:stCondLst>
                                    <p:cond delay="0"/>
                                  </p:stCondLst>
                                  <p:iterate type="wd">
                                    <p:tmPct val="10000"/>
                                  </p:iterate>
                                  <p:childTnLst>
                                    <p:set>
                                      <p:cBhvr>
                                        <p:cTn id="140" dur="1" fill="hold">
                                          <p:stCondLst>
                                            <p:cond delay="0"/>
                                          </p:stCondLst>
                                        </p:cTn>
                                        <p:tgtEl>
                                          <p:spTgt spid="46"/>
                                        </p:tgtEl>
                                        <p:attrNameLst>
                                          <p:attrName>style.visibility</p:attrName>
                                        </p:attrNameLst>
                                      </p:cBhvr>
                                      <p:to>
                                        <p:strVal val="visible"/>
                                      </p:to>
                                    </p:set>
                                    <p:animEffect transition="in" filter="randombar(horizontal)">
                                      <p:cBhvr>
                                        <p:cTn id="141"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animBg="1"/>
      <p:bldP spid="41" grpId="0"/>
      <p:bldP spid="42" grpId="0" animBg="1"/>
      <p:bldP spid="43" grpId="0"/>
      <p:bldP spid="44" grpId="0" animBg="1"/>
      <p:bldP spid="45"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429625" cy="5143500"/>
          </a:xfrm>
          <a:prstGeom prst="rect">
            <a:avLst/>
          </a:prstGeom>
        </p:spPr>
      </p:pic>
      <p:sp>
        <p:nvSpPr>
          <p:cNvPr id="55" name="TextBox 54"/>
          <p:cNvSpPr txBox="1"/>
          <p:nvPr/>
        </p:nvSpPr>
        <p:spPr>
          <a:xfrm>
            <a:off x="2703534" y="483988"/>
            <a:ext cx="1362825" cy="707734"/>
          </a:xfrm>
          <a:prstGeom prst="rect">
            <a:avLst/>
          </a:prstGeom>
          <a:noFill/>
        </p:spPr>
        <p:txBody>
          <a:bodyPr wrap="none" lIns="91416" tIns="45708" rIns="91416" bIns="45708" rtlCol="0">
            <a:spAutoFit/>
          </a:bodyPr>
          <a:lstStyle/>
          <a:p>
            <a:pPr defTabSz="685800" fontAlgn="auto">
              <a:spcBef>
                <a:spcPts val="0"/>
              </a:spcBef>
              <a:spcAft>
                <a:spcPts val="0"/>
              </a:spcAft>
              <a:defRPr/>
            </a:pPr>
            <a:r>
              <a:rPr lang="zh-CN" altLang="en-US" sz="4000" dirty="0">
                <a:solidFill>
                  <a:srgbClr val="78482F"/>
                </a:solidFill>
                <a:latin typeface="+mn-lt"/>
                <a:ea typeface="+mn-ea"/>
                <a:cs typeface="+mn-ea"/>
                <a:sym typeface="+mn-lt"/>
              </a:rPr>
              <a:t>目 录</a:t>
            </a:r>
            <a:endParaRPr lang="zh-CN" altLang="en-US" sz="4000" dirty="0">
              <a:solidFill>
                <a:srgbClr val="78482F"/>
              </a:solidFill>
              <a:latin typeface="+mn-lt"/>
              <a:ea typeface="+mn-ea"/>
              <a:cs typeface="+mn-ea"/>
              <a:sym typeface="+mn-lt"/>
            </a:endParaRPr>
          </a:p>
        </p:txBody>
      </p:sp>
      <p:sp>
        <p:nvSpPr>
          <p:cNvPr id="56" name="TextBox 55"/>
          <p:cNvSpPr txBox="1"/>
          <p:nvPr/>
        </p:nvSpPr>
        <p:spPr>
          <a:xfrm>
            <a:off x="2598514" y="1031891"/>
            <a:ext cx="1509339" cy="461512"/>
          </a:xfrm>
          <a:prstGeom prst="rect">
            <a:avLst/>
          </a:prstGeom>
          <a:noFill/>
        </p:spPr>
        <p:txBody>
          <a:bodyPr wrap="none" lIns="91416" tIns="45708" rIns="91416" bIns="45708" rtlCol="0">
            <a:spAutoFit/>
          </a:bodyPr>
          <a:lstStyle/>
          <a:p>
            <a:pPr defTabSz="685800" fontAlgn="auto">
              <a:spcBef>
                <a:spcPts val="0"/>
              </a:spcBef>
              <a:spcAft>
                <a:spcPts val="0"/>
              </a:spcAft>
              <a:defRPr/>
            </a:pPr>
            <a:r>
              <a:rPr lang="en-US" altLang="zh-CN" sz="2400" dirty="0">
                <a:solidFill>
                  <a:srgbClr val="78482F"/>
                </a:solidFill>
                <a:latin typeface="+mn-lt"/>
                <a:ea typeface="+mn-ea"/>
                <a:cs typeface="+mn-ea"/>
                <a:sym typeface="+mn-lt"/>
              </a:rPr>
              <a:t>Contents</a:t>
            </a:r>
            <a:endParaRPr lang="zh-CN" altLang="en-US" sz="2400" dirty="0">
              <a:solidFill>
                <a:srgbClr val="78482F"/>
              </a:solidFill>
              <a:latin typeface="+mn-lt"/>
              <a:ea typeface="+mn-ea"/>
              <a:cs typeface="+mn-ea"/>
              <a:sym typeface="+mn-lt"/>
            </a:endParaRPr>
          </a:p>
        </p:txBody>
      </p:sp>
      <p:sp>
        <p:nvSpPr>
          <p:cNvPr id="57" name="等腰三角形 56"/>
          <p:cNvSpPr/>
          <p:nvPr/>
        </p:nvSpPr>
        <p:spPr>
          <a:xfrm rot="5400000" flipV="1">
            <a:off x="2377825"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8" name="等腰三角形 57"/>
          <p:cNvSpPr/>
          <p:nvPr/>
        </p:nvSpPr>
        <p:spPr>
          <a:xfrm rot="16200000" flipH="1" flipV="1">
            <a:off x="4011834"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25" name="任意多边形 24"/>
          <p:cNvSpPr/>
          <p:nvPr/>
        </p:nvSpPr>
        <p:spPr>
          <a:xfrm>
            <a:off x="524771" y="2426385"/>
            <a:ext cx="4899101" cy="1801256"/>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5D1600">
              <a:alpha val="76000"/>
            </a:srgbClr>
          </a:solidFill>
          <a:ln w="12700" cap="flat" cmpd="sng" algn="ctr">
            <a:noFill/>
            <a:prstDash val="solid"/>
            <a:miter lim="800000"/>
          </a:ln>
          <a:effectLst/>
        </p:spPr>
        <p:txBody>
          <a:bodyPr lIns="91286" tIns="45636" rIns="91286" bIns="45636" anchor="ctr"/>
          <a:lstStyle/>
          <a:p>
            <a:pPr algn="ctr" defTabSz="913130" fontAlgn="auto">
              <a:spcBef>
                <a:spcPts val="0"/>
              </a:spcBef>
              <a:spcAft>
                <a:spcPts val="0"/>
              </a:spcAft>
              <a:defRPr/>
            </a:pPr>
            <a:endParaRPr lang="zh-CN" altLang="en-US" sz="1350" kern="0">
              <a:solidFill>
                <a:prstClr val="white"/>
              </a:solidFill>
              <a:latin typeface="+mn-lt"/>
              <a:ea typeface="+mn-ea"/>
              <a:cs typeface="+mn-ea"/>
              <a:sym typeface="+mn-lt"/>
            </a:endParaRPr>
          </a:p>
        </p:txBody>
      </p:sp>
      <p:cxnSp>
        <p:nvCxnSpPr>
          <p:cNvPr id="26" name="直接连接符 25"/>
          <p:cNvCxnSpPr/>
          <p:nvPr/>
        </p:nvCxnSpPr>
        <p:spPr>
          <a:xfrm flipH="1">
            <a:off x="21687" y="2069308"/>
            <a:ext cx="2102788" cy="1517182"/>
          </a:xfrm>
          <a:prstGeom prst="line">
            <a:avLst/>
          </a:prstGeom>
          <a:noFill/>
          <a:ln w="12700" cap="flat" cmpd="sng" algn="ctr">
            <a:solidFill>
              <a:srgbClr val="5D1600"/>
            </a:solidFill>
            <a:prstDash val="solid"/>
            <a:miter lim="800000"/>
          </a:ln>
          <a:effectLst/>
        </p:spPr>
      </p:cxnSp>
      <p:cxnSp>
        <p:nvCxnSpPr>
          <p:cNvPr id="27" name="直接连接符 26"/>
          <p:cNvCxnSpPr/>
          <p:nvPr/>
        </p:nvCxnSpPr>
        <p:spPr>
          <a:xfrm flipH="1">
            <a:off x="3041072" y="3094516"/>
            <a:ext cx="2839859" cy="2048984"/>
          </a:xfrm>
          <a:prstGeom prst="line">
            <a:avLst/>
          </a:prstGeom>
          <a:noFill/>
          <a:ln w="12700" cap="flat" cmpd="sng" algn="ctr">
            <a:solidFill>
              <a:srgbClr val="5D1600"/>
            </a:solidFill>
            <a:prstDash val="solid"/>
            <a:miter lim="800000"/>
          </a:ln>
          <a:effectLst/>
        </p:spPr>
      </p:cxnSp>
      <p:sp>
        <p:nvSpPr>
          <p:cNvPr id="28" name="矩形 27"/>
          <p:cNvSpPr/>
          <p:nvPr/>
        </p:nvSpPr>
        <p:spPr>
          <a:xfrm>
            <a:off x="4089987" y="2442258"/>
            <a:ext cx="1539362" cy="1328413"/>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8000" kern="0" dirty="0">
                <a:solidFill>
                  <a:prstClr val="white"/>
                </a:solidFill>
                <a:latin typeface="+mn-lt"/>
                <a:ea typeface="+mn-ea"/>
                <a:cs typeface="+mn-ea"/>
                <a:sym typeface="+mn-lt"/>
              </a:rPr>
              <a:t>03</a:t>
            </a:r>
            <a:endParaRPr lang="zh-CN" altLang="en-US" sz="8000" kern="0" dirty="0">
              <a:solidFill>
                <a:prstClr val="white"/>
              </a:solidFill>
              <a:latin typeface="+mn-lt"/>
              <a:ea typeface="+mn-ea"/>
              <a:cs typeface="+mn-ea"/>
              <a:sym typeface="+mn-lt"/>
            </a:endParaRPr>
          </a:p>
        </p:txBody>
      </p:sp>
      <p:sp>
        <p:nvSpPr>
          <p:cNvPr id="29" name="TextBox 21"/>
          <p:cNvSpPr txBox="1"/>
          <p:nvPr/>
        </p:nvSpPr>
        <p:spPr>
          <a:xfrm>
            <a:off x="1042683" y="2998635"/>
            <a:ext cx="4037601" cy="522772"/>
          </a:xfrm>
          <a:prstGeom prst="rect">
            <a:avLst/>
          </a:prstGeom>
          <a:noFill/>
        </p:spPr>
        <p:txBody>
          <a:bodyPr wrap="square" lIns="91162" tIns="45564" rIns="91162" bIns="45564" rtlCol="0">
            <a:spAutoFit/>
          </a:bodyPr>
          <a:lstStyle/>
          <a:p>
            <a:pPr defTabSz="685800" fontAlgn="auto">
              <a:spcBef>
                <a:spcPts val="0"/>
              </a:spcBef>
              <a:spcAft>
                <a:spcPts val="0"/>
              </a:spcAft>
              <a:defRPr/>
            </a:pPr>
            <a:r>
              <a:rPr lang="zh-CN" altLang="en-US" sz="2800" b="1" dirty="0">
                <a:solidFill>
                  <a:prstClr val="white"/>
                </a:solidFill>
                <a:latin typeface="+mn-lt"/>
                <a:ea typeface="+mn-ea"/>
                <a:cs typeface="+mn-ea"/>
                <a:sym typeface="+mn-lt"/>
              </a:rPr>
              <a:t>单击输入标题文字</a:t>
            </a:r>
            <a:endParaRPr lang="zh-CN" altLang="en-US" sz="2800" b="1" dirty="0">
              <a:solidFill>
                <a:prstClr val="white"/>
              </a:solidFill>
              <a:latin typeface="+mn-lt"/>
              <a:ea typeface="+mn-ea"/>
              <a:cs typeface="+mn-ea"/>
              <a:sym typeface="+mn-lt"/>
            </a:endParaRPr>
          </a:p>
        </p:txBody>
      </p:sp>
      <p:sp>
        <p:nvSpPr>
          <p:cNvPr id="30" name="矩形 29"/>
          <p:cNvSpPr/>
          <p:nvPr/>
        </p:nvSpPr>
        <p:spPr>
          <a:xfrm>
            <a:off x="2182400" y="2617754"/>
            <a:ext cx="2102787" cy="513057"/>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2700" kern="0" dirty="0">
                <a:solidFill>
                  <a:prstClr val="white"/>
                </a:solidFill>
                <a:latin typeface="+mn-lt"/>
                <a:ea typeface="+mn-ea"/>
                <a:cs typeface="+mn-ea"/>
                <a:sym typeface="+mn-lt"/>
              </a:rPr>
              <a:t>PowerPoint</a:t>
            </a:r>
            <a:endParaRPr lang="zh-CN" altLang="en-US" sz="2700" kern="0" dirty="0">
              <a:solidFill>
                <a:prstClr val="white"/>
              </a:solidFill>
              <a:latin typeface="+mn-lt"/>
              <a:ea typeface="+mn-ea"/>
              <a:cs typeface="+mn-ea"/>
              <a:sym typeface="+mn-lt"/>
            </a:endParaRPr>
          </a:p>
        </p:txBody>
      </p:sp>
      <p:sp>
        <p:nvSpPr>
          <p:cNvPr id="31" name="Text Box 40"/>
          <p:cNvSpPr txBox="1">
            <a:spLocks noChangeArrowheads="1"/>
          </p:cNvSpPr>
          <p:nvPr/>
        </p:nvSpPr>
        <p:spPr bwMode="gray">
          <a:xfrm>
            <a:off x="1028607" y="3543517"/>
            <a:ext cx="3024086" cy="498444"/>
          </a:xfrm>
          <a:prstGeom prst="rect">
            <a:avLst/>
          </a:prstGeom>
          <a:noFill/>
          <a:ln w="9525">
            <a:noFill/>
            <a:miter lim="800000"/>
          </a:ln>
        </p:spPr>
        <p:txBody>
          <a:bodyPr wrap="square">
            <a:spAutoFit/>
          </a:bodyPr>
          <a:lstStyle/>
          <a:p>
            <a:pPr algn="r" defTabSz="685800" fontAlgn="auto">
              <a:lnSpc>
                <a:spcPct val="120000"/>
              </a:lnSpc>
              <a:spcBef>
                <a:spcPts val="0"/>
              </a:spcBef>
              <a:spcAft>
                <a:spcPts val="0"/>
              </a:spcAft>
              <a:defRPr/>
            </a:pPr>
            <a:r>
              <a:rPr lang="zh-CN" altLang="en-US" sz="1100" kern="0" dirty="0">
                <a:solidFill>
                  <a:prstClr val="white"/>
                </a:solidFill>
                <a:latin typeface="+mn-lt"/>
                <a:ea typeface="+mn-ea"/>
                <a:cs typeface="+mn-ea"/>
                <a:sym typeface="+mn-lt"/>
              </a:rPr>
              <a:t>在此单击此处输入文字单击此处输入文字单击此处输入文字单击此处输入文字单击此处输入</a:t>
            </a:r>
            <a:endParaRPr lang="zh-CN" altLang="en-US" sz="1100" kern="0" dirty="0">
              <a:solidFill>
                <a:prstClr val="white"/>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1000"/>
                            </p:stCondLst>
                            <p:childTnLst>
                              <p:par>
                                <p:cTn id="33" presetID="16" presetClass="entr" presetSubtype="2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par>
                          <p:cTn id="36" fill="hold">
                            <p:stCondLst>
                              <p:cond delay="1500"/>
                            </p:stCondLst>
                            <p:childTnLst>
                              <p:par>
                                <p:cTn id="37" presetID="23" presetClass="entr" presetSubtype="32" fill="hold" grpId="0" nodeType="afterEffect">
                                  <p:stCondLst>
                                    <p:cond delay="0"/>
                                  </p:stCondLst>
                                  <p:iterate type="lt">
                                    <p:tmPct val="18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strVal val="4*#ppt_w"/>
                                          </p:val>
                                        </p:tav>
                                        <p:tav tm="100000">
                                          <p:val>
                                            <p:strVal val="#ppt_w"/>
                                          </p:val>
                                        </p:tav>
                                      </p:tavLst>
                                    </p:anim>
                                    <p:anim calcmode="lin" valueType="num">
                                      <p:cBhvr>
                                        <p:cTn id="40" dur="500" fill="hold"/>
                                        <p:tgtEl>
                                          <p:spTgt spid="28"/>
                                        </p:tgtEl>
                                        <p:attrNameLst>
                                          <p:attrName>ppt_h</p:attrName>
                                        </p:attrNameLst>
                                      </p:cBhvr>
                                      <p:tavLst>
                                        <p:tav tm="0">
                                          <p:val>
                                            <p:strVal val="4*#ppt_h"/>
                                          </p:val>
                                        </p:tav>
                                        <p:tav tm="100000">
                                          <p:val>
                                            <p:strVal val="#ppt_h"/>
                                          </p:val>
                                        </p:tav>
                                      </p:tavLst>
                                    </p:anim>
                                  </p:childTnLst>
                                </p:cTn>
                              </p:par>
                            </p:childTnLst>
                          </p:cTn>
                        </p:par>
                        <p:par>
                          <p:cTn id="41" fill="hold">
                            <p:stCondLst>
                              <p:cond delay="2089"/>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childTnLst>
                          </p:cTn>
                        </p:par>
                        <p:par>
                          <p:cTn id="45" fill="hold">
                            <p:stCondLst>
                              <p:cond delay="2589"/>
                            </p:stCondLst>
                            <p:childTnLst>
                              <p:par>
                                <p:cTn id="46" presetID="16" presetClass="entr" presetSubtype="2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par>
                          <p:cTn id="49" fill="hold">
                            <p:stCondLst>
                              <p:cond delay="3089"/>
                            </p:stCondLst>
                            <p:childTnLst>
                              <p:par>
                                <p:cTn id="50" presetID="42"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animBg="1"/>
      <p:bldP spid="58" grpId="0" animBg="1"/>
      <p:bldP spid="25" grpId="0" animBg="1"/>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970138" y="1532812"/>
            <a:ext cx="1512168" cy="2592288"/>
          </a:xfrm>
          <a:prstGeom prst="roundRect">
            <a:avLst>
              <a:gd name="adj" fmla="val 5477"/>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sz="1015">
              <a:solidFill>
                <a:srgbClr val="080808"/>
              </a:solidFill>
              <a:cs typeface="+mn-ea"/>
              <a:sym typeface="+mn-lt"/>
            </a:endParaRPr>
          </a:p>
        </p:txBody>
      </p:sp>
      <p:cxnSp>
        <p:nvCxnSpPr>
          <p:cNvPr id="6" name="直接连接符 5"/>
          <p:cNvCxnSpPr/>
          <p:nvPr/>
        </p:nvCxnSpPr>
        <p:spPr>
          <a:xfrm>
            <a:off x="970138" y="1964860"/>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
          <p:cNvSpPr txBox="1"/>
          <p:nvPr/>
        </p:nvSpPr>
        <p:spPr>
          <a:xfrm>
            <a:off x="1387671" y="1633966"/>
            <a:ext cx="723275" cy="253916"/>
          </a:xfrm>
          <a:prstGeom prst="rect">
            <a:avLst/>
          </a:prstGeom>
          <a:noFill/>
        </p:spPr>
        <p:txBody>
          <a:bodyPr wrap="none" rtlCol="0">
            <a:spAutoFit/>
          </a:bodyPr>
          <a:lstStyle/>
          <a:p>
            <a:pPr fontAlgn="auto">
              <a:spcBef>
                <a:spcPts val="0"/>
              </a:spcBef>
              <a:spcAft>
                <a:spcPts val="0"/>
              </a:spcAft>
              <a:defRPr/>
            </a:pPr>
            <a:r>
              <a:rPr lang="zh-CN" altLang="en-US" sz="1050" dirty="0">
                <a:solidFill>
                  <a:srgbClr val="5F5F5F">
                    <a:lumMod val="50000"/>
                  </a:srgbClr>
                </a:solidFill>
                <a:latin typeface="+mn-lt"/>
                <a:ea typeface="+mn-ea"/>
                <a:cs typeface="+mn-ea"/>
                <a:sym typeface="+mn-lt"/>
              </a:rPr>
              <a:t>添加标题</a:t>
            </a:r>
            <a:endParaRPr lang="zh-CN" altLang="en-US" sz="1050" dirty="0">
              <a:solidFill>
                <a:srgbClr val="5F5F5F">
                  <a:lumMod val="50000"/>
                </a:srgbClr>
              </a:solidFill>
              <a:latin typeface="+mn-lt"/>
              <a:ea typeface="+mn-ea"/>
              <a:cs typeface="+mn-ea"/>
              <a:sym typeface="+mn-lt"/>
            </a:endParaRPr>
          </a:p>
        </p:txBody>
      </p:sp>
      <p:sp>
        <p:nvSpPr>
          <p:cNvPr id="8" name="矩形 7"/>
          <p:cNvSpPr/>
          <p:nvPr/>
        </p:nvSpPr>
        <p:spPr>
          <a:xfrm>
            <a:off x="1179261" y="2084430"/>
            <a:ext cx="1141456" cy="1454547"/>
          </a:xfrm>
          <a:prstGeom prst="rect">
            <a:avLst/>
          </a:prstGeom>
        </p:spPr>
        <p:txBody>
          <a:bodyPr wrap="square" lIns="68880" tIns="34440" rIns="68880" bIns="34440">
            <a:spAutoFit/>
          </a:bodyPr>
          <a:lstStyle/>
          <a:p>
            <a:pPr fontAlgn="auto">
              <a:lnSpc>
                <a:spcPct val="150000"/>
              </a:lnSpc>
              <a:spcBef>
                <a:spcPts val="0"/>
              </a:spcBef>
              <a:spcAft>
                <a:spcPts val="0"/>
              </a:spcAft>
              <a:defRPr/>
            </a:pPr>
            <a:r>
              <a:rPr lang="zh-CN" altLang="en-US" sz="750" dirty="0">
                <a:solidFill>
                  <a:srgbClr val="080808"/>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a:t>
            </a:r>
            <a:endParaRPr lang="zh-CN" altLang="en-US" sz="750" dirty="0">
              <a:solidFill>
                <a:srgbClr val="080808"/>
              </a:solidFill>
              <a:latin typeface="+mn-lt"/>
              <a:ea typeface="+mn-ea"/>
              <a:cs typeface="+mn-ea"/>
              <a:sym typeface="+mn-lt"/>
            </a:endParaRPr>
          </a:p>
        </p:txBody>
      </p:sp>
      <p:sp>
        <p:nvSpPr>
          <p:cNvPr id="9" name="圆角矩形 8"/>
          <p:cNvSpPr/>
          <p:nvPr/>
        </p:nvSpPr>
        <p:spPr>
          <a:xfrm>
            <a:off x="1159160" y="3708958"/>
            <a:ext cx="1134126" cy="2571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900" dirty="0">
                <a:solidFill>
                  <a:srgbClr val="FFFFFF"/>
                </a:solidFill>
                <a:cs typeface="+mn-ea"/>
                <a:sym typeface="+mn-lt"/>
              </a:rPr>
              <a:t>点击输入内容</a:t>
            </a:r>
            <a:endParaRPr lang="zh-CN" altLang="en-US" sz="900" dirty="0">
              <a:solidFill>
                <a:srgbClr val="FFFFFF"/>
              </a:solidFill>
              <a:cs typeface="+mn-ea"/>
              <a:sym typeface="+mn-lt"/>
            </a:endParaRPr>
          </a:p>
        </p:txBody>
      </p:sp>
      <p:sp>
        <p:nvSpPr>
          <p:cNvPr id="10" name="圆角矩形 9"/>
          <p:cNvSpPr/>
          <p:nvPr/>
        </p:nvSpPr>
        <p:spPr>
          <a:xfrm>
            <a:off x="2896352" y="1532812"/>
            <a:ext cx="1512168" cy="2592288"/>
          </a:xfrm>
          <a:prstGeom prst="roundRect">
            <a:avLst>
              <a:gd name="adj" fmla="val 54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sz="1015">
              <a:solidFill>
                <a:srgbClr val="080808"/>
              </a:solidFill>
              <a:cs typeface="+mn-ea"/>
              <a:sym typeface="+mn-lt"/>
            </a:endParaRPr>
          </a:p>
        </p:txBody>
      </p:sp>
      <p:cxnSp>
        <p:nvCxnSpPr>
          <p:cNvPr id="11" name="直接连接符 10"/>
          <p:cNvCxnSpPr/>
          <p:nvPr/>
        </p:nvCxnSpPr>
        <p:spPr>
          <a:xfrm>
            <a:off x="2896352" y="1964860"/>
            <a:ext cx="15121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9"/>
          <p:cNvSpPr txBox="1"/>
          <p:nvPr/>
        </p:nvSpPr>
        <p:spPr>
          <a:xfrm>
            <a:off x="3313885" y="1633966"/>
            <a:ext cx="723275" cy="253916"/>
          </a:xfrm>
          <a:prstGeom prst="rect">
            <a:avLst/>
          </a:prstGeom>
          <a:noFill/>
        </p:spPr>
        <p:txBody>
          <a:bodyPr wrap="none" rtlCol="0">
            <a:spAutoFit/>
          </a:bodyPr>
          <a:lstStyle/>
          <a:p>
            <a:pPr fontAlgn="auto">
              <a:spcBef>
                <a:spcPts val="0"/>
              </a:spcBef>
              <a:spcAft>
                <a:spcPts val="0"/>
              </a:spcAft>
              <a:defRPr/>
            </a:pPr>
            <a:r>
              <a:rPr lang="zh-CN" altLang="en-US" sz="1050" dirty="0">
                <a:solidFill>
                  <a:srgbClr val="5F5F5F">
                    <a:lumMod val="50000"/>
                  </a:srgbClr>
                </a:solidFill>
                <a:latin typeface="+mn-lt"/>
                <a:ea typeface="+mn-ea"/>
                <a:cs typeface="+mn-ea"/>
                <a:sym typeface="+mn-lt"/>
              </a:rPr>
              <a:t>添加标题</a:t>
            </a:r>
            <a:endParaRPr lang="zh-CN" altLang="en-US" sz="1050" dirty="0">
              <a:solidFill>
                <a:srgbClr val="5F5F5F">
                  <a:lumMod val="50000"/>
                </a:srgbClr>
              </a:solidFill>
              <a:latin typeface="+mn-lt"/>
              <a:ea typeface="+mn-ea"/>
              <a:cs typeface="+mn-ea"/>
              <a:sym typeface="+mn-lt"/>
            </a:endParaRPr>
          </a:p>
        </p:txBody>
      </p:sp>
      <p:sp>
        <p:nvSpPr>
          <p:cNvPr id="13" name="矩形 12"/>
          <p:cNvSpPr/>
          <p:nvPr/>
        </p:nvSpPr>
        <p:spPr>
          <a:xfrm>
            <a:off x="3105475" y="2084430"/>
            <a:ext cx="1141456" cy="1454547"/>
          </a:xfrm>
          <a:prstGeom prst="rect">
            <a:avLst/>
          </a:prstGeom>
        </p:spPr>
        <p:txBody>
          <a:bodyPr wrap="square" lIns="68880" tIns="34440" rIns="68880" bIns="34440">
            <a:spAutoFit/>
          </a:bodyPr>
          <a:lstStyle/>
          <a:p>
            <a:pPr fontAlgn="auto">
              <a:lnSpc>
                <a:spcPct val="150000"/>
              </a:lnSpc>
              <a:spcBef>
                <a:spcPts val="0"/>
              </a:spcBef>
              <a:spcAft>
                <a:spcPts val="0"/>
              </a:spcAft>
              <a:defRPr/>
            </a:pPr>
            <a:r>
              <a:rPr lang="zh-CN" altLang="en-US" sz="750" dirty="0">
                <a:solidFill>
                  <a:srgbClr val="080808"/>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a:t>
            </a:r>
            <a:endParaRPr lang="zh-CN" altLang="en-US" sz="750" dirty="0">
              <a:solidFill>
                <a:srgbClr val="080808"/>
              </a:solidFill>
              <a:latin typeface="+mn-lt"/>
              <a:ea typeface="+mn-ea"/>
              <a:cs typeface="+mn-ea"/>
              <a:sym typeface="+mn-lt"/>
            </a:endParaRPr>
          </a:p>
        </p:txBody>
      </p:sp>
      <p:sp>
        <p:nvSpPr>
          <p:cNvPr id="14" name="圆角矩形 13"/>
          <p:cNvSpPr/>
          <p:nvPr/>
        </p:nvSpPr>
        <p:spPr>
          <a:xfrm>
            <a:off x="3085374" y="3708958"/>
            <a:ext cx="1134126" cy="25717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900" dirty="0">
                <a:solidFill>
                  <a:srgbClr val="FFFFFF"/>
                </a:solidFill>
                <a:cs typeface="+mn-ea"/>
                <a:sym typeface="+mn-lt"/>
              </a:rPr>
              <a:t>点击输入内容</a:t>
            </a:r>
            <a:endParaRPr lang="zh-CN" altLang="en-US" sz="900" dirty="0">
              <a:solidFill>
                <a:srgbClr val="FFFFFF"/>
              </a:solidFill>
              <a:cs typeface="+mn-ea"/>
              <a:sym typeface="+mn-lt"/>
            </a:endParaRPr>
          </a:p>
        </p:txBody>
      </p:sp>
      <p:sp>
        <p:nvSpPr>
          <p:cNvPr id="15" name="圆角矩形 14"/>
          <p:cNvSpPr/>
          <p:nvPr/>
        </p:nvSpPr>
        <p:spPr>
          <a:xfrm>
            <a:off x="4822566" y="1532812"/>
            <a:ext cx="1512168" cy="2592288"/>
          </a:xfrm>
          <a:prstGeom prst="roundRect">
            <a:avLst>
              <a:gd name="adj" fmla="val 5477"/>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sz="1015">
              <a:solidFill>
                <a:srgbClr val="080808"/>
              </a:solidFill>
              <a:cs typeface="+mn-ea"/>
              <a:sym typeface="+mn-lt"/>
            </a:endParaRPr>
          </a:p>
        </p:txBody>
      </p:sp>
      <p:cxnSp>
        <p:nvCxnSpPr>
          <p:cNvPr id="16" name="直接连接符 15"/>
          <p:cNvCxnSpPr/>
          <p:nvPr/>
        </p:nvCxnSpPr>
        <p:spPr>
          <a:xfrm>
            <a:off x="4822566" y="1964860"/>
            <a:ext cx="15121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7" name="TextBox 14"/>
          <p:cNvSpPr txBox="1"/>
          <p:nvPr/>
        </p:nvSpPr>
        <p:spPr>
          <a:xfrm>
            <a:off x="5240098" y="1633966"/>
            <a:ext cx="723275" cy="253916"/>
          </a:xfrm>
          <a:prstGeom prst="rect">
            <a:avLst/>
          </a:prstGeom>
          <a:noFill/>
        </p:spPr>
        <p:txBody>
          <a:bodyPr wrap="none" rtlCol="0">
            <a:spAutoFit/>
          </a:bodyPr>
          <a:lstStyle/>
          <a:p>
            <a:pPr fontAlgn="auto">
              <a:spcBef>
                <a:spcPts val="0"/>
              </a:spcBef>
              <a:spcAft>
                <a:spcPts val="0"/>
              </a:spcAft>
              <a:defRPr/>
            </a:pPr>
            <a:r>
              <a:rPr lang="zh-CN" altLang="en-US" sz="1050" dirty="0">
                <a:solidFill>
                  <a:srgbClr val="5F5F5F">
                    <a:lumMod val="50000"/>
                  </a:srgbClr>
                </a:solidFill>
                <a:latin typeface="+mn-lt"/>
                <a:ea typeface="+mn-ea"/>
                <a:cs typeface="+mn-ea"/>
                <a:sym typeface="+mn-lt"/>
              </a:rPr>
              <a:t>添加标题</a:t>
            </a:r>
            <a:endParaRPr lang="zh-CN" altLang="en-US" sz="1050" dirty="0">
              <a:solidFill>
                <a:srgbClr val="5F5F5F">
                  <a:lumMod val="50000"/>
                </a:srgbClr>
              </a:solidFill>
              <a:latin typeface="+mn-lt"/>
              <a:ea typeface="+mn-ea"/>
              <a:cs typeface="+mn-ea"/>
              <a:sym typeface="+mn-lt"/>
            </a:endParaRPr>
          </a:p>
        </p:txBody>
      </p:sp>
      <p:sp>
        <p:nvSpPr>
          <p:cNvPr id="18" name="矩形 17"/>
          <p:cNvSpPr/>
          <p:nvPr/>
        </p:nvSpPr>
        <p:spPr>
          <a:xfrm>
            <a:off x="5031688" y="2084430"/>
            <a:ext cx="1141456" cy="1454547"/>
          </a:xfrm>
          <a:prstGeom prst="rect">
            <a:avLst/>
          </a:prstGeom>
        </p:spPr>
        <p:txBody>
          <a:bodyPr wrap="square" lIns="68880" tIns="34440" rIns="68880" bIns="34440">
            <a:spAutoFit/>
          </a:bodyPr>
          <a:lstStyle/>
          <a:p>
            <a:pPr fontAlgn="auto">
              <a:lnSpc>
                <a:spcPct val="150000"/>
              </a:lnSpc>
              <a:spcBef>
                <a:spcPts val="0"/>
              </a:spcBef>
              <a:spcAft>
                <a:spcPts val="0"/>
              </a:spcAft>
              <a:defRPr/>
            </a:pPr>
            <a:r>
              <a:rPr lang="zh-CN" altLang="en-US" sz="750" dirty="0">
                <a:solidFill>
                  <a:srgbClr val="080808"/>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a:t>
            </a:r>
            <a:endParaRPr lang="zh-CN" altLang="en-US" sz="750" dirty="0">
              <a:solidFill>
                <a:srgbClr val="080808"/>
              </a:solidFill>
              <a:latin typeface="+mn-lt"/>
              <a:ea typeface="+mn-ea"/>
              <a:cs typeface="+mn-ea"/>
              <a:sym typeface="+mn-lt"/>
            </a:endParaRPr>
          </a:p>
        </p:txBody>
      </p:sp>
      <p:sp>
        <p:nvSpPr>
          <p:cNvPr id="19" name="圆角矩形 18"/>
          <p:cNvSpPr/>
          <p:nvPr/>
        </p:nvSpPr>
        <p:spPr>
          <a:xfrm>
            <a:off x="5011587" y="3708958"/>
            <a:ext cx="1134126" cy="25717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900" dirty="0">
                <a:solidFill>
                  <a:srgbClr val="FFFFFF"/>
                </a:solidFill>
                <a:cs typeface="+mn-ea"/>
                <a:sym typeface="+mn-lt"/>
              </a:rPr>
              <a:t>点击输入内容</a:t>
            </a:r>
            <a:endParaRPr lang="zh-CN" altLang="en-US" sz="900" dirty="0">
              <a:solidFill>
                <a:srgbClr val="FFFFFF"/>
              </a:solidFill>
              <a:cs typeface="+mn-ea"/>
              <a:sym typeface="+mn-lt"/>
            </a:endParaRPr>
          </a:p>
        </p:txBody>
      </p:sp>
      <p:sp>
        <p:nvSpPr>
          <p:cNvPr id="20" name="圆角矩形 19"/>
          <p:cNvSpPr/>
          <p:nvPr/>
        </p:nvSpPr>
        <p:spPr>
          <a:xfrm>
            <a:off x="6748780" y="1532812"/>
            <a:ext cx="1512168" cy="2592288"/>
          </a:xfrm>
          <a:prstGeom prst="roundRect">
            <a:avLst>
              <a:gd name="adj" fmla="val 5477"/>
            </a:avLst>
          </a:pr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sz="1015">
              <a:solidFill>
                <a:srgbClr val="080808"/>
              </a:solidFill>
              <a:cs typeface="+mn-ea"/>
              <a:sym typeface="+mn-lt"/>
            </a:endParaRPr>
          </a:p>
        </p:txBody>
      </p:sp>
      <p:cxnSp>
        <p:nvCxnSpPr>
          <p:cNvPr id="21" name="直接连接符 20"/>
          <p:cNvCxnSpPr/>
          <p:nvPr/>
        </p:nvCxnSpPr>
        <p:spPr>
          <a:xfrm>
            <a:off x="6748780" y="1964860"/>
            <a:ext cx="151216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a:off x="7166313" y="1633966"/>
            <a:ext cx="723275" cy="253916"/>
          </a:xfrm>
          <a:prstGeom prst="rect">
            <a:avLst/>
          </a:prstGeom>
          <a:noFill/>
        </p:spPr>
        <p:txBody>
          <a:bodyPr wrap="none" rtlCol="0">
            <a:spAutoFit/>
          </a:bodyPr>
          <a:lstStyle/>
          <a:p>
            <a:pPr fontAlgn="auto">
              <a:spcBef>
                <a:spcPts val="0"/>
              </a:spcBef>
              <a:spcAft>
                <a:spcPts val="0"/>
              </a:spcAft>
              <a:defRPr/>
            </a:pPr>
            <a:r>
              <a:rPr lang="zh-CN" altLang="en-US" sz="1050" dirty="0">
                <a:solidFill>
                  <a:srgbClr val="5F5F5F">
                    <a:lumMod val="50000"/>
                  </a:srgbClr>
                </a:solidFill>
                <a:latin typeface="+mn-lt"/>
                <a:ea typeface="+mn-ea"/>
                <a:cs typeface="+mn-ea"/>
                <a:sym typeface="+mn-lt"/>
              </a:rPr>
              <a:t>添加标题</a:t>
            </a:r>
            <a:endParaRPr lang="zh-CN" altLang="en-US" sz="1050" dirty="0">
              <a:solidFill>
                <a:srgbClr val="5F5F5F">
                  <a:lumMod val="50000"/>
                </a:srgbClr>
              </a:solidFill>
              <a:latin typeface="+mn-lt"/>
              <a:ea typeface="+mn-ea"/>
              <a:cs typeface="+mn-ea"/>
              <a:sym typeface="+mn-lt"/>
            </a:endParaRPr>
          </a:p>
        </p:txBody>
      </p:sp>
      <p:sp>
        <p:nvSpPr>
          <p:cNvPr id="23" name="矩形 22"/>
          <p:cNvSpPr/>
          <p:nvPr/>
        </p:nvSpPr>
        <p:spPr>
          <a:xfrm>
            <a:off x="6957903" y="2084430"/>
            <a:ext cx="1141456" cy="1454547"/>
          </a:xfrm>
          <a:prstGeom prst="rect">
            <a:avLst/>
          </a:prstGeom>
        </p:spPr>
        <p:txBody>
          <a:bodyPr wrap="square" lIns="68880" tIns="34440" rIns="68880" bIns="34440">
            <a:spAutoFit/>
          </a:bodyPr>
          <a:lstStyle/>
          <a:p>
            <a:pPr fontAlgn="auto">
              <a:lnSpc>
                <a:spcPct val="150000"/>
              </a:lnSpc>
              <a:spcBef>
                <a:spcPts val="0"/>
              </a:spcBef>
              <a:spcAft>
                <a:spcPts val="0"/>
              </a:spcAft>
              <a:defRPr/>
            </a:pPr>
            <a:r>
              <a:rPr lang="zh-CN" altLang="en-US" sz="750" dirty="0">
                <a:solidFill>
                  <a:srgbClr val="080808"/>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a:t>
            </a:r>
            <a:endParaRPr lang="zh-CN" altLang="en-US" sz="750" dirty="0">
              <a:solidFill>
                <a:srgbClr val="080808"/>
              </a:solidFill>
              <a:latin typeface="+mn-lt"/>
              <a:ea typeface="+mn-ea"/>
              <a:cs typeface="+mn-ea"/>
              <a:sym typeface="+mn-lt"/>
            </a:endParaRPr>
          </a:p>
        </p:txBody>
      </p:sp>
      <p:sp>
        <p:nvSpPr>
          <p:cNvPr id="24" name="圆角矩形 23"/>
          <p:cNvSpPr/>
          <p:nvPr/>
        </p:nvSpPr>
        <p:spPr>
          <a:xfrm>
            <a:off x="6937802" y="3708958"/>
            <a:ext cx="1134126" cy="25717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900" dirty="0">
                <a:solidFill>
                  <a:srgbClr val="FFFFFF"/>
                </a:solidFill>
                <a:cs typeface="+mn-ea"/>
                <a:sym typeface="+mn-lt"/>
              </a:rPr>
              <a:t>点击输入内容</a:t>
            </a:r>
            <a:endParaRPr lang="zh-CN" altLang="en-US" sz="900" dirty="0">
              <a:solidFill>
                <a:srgbClr val="FFFFFF"/>
              </a:solidFill>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outVertical)">
                                      <p:cBhvr>
                                        <p:cTn id="24" dur="500"/>
                                        <p:tgtEl>
                                          <p:spTgt spid="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1000"/>
                                        <p:tgtEl>
                                          <p:spTgt spid="10"/>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5000"/>
                            </p:stCondLst>
                            <p:childTnLst>
                              <p:par>
                                <p:cTn id="38" presetID="1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down)">
                                      <p:cBhvr>
                                        <p:cTn id="41" dur="500"/>
                                        <p:tgtEl>
                                          <p:spTgt spid="13"/>
                                        </p:tgtEl>
                                      </p:cBhvr>
                                    </p:animEffect>
                                  </p:childTnLst>
                                </p:cTn>
                              </p:par>
                            </p:childTnLst>
                          </p:cTn>
                        </p:par>
                        <p:par>
                          <p:cTn id="42" fill="hold">
                            <p:stCondLst>
                              <p:cond delay="5500"/>
                            </p:stCondLst>
                            <p:childTnLst>
                              <p:par>
                                <p:cTn id="43" presetID="16" presetClass="entr" presetSubtype="37"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outVertical)">
                                      <p:cBhvr>
                                        <p:cTn id="45" dur="500"/>
                                        <p:tgtEl>
                                          <p:spTgt spid="14"/>
                                        </p:tgtEl>
                                      </p:cBhvr>
                                    </p:animEffect>
                                  </p:childTnLst>
                                </p:cTn>
                              </p:par>
                            </p:childTnLst>
                          </p:cTn>
                        </p:par>
                        <p:par>
                          <p:cTn id="46" fill="hold">
                            <p:stCondLst>
                              <p:cond delay="6000"/>
                            </p:stCondLst>
                            <p:childTnLst>
                              <p:par>
                                <p:cTn id="47" presetID="21"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heel(1)">
                                      <p:cBhvr>
                                        <p:cTn id="49" dur="1000"/>
                                        <p:tgtEl>
                                          <p:spTgt spid="15"/>
                                        </p:tgtEl>
                                      </p:cBhvr>
                                    </p:animEffect>
                                  </p:childTnLst>
                                </p:cTn>
                              </p:par>
                            </p:childTnLst>
                          </p:cTn>
                        </p:par>
                        <p:par>
                          <p:cTn id="50" fill="hold">
                            <p:stCondLst>
                              <p:cond delay="7000"/>
                            </p:stCondLst>
                            <p:childTnLst>
                              <p:par>
                                <p:cTn id="51" presetID="22" presetClass="entr" presetSubtype="8"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75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8000"/>
                            </p:stCondLst>
                            <p:childTnLst>
                              <p:par>
                                <p:cTn id="59" presetID="12" presetClass="entr" presetSubtype="1"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down)">
                                      <p:cBhvr>
                                        <p:cTn id="62" dur="500"/>
                                        <p:tgtEl>
                                          <p:spTgt spid="18"/>
                                        </p:tgtEl>
                                      </p:cBhvr>
                                    </p:animEffect>
                                  </p:childTnLst>
                                </p:cTn>
                              </p:par>
                            </p:childTnLst>
                          </p:cTn>
                        </p:par>
                        <p:par>
                          <p:cTn id="63" fill="hold">
                            <p:stCondLst>
                              <p:cond delay="8500"/>
                            </p:stCondLst>
                            <p:childTnLst>
                              <p:par>
                                <p:cTn id="64" presetID="16" presetClass="entr" presetSubtype="37"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arn(outVertical)">
                                      <p:cBhvr>
                                        <p:cTn id="66" dur="500"/>
                                        <p:tgtEl>
                                          <p:spTgt spid="19"/>
                                        </p:tgtEl>
                                      </p:cBhvr>
                                    </p:animEffect>
                                  </p:childTnLst>
                                </p:cTn>
                              </p:par>
                            </p:childTnLst>
                          </p:cTn>
                        </p:par>
                        <p:par>
                          <p:cTn id="67" fill="hold">
                            <p:stCondLst>
                              <p:cond delay="9000"/>
                            </p:stCondLst>
                            <p:childTnLst>
                              <p:par>
                                <p:cTn id="68" presetID="21"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heel(1)">
                                      <p:cBhvr>
                                        <p:cTn id="70" dur="1000"/>
                                        <p:tgtEl>
                                          <p:spTgt spid="20"/>
                                        </p:tgtEl>
                                      </p:cBhvr>
                                    </p:animEffect>
                                  </p:childTnLst>
                                </p:cTn>
                              </p:par>
                            </p:childTnLst>
                          </p:cTn>
                        </p:par>
                        <p:par>
                          <p:cTn id="71" fill="hold">
                            <p:stCondLst>
                              <p:cond delay="100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10500"/>
                            </p:stCondLst>
                            <p:childTnLst>
                              <p:par>
                                <p:cTn id="76" presetID="10" presetClass="entr" presetSubtype="0"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11000"/>
                            </p:stCondLst>
                            <p:childTnLst>
                              <p:par>
                                <p:cTn id="80" presetID="12" presetClass="entr" presetSubtype="1"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500"/>
                                        <p:tgtEl>
                                          <p:spTgt spid="23"/>
                                        </p:tgtEl>
                                        <p:attrNameLst>
                                          <p:attrName>ppt_y</p:attrName>
                                        </p:attrNameLst>
                                      </p:cBhvr>
                                      <p:tavLst>
                                        <p:tav tm="0">
                                          <p:val>
                                            <p:strVal val="#ppt_y-#ppt_h*1.125000"/>
                                          </p:val>
                                        </p:tav>
                                        <p:tav tm="100000">
                                          <p:val>
                                            <p:strVal val="#ppt_y"/>
                                          </p:val>
                                        </p:tav>
                                      </p:tavLst>
                                    </p:anim>
                                    <p:animEffect transition="in" filter="wipe(down)">
                                      <p:cBhvr>
                                        <p:cTn id="83" dur="500"/>
                                        <p:tgtEl>
                                          <p:spTgt spid="23"/>
                                        </p:tgtEl>
                                      </p:cBhvr>
                                    </p:animEffect>
                                  </p:childTnLst>
                                </p:cTn>
                              </p:par>
                            </p:childTnLst>
                          </p:cTn>
                        </p:par>
                        <p:par>
                          <p:cTn id="84" fill="hold">
                            <p:stCondLst>
                              <p:cond delay="11500"/>
                            </p:stCondLst>
                            <p:childTnLst>
                              <p:par>
                                <p:cTn id="85" presetID="16" presetClass="entr" presetSubtype="37"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outVertical)">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0" grpId="0" animBg="1"/>
      <p:bldP spid="12" grpId="0"/>
      <p:bldP spid="13" grpId="0"/>
      <p:bldP spid="14" grpId="0" animBg="1"/>
      <p:bldP spid="15" grpId="0" animBg="1"/>
      <p:bldP spid="17" grpId="0"/>
      <p:bldP spid="18" grpId="0"/>
      <p:bldP spid="19" grpId="0" animBg="1"/>
      <p:bldP spid="20" grpId="0" animBg="1"/>
      <p:bldP spid="22" grpId="0"/>
      <p:bldP spid="23"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6" name="Rectangle 3"/>
          <p:cNvSpPr>
            <a:spLocks noChangeArrowheads="1"/>
          </p:cNvSpPr>
          <p:nvPr/>
        </p:nvSpPr>
        <p:spPr bwMode="gray">
          <a:xfrm>
            <a:off x="2972423" y="1491630"/>
            <a:ext cx="4983955" cy="360040"/>
          </a:xfrm>
          <a:prstGeom prst="rect">
            <a:avLst/>
          </a:prstGeom>
          <a:solidFill>
            <a:schemeClr val="bg1"/>
          </a:solidFill>
          <a:ln w="3175" cap="flat" cmpd="sng" algn="ctr">
            <a:noFill/>
            <a:prstDash val="solid"/>
          </a:ln>
          <a:effectLst/>
        </p:spPr>
        <p:txBody>
          <a:bodyPr anchor="ctr"/>
          <a:lstStyle/>
          <a:p>
            <a:pPr fontAlgn="auto">
              <a:lnSpc>
                <a:spcPct val="130000"/>
              </a:lnSpc>
              <a:spcBef>
                <a:spcPts val="0"/>
              </a:spcBef>
              <a:spcAft>
                <a:spcPts val="0"/>
              </a:spcAft>
              <a:defRPr/>
            </a:pPr>
            <a:r>
              <a:rPr lang="zh-CN" altLang="en-US" sz="1200" dirty="0">
                <a:solidFill>
                  <a:srgbClr val="FFFFFF"/>
                </a:solidFill>
                <a:latin typeface="+mn-lt"/>
                <a:ea typeface="+mn-ea"/>
                <a:cs typeface="+mn-ea"/>
                <a:sym typeface="+mn-lt"/>
              </a:rPr>
              <a:t>您的内容打在这里，或者通过复制您的文本后</a:t>
            </a:r>
            <a:endParaRPr lang="en-US" altLang="zh-CN" sz="1200" dirty="0">
              <a:solidFill>
                <a:srgbClr val="FFFFFF"/>
              </a:solidFill>
              <a:latin typeface="+mn-lt"/>
              <a:ea typeface="+mn-ea"/>
              <a:cs typeface="+mn-ea"/>
              <a:sym typeface="+mn-lt"/>
            </a:endParaRPr>
          </a:p>
        </p:txBody>
      </p:sp>
      <p:sp>
        <p:nvSpPr>
          <p:cNvPr id="47" name="AutoShape 11"/>
          <p:cNvSpPr>
            <a:spLocks noChangeArrowheads="1"/>
          </p:cNvSpPr>
          <p:nvPr/>
        </p:nvSpPr>
        <p:spPr bwMode="gray">
          <a:xfrm>
            <a:off x="1259632" y="1491631"/>
            <a:ext cx="1558220" cy="352692"/>
          </a:xfrm>
          <a:prstGeom prst="homePlate">
            <a:avLst>
              <a:gd name="adj" fmla="val 26172"/>
            </a:avLst>
          </a:prstGeom>
          <a:solidFill>
            <a:schemeClr val="bg1"/>
          </a:solidFill>
          <a:ln w="3175"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rgbClr val="FFFFFF"/>
                </a:solidFill>
                <a:latin typeface="+mn-lt"/>
                <a:ea typeface="+mn-ea"/>
                <a:cs typeface="+mn-ea"/>
                <a:sym typeface="+mn-lt"/>
              </a:rPr>
              <a:t>标题内容</a:t>
            </a:r>
            <a:endParaRPr lang="en-US" altLang="zh-CN" sz="1400" kern="0" dirty="0">
              <a:solidFill>
                <a:srgbClr val="FFFFFF"/>
              </a:solidFill>
              <a:latin typeface="+mn-lt"/>
              <a:ea typeface="+mn-ea"/>
              <a:cs typeface="+mn-ea"/>
              <a:sym typeface="+mn-lt"/>
            </a:endParaRPr>
          </a:p>
        </p:txBody>
      </p:sp>
      <p:sp>
        <p:nvSpPr>
          <p:cNvPr id="48" name="Rectangle 3"/>
          <p:cNvSpPr>
            <a:spLocks noChangeArrowheads="1"/>
          </p:cNvSpPr>
          <p:nvPr/>
        </p:nvSpPr>
        <p:spPr bwMode="gray">
          <a:xfrm>
            <a:off x="2970254" y="2067694"/>
            <a:ext cx="4983955" cy="360040"/>
          </a:xfrm>
          <a:prstGeom prst="rect">
            <a:avLst/>
          </a:prstGeom>
          <a:solidFill>
            <a:schemeClr val="tx1"/>
          </a:solidFill>
          <a:ln w="3175" cap="flat" cmpd="sng" algn="ctr">
            <a:noFill/>
            <a:prstDash val="solid"/>
          </a:ln>
          <a:effectLst/>
        </p:spPr>
        <p:txBody>
          <a:bodyPr anchor="ctr"/>
          <a:lstStyle/>
          <a:p>
            <a:pPr fontAlgn="auto">
              <a:lnSpc>
                <a:spcPct val="130000"/>
              </a:lnSpc>
              <a:spcBef>
                <a:spcPts val="0"/>
              </a:spcBef>
              <a:spcAft>
                <a:spcPts val="0"/>
              </a:spcAft>
              <a:defRPr/>
            </a:pPr>
            <a:r>
              <a:rPr lang="zh-CN" altLang="en-US" sz="1200" dirty="0">
                <a:solidFill>
                  <a:srgbClr val="FFFFFF"/>
                </a:solidFill>
                <a:latin typeface="+mn-lt"/>
                <a:ea typeface="+mn-ea"/>
                <a:cs typeface="+mn-ea"/>
                <a:sym typeface="+mn-lt"/>
              </a:rPr>
              <a:t>您的内容打在这里，或者通过复制您的文本后</a:t>
            </a:r>
            <a:endParaRPr lang="en-US" altLang="zh-CN" sz="1200" dirty="0">
              <a:solidFill>
                <a:srgbClr val="FFFFFF"/>
              </a:solidFill>
              <a:latin typeface="+mn-lt"/>
              <a:ea typeface="+mn-ea"/>
              <a:cs typeface="+mn-ea"/>
              <a:sym typeface="+mn-lt"/>
            </a:endParaRPr>
          </a:p>
        </p:txBody>
      </p:sp>
      <p:sp>
        <p:nvSpPr>
          <p:cNvPr id="49" name="AutoShape 11"/>
          <p:cNvSpPr>
            <a:spLocks noChangeArrowheads="1"/>
          </p:cNvSpPr>
          <p:nvPr/>
        </p:nvSpPr>
        <p:spPr bwMode="gray">
          <a:xfrm>
            <a:off x="1257463" y="2067695"/>
            <a:ext cx="1558220" cy="352692"/>
          </a:xfrm>
          <a:prstGeom prst="homePlate">
            <a:avLst>
              <a:gd name="adj" fmla="val 26172"/>
            </a:avLst>
          </a:prstGeom>
          <a:solidFill>
            <a:schemeClr val="tx1"/>
          </a:solidFill>
          <a:ln w="3175"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rgbClr val="FFFFFF"/>
                </a:solidFill>
                <a:latin typeface="+mn-lt"/>
                <a:ea typeface="+mn-ea"/>
                <a:cs typeface="+mn-ea"/>
                <a:sym typeface="+mn-lt"/>
              </a:rPr>
              <a:t>标题内容</a:t>
            </a:r>
            <a:endParaRPr lang="en-US" altLang="zh-CN" sz="1400" kern="0" dirty="0">
              <a:solidFill>
                <a:srgbClr val="FFFFFF"/>
              </a:solidFill>
              <a:latin typeface="+mn-lt"/>
              <a:ea typeface="+mn-ea"/>
              <a:cs typeface="+mn-ea"/>
              <a:sym typeface="+mn-lt"/>
            </a:endParaRPr>
          </a:p>
        </p:txBody>
      </p:sp>
      <p:sp>
        <p:nvSpPr>
          <p:cNvPr id="50" name="Rectangle 3"/>
          <p:cNvSpPr>
            <a:spLocks noChangeArrowheads="1"/>
          </p:cNvSpPr>
          <p:nvPr/>
        </p:nvSpPr>
        <p:spPr bwMode="gray">
          <a:xfrm>
            <a:off x="2974592" y="2660417"/>
            <a:ext cx="4983955" cy="360040"/>
          </a:xfrm>
          <a:prstGeom prst="rect">
            <a:avLst/>
          </a:prstGeom>
          <a:solidFill>
            <a:schemeClr val="bg2"/>
          </a:solidFill>
          <a:ln w="3175" cap="flat" cmpd="sng" algn="ctr">
            <a:noFill/>
            <a:prstDash val="solid"/>
          </a:ln>
          <a:effectLst/>
        </p:spPr>
        <p:txBody>
          <a:bodyPr anchor="ctr"/>
          <a:lstStyle/>
          <a:p>
            <a:pPr fontAlgn="auto">
              <a:lnSpc>
                <a:spcPct val="130000"/>
              </a:lnSpc>
              <a:spcBef>
                <a:spcPts val="0"/>
              </a:spcBef>
              <a:spcAft>
                <a:spcPts val="0"/>
              </a:spcAft>
              <a:defRPr/>
            </a:pPr>
            <a:r>
              <a:rPr lang="zh-CN" altLang="en-US" sz="1200" dirty="0">
                <a:solidFill>
                  <a:srgbClr val="FFFFFF"/>
                </a:solidFill>
                <a:latin typeface="+mn-lt"/>
                <a:ea typeface="+mn-ea"/>
                <a:cs typeface="+mn-ea"/>
                <a:sym typeface="+mn-lt"/>
              </a:rPr>
              <a:t>您的内容打在这里，或者通过复制您的文本后</a:t>
            </a:r>
            <a:endParaRPr lang="en-US" altLang="zh-CN" sz="1200" dirty="0">
              <a:solidFill>
                <a:srgbClr val="FFFFFF"/>
              </a:solidFill>
              <a:latin typeface="+mn-lt"/>
              <a:ea typeface="+mn-ea"/>
              <a:cs typeface="+mn-ea"/>
              <a:sym typeface="+mn-lt"/>
            </a:endParaRPr>
          </a:p>
        </p:txBody>
      </p:sp>
      <p:sp>
        <p:nvSpPr>
          <p:cNvPr id="51" name="AutoShape 11"/>
          <p:cNvSpPr>
            <a:spLocks noChangeArrowheads="1"/>
          </p:cNvSpPr>
          <p:nvPr/>
        </p:nvSpPr>
        <p:spPr bwMode="gray">
          <a:xfrm>
            <a:off x="1261801" y="2660418"/>
            <a:ext cx="1558220" cy="352692"/>
          </a:xfrm>
          <a:prstGeom prst="homePlate">
            <a:avLst>
              <a:gd name="adj" fmla="val 26172"/>
            </a:avLst>
          </a:prstGeom>
          <a:solidFill>
            <a:schemeClr val="bg2"/>
          </a:solidFill>
          <a:ln w="3175"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rgbClr val="FFFFFF"/>
                </a:solidFill>
                <a:latin typeface="+mn-lt"/>
                <a:ea typeface="+mn-ea"/>
                <a:cs typeface="+mn-ea"/>
                <a:sym typeface="+mn-lt"/>
              </a:rPr>
              <a:t>标题内容</a:t>
            </a:r>
            <a:endParaRPr lang="en-US" altLang="zh-CN" sz="1400" kern="0" dirty="0">
              <a:solidFill>
                <a:srgbClr val="FFFFFF"/>
              </a:solidFill>
              <a:latin typeface="+mn-lt"/>
              <a:ea typeface="+mn-ea"/>
              <a:cs typeface="+mn-ea"/>
              <a:sym typeface="+mn-lt"/>
            </a:endParaRPr>
          </a:p>
        </p:txBody>
      </p:sp>
      <p:sp>
        <p:nvSpPr>
          <p:cNvPr id="52" name="Rectangle 3"/>
          <p:cNvSpPr>
            <a:spLocks noChangeArrowheads="1"/>
          </p:cNvSpPr>
          <p:nvPr/>
        </p:nvSpPr>
        <p:spPr bwMode="gray">
          <a:xfrm>
            <a:off x="2972423" y="3219822"/>
            <a:ext cx="4983955" cy="360040"/>
          </a:xfrm>
          <a:prstGeom prst="rect">
            <a:avLst/>
          </a:prstGeom>
          <a:solidFill>
            <a:schemeClr val="tx2"/>
          </a:solidFill>
          <a:ln w="3175" cap="flat" cmpd="sng" algn="ctr">
            <a:noFill/>
            <a:prstDash val="solid"/>
          </a:ln>
          <a:effectLst/>
        </p:spPr>
        <p:txBody>
          <a:bodyPr anchor="ctr"/>
          <a:lstStyle/>
          <a:p>
            <a:pPr fontAlgn="auto">
              <a:lnSpc>
                <a:spcPct val="130000"/>
              </a:lnSpc>
              <a:spcBef>
                <a:spcPts val="0"/>
              </a:spcBef>
              <a:spcAft>
                <a:spcPts val="0"/>
              </a:spcAft>
              <a:defRPr/>
            </a:pPr>
            <a:r>
              <a:rPr lang="zh-CN" altLang="en-US" sz="1200" dirty="0">
                <a:solidFill>
                  <a:srgbClr val="FFFFFF"/>
                </a:solidFill>
                <a:latin typeface="+mn-lt"/>
                <a:ea typeface="+mn-ea"/>
                <a:cs typeface="+mn-ea"/>
                <a:sym typeface="+mn-lt"/>
              </a:rPr>
              <a:t>您的内容打在这里，或者通过复制您的文本后</a:t>
            </a:r>
            <a:endParaRPr lang="en-US" altLang="zh-CN" sz="1200" dirty="0">
              <a:solidFill>
                <a:srgbClr val="FFFFFF"/>
              </a:solidFill>
              <a:latin typeface="+mn-lt"/>
              <a:ea typeface="+mn-ea"/>
              <a:cs typeface="+mn-ea"/>
              <a:sym typeface="+mn-lt"/>
            </a:endParaRPr>
          </a:p>
        </p:txBody>
      </p:sp>
      <p:sp>
        <p:nvSpPr>
          <p:cNvPr id="53" name="AutoShape 11"/>
          <p:cNvSpPr>
            <a:spLocks noChangeArrowheads="1"/>
          </p:cNvSpPr>
          <p:nvPr/>
        </p:nvSpPr>
        <p:spPr bwMode="gray">
          <a:xfrm>
            <a:off x="1259632" y="3219823"/>
            <a:ext cx="1558220" cy="352692"/>
          </a:xfrm>
          <a:prstGeom prst="homePlate">
            <a:avLst>
              <a:gd name="adj" fmla="val 26172"/>
            </a:avLst>
          </a:prstGeom>
          <a:solidFill>
            <a:schemeClr val="tx2"/>
          </a:solidFill>
          <a:ln w="3175"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rgbClr val="FFFFFF"/>
                </a:solidFill>
                <a:latin typeface="+mn-lt"/>
                <a:ea typeface="+mn-ea"/>
                <a:cs typeface="+mn-ea"/>
                <a:sym typeface="+mn-lt"/>
              </a:rPr>
              <a:t>标题内容</a:t>
            </a:r>
            <a:endParaRPr lang="en-US" altLang="zh-CN" sz="1400" kern="0" dirty="0">
              <a:solidFill>
                <a:srgbClr val="FFFFFF"/>
              </a:solidFill>
              <a:latin typeface="+mn-lt"/>
              <a:ea typeface="+mn-ea"/>
              <a:cs typeface="+mn-ea"/>
              <a:sym typeface="+mn-lt"/>
            </a:endParaRPr>
          </a:p>
        </p:txBody>
      </p:sp>
      <p:sp>
        <p:nvSpPr>
          <p:cNvPr id="54" name="Rectangle 3"/>
          <p:cNvSpPr>
            <a:spLocks noChangeArrowheads="1"/>
          </p:cNvSpPr>
          <p:nvPr/>
        </p:nvSpPr>
        <p:spPr bwMode="gray">
          <a:xfrm>
            <a:off x="2972422" y="3795886"/>
            <a:ext cx="4983955" cy="360040"/>
          </a:xfrm>
          <a:prstGeom prst="rect">
            <a:avLst/>
          </a:prstGeom>
          <a:solidFill>
            <a:schemeClr val="tx1"/>
          </a:solidFill>
          <a:ln w="3175" cap="flat" cmpd="sng" algn="ctr">
            <a:noFill/>
            <a:prstDash val="solid"/>
          </a:ln>
          <a:effectLst/>
        </p:spPr>
        <p:txBody>
          <a:bodyPr anchor="ctr"/>
          <a:lstStyle/>
          <a:p>
            <a:pPr fontAlgn="auto">
              <a:lnSpc>
                <a:spcPct val="130000"/>
              </a:lnSpc>
              <a:spcBef>
                <a:spcPts val="0"/>
              </a:spcBef>
              <a:spcAft>
                <a:spcPts val="0"/>
              </a:spcAft>
              <a:defRPr/>
            </a:pPr>
            <a:r>
              <a:rPr lang="zh-CN" altLang="en-US" sz="1200" dirty="0">
                <a:solidFill>
                  <a:srgbClr val="FFFFFF"/>
                </a:solidFill>
                <a:latin typeface="+mn-lt"/>
                <a:ea typeface="+mn-ea"/>
                <a:cs typeface="+mn-ea"/>
                <a:sym typeface="+mn-lt"/>
              </a:rPr>
              <a:t>您的内容打在这里，或者通过复制您的文本后</a:t>
            </a:r>
            <a:endParaRPr lang="en-US" altLang="zh-CN" sz="1200" dirty="0">
              <a:solidFill>
                <a:srgbClr val="FFFFFF"/>
              </a:solidFill>
              <a:latin typeface="+mn-lt"/>
              <a:ea typeface="+mn-ea"/>
              <a:cs typeface="+mn-ea"/>
              <a:sym typeface="+mn-lt"/>
            </a:endParaRPr>
          </a:p>
        </p:txBody>
      </p:sp>
      <p:sp>
        <p:nvSpPr>
          <p:cNvPr id="55" name="AutoShape 11"/>
          <p:cNvSpPr>
            <a:spLocks noChangeArrowheads="1"/>
          </p:cNvSpPr>
          <p:nvPr/>
        </p:nvSpPr>
        <p:spPr bwMode="gray">
          <a:xfrm>
            <a:off x="1259631" y="3795887"/>
            <a:ext cx="1558220" cy="352692"/>
          </a:xfrm>
          <a:prstGeom prst="homePlate">
            <a:avLst>
              <a:gd name="adj" fmla="val 26172"/>
            </a:avLst>
          </a:prstGeom>
          <a:solidFill>
            <a:schemeClr val="tx1"/>
          </a:solidFill>
          <a:ln w="3175" cap="flat" cmpd="sng" algn="ctr">
            <a:noFill/>
            <a:prstDash val="solid"/>
          </a:ln>
          <a:effectLst/>
        </p:spPr>
        <p:txBody>
          <a:bodyPr anchor="ctr"/>
          <a:lstStyle/>
          <a:p>
            <a:pPr algn="ctr" fontAlgn="auto">
              <a:lnSpc>
                <a:spcPct val="120000"/>
              </a:lnSpc>
              <a:spcBef>
                <a:spcPts val="0"/>
              </a:spcBef>
              <a:spcAft>
                <a:spcPts val="0"/>
              </a:spcAft>
              <a:defRPr/>
            </a:pPr>
            <a:r>
              <a:rPr lang="zh-CN" altLang="en-US" sz="1400" kern="0" dirty="0">
                <a:solidFill>
                  <a:srgbClr val="FFFFFF"/>
                </a:solidFill>
                <a:latin typeface="+mn-lt"/>
                <a:ea typeface="+mn-ea"/>
                <a:cs typeface="+mn-ea"/>
                <a:sym typeface="+mn-lt"/>
              </a:rPr>
              <a:t>标题内容</a:t>
            </a:r>
            <a:endParaRPr lang="en-US" altLang="zh-CN" sz="1400" kern="0" dirty="0">
              <a:solidFill>
                <a:srgbClr val="FFFFFF"/>
              </a:solidFill>
              <a:latin typeface="+mn-lt"/>
              <a:ea typeface="+mn-ea"/>
              <a:cs typeface="+mn-ea"/>
              <a:sym typeface="+mn-lt"/>
            </a:endParaRPr>
          </a:p>
        </p:txBody>
      </p:sp>
    </p:spTree>
  </p:cSld>
  <p:clrMapOvr>
    <a:masterClrMapping/>
  </p:clrMapOvr>
  <p:transition spd="slow" advClick="0" advTm="3713">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8000">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14:bounceEnd="48000">
                                          <p:cBhvr additive="base">
                                            <p:cTn id="11" dur="500" fill="hold"/>
                                            <p:tgtEl>
                                              <p:spTgt spid="47"/>
                                            </p:tgtEl>
                                            <p:attrNameLst>
                                              <p:attrName>ppt_x</p:attrName>
                                            </p:attrNameLst>
                                          </p:cBhvr>
                                          <p:tavLst>
                                            <p:tav tm="0">
                                              <p:val>
                                                <p:strVal val="0-#ppt_w/2"/>
                                              </p:val>
                                            </p:tav>
                                            <p:tav tm="100000">
                                              <p:val>
                                                <p:strVal val="#ppt_x"/>
                                              </p:val>
                                            </p:tav>
                                          </p:tavLst>
                                        </p:anim>
                                        <p:anim calcmode="lin" valueType="num" p14:bounceEnd="48000">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48000">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500" fill="hold"/>
                                            <p:tgtEl>
                                              <p:spTgt spid="49"/>
                                            </p:tgtEl>
                                            <p:attrNameLst>
                                              <p:attrName>ppt_x</p:attrName>
                                            </p:attrNameLst>
                                          </p:cBhvr>
                                          <p:tavLst>
                                            <p:tav tm="0">
                                              <p:val>
                                                <p:strVal val="0-#ppt_w/2"/>
                                              </p:val>
                                            </p:tav>
                                            <p:tav tm="100000">
                                              <p:val>
                                                <p:strVal val="#ppt_x"/>
                                              </p:val>
                                            </p:tav>
                                          </p:tavLst>
                                        </p:anim>
                                        <p:anim calcmode="lin" valueType="num" p14:bounceEnd="48000">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14:presetBounceEnd="48000">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14:bounceEnd="48000">
                                          <p:cBhvr additive="base">
                                            <p:cTn id="27" dur="500" fill="hold"/>
                                            <p:tgtEl>
                                              <p:spTgt spid="51"/>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48000">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14:bounceEnd="48000">
                                          <p:cBhvr additive="base">
                                            <p:cTn id="35" dur="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8000">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14:bounceEnd="48000">
                                          <p:cBhvr additive="base">
                                            <p:cTn id="43" dur="500" fill="hold"/>
                                            <p:tgtEl>
                                              <p:spTgt spid="55"/>
                                            </p:tgtEl>
                                            <p:attrNameLst>
                                              <p:attrName>ppt_x</p:attrName>
                                            </p:attrNameLst>
                                          </p:cBhvr>
                                          <p:tavLst>
                                            <p:tav tm="0">
                                              <p:val>
                                                <p:strVal val="0-#ppt_w/2"/>
                                              </p:val>
                                            </p:tav>
                                            <p:tav tm="100000">
                                              <p:val>
                                                <p:strVal val="#ppt_x"/>
                                              </p:val>
                                            </p:tav>
                                          </p:tavLst>
                                        </p:anim>
                                        <p:anim calcmode="lin" valueType="num" p14:bounceEnd="48000">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1+#ppt_w/2"/>
                                              </p:val>
                                            </p:tav>
                                            <p:tav tm="100000">
                                              <p:val>
                                                <p:strVal val="#ppt_x"/>
                                              </p:val>
                                            </p:tav>
                                          </p:tavLst>
                                        </p:anim>
                                        <p:anim calcmode="lin" valueType="num">
                                          <p:cBhvr additive="base">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5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75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0-#ppt_w/2"/>
                                              </p:val>
                                            </p:tav>
                                            <p:tav tm="100000">
                                              <p:val>
                                                <p:strVal val="#ppt_x"/>
                                              </p:val>
                                            </p:tav>
                                          </p:tavLst>
                                        </p:anim>
                                        <p:anim calcmode="lin" valueType="num">
                                          <p:cBhvr additive="base">
                                            <p:cTn id="28" dur="500" fill="hold"/>
                                            <p:tgtEl>
                                              <p:spTgt spid="5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3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1+#ppt_w/2"/>
                                              </p:val>
                                            </p:tav>
                                            <p:tav tm="100000">
                                              <p:val>
                                                <p:strVal val="#ppt_x"/>
                                              </p:val>
                                            </p:tav>
                                          </p:tavLst>
                                        </p:anim>
                                        <p:anim calcmode="lin" valueType="num">
                                          <p:cBhvr additive="base">
                                            <p:cTn id="40" dur="500" fill="hold"/>
                                            <p:tgtEl>
                                              <p:spTgt spid="5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325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11"/>
          <p:cNvSpPr>
            <a:spLocks noChangeArrowheads="1"/>
          </p:cNvSpPr>
          <p:nvPr/>
        </p:nvSpPr>
        <p:spPr bwMode="auto">
          <a:xfrm>
            <a:off x="0" y="2256681"/>
            <a:ext cx="9144000" cy="788194"/>
          </a:xfrm>
          <a:prstGeom prst="rect">
            <a:avLst/>
          </a:prstGeom>
          <a:solidFill>
            <a:srgbClr val="D9D9D9"/>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cxnSp>
        <p:nvCxnSpPr>
          <p:cNvPr id="6" name="直接连接符 14"/>
          <p:cNvCxnSpPr>
            <a:cxnSpLocks noChangeShapeType="1"/>
            <a:stCxn id="5" idx="1"/>
            <a:endCxn id="5" idx="3"/>
          </p:cNvCxnSpPr>
          <p:nvPr/>
        </p:nvCxnSpPr>
        <p:spPr bwMode="auto">
          <a:xfrm>
            <a:off x="0" y="2650778"/>
            <a:ext cx="9144000" cy="1190"/>
          </a:xfrm>
          <a:prstGeom prst="line">
            <a:avLst/>
          </a:prstGeom>
          <a:noFill/>
          <a:ln w="19050">
            <a:solidFill>
              <a:schemeClr val="bg1"/>
            </a:solidFill>
            <a:miter lim="800000"/>
          </a:ln>
          <a:extLst>
            <a:ext uri="{909E8E84-426E-40DD-AFC4-6F175D3DCCD1}">
              <a14:hiddenFill xmlns:a14="http://schemas.microsoft.com/office/drawing/2010/main">
                <a:noFill/>
              </a14:hiddenFill>
            </a:ext>
          </a:extLst>
        </p:spPr>
      </p:cxnSp>
      <p:sp>
        <p:nvSpPr>
          <p:cNvPr id="7" name="椭圆 18"/>
          <p:cNvSpPr>
            <a:spLocks noChangeArrowheads="1"/>
          </p:cNvSpPr>
          <p:nvPr/>
        </p:nvSpPr>
        <p:spPr bwMode="auto">
          <a:xfrm>
            <a:off x="1251349" y="2579341"/>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8" name="椭圆 19"/>
          <p:cNvSpPr>
            <a:spLocks noChangeArrowheads="1"/>
          </p:cNvSpPr>
          <p:nvPr/>
        </p:nvSpPr>
        <p:spPr bwMode="auto">
          <a:xfrm>
            <a:off x="2895601" y="2578150"/>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9" name="椭圆 20"/>
          <p:cNvSpPr>
            <a:spLocks noChangeArrowheads="1"/>
          </p:cNvSpPr>
          <p:nvPr/>
        </p:nvSpPr>
        <p:spPr bwMode="auto">
          <a:xfrm>
            <a:off x="4506517" y="2587675"/>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0" name="椭圆 21"/>
          <p:cNvSpPr>
            <a:spLocks noChangeArrowheads="1"/>
          </p:cNvSpPr>
          <p:nvPr/>
        </p:nvSpPr>
        <p:spPr bwMode="auto">
          <a:xfrm>
            <a:off x="6149580" y="2578150"/>
            <a:ext cx="146447"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1" name="椭圆 22"/>
          <p:cNvSpPr>
            <a:spLocks noChangeArrowheads="1"/>
          </p:cNvSpPr>
          <p:nvPr/>
        </p:nvSpPr>
        <p:spPr bwMode="auto">
          <a:xfrm>
            <a:off x="954884" y="1675658"/>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2" name="椭圆 23"/>
          <p:cNvSpPr>
            <a:spLocks noChangeArrowheads="1"/>
          </p:cNvSpPr>
          <p:nvPr/>
        </p:nvSpPr>
        <p:spPr bwMode="auto">
          <a:xfrm>
            <a:off x="2588421" y="2881761"/>
            <a:ext cx="759619" cy="75961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3" name="椭圆 24"/>
          <p:cNvSpPr>
            <a:spLocks noChangeArrowheads="1"/>
          </p:cNvSpPr>
          <p:nvPr/>
        </p:nvSpPr>
        <p:spPr bwMode="auto">
          <a:xfrm>
            <a:off x="4199337" y="1707805"/>
            <a:ext cx="759619" cy="760809"/>
          </a:xfrm>
          <a:prstGeom prst="ellipse">
            <a:avLst/>
          </a:prstGeom>
          <a:solidFill>
            <a:schemeClr val="tx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4" name="椭圆 25"/>
          <p:cNvSpPr>
            <a:spLocks noChangeArrowheads="1"/>
          </p:cNvSpPr>
          <p:nvPr/>
        </p:nvSpPr>
        <p:spPr bwMode="auto">
          <a:xfrm>
            <a:off x="5859068" y="2837708"/>
            <a:ext cx="759619" cy="759619"/>
          </a:xfrm>
          <a:prstGeom prst="ellipse">
            <a:avLst/>
          </a:prstGeom>
          <a:solidFill>
            <a:schemeClr val="bg2"/>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5" name="椭圆 26"/>
          <p:cNvSpPr>
            <a:spLocks noChangeArrowheads="1"/>
          </p:cNvSpPr>
          <p:nvPr/>
        </p:nvSpPr>
        <p:spPr bwMode="auto">
          <a:xfrm>
            <a:off x="7750969" y="2590056"/>
            <a:ext cx="145256" cy="145256"/>
          </a:xfrm>
          <a:prstGeom prst="ellipse">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16" name="椭圆 27"/>
          <p:cNvSpPr>
            <a:spLocks noChangeArrowheads="1"/>
          </p:cNvSpPr>
          <p:nvPr/>
        </p:nvSpPr>
        <p:spPr bwMode="auto">
          <a:xfrm>
            <a:off x="7443790" y="1710186"/>
            <a:ext cx="759619" cy="760809"/>
          </a:xfrm>
          <a:prstGeom prst="ellipse">
            <a:avLst/>
          </a:prstGeom>
          <a:solidFill>
            <a:schemeClr val="tx1"/>
          </a:solidFill>
          <a:ln w="635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grpSp>
        <p:nvGrpSpPr>
          <p:cNvPr id="17" name="组合 92"/>
          <p:cNvGrpSpPr/>
          <p:nvPr/>
        </p:nvGrpSpPr>
        <p:grpSpPr bwMode="auto">
          <a:xfrm>
            <a:off x="4358879" y="1911399"/>
            <a:ext cx="426244" cy="323850"/>
            <a:chOff x="0" y="0"/>
            <a:chExt cx="509646" cy="387231"/>
          </a:xfrm>
          <a:solidFill>
            <a:schemeClr val="accent2"/>
          </a:solidFill>
        </p:grpSpPr>
        <p:sp>
          <p:nvSpPr>
            <p:cNvPr id="18" name="Freeform 20"/>
            <p:cNvSpPr>
              <a:spLocks noEditPoints="1" noChangeArrowheads="1"/>
            </p:cNvSpPr>
            <p:nvPr/>
          </p:nvSpPr>
          <p:spPr bwMode="auto">
            <a:xfrm>
              <a:off x="0" y="51839"/>
              <a:ext cx="337890" cy="335392"/>
            </a:xfrm>
            <a:custGeom>
              <a:avLst/>
              <a:gdLst>
                <a:gd name="T0" fmla="*/ 498557433 w 229"/>
                <a:gd name="T1" fmla="*/ 279424383 h 227"/>
                <a:gd name="T2" fmla="*/ 498557433 w 229"/>
                <a:gd name="T3" fmla="*/ 213934294 h 227"/>
                <a:gd name="T4" fmla="*/ 448483315 w 229"/>
                <a:gd name="T5" fmla="*/ 203018540 h 227"/>
                <a:gd name="T6" fmla="*/ 435420694 w 229"/>
                <a:gd name="T7" fmla="*/ 165908228 h 227"/>
                <a:gd name="T8" fmla="*/ 470254350 w 229"/>
                <a:gd name="T9" fmla="*/ 126614174 h 227"/>
                <a:gd name="T10" fmla="*/ 431066487 w 229"/>
                <a:gd name="T11" fmla="*/ 74222102 h 227"/>
                <a:gd name="T12" fmla="*/ 383170211 w 229"/>
                <a:gd name="T13" fmla="*/ 96052132 h 227"/>
                <a:gd name="T14" fmla="*/ 350514397 w 229"/>
                <a:gd name="T15" fmla="*/ 72038360 h 227"/>
                <a:gd name="T16" fmla="*/ 357044969 w 229"/>
                <a:gd name="T17" fmla="*/ 19646288 h 227"/>
                <a:gd name="T18" fmla="*/ 293909706 w 229"/>
                <a:gd name="T19" fmla="*/ 0 h 227"/>
                <a:gd name="T20" fmla="*/ 267784465 w 229"/>
                <a:gd name="T21" fmla="*/ 43660060 h 227"/>
                <a:gd name="T22" fmla="*/ 248189796 w 229"/>
                <a:gd name="T23" fmla="*/ 43660060 h 227"/>
                <a:gd name="T24" fmla="*/ 228596602 w 229"/>
                <a:gd name="T25" fmla="*/ 43660060 h 227"/>
                <a:gd name="T26" fmla="*/ 202471361 w 229"/>
                <a:gd name="T27" fmla="*/ 0 h 227"/>
                <a:gd name="T28" fmla="*/ 141512463 w 229"/>
                <a:gd name="T29" fmla="*/ 19646288 h 227"/>
                <a:gd name="T30" fmla="*/ 145866670 w 229"/>
                <a:gd name="T31" fmla="*/ 72038360 h 227"/>
                <a:gd name="T32" fmla="*/ 113209381 w 229"/>
                <a:gd name="T33" fmla="*/ 96052132 h 227"/>
                <a:gd name="T34" fmla="*/ 65313104 w 229"/>
                <a:gd name="T35" fmla="*/ 74222102 h 227"/>
                <a:gd name="T36" fmla="*/ 28303083 w 229"/>
                <a:gd name="T37" fmla="*/ 126614174 h 227"/>
                <a:gd name="T38" fmla="*/ 63136738 w 229"/>
                <a:gd name="T39" fmla="*/ 165908228 h 227"/>
                <a:gd name="T40" fmla="*/ 50074118 w 229"/>
                <a:gd name="T41" fmla="*/ 205202282 h 227"/>
                <a:gd name="T42" fmla="*/ 0 w 229"/>
                <a:gd name="T43" fmla="*/ 213934294 h 227"/>
                <a:gd name="T44" fmla="*/ 0 w 229"/>
                <a:gd name="T45" fmla="*/ 279424383 h 227"/>
                <a:gd name="T46" fmla="*/ 50074118 w 229"/>
                <a:gd name="T47" fmla="*/ 290338660 h 227"/>
                <a:gd name="T48" fmla="*/ 63136738 w 229"/>
                <a:gd name="T49" fmla="*/ 329632714 h 227"/>
                <a:gd name="T50" fmla="*/ 28303083 w 229"/>
                <a:gd name="T51" fmla="*/ 368926768 h 227"/>
                <a:gd name="T52" fmla="*/ 67490945 w 229"/>
                <a:gd name="T53" fmla="*/ 421318839 h 227"/>
                <a:gd name="T54" fmla="*/ 113209381 w 229"/>
                <a:gd name="T55" fmla="*/ 399488809 h 227"/>
                <a:gd name="T56" fmla="*/ 145866670 w 229"/>
                <a:gd name="T57" fmla="*/ 423502581 h 227"/>
                <a:gd name="T58" fmla="*/ 141512463 w 229"/>
                <a:gd name="T59" fmla="*/ 475894653 h 227"/>
                <a:gd name="T60" fmla="*/ 202471361 w 229"/>
                <a:gd name="T61" fmla="*/ 495540941 h 227"/>
                <a:gd name="T62" fmla="*/ 228596602 w 229"/>
                <a:gd name="T63" fmla="*/ 449698617 h 227"/>
                <a:gd name="T64" fmla="*/ 248189796 w 229"/>
                <a:gd name="T65" fmla="*/ 451880881 h 227"/>
                <a:gd name="T66" fmla="*/ 269960830 w 229"/>
                <a:gd name="T67" fmla="*/ 449698617 h 227"/>
                <a:gd name="T68" fmla="*/ 293909706 w 229"/>
                <a:gd name="T69" fmla="*/ 495540941 h 227"/>
                <a:gd name="T70" fmla="*/ 357044969 w 229"/>
                <a:gd name="T71" fmla="*/ 473710911 h 227"/>
                <a:gd name="T72" fmla="*/ 350514397 w 229"/>
                <a:gd name="T73" fmla="*/ 423502581 h 227"/>
                <a:gd name="T74" fmla="*/ 383170211 w 229"/>
                <a:gd name="T75" fmla="*/ 399488809 h 227"/>
                <a:gd name="T76" fmla="*/ 431066487 w 229"/>
                <a:gd name="T77" fmla="*/ 421318839 h 227"/>
                <a:gd name="T78" fmla="*/ 470254350 w 229"/>
                <a:gd name="T79" fmla="*/ 366744503 h 227"/>
                <a:gd name="T80" fmla="*/ 435420694 w 229"/>
                <a:gd name="T81" fmla="*/ 329632714 h 227"/>
                <a:gd name="T82" fmla="*/ 448483315 w 229"/>
                <a:gd name="T83" fmla="*/ 290338660 h 227"/>
                <a:gd name="T84" fmla="*/ 498557433 w 229"/>
                <a:gd name="T85" fmla="*/ 279424383 h 227"/>
                <a:gd name="T86" fmla="*/ 248189796 w 229"/>
                <a:gd name="T87" fmla="*/ 392940539 h 227"/>
                <a:gd name="T88" fmla="*/ 102324601 w 229"/>
                <a:gd name="T89" fmla="*/ 246678600 h 227"/>
                <a:gd name="T90" fmla="*/ 248189796 w 229"/>
                <a:gd name="T91" fmla="*/ 100418138 h 227"/>
                <a:gd name="T92" fmla="*/ 394056466 w 229"/>
                <a:gd name="T93" fmla="*/ 246678600 h 227"/>
                <a:gd name="T94" fmla="*/ 248189796 w 229"/>
                <a:gd name="T95" fmla="*/ 392940539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19" name="Freeform 21"/>
            <p:cNvSpPr>
              <a:spLocks noEditPoints="1" noChangeArrowheads="1"/>
            </p:cNvSpPr>
            <p:nvPr/>
          </p:nvSpPr>
          <p:spPr bwMode="auto">
            <a:xfrm>
              <a:off x="309785" y="0"/>
              <a:ext cx="199861" cy="199861"/>
            </a:xfrm>
            <a:custGeom>
              <a:avLst/>
              <a:gdLst>
                <a:gd name="T0" fmla="*/ 295884588 w 135"/>
                <a:gd name="T1" fmla="*/ 166571560 h 135"/>
                <a:gd name="T2" fmla="*/ 295884588 w 135"/>
                <a:gd name="T3" fmla="*/ 127120479 h 135"/>
                <a:gd name="T4" fmla="*/ 267391811 w 135"/>
                <a:gd name="T5" fmla="*/ 120545792 h 135"/>
                <a:gd name="T6" fmla="*/ 258624575 w 135"/>
                <a:gd name="T7" fmla="*/ 98627702 h 135"/>
                <a:gd name="T8" fmla="*/ 280542665 w 135"/>
                <a:gd name="T9" fmla="*/ 74518544 h 135"/>
                <a:gd name="T10" fmla="*/ 256433507 w 135"/>
                <a:gd name="T11" fmla="*/ 43834699 h 135"/>
                <a:gd name="T12" fmla="*/ 227940730 w 135"/>
                <a:gd name="T13" fmla="*/ 56985553 h 135"/>
                <a:gd name="T14" fmla="*/ 210406259 w 135"/>
                <a:gd name="T15" fmla="*/ 41643630 h 135"/>
                <a:gd name="T16" fmla="*/ 212598808 w 135"/>
                <a:gd name="T17" fmla="*/ 10958305 h 135"/>
                <a:gd name="T18" fmla="*/ 175338796 w 135"/>
                <a:gd name="T19" fmla="*/ 0 h 135"/>
                <a:gd name="T20" fmla="*/ 159996873 w 135"/>
                <a:gd name="T21" fmla="*/ 26300227 h 135"/>
                <a:gd name="T22" fmla="*/ 146846019 w 135"/>
                <a:gd name="T23" fmla="*/ 26300227 h 135"/>
                <a:gd name="T24" fmla="*/ 135887715 w 135"/>
                <a:gd name="T25" fmla="*/ 26300227 h 135"/>
                <a:gd name="T26" fmla="*/ 120545792 w 135"/>
                <a:gd name="T27" fmla="*/ 0 h 135"/>
                <a:gd name="T28" fmla="*/ 83285780 w 135"/>
                <a:gd name="T29" fmla="*/ 10958305 h 135"/>
                <a:gd name="T30" fmla="*/ 85478329 w 135"/>
                <a:gd name="T31" fmla="*/ 41643630 h 135"/>
                <a:gd name="T32" fmla="*/ 65752789 w 135"/>
                <a:gd name="T33" fmla="*/ 56985553 h 135"/>
                <a:gd name="T34" fmla="*/ 39451081 w 135"/>
                <a:gd name="T35" fmla="*/ 43834699 h 135"/>
                <a:gd name="T36" fmla="*/ 15341923 w 135"/>
                <a:gd name="T37" fmla="*/ 74518544 h 135"/>
                <a:gd name="T38" fmla="*/ 37260012 w 135"/>
                <a:gd name="T39" fmla="*/ 98627702 h 135"/>
                <a:gd name="T40" fmla="*/ 28492776 w 135"/>
                <a:gd name="T41" fmla="*/ 120545792 h 135"/>
                <a:gd name="T42" fmla="*/ 0 w 135"/>
                <a:gd name="T43" fmla="*/ 127120479 h 135"/>
                <a:gd name="T44" fmla="*/ 0 w 135"/>
                <a:gd name="T45" fmla="*/ 166571560 h 135"/>
                <a:gd name="T46" fmla="*/ 28492776 w 135"/>
                <a:gd name="T47" fmla="*/ 173147727 h 135"/>
                <a:gd name="T48" fmla="*/ 37260012 w 135"/>
                <a:gd name="T49" fmla="*/ 197256885 h 135"/>
                <a:gd name="T50" fmla="*/ 15341923 w 135"/>
                <a:gd name="T51" fmla="*/ 219173494 h 135"/>
                <a:gd name="T52" fmla="*/ 39451081 w 135"/>
                <a:gd name="T53" fmla="*/ 249858820 h 135"/>
                <a:gd name="T54" fmla="*/ 67943857 w 135"/>
                <a:gd name="T55" fmla="*/ 238899035 h 135"/>
                <a:gd name="T56" fmla="*/ 85478329 w 135"/>
                <a:gd name="T57" fmla="*/ 252049889 h 135"/>
                <a:gd name="T58" fmla="*/ 83285780 w 135"/>
                <a:gd name="T59" fmla="*/ 282733734 h 135"/>
                <a:gd name="T60" fmla="*/ 120545792 w 135"/>
                <a:gd name="T61" fmla="*/ 295884588 h 135"/>
                <a:gd name="T62" fmla="*/ 135887715 w 135"/>
                <a:gd name="T63" fmla="*/ 267391811 h 135"/>
                <a:gd name="T64" fmla="*/ 149038568 w 135"/>
                <a:gd name="T65" fmla="*/ 269584360 h 135"/>
                <a:gd name="T66" fmla="*/ 159996873 w 135"/>
                <a:gd name="T67" fmla="*/ 267391811 h 135"/>
                <a:gd name="T68" fmla="*/ 175338796 w 135"/>
                <a:gd name="T69" fmla="*/ 295884588 h 135"/>
                <a:gd name="T70" fmla="*/ 212598808 w 135"/>
                <a:gd name="T71" fmla="*/ 282733734 h 135"/>
                <a:gd name="T72" fmla="*/ 210406259 w 135"/>
                <a:gd name="T73" fmla="*/ 252049889 h 135"/>
                <a:gd name="T74" fmla="*/ 227940730 w 135"/>
                <a:gd name="T75" fmla="*/ 238899035 h 135"/>
                <a:gd name="T76" fmla="*/ 256433507 w 135"/>
                <a:gd name="T77" fmla="*/ 249858820 h 135"/>
                <a:gd name="T78" fmla="*/ 280542665 w 135"/>
                <a:gd name="T79" fmla="*/ 219173494 h 135"/>
                <a:gd name="T80" fmla="*/ 258624575 w 135"/>
                <a:gd name="T81" fmla="*/ 195064336 h 135"/>
                <a:gd name="T82" fmla="*/ 267391811 w 135"/>
                <a:gd name="T83" fmla="*/ 173147727 h 135"/>
                <a:gd name="T84" fmla="*/ 295884588 w 135"/>
                <a:gd name="T85" fmla="*/ 166571560 h 135"/>
                <a:gd name="T86" fmla="*/ 146846019 w 135"/>
                <a:gd name="T87" fmla="*/ 234515417 h 135"/>
                <a:gd name="T88" fmla="*/ 61369171 w 135"/>
                <a:gd name="T89" fmla="*/ 146846019 h 135"/>
                <a:gd name="T90" fmla="*/ 146846019 w 135"/>
                <a:gd name="T91" fmla="*/ 59176621 h 135"/>
                <a:gd name="T92" fmla="*/ 234515417 w 135"/>
                <a:gd name="T93" fmla="*/ 146846019 h 135"/>
                <a:gd name="T94" fmla="*/ 146846019 w 135"/>
                <a:gd name="T95" fmla="*/ 23451541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grpSp>
      <p:grpSp>
        <p:nvGrpSpPr>
          <p:cNvPr id="20" name="组合 95"/>
          <p:cNvGrpSpPr/>
          <p:nvPr/>
        </p:nvGrpSpPr>
        <p:grpSpPr bwMode="auto">
          <a:xfrm>
            <a:off x="7645004" y="1966168"/>
            <a:ext cx="358378" cy="341710"/>
            <a:chOff x="0" y="0"/>
            <a:chExt cx="2438400" cy="2332038"/>
          </a:xfrm>
          <a:solidFill>
            <a:schemeClr val="accent2"/>
          </a:solidFill>
        </p:grpSpPr>
        <p:sp>
          <p:nvSpPr>
            <p:cNvPr id="21" name="Freeform 25"/>
            <p:cNvSpPr>
              <a:spLocks noChangeArrowheads="1"/>
            </p:cNvSpPr>
            <p:nvPr/>
          </p:nvSpPr>
          <p:spPr bwMode="auto">
            <a:xfrm>
              <a:off x="893763" y="1676400"/>
              <a:ext cx="655638" cy="655638"/>
            </a:xfrm>
            <a:custGeom>
              <a:avLst/>
              <a:gdLst>
                <a:gd name="T0" fmla="*/ 519152583 w 413"/>
                <a:gd name="T1" fmla="*/ 1040826119 h 413"/>
                <a:gd name="T2" fmla="*/ 0 w 413"/>
                <a:gd name="T3" fmla="*/ 0 h 413"/>
                <a:gd name="T4" fmla="*/ 1040826119 w 413"/>
                <a:gd name="T5" fmla="*/ 0 h 413"/>
                <a:gd name="T6" fmla="*/ 519152583 w 413"/>
                <a:gd name="T7" fmla="*/ 1040826119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22" name="任意多边形 97"/>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grpSp>
      <p:grpSp>
        <p:nvGrpSpPr>
          <p:cNvPr id="23" name="组合 98"/>
          <p:cNvGrpSpPr/>
          <p:nvPr/>
        </p:nvGrpSpPr>
        <p:grpSpPr bwMode="auto">
          <a:xfrm>
            <a:off x="2805113" y="3061543"/>
            <a:ext cx="292894" cy="373856"/>
            <a:chOff x="0" y="0"/>
            <a:chExt cx="563562" cy="720725"/>
          </a:xfrm>
          <a:solidFill>
            <a:schemeClr val="accent2"/>
          </a:solidFill>
        </p:grpSpPr>
        <p:sp>
          <p:nvSpPr>
            <p:cNvPr id="24" name="Freeform 32"/>
            <p:cNvSpPr>
              <a:spLocks noChangeArrowheads="1"/>
            </p:cNvSpPr>
            <p:nvPr/>
          </p:nvSpPr>
          <p:spPr bwMode="auto">
            <a:xfrm>
              <a:off x="209550" y="0"/>
              <a:ext cx="142875" cy="720725"/>
            </a:xfrm>
            <a:custGeom>
              <a:avLst/>
              <a:gdLst>
                <a:gd name="T0" fmla="*/ 318957275 w 64"/>
                <a:gd name="T1" fmla="*/ 1456890579 h 321"/>
                <a:gd name="T2" fmla="*/ 159479754 w 64"/>
                <a:gd name="T3" fmla="*/ 1618207245 h 321"/>
                <a:gd name="T4" fmla="*/ 0 w 64"/>
                <a:gd name="T5" fmla="*/ 1456890579 h 321"/>
                <a:gd name="T6" fmla="*/ 0 w 64"/>
                <a:gd name="T7" fmla="*/ 161316666 h 321"/>
                <a:gd name="T8" fmla="*/ 159479754 w 64"/>
                <a:gd name="T9" fmla="*/ 0 h 321"/>
                <a:gd name="T10" fmla="*/ 318957275 w 64"/>
                <a:gd name="T11" fmla="*/ 161316666 h 321"/>
                <a:gd name="T12" fmla="*/ 318957275 w 64"/>
                <a:gd name="T13" fmla="*/ 145689057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25" name="Freeform 33"/>
            <p:cNvSpPr>
              <a:spLocks noChangeArrowheads="1"/>
            </p:cNvSpPr>
            <p:nvPr/>
          </p:nvSpPr>
          <p:spPr bwMode="auto">
            <a:xfrm>
              <a:off x="0" y="439737"/>
              <a:ext cx="141288" cy="280988"/>
            </a:xfrm>
            <a:custGeom>
              <a:avLst/>
              <a:gdLst>
                <a:gd name="T0" fmla="*/ 316861888 w 63"/>
                <a:gd name="T1" fmla="*/ 469935571 h 125"/>
                <a:gd name="T2" fmla="*/ 160944973 w 63"/>
                <a:gd name="T3" fmla="*/ 631634049 h 125"/>
                <a:gd name="T4" fmla="*/ 0 w 63"/>
                <a:gd name="T5" fmla="*/ 469935571 h 125"/>
                <a:gd name="T6" fmla="*/ 0 w 63"/>
                <a:gd name="T7" fmla="*/ 161698478 h 125"/>
                <a:gd name="T8" fmla="*/ 160944973 w 63"/>
                <a:gd name="T9" fmla="*/ 0 h 125"/>
                <a:gd name="T10" fmla="*/ 316861888 w 63"/>
                <a:gd name="T11" fmla="*/ 161698478 h 125"/>
                <a:gd name="T12" fmla="*/ 316861888 w 63"/>
                <a:gd name="T13" fmla="*/ 469935571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29" name="Freeform 34"/>
            <p:cNvSpPr>
              <a:spLocks noChangeArrowheads="1"/>
            </p:cNvSpPr>
            <p:nvPr/>
          </p:nvSpPr>
          <p:spPr bwMode="auto">
            <a:xfrm>
              <a:off x="420687" y="231775"/>
              <a:ext cx="142875" cy="488950"/>
            </a:xfrm>
            <a:custGeom>
              <a:avLst/>
              <a:gdLst>
                <a:gd name="T0" fmla="*/ 318957275 w 64"/>
                <a:gd name="T1" fmla="*/ 935684326 h 218"/>
                <a:gd name="T2" fmla="*/ 159479754 w 64"/>
                <a:gd name="T3" fmla="*/ 1096661021 h 218"/>
                <a:gd name="T4" fmla="*/ 0 w 64"/>
                <a:gd name="T5" fmla="*/ 935684326 h 218"/>
                <a:gd name="T6" fmla="*/ 0 w 64"/>
                <a:gd name="T7" fmla="*/ 160976694 h 218"/>
                <a:gd name="T8" fmla="*/ 159479754 w 64"/>
                <a:gd name="T9" fmla="*/ 0 h 218"/>
                <a:gd name="T10" fmla="*/ 318957275 w 64"/>
                <a:gd name="T11" fmla="*/ 160976694 h 218"/>
                <a:gd name="T12" fmla="*/ 318957275 w 64"/>
                <a:gd name="T13" fmla="*/ 93568432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grpSp>
      <p:grpSp>
        <p:nvGrpSpPr>
          <p:cNvPr id="30" name="组合 108"/>
          <p:cNvGrpSpPr/>
          <p:nvPr/>
        </p:nvGrpSpPr>
        <p:grpSpPr bwMode="auto">
          <a:xfrm>
            <a:off x="1173956" y="1837583"/>
            <a:ext cx="334566" cy="378619"/>
            <a:chOff x="0" y="0"/>
            <a:chExt cx="406394" cy="459644"/>
          </a:xfrm>
          <a:solidFill>
            <a:schemeClr val="accent2"/>
          </a:solidFill>
        </p:grpSpPr>
        <p:sp>
          <p:nvSpPr>
            <p:cNvPr id="31" name="Freeform 148"/>
            <p:cNvSpPr>
              <a:spLocks noEditPoints="1" noChangeArrowheads="1"/>
            </p:cNvSpPr>
            <p:nvPr/>
          </p:nvSpPr>
          <p:spPr bwMode="auto">
            <a:xfrm>
              <a:off x="55121" y="0"/>
              <a:ext cx="351273" cy="456842"/>
            </a:xfrm>
            <a:custGeom>
              <a:avLst/>
              <a:gdLst>
                <a:gd name="T0" fmla="*/ 766292108 w 159"/>
                <a:gd name="T1" fmla="*/ 901080016 h 207"/>
                <a:gd name="T2" fmla="*/ 434396564 w 159"/>
                <a:gd name="T3" fmla="*/ 384784554 h 207"/>
                <a:gd name="T4" fmla="*/ 449037357 w 159"/>
                <a:gd name="T5" fmla="*/ 116896378 h 207"/>
                <a:gd name="T6" fmla="*/ 204995411 w 159"/>
                <a:gd name="T7" fmla="*/ 19483097 h 207"/>
                <a:gd name="T8" fmla="*/ 341658282 w 159"/>
                <a:gd name="T9" fmla="*/ 233792756 h 207"/>
                <a:gd name="T10" fmla="*/ 180591879 w 159"/>
                <a:gd name="T11" fmla="*/ 336079017 h 207"/>
                <a:gd name="T12" fmla="*/ 48809273 w 159"/>
                <a:gd name="T13" fmla="*/ 131508701 h 207"/>
                <a:gd name="T14" fmla="*/ 48809273 w 159"/>
                <a:gd name="T15" fmla="*/ 375043005 h 207"/>
                <a:gd name="T16" fmla="*/ 302611748 w 159"/>
                <a:gd name="T17" fmla="*/ 467587718 h 207"/>
                <a:gd name="T18" fmla="*/ 634509501 w 159"/>
                <a:gd name="T19" fmla="*/ 983880973 h 207"/>
                <a:gd name="T20" fmla="*/ 697961777 w 159"/>
                <a:gd name="T21" fmla="*/ 998493297 h 207"/>
                <a:gd name="T22" fmla="*/ 751651314 w 159"/>
                <a:gd name="T23" fmla="*/ 959527102 h 207"/>
                <a:gd name="T24" fmla="*/ 766292108 w 159"/>
                <a:gd name="T25" fmla="*/ 901080016 h 207"/>
                <a:gd name="T26" fmla="*/ 702842041 w 159"/>
                <a:gd name="T27" fmla="*/ 940044004 h 207"/>
                <a:gd name="T28" fmla="*/ 654032769 w 159"/>
                <a:gd name="T29" fmla="*/ 930304662 h 207"/>
                <a:gd name="T30" fmla="*/ 668675771 w 159"/>
                <a:gd name="T31" fmla="*/ 886467693 h 207"/>
                <a:gd name="T32" fmla="*/ 712604780 w 159"/>
                <a:gd name="T33" fmla="*/ 896209242 h 207"/>
                <a:gd name="T34" fmla="*/ 702842041 w 159"/>
                <a:gd name="T35" fmla="*/ 94004400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32" name="Freeform 149"/>
            <p:cNvSpPr>
              <a:spLocks noEditPoints="1" noChangeArrowheads="1"/>
            </p:cNvSpPr>
            <p:nvPr/>
          </p:nvSpPr>
          <p:spPr bwMode="auto">
            <a:xfrm>
              <a:off x="0" y="231690"/>
              <a:ext cx="231691" cy="227954"/>
            </a:xfrm>
            <a:custGeom>
              <a:avLst/>
              <a:gdLst>
                <a:gd name="T0" fmla="*/ 443079249 w 105"/>
                <a:gd name="T1" fmla="*/ 127348826 h 103"/>
                <a:gd name="T2" fmla="*/ 472292174 w 105"/>
                <a:gd name="T3" fmla="*/ 97960465 h 103"/>
                <a:gd name="T4" fmla="*/ 408996399 w 105"/>
                <a:gd name="T5" fmla="*/ 34286052 h 103"/>
                <a:gd name="T6" fmla="*/ 379781267 w 105"/>
                <a:gd name="T7" fmla="*/ 63674413 h 103"/>
                <a:gd name="T8" fmla="*/ 301877927 w 105"/>
                <a:gd name="T9" fmla="*/ 34286052 h 103"/>
                <a:gd name="T10" fmla="*/ 301877927 w 105"/>
                <a:gd name="T11" fmla="*/ 0 h 103"/>
                <a:gd name="T12" fmla="*/ 209367021 w 105"/>
                <a:gd name="T13" fmla="*/ 0 h 103"/>
                <a:gd name="T14" fmla="*/ 209367021 w 105"/>
                <a:gd name="T15" fmla="*/ 34286052 h 103"/>
                <a:gd name="T16" fmla="*/ 136331398 w 105"/>
                <a:gd name="T17" fmla="*/ 63674413 h 103"/>
                <a:gd name="T18" fmla="*/ 107118472 w 105"/>
                <a:gd name="T19" fmla="*/ 34286052 h 103"/>
                <a:gd name="T20" fmla="*/ 38952774 w 105"/>
                <a:gd name="T21" fmla="*/ 97960465 h 103"/>
                <a:gd name="T22" fmla="*/ 73035623 w 105"/>
                <a:gd name="T23" fmla="*/ 132246517 h 103"/>
                <a:gd name="T24" fmla="*/ 38952774 w 105"/>
                <a:gd name="T25" fmla="*/ 205716313 h 103"/>
                <a:gd name="T26" fmla="*/ 0 w 105"/>
                <a:gd name="T27" fmla="*/ 205716313 h 103"/>
                <a:gd name="T28" fmla="*/ 0 w 105"/>
                <a:gd name="T29" fmla="*/ 298779086 h 103"/>
                <a:gd name="T30" fmla="*/ 43820491 w 105"/>
                <a:gd name="T31" fmla="*/ 298779086 h 103"/>
                <a:gd name="T32" fmla="*/ 73035623 w 105"/>
                <a:gd name="T33" fmla="*/ 372248882 h 103"/>
                <a:gd name="T34" fmla="*/ 43820491 w 105"/>
                <a:gd name="T35" fmla="*/ 401637243 h 103"/>
                <a:gd name="T36" fmla="*/ 107118472 w 105"/>
                <a:gd name="T37" fmla="*/ 465311656 h 103"/>
                <a:gd name="T38" fmla="*/ 136331398 w 105"/>
                <a:gd name="T39" fmla="*/ 435923295 h 103"/>
                <a:gd name="T40" fmla="*/ 209367021 w 105"/>
                <a:gd name="T41" fmla="*/ 465311656 h 103"/>
                <a:gd name="T42" fmla="*/ 209367021 w 105"/>
                <a:gd name="T43" fmla="*/ 504495399 h 103"/>
                <a:gd name="T44" fmla="*/ 301877927 w 105"/>
                <a:gd name="T45" fmla="*/ 504495399 h 103"/>
                <a:gd name="T46" fmla="*/ 301877927 w 105"/>
                <a:gd name="T47" fmla="*/ 465311656 h 103"/>
                <a:gd name="T48" fmla="*/ 374913550 w 105"/>
                <a:gd name="T49" fmla="*/ 435923295 h 103"/>
                <a:gd name="T50" fmla="*/ 404126475 w 105"/>
                <a:gd name="T51" fmla="*/ 465311656 h 103"/>
                <a:gd name="T52" fmla="*/ 467424456 w 105"/>
                <a:gd name="T53" fmla="*/ 401637243 h 103"/>
                <a:gd name="T54" fmla="*/ 443079249 w 105"/>
                <a:gd name="T55" fmla="*/ 372248882 h 103"/>
                <a:gd name="T56" fmla="*/ 472292174 w 105"/>
                <a:gd name="T57" fmla="*/ 298779086 h 103"/>
                <a:gd name="T58" fmla="*/ 511244947 w 105"/>
                <a:gd name="T59" fmla="*/ 298779086 h 103"/>
                <a:gd name="T60" fmla="*/ 511244947 w 105"/>
                <a:gd name="T61" fmla="*/ 205716313 h 103"/>
                <a:gd name="T62" fmla="*/ 472292174 w 105"/>
                <a:gd name="T63" fmla="*/ 205716313 h 103"/>
                <a:gd name="T64" fmla="*/ 443079249 w 105"/>
                <a:gd name="T65" fmla="*/ 127348826 h 103"/>
                <a:gd name="T66" fmla="*/ 258057436 w 105"/>
                <a:gd name="T67" fmla="*/ 406534934 h 103"/>
                <a:gd name="T68" fmla="*/ 102248548 w 105"/>
                <a:gd name="T69" fmla="*/ 249797747 h 103"/>
                <a:gd name="T70" fmla="*/ 258057436 w 105"/>
                <a:gd name="T71" fmla="*/ 93062774 h 103"/>
                <a:gd name="T72" fmla="*/ 413864117 w 105"/>
                <a:gd name="T73" fmla="*/ 249797747 h 103"/>
                <a:gd name="T74" fmla="*/ 258057436 w 105"/>
                <a:gd name="T75" fmla="*/ 406534934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33" name="Oval 150"/>
            <p:cNvSpPr>
              <a:spLocks noChangeArrowheads="1"/>
            </p:cNvSpPr>
            <p:nvPr/>
          </p:nvSpPr>
          <p:spPr bwMode="auto">
            <a:xfrm>
              <a:off x="97160" y="326982"/>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grpSp>
      <p:grpSp>
        <p:nvGrpSpPr>
          <p:cNvPr id="34" name="组合 112"/>
          <p:cNvGrpSpPr/>
          <p:nvPr/>
        </p:nvGrpSpPr>
        <p:grpSpPr bwMode="auto">
          <a:xfrm>
            <a:off x="6088856" y="3055590"/>
            <a:ext cx="300038" cy="323850"/>
            <a:chOff x="0" y="0"/>
            <a:chExt cx="466184" cy="501686"/>
          </a:xfrm>
          <a:solidFill>
            <a:schemeClr val="accent2"/>
          </a:solidFill>
        </p:grpSpPr>
        <p:sp>
          <p:nvSpPr>
            <p:cNvPr id="35" name="Freeform 154"/>
            <p:cNvSpPr>
              <a:spLocks noChangeArrowheads="1"/>
            </p:cNvSpPr>
            <p:nvPr/>
          </p:nvSpPr>
          <p:spPr bwMode="auto">
            <a:xfrm>
              <a:off x="141070" y="426012"/>
              <a:ext cx="50449" cy="46712"/>
            </a:xfrm>
            <a:custGeom>
              <a:avLst/>
              <a:gdLst>
                <a:gd name="T0" fmla="*/ 76978594 w 23"/>
                <a:gd name="T1" fmla="*/ 0 h 21"/>
                <a:gd name="T2" fmla="*/ 76978594 w 23"/>
                <a:gd name="T3" fmla="*/ 19792542 h 21"/>
                <a:gd name="T4" fmla="*/ 91411395 w 23"/>
                <a:gd name="T5" fmla="*/ 54426153 h 21"/>
                <a:gd name="T6" fmla="*/ 48110799 w 23"/>
                <a:gd name="T7" fmla="*/ 84112741 h 21"/>
                <a:gd name="T8" fmla="*/ 19245197 w 23"/>
                <a:gd name="T9" fmla="*/ 44529882 h 21"/>
                <a:gd name="T10" fmla="*/ 28867795 w 23"/>
                <a:gd name="T11" fmla="*/ 24739565 h 21"/>
                <a:gd name="T12" fmla="*/ 28867795 w 23"/>
                <a:gd name="T13" fmla="*/ 0 h 21"/>
                <a:gd name="T14" fmla="*/ 0 w 23"/>
                <a:gd name="T15" fmla="*/ 49479130 h 21"/>
                <a:gd name="T16" fmla="*/ 52923194 w 23"/>
                <a:gd name="T17" fmla="*/ 103905283 h 21"/>
                <a:gd name="T18" fmla="*/ 110656591 w 23"/>
                <a:gd name="T19" fmla="*/ 49479130 h 21"/>
                <a:gd name="T20" fmla="*/ 76978594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36"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endParaRPr lang="zh-CN" altLang="zh-CN" sz="1350">
                <a:solidFill>
                  <a:srgbClr val="5F5F5F">
                    <a:lumMod val="50000"/>
                  </a:srgbClr>
                </a:solidFill>
                <a:latin typeface="+mn-lt"/>
                <a:ea typeface="+mn-ea"/>
                <a:cs typeface="+mn-ea"/>
                <a:sym typeface="+mn-lt"/>
              </a:endParaRPr>
            </a:p>
          </p:txBody>
        </p:sp>
        <p:sp>
          <p:nvSpPr>
            <p:cNvPr id="37" name="Freeform 156"/>
            <p:cNvSpPr>
              <a:spLocks noEditPoints="1" noChangeArrowheads="1"/>
            </p:cNvSpPr>
            <p:nvPr/>
          </p:nvSpPr>
          <p:spPr bwMode="auto">
            <a:xfrm>
              <a:off x="39238" y="81278"/>
              <a:ext cx="260652" cy="260652"/>
            </a:xfrm>
            <a:custGeom>
              <a:avLst/>
              <a:gdLst>
                <a:gd name="T0" fmla="*/ 117103433 w 118"/>
                <a:gd name="T1" fmla="*/ 92705964 h 118"/>
                <a:gd name="T2" fmla="*/ 92705964 w 118"/>
                <a:gd name="T3" fmla="*/ 458654746 h 118"/>
                <a:gd name="T4" fmla="*/ 458654746 w 118"/>
                <a:gd name="T5" fmla="*/ 483052215 h 118"/>
                <a:gd name="T6" fmla="*/ 483052215 w 118"/>
                <a:gd name="T7" fmla="*/ 117103433 h 118"/>
                <a:gd name="T8" fmla="*/ 117103433 w 118"/>
                <a:gd name="T9" fmla="*/ 92705964 h 118"/>
                <a:gd name="T10" fmla="*/ 312276558 w 118"/>
                <a:gd name="T11" fmla="*/ 409862017 h 118"/>
                <a:gd name="T12" fmla="*/ 312276558 w 118"/>
                <a:gd name="T13" fmla="*/ 453775252 h 118"/>
                <a:gd name="T14" fmla="*/ 273240608 w 118"/>
                <a:gd name="T15" fmla="*/ 453775252 h 118"/>
                <a:gd name="T16" fmla="*/ 273240608 w 118"/>
                <a:gd name="T17" fmla="*/ 414741510 h 118"/>
                <a:gd name="T18" fmla="*/ 200052619 w 118"/>
                <a:gd name="T19" fmla="*/ 395223535 h 118"/>
                <a:gd name="T20" fmla="*/ 209809398 w 118"/>
                <a:gd name="T21" fmla="*/ 346430806 h 118"/>
                <a:gd name="T22" fmla="*/ 282999596 w 118"/>
                <a:gd name="T23" fmla="*/ 365948781 h 118"/>
                <a:gd name="T24" fmla="*/ 322033337 w 118"/>
                <a:gd name="T25" fmla="*/ 341551312 h 118"/>
                <a:gd name="T26" fmla="*/ 278120102 w 118"/>
                <a:gd name="T27" fmla="*/ 302517571 h 118"/>
                <a:gd name="T28" fmla="*/ 200052619 w 118"/>
                <a:gd name="T29" fmla="*/ 224447879 h 118"/>
                <a:gd name="T30" fmla="*/ 273240608 w 118"/>
                <a:gd name="T31" fmla="*/ 151257681 h 118"/>
                <a:gd name="T32" fmla="*/ 273240608 w 118"/>
                <a:gd name="T33" fmla="*/ 112223939 h 118"/>
                <a:gd name="T34" fmla="*/ 312276558 w 118"/>
                <a:gd name="T35" fmla="*/ 112223939 h 118"/>
                <a:gd name="T36" fmla="*/ 312276558 w 118"/>
                <a:gd name="T37" fmla="*/ 146378187 h 118"/>
                <a:gd name="T38" fmla="*/ 375705560 w 118"/>
                <a:gd name="T39" fmla="*/ 161016669 h 118"/>
                <a:gd name="T40" fmla="*/ 361069287 w 118"/>
                <a:gd name="T41" fmla="*/ 209809398 h 118"/>
                <a:gd name="T42" fmla="*/ 302517571 w 118"/>
                <a:gd name="T43" fmla="*/ 195173125 h 118"/>
                <a:gd name="T44" fmla="*/ 268361114 w 118"/>
                <a:gd name="T45" fmla="*/ 219568385 h 118"/>
                <a:gd name="T46" fmla="*/ 317153843 w 118"/>
                <a:gd name="T47" fmla="*/ 253724842 h 118"/>
                <a:gd name="T48" fmla="*/ 385464548 w 118"/>
                <a:gd name="T49" fmla="*/ 336671818 h 118"/>
                <a:gd name="T50" fmla="*/ 312276558 w 118"/>
                <a:gd name="T51" fmla="*/ 409862017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38" name="Freeform 157"/>
            <p:cNvSpPr>
              <a:spLocks noEditPoints="1" noChangeArrowheads="1"/>
            </p:cNvSpPr>
            <p:nvPr/>
          </p:nvSpPr>
          <p:spPr bwMode="auto">
            <a:xfrm>
              <a:off x="0" y="0"/>
              <a:ext cx="338194" cy="501686"/>
            </a:xfrm>
            <a:custGeom>
              <a:avLst/>
              <a:gdLst>
                <a:gd name="T0" fmla="*/ 674261578 w 153"/>
                <a:gd name="T1" fmla="*/ 864539792 h 227"/>
                <a:gd name="T2" fmla="*/ 78175864 w 153"/>
                <a:gd name="T3" fmla="*/ 864539792 h 227"/>
                <a:gd name="T4" fmla="*/ 78175864 w 153"/>
                <a:gd name="T5" fmla="*/ 78150302 h 227"/>
                <a:gd name="T6" fmla="*/ 674261578 w 153"/>
                <a:gd name="T7" fmla="*/ 78150302 h 227"/>
                <a:gd name="T8" fmla="*/ 674261578 w 153"/>
                <a:gd name="T9" fmla="*/ 503093815 h 227"/>
                <a:gd name="T10" fmla="*/ 679146602 w 153"/>
                <a:gd name="T11" fmla="*/ 498209559 h 227"/>
                <a:gd name="T12" fmla="*/ 747550207 w 153"/>
                <a:gd name="T13" fmla="*/ 459135513 h 227"/>
                <a:gd name="T14" fmla="*/ 747550207 w 153"/>
                <a:gd name="T15" fmla="*/ 63497535 h 227"/>
                <a:gd name="T16" fmla="*/ 688918861 w 153"/>
                <a:gd name="T17" fmla="*/ 0 h 227"/>
                <a:gd name="T18" fmla="*/ 58631345 w 153"/>
                <a:gd name="T19" fmla="*/ 0 h 227"/>
                <a:gd name="T20" fmla="*/ 0 w 153"/>
                <a:gd name="T21" fmla="*/ 63497535 h 227"/>
                <a:gd name="T22" fmla="*/ 0 w 153"/>
                <a:gd name="T23" fmla="*/ 1050148142 h 227"/>
                <a:gd name="T24" fmla="*/ 58631345 w 153"/>
                <a:gd name="T25" fmla="*/ 1108761421 h 227"/>
                <a:gd name="T26" fmla="*/ 688918861 w 153"/>
                <a:gd name="T27" fmla="*/ 1108761421 h 227"/>
                <a:gd name="T28" fmla="*/ 747550207 w 153"/>
                <a:gd name="T29" fmla="*/ 1050148142 h 227"/>
                <a:gd name="T30" fmla="*/ 747550207 w 153"/>
                <a:gd name="T31" fmla="*/ 859655537 h 227"/>
                <a:gd name="T32" fmla="*/ 674261578 w 153"/>
                <a:gd name="T33" fmla="*/ 810812979 h 227"/>
                <a:gd name="T34" fmla="*/ 674261578 w 153"/>
                <a:gd name="T35" fmla="*/ 864539792 h 227"/>
                <a:gd name="T36" fmla="*/ 366445356 w 153"/>
                <a:gd name="T37" fmla="*/ 1079455887 h 227"/>
                <a:gd name="T38" fmla="*/ 273612209 w 153"/>
                <a:gd name="T39" fmla="*/ 981766351 h 227"/>
                <a:gd name="T40" fmla="*/ 366445356 w 153"/>
                <a:gd name="T41" fmla="*/ 888963281 h 227"/>
                <a:gd name="T42" fmla="*/ 464165739 w 153"/>
                <a:gd name="T43" fmla="*/ 981766351 h 227"/>
                <a:gd name="T44" fmla="*/ 366445356 w 153"/>
                <a:gd name="T45" fmla="*/ 1079455887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sp>
          <p:nvSpPr>
            <p:cNvPr id="39" name="Freeform 158"/>
            <p:cNvSpPr>
              <a:spLocks noEditPoints="1" noChangeArrowheads="1"/>
            </p:cNvSpPr>
            <p:nvPr/>
          </p:nvSpPr>
          <p:spPr bwMode="auto">
            <a:xfrm>
              <a:off x="275600" y="202729"/>
              <a:ext cx="190584" cy="190584"/>
            </a:xfrm>
            <a:custGeom>
              <a:avLst/>
              <a:gdLst>
                <a:gd name="T0" fmla="*/ 353597587 w 86"/>
                <a:gd name="T1" fmla="*/ 83489089 h 86"/>
                <a:gd name="T2" fmla="*/ 88399951 w 86"/>
                <a:gd name="T3" fmla="*/ 68754286 h 86"/>
                <a:gd name="T4" fmla="*/ 68754286 w 86"/>
                <a:gd name="T5" fmla="*/ 333951922 h 86"/>
                <a:gd name="T6" fmla="*/ 338862784 w 86"/>
                <a:gd name="T7" fmla="*/ 353597587 h 86"/>
                <a:gd name="T8" fmla="*/ 353597587 w 86"/>
                <a:gd name="T9" fmla="*/ 83489089 h 86"/>
                <a:gd name="T10" fmla="*/ 225908523 w 86"/>
                <a:gd name="T11" fmla="*/ 309397611 h 86"/>
                <a:gd name="T12" fmla="*/ 225908523 w 86"/>
                <a:gd name="T13" fmla="*/ 343775862 h 86"/>
                <a:gd name="T14" fmla="*/ 196443350 w 86"/>
                <a:gd name="T15" fmla="*/ 343775862 h 86"/>
                <a:gd name="T16" fmla="*/ 196443350 w 86"/>
                <a:gd name="T17" fmla="*/ 314308473 h 86"/>
                <a:gd name="T18" fmla="*/ 137510788 w 86"/>
                <a:gd name="T19" fmla="*/ 299575887 h 86"/>
                <a:gd name="T20" fmla="*/ 147332512 w 86"/>
                <a:gd name="T21" fmla="*/ 260286774 h 86"/>
                <a:gd name="T22" fmla="*/ 201354212 w 86"/>
                <a:gd name="T23" fmla="*/ 275019360 h 86"/>
                <a:gd name="T24" fmla="*/ 235730247 w 86"/>
                <a:gd name="T25" fmla="*/ 255375912 h 86"/>
                <a:gd name="T26" fmla="*/ 201354212 w 86"/>
                <a:gd name="T27" fmla="*/ 225908523 h 86"/>
                <a:gd name="T28" fmla="*/ 142421650 w 86"/>
                <a:gd name="T29" fmla="*/ 166975961 h 86"/>
                <a:gd name="T30" fmla="*/ 196443350 w 86"/>
                <a:gd name="T31" fmla="*/ 108043399 h 86"/>
                <a:gd name="T32" fmla="*/ 196443350 w 86"/>
                <a:gd name="T33" fmla="*/ 73665148 h 86"/>
                <a:gd name="T34" fmla="*/ 230819385 w 86"/>
                <a:gd name="T35" fmla="*/ 73665148 h 86"/>
                <a:gd name="T36" fmla="*/ 230819385 w 86"/>
                <a:gd name="T37" fmla="*/ 103132537 h 86"/>
                <a:gd name="T38" fmla="*/ 275019360 w 86"/>
                <a:gd name="T39" fmla="*/ 112954261 h 86"/>
                <a:gd name="T40" fmla="*/ 265197636 w 86"/>
                <a:gd name="T41" fmla="*/ 152243375 h 86"/>
                <a:gd name="T42" fmla="*/ 220997661 w 86"/>
                <a:gd name="T43" fmla="*/ 142421650 h 86"/>
                <a:gd name="T44" fmla="*/ 191532488 w 86"/>
                <a:gd name="T45" fmla="*/ 157154237 h 86"/>
                <a:gd name="T46" fmla="*/ 230819385 w 86"/>
                <a:gd name="T47" fmla="*/ 186621626 h 86"/>
                <a:gd name="T48" fmla="*/ 284841085 w 86"/>
                <a:gd name="T49" fmla="*/ 250465050 h 86"/>
                <a:gd name="T50" fmla="*/ 225908523 w 86"/>
                <a:gd name="T51" fmla="*/ 309397611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5F5F5F">
                    <a:lumMod val="50000"/>
                  </a:srgbClr>
                </a:solidFill>
                <a:latin typeface="+mn-lt"/>
                <a:ea typeface="+mn-ea"/>
                <a:cs typeface="+mn-ea"/>
                <a:sym typeface="+mn-lt"/>
              </a:endParaRPr>
            </a:p>
          </p:txBody>
        </p:sp>
      </p:grpSp>
      <p:sp>
        <p:nvSpPr>
          <p:cNvPr id="40" name="文本框 34"/>
          <p:cNvSpPr>
            <a:spLocks noChangeArrowheads="1"/>
          </p:cNvSpPr>
          <p:nvPr/>
        </p:nvSpPr>
        <p:spPr bwMode="auto">
          <a:xfrm>
            <a:off x="2106218" y="1448249"/>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zh-CN" altLang="en-US" sz="1050">
              <a:solidFill>
                <a:srgbClr val="5F5F5F">
                  <a:lumMod val="50000"/>
                </a:srgbClr>
              </a:solidFill>
              <a:latin typeface="+mn-lt"/>
              <a:ea typeface="+mn-ea"/>
              <a:cs typeface="+mn-ea"/>
              <a:sym typeface="+mn-lt"/>
            </a:endParaRPr>
          </a:p>
        </p:txBody>
      </p:sp>
      <p:sp>
        <p:nvSpPr>
          <p:cNvPr id="41" name="文本框 34"/>
          <p:cNvSpPr>
            <a:spLocks noChangeArrowheads="1"/>
          </p:cNvSpPr>
          <p:nvPr/>
        </p:nvSpPr>
        <p:spPr bwMode="auto">
          <a:xfrm>
            <a:off x="2106219" y="1172024"/>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500" b="1" dirty="0">
                <a:solidFill>
                  <a:srgbClr val="5F5F5F">
                    <a:lumMod val="50000"/>
                  </a:srgbClr>
                </a:solidFill>
                <a:latin typeface="+mn-lt"/>
                <a:ea typeface="+mn-ea"/>
                <a:cs typeface="+mn-ea"/>
                <a:sym typeface="+mn-lt"/>
              </a:rPr>
              <a:t>这里添加小标题内容</a:t>
            </a:r>
            <a:endParaRPr lang="zh-CN" altLang="en-US" sz="1500" b="1" dirty="0">
              <a:solidFill>
                <a:srgbClr val="5F5F5F">
                  <a:lumMod val="50000"/>
                </a:srgbClr>
              </a:solidFill>
              <a:latin typeface="+mn-lt"/>
              <a:ea typeface="+mn-ea"/>
              <a:cs typeface="+mn-ea"/>
              <a:sym typeface="+mn-lt"/>
            </a:endParaRPr>
          </a:p>
        </p:txBody>
      </p:sp>
      <p:sp>
        <p:nvSpPr>
          <p:cNvPr id="42" name="文本框 34"/>
          <p:cNvSpPr>
            <a:spLocks noChangeArrowheads="1"/>
          </p:cNvSpPr>
          <p:nvPr/>
        </p:nvSpPr>
        <p:spPr bwMode="auto">
          <a:xfrm>
            <a:off x="5387580" y="1448249"/>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zh-CN" altLang="en-US" sz="1050">
              <a:solidFill>
                <a:srgbClr val="5F5F5F">
                  <a:lumMod val="50000"/>
                </a:srgbClr>
              </a:solidFill>
              <a:latin typeface="+mn-lt"/>
              <a:ea typeface="+mn-ea"/>
              <a:cs typeface="+mn-ea"/>
              <a:sym typeface="+mn-lt"/>
            </a:endParaRPr>
          </a:p>
        </p:txBody>
      </p:sp>
      <p:sp>
        <p:nvSpPr>
          <p:cNvPr id="43" name="文本框 34"/>
          <p:cNvSpPr>
            <a:spLocks noChangeArrowheads="1"/>
          </p:cNvSpPr>
          <p:nvPr/>
        </p:nvSpPr>
        <p:spPr bwMode="auto">
          <a:xfrm>
            <a:off x="5387581" y="1172024"/>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500" b="1" dirty="0">
                <a:solidFill>
                  <a:srgbClr val="5F5F5F">
                    <a:lumMod val="50000"/>
                  </a:srgbClr>
                </a:solidFill>
                <a:latin typeface="+mn-lt"/>
                <a:ea typeface="+mn-ea"/>
                <a:cs typeface="+mn-ea"/>
                <a:sym typeface="+mn-lt"/>
              </a:rPr>
              <a:t>这里添加小标题内容</a:t>
            </a:r>
            <a:endParaRPr lang="zh-CN" altLang="en-US" sz="1500" b="1" dirty="0">
              <a:solidFill>
                <a:srgbClr val="5F5F5F">
                  <a:lumMod val="50000"/>
                </a:srgbClr>
              </a:solidFill>
              <a:latin typeface="+mn-lt"/>
              <a:ea typeface="+mn-ea"/>
              <a:cs typeface="+mn-ea"/>
              <a:sym typeface="+mn-lt"/>
            </a:endParaRPr>
          </a:p>
        </p:txBody>
      </p:sp>
      <p:sp>
        <p:nvSpPr>
          <p:cNvPr id="44" name="文本框 34"/>
          <p:cNvSpPr>
            <a:spLocks noChangeArrowheads="1"/>
          </p:cNvSpPr>
          <p:nvPr/>
        </p:nvSpPr>
        <p:spPr bwMode="auto">
          <a:xfrm>
            <a:off x="425055" y="3506839"/>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zh-CN" altLang="en-US" sz="1050">
              <a:solidFill>
                <a:srgbClr val="5F5F5F">
                  <a:lumMod val="50000"/>
                </a:srgbClr>
              </a:solidFill>
              <a:latin typeface="+mn-lt"/>
              <a:ea typeface="+mn-ea"/>
              <a:cs typeface="+mn-ea"/>
              <a:sym typeface="+mn-lt"/>
            </a:endParaRPr>
          </a:p>
        </p:txBody>
      </p:sp>
      <p:sp>
        <p:nvSpPr>
          <p:cNvPr id="45" name="文本框 34"/>
          <p:cNvSpPr>
            <a:spLocks noChangeArrowheads="1"/>
          </p:cNvSpPr>
          <p:nvPr/>
        </p:nvSpPr>
        <p:spPr bwMode="auto">
          <a:xfrm>
            <a:off x="425056" y="3229424"/>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500" b="1" dirty="0">
                <a:solidFill>
                  <a:srgbClr val="5F5F5F">
                    <a:lumMod val="50000"/>
                  </a:srgbClr>
                </a:solidFill>
                <a:latin typeface="+mn-lt"/>
                <a:ea typeface="+mn-ea"/>
                <a:cs typeface="+mn-ea"/>
                <a:sym typeface="+mn-lt"/>
              </a:rPr>
              <a:t>这里添加小标题内容</a:t>
            </a:r>
            <a:endParaRPr lang="zh-CN" altLang="en-US" sz="1500" b="1" dirty="0">
              <a:solidFill>
                <a:srgbClr val="5F5F5F">
                  <a:lumMod val="50000"/>
                </a:srgbClr>
              </a:solidFill>
              <a:latin typeface="+mn-lt"/>
              <a:ea typeface="+mn-ea"/>
              <a:cs typeface="+mn-ea"/>
              <a:sym typeface="+mn-lt"/>
            </a:endParaRPr>
          </a:p>
        </p:txBody>
      </p:sp>
      <p:sp>
        <p:nvSpPr>
          <p:cNvPr id="46" name="文本框 34"/>
          <p:cNvSpPr>
            <a:spLocks noChangeArrowheads="1"/>
          </p:cNvSpPr>
          <p:nvPr/>
        </p:nvSpPr>
        <p:spPr bwMode="auto">
          <a:xfrm>
            <a:off x="3706418" y="3506839"/>
            <a:ext cx="184189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zh-CN" altLang="en-US" sz="1050">
              <a:solidFill>
                <a:srgbClr val="5F5F5F">
                  <a:lumMod val="50000"/>
                </a:srgbClr>
              </a:solidFill>
              <a:latin typeface="+mn-lt"/>
              <a:ea typeface="+mn-ea"/>
              <a:cs typeface="+mn-ea"/>
              <a:sym typeface="+mn-lt"/>
            </a:endParaRPr>
          </a:p>
        </p:txBody>
      </p:sp>
      <p:sp>
        <p:nvSpPr>
          <p:cNvPr id="47" name="文本框 34"/>
          <p:cNvSpPr>
            <a:spLocks noChangeArrowheads="1"/>
          </p:cNvSpPr>
          <p:nvPr/>
        </p:nvSpPr>
        <p:spPr bwMode="auto">
          <a:xfrm>
            <a:off x="3706419" y="3229424"/>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500" b="1" dirty="0">
                <a:solidFill>
                  <a:srgbClr val="5F5F5F">
                    <a:lumMod val="50000"/>
                  </a:srgbClr>
                </a:solidFill>
                <a:latin typeface="+mn-lt"/>
                <a:ea typeface="+mn-ea"/>
                <a:cs typeface="+mn-ea"/>
                <a:sym typeface="+mn-lt"/>
              </a:rPr>
              <a:t>这里添加小标题内容</a:t>
            </a:r>
            <a:endParaRPr lang="zh-CN" altLang="en-US" sz="1500" b="1" dirty="0">
              <a:solidFill>
                <a:srgbClr val="5F5F5F">
                  <a:lumMod val="50000"/>
                </a:srgbClr>
              </a:solidFill>
              <a:latin typeface="+mn-lt"/>
              <a:ea typeface="+mn-ea"/>
              <a:cs typeface="+mn-ea"/>
              <a:sym typeface="+mn-lt"/>
            </a:endParaRPr>
          </a:p>
        </p:txBody>
      </p:sp>
      <p:sp>
        <p:nvSpPr>
          <p:cNvPr id="48" name="文本框 34"/>
          <p:cNvSpPr>
            <a:spLocks noChangeArrowheads="1"/>
          </p:cNvSpPr>
          <p:nvPr/>
        </p:nvSpPr>
        <p:spPr bwMode="auto">
          <a:xfrm>
            <a:off x="6902054" y="3506839"/>
            <a:ext cx="18407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en-US" altLang="zh-CN" sz="1050">
              <a:solidFill>
                <a:srgbClr val="5F5F5F">
                  <a:lumMod val="50000"/>
                </a:srgbClr>
              </a:solidFill>
              <a:latin typeface="+mn-lt"/>
              <a:ea typeface="+mn-ea"/>
              <a:cs typeface="+mn-ea"/>
              <a:sym typeface="+mn-lt"/>
            </a:endParaRPr>
          </a:p>
          <a:p>
            <a:pPr fontAlgn="auto">
              <a:lnSpc>
                <a:spcPct val="100000"/>
              </a:lnSpc>
              <a:spcBef>
                <a:spcPct val="0"/>
              </a:spcBef>
              <a:spcAft>
                <a:spcPts val="0"/>
              </a:spcAft>
              <a:buNone/>
              <a:defRPr/>
            </a:pPr>
            <a:r>
              <a:rPr lang="zh-CN" altLang="en-US" sz="1050">
                <a:solidFill>
                  <a:srgbClr val="5F5F5F">
                    <a:lumMod val="50000"/>
                  </a:srgbClr>
                </a:solidFill>
                <a:latin typeface="+mn-lt"/>
                <a:ea typeface="+mn-ea"/>
                <a:cs typeface="+mn-ea"/>
                <a:sym typeface="+mn-lt"/>
              </a:rPr>
              <a:t>这里可以添加主要内容</a:t>
            </a:r>
            <a:endParaRPr lang="zh-CN" altLang="en-US" sz="1050">
              <a:solidFill>
                <a:srgbClr val="5F5F5F">
                  <a:lumMod val="50000"/>
                </a:srgbClr>
              </a:solidFill>
              <a:latin typeface="+mn-lt"/>
              <a:ea typeface="+mn-ea"/>
              <a:cs typeface="+mn-ea"/>
              <a:sym typeface="+mn-lt"/>
            </a:endParaRPr>
          </a:p>
        </p:txBody>
      </p:sp>
      <p:sp>
        <p:nvSpPr>
          <p:cNvPr id="49" name="文本框 34"/>
          <p:cNvSpPr>
            <a:spLocks noChangeArrowheads="1"/>
          </p:cNvSpPr>
          <p:nvPr/>
        </p:nvSpPr>
        <p:spPr bwMode="auto">
          <a:xfrm>
            <a:off x="6902056" y="3229424"/>
            <a:ext cx="19454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zh-CN" altLang="en-US" sz="1500" b="1" dirty="0">
                <a:solidFill>
                  <a:srgbClr val="5F5F5F">
                    <a:lumMod val="50000"/>
                  </a:srgbClr>
                </a:solidFill>
                <a:latin typeface="+mn-lt"/>
                <a:ea typeface="+mn-ea"/>
                <a:cs typeface="+mn-ea"/>
                <a:sym typeface="+mn-lt"/>
              </a:rPr>
              <a:t>这里添加小标题内容</a:t>
            </a:r>
            <a:endParaRPr lang="zh-CN" altLang="en-US" sz="1500" b="1" dirty="0">
              <a:solidFill>
                <a:srgbClr val="5F5F5F">
                  <a:lumMod val="50000"/>
                </a:srgbClr>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anim calcmode="lin" valueType="num">
                                      <p:cBhvr>
                                        <p:cTn id="36" dur="1000" fill="hold"/>
                                        <p:tgtEl>
                                          <p:spTgt spid="30"/>
                                        </p:tgtEl>
                                        <p:attrNameLst>
                                          <p:attrName>ppt_x</p:attrName>
                                        </p:attrNameLst>
                                      </p:cBhvr>
                                      <p:tavLst>
                                        <p:tav tm="0">
                                          <p:val>
                                            <p:strVal val="#ppt_x"/>
                                          </p:val>
                                        </p:tav>
                                        <p:tav tm="100000">
                                          <p:val>
                                            <p:strVal val="#ppt_x"/>
                                          </p:val>
                                        </p:tav>
                                      </p:tavLst>
                                    </p:anim>
                                    <p:anim calcmode="lin" valueType="num">
                                      <p:cBhvr>
                                        <p:cTn id="37" dur="1000" fill="hold"/>
                                        <p:tgtEl>
                                          <p:spTgt spid="3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1000"/>
                                        <p:tgtEl>
                                          <p:spTgt spid="42"/>
                                        </p:tgtEl>
                                      </p:cBhvr>
                                    </p:animEffect>
                                    <p:anim calcmode="lin" valueType="num">
                                      <p:cBhvr>
                                        <p:cTn id="85" dur="1000" fill="hold"/>
                                        <p:tgtEl>
                                          <p:spTgt spid="42"/>
                                        </p:tgtEl>
                                        <p:attrNameLst>
                                          <p:attrName>ppt_x</p:attrName>
                                        </p:attrNameLst>
                                      </p:cBhvr>
                                      <p:tavLst>
                                        <p:tav tm="0">
                                          <p:val>
                                            <p:strVal val="#ppt_x"/>
                                          </p:val>
                                        </p:tav>
                                        <p:tav tm="100000">
                                          <p:val>
                                            <p:strVal val="#ppt_x"/>
                                          </p:val>
                                        </p:tav>
                                      </p:tavLst>
                                    </p:anim>
                                    <p:anim calcmode="lin" valueType="num">
                                      <p:cBhvr>
                                        <p:cTn id="86" dur="1000" fill="hold"/>
                                        <p:tgtEl>
                                          <p:spTgt spid="4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fade">
                                      <p:cBhvr>
                                        <p:cTn id="89" dur="1000"/>
                                        <p:tgtEl>
                                          <p:spTgt spid="43"/>
                                        </p:tgtEl>
                                      </p:cBhvr>
                                    </p:animEffect>
                                    <p:anim calcmode="lin" valueType="num">
                                      <p:cBhvr>
                                        <p:cTn id="90" dur="1000" fill="hold"/>
                                        <p:tgtEl>
                                          <p:spTgt spid="43"/>
                                        </p:tgtEl>
                                        <p:attrNameLst>
                                          <p:attrName>ppt_x</p:attrName>
                                        </p:attrNameLst>
                                      </p:cBhvr>
                                      <p:tavLst>
                                        <p:tav tm="0">
                                          <p:val>
                                            <p:strVal val="#ppt_x"/>
                                          </p:val>
                                        </p:tav>
                                        <p:tav tm="100000">
                                          <p:val>
                                            <p:strVal val="#ppt_x"/>
                                          </p:val>
                                        </p:tav>
                                      </p:tavLst>
                                    </p:anim>
                                    <p:anim calcmode="lin" valueType="num">
                                      <p:cBhvr>
                                        <p:cTn id="9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1000"/>
                                        <p:tgtEl>
                                          <p:spTgt spid="14"/>
                                        </p:tgtEl>
                                      </p:cBhvr>
                                    </p:animEffect>
                                    <p:anim calcmode="lin" valueType="num">
                                      <p:cBhvr>
                                        <p:cTn id="97" dur="1000" fill="hold"/>
                                        <p:tgtEl>
                                          <p:spTgt spid="14"/>
                                        </p:tgtEl>
                                        <p:attrNameLst>
                                          <p:attrName>ppt_x</p:attrName>
                                        </p:attrNameLst>
                                      </p:cBhvr>
                                      <p:tavLst>
                                        <p:tav tm="0">
                                          <p:val>
                                            <p:strVal val="#ppt_x"/>
                                          </p:val>
                                        </p:tav>
                                        <p:tav tm="100000">
                                          <p:val>
                                            <p:strVal val="#ppt_x"/>
                                          </p:val>
                                        </p:tav>
                                      </p:tavLst>
                                    </p:anim>
                                    <p:anim calcmode="lin" valueType="num">
                                      <p:cBhvr>
                                        <p:cTn id="98" dur="1000" fill="hold"/>
                                        <p:tgtEl>
                                          <p:spTgt spid="14"/>
                                        </p:tgtEl>
                                        <p:attrNameLst>
                                          <p:attrName>ppt_y</p:attrName>
                                        </p:attrNameLst>
                                      </p:cBhvr>
                                      <p:tavLst>
                                        <p:tav tm="0">
                                          <p:val>
                                            <p:strVal val="#ppt_y-.1"/>
                                          </p:val>
                                        </p:tav>
                                        <p:tav tm="100000">
                                          <p:val>
                                            <p:strVal val="#ppt_y"/>
                                          </p:val>
                                        </p:tav>
                                      </p:tavLst>
                                    </p:anim>
                                  </p:childTnLst>
                                </p:cTn>
                              </p:par>
                              <p:par>
                                <p:cTn id="99" presetID="47" presetClass="entr" presetSubtype="0" fill="hold" nodeType="with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1000"/>
                                        <p:tgtEl>
                                          <p:spTgt spid="34"/>
                                        </p:tgtEl>
                                      </p:cBhvr>
                                    </p:animEffect>
                                    <p:anim calcmode="lin" valueType="num">
                                      <p:cBhvr>
                                        <p:cTn id="102" dur="1000" fill="hold"/>
                                        <p:tgtEl>
                                          <p:spTgt spid="34"/>
                                        </p:tgtEl>
                                        <p:attrNameLst>
                                          <p:attrName>ppt_x</p:attrName>
                                        </p:attrNameLst>
                                      </p:cBhvr>
                                      <p:tavLst>
                                        <p:tav tm="0">
                                          <p:val>
                                            <p:strVal val="#ppt_x"/>
                                          </p:val>
                                        </p:tav>
                                        <p:tav tm="100000">
                                          <p:val>
                                            <p:strVal val="#ppt_x"/>
                                          </p:val>
                                        </p:tav>
                                      </p:tavLst>
                                    </p:anim>
                                    <p:anim calcmode="lin" valueType="num">
                                      <p:cBhvr>
                                        <p:cTn id="103" dur="1000" fill="hold"/>
                                        <p:tgtEl>
                                          <p:spTgt spid="34"/>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fade">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fade">
                                      <p:cBhvr>
                                        <p:cTn id="111" dur="1000"/>
                                        <p:tgtEl>
                                          <p:spTgt spid="47"/>
                                        </p:tgtEl>
                                      </p:cBhvr>
                                    </p:animEffect>
                                    <p:anim calcmode="lin" valueType="num">
                                      <p:cBhvr>
                                        <p:cTn id="112" dur="1000" fill="hold"/>
                                        <p:tgtEl>
                                          <p:spTgt spid="47"/>
                                        </p:tgtEl>
                                        <p:attrNameLst>
                                          <p:attrName>ppt_x</p:attrName>
                                        </p:attrNameLst>
                                      </p:cBhvr>
                                      <p:tavLst>
                                        <p:tav tm="0">
                                          <p:val>
                                            <p:strVal val="#ppt_x"/>
                                          </p:val>
                                        </p:tav>
                                        <p:tav tm="100000">
                                          <p:val>
                                            <p:strVal val="#ppt_x"/>
                                          </p:val>
                                        </p:tav>
                                      </p:tavLst>
                                    </p:anim>
                                    <p:anim calcmode="lin" valueType="num">
                                      <p:cBhvr>
                                        <p:cTn id="11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16"/>
                                        </p:tgtEl>
                                        <p:attrNameLst>
                                          <p:attrName>style.visibility</p:attrName>
                                        </p:attrNameLst>
                                      </p:cBhvr>
                                      <p:to>
                                        <p:strVal val="visible"/>
                                      </p:to>
                                    </p:set>
                                    <p:animEffect transition="in" filter="fade">
                                      <p:cBhvr>
                                        <p:cTn id="118" dur="500"/>
                                        <p:tgtEl>
                                          <p:spTgt spid="16"/>
                                        </p:tgtEl>
                                      </p:cBhvr>
                                    </p:animEffect>
                                  </p:childTnLst>
                                </p:cTn>
                              </p:par>
                              <p:par>
                                <p:cTn id="119" presetID="10" presetClass="entr" presetSubtype="0"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childTnLst>
                                </p:cTn>
                              </p:par>
                            </p:childTnLst>
                          </p:cTn>
                        </p:par>
                      </p:childTnLst>
                    </p:cTn>
                  </p:par>
                  <p:par>
                    <p:cTn id="122" fill="hold">
                      <p:stCondLst>
                        <p:cond delay="indefinite"/>
                      </p:stCondLst>
                      <p:childTnLst>
                        <p:par>
                          <p:cTn id="123" fill="hold">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1000"/>
                                        <p:tgtEl>
                                          <p:spTgt spid="48"/>
                                        </p:tgtEl>
                                      </p:cBhvr>
                                    </p:animEffect>
                                    <p:anim calcmode="lin" valueType="num">
                                      <p:cBhvr>
                                        <p:cTn id="127" dur="1000" fill="hold"/>
                                        <p:tgtEl>
                                          <p:spTgt spid="48"/>
                                        </p:tgtEl>
                                        <p:attrNameLst>
                                          <p:attrName>ppt_x</p:attrName>
                                        </p:attrNameLst>
                                      </p:cBhvr>
                                      <p:tavLst>
                                        <p:tav tm="0">
                                          <p:val>
                                            <p:strVal val="#ppt_x"/>
                                          </p:val>
                                        </p:tav>
                                        <p:tav tm="100000">
                                          <p:val>
                                            <p:strVal val="#ppt_x"/>
                                          </p:val>
                                        </p:tav>
                                      </p:tavLst>
                                    </p:anim>
                                    <p:anim calcmode="lin" valueType="num">
                                      <p:cBhvr>
                                        <p:cTn id="128" dur="1000" fill="hold"/>
                                        <p:tgtEl>
                                          <p:spTgt spid="48"/>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49"/>
                                        </p:tgtEl>
                                        <p:attrNameLst>
                                          <p:attrName>style.visibility</p:attrName>
                                        </p:attrNameLst>
                                      </p:cBhvr>
                                      <p:to>
                                        <p:strVal val="visible"/>
                                      </p:to>
                                    </p:set>
                                    <p:animEffect transition="in" filter="fade">
                                      <p:cBhvr>
                                        <p:cTn id="131" dur="1000"/>
                                        <p:tgtEl>
                                          <p:spTgt spid="49"/>
                                        </p:tgtEl>
                                      </p:cBhvr>
                                    </p:animEffect>
                                    <p:anim calcmode="lin" valueType="num">
                                      <p:cBhvr>
                                        <p:cTn id="132" dur="1000" fill="hold"/>
                                        <p:tgtEl>
                                          <p:spTgt spid="49"/>
                                        </p:tgtEl>
                                        <p:attrNameLst>
                                          <p:attrName>ppt_x</p:attrName>
                                        </p:attrNameLst>
                                      </p:cBhvr>
                                      <p:tavLst>
                                        <p:tav tm="0">
                                          <p:val>
                                            <p:strVal val="#ppt_x"/>
                                          </p:val>
                                        </p:tav>
                                        <p:tav tm="100000">
                                          <p:val>
                                            <p:strVal val="#ppt_x"/>
                                          </p:val>
                                        </p:tav>
                                      </p:tavLst>
                                    </p:anim>
                                    <p:anim calcmode="lin" valueType="num">
                                      <p:cBhvr>
                                        <p:cTn id="13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0" grpId="0"/>
      <p:bldP spid="41" grpId="0"/>
      <p:bldP spid="42" grpId="0"/>
      <p:bldP spid="43" grpId="0"/>
      <p:bldP spid="44" grpId="0"/>
      <p:bldP spid="45" grpId="0"/>
      <p:bldP spid="46" grpId="0"/>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066261" y="1203600"/>
            <a:ext cx="1295620" cy="2688603"/>
            <a:chOff x="2066261" y="1203598"/>
            <a:chExt cx="1295620" cy="2688603"/>
          </a:xfrm>
        </p:grpSpPr>
        <p:grpSp>
          <p:nvGrpSpPr>
            <p:cNvPr id="6" name="组合 25"/>
            <p:cNvGrpSpPr/>
            <p:nvPr/>
          </p:nvGrpSpPr>
          <p:grpSpPr bwMode="auto">
            <a:xfrm>
              <a:off x="2358889" y="1802997"/>
              <a:ext cx="1002992" cy="322385"/>
              <a:chOff x="2493877" y="2816252"/>
              <a:chExt cx="1502059" cy="481774"/>
            </a:xfrm>
          </p:grpSpPr>
          <p:sp>
            <p:nvSpPr>
              <p:cNvPr id="78" name="圆角矩形 6"/>
              <p:cNvSpPr/>
              <p:nvPr/>
            </p:nvSpPr>
            <p:spPr>
              <a:xfrm>
                <a:off x="2493877" y="2816010"/>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nvGrpSpPr>
              <p:cNvPr id="79" name="组合 12"/>
              <p:cNvGrpSpPr/>
              <p:nvPr/>
            </p:nvGrpSpPr>
            <p:grpSpPr bwMode="auto">
              <a:xfrm>
                <a:off x="2573292" y="2863513"/>
                <a:ext cx="1254246" cy="398979"/>
                <a:chOff x="2573292" y="2863513"/>
                <a:chExt cx="1254246" cy="398979"/>
              </a:xfrm>
            </p:grpSpPr>
            <p:sp>
              <p:nvSpPr>
                <p:cNvPr id="80" name="矩形 79"/>
                <p:cNvSpPr/>
                <p:nvPr/>
              </p:nvSpPr>
              <p:spPr>
                <a:xfrm>
                  <a:off x="2573267"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1" name="矩形 80"/>
                <p:cNvSpPr/>
                <p:nvPr/>
              </p:nvSpPr>
              <p:spPr>
                <a:xfrm>
                  <a:off x="2701878"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2" name="矩形 81"/>
                <p:cNvSpPr/>
                <p:nvPr/>
              </p:nvSpPr>
              <p:spPr>
                <a:xfrm>
                  <a:off x="2830491"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3" name="矩形 82"/>
                <p:cNvSpPr/>
                <p:nvPr/>
              </p:nvSpPr>
              <p:spPr>
                <a:xfrm>
                  <a:off x="2959102"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4" name="矩形 83"/>
                <p:cNvSpPr/>
                <p:nvPr/>
              </p:nvSpPr>
              <p:spPr>
                <a:xfrm>
                  <a:off x="3087714"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5" name="矩形 84"/>
                <p:cNvSpPr/>
                <p:nvPr/>
              </p:nvSpPr>
              <p:spPr>
                <a:xfrm>
                  <a:off x="3216326" y="2863544"/>
                  <a:ext cx="96856"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6" name="矩形 85"/>
                <p:cNvSpPr/>
                <p:nvPr/>
              </p:nvSpPr>
              <p:spPr>
                <a:xfrm>
                  <a:off x="3344938" y="2863544"/>
                  <a:ext cx="96855" cy="3992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7" name="矩形 86"/>
                <p:cNvSpPr/>
                <p:nvPr/>
              </p:nvSpPr>
              <p:spPr>
                <a:xfrm>
                  <a:off x="3473549" y="2863544"/>
                  <a:ext cx="96856" cy="39927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8" name="矩形 87"/>
                <p:cNvSpPr/>
                <p:nvPr/>
              </p:nvSpPr>
              <p:spPr>
                <a:xfrm>
                  <a:off x="3602161" y="2863544"/>
                  <a:ext cx="96855" cy="39927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9" name="矩形 88"/>
                <p:cNvSpPr/>
                <p:nvPr/>
              </p:nvSpPr>
              <p:spPr>
                <a:xfrm>
                  <a:off x="3730773" y="2863544"/>
                  <a:ext cx="96856" cy="39927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grpSp>
          <p:nvGrpSpPr>
            <p:cNvPr id="7" name="组合 21"/>
            <p:cNvGrpSpPr/>
            <p:nvPr/>
          </p:nvGrpSpPr>
          <p:grpSpPr bwMode="auto">
            <a:xfrm>
              <a:off x="2358889" y="1238824"/>
              <a:ext cx="1002992" cy="321325"/>
              <a:chOff x="2493877" y="2111122"/>
              <a:chExt cx="1502059" cy="481774"/>
            </a:xfrm>
          </p:grpSpPr>
          <p:sp>
            <p:nvSpPr>
              <p:cNvPr id="66" name="圆角矩形 6"/>
              <p:cNvSpPr/>
              <p:nvPr/>
            </p:nvSpPr>
            <p:spPr>
              <a:xfrm>
                <a:off x="2493877" y="2111064"/>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nvGrpSpPr>
              <p:cNvPr id="67" name="组合 11"/>
              <p:cNvGrpSpPr/>
              <p:nvPr/>
            </p:nvGrpSpPr>
            <p:grpSpPr bwMode="auto">
              <a:xfrm>
                <a:off x="2573292" y="2158383"/>
                <a:ext cx="1254246" cy="398979"/>
                <a:chOff x="2573292" y="2158383"/>
                <a:chExt cx="1254246" cy="398979"/>
              </a:xfrm>
            </p:grpSpPr>
            <p:sp>
              <p:nvSpPr>
                <p:cNvPr id="68" name="矩形 67"/>
                <p:cNvSpPr/>
                <p:nvPr/>
              </p:nvSpPr>
              <p:spPr>
                <a:xfrm>
                  <a:off x="2573267"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9" name="矩形 68"/>
                <p:cNvSpPr/>
                <p:nvPr/>
              </p:nvSpPr>
              <p:spPr>
                <a:xfrm>
                  <a:off x="2701878"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0" name="矩形 69"/>
                <p:cNvSpPr/>
                <p:nvPr/>
              </p:nvSpPr>
              <p:spPr>
                <a:xfrm>
                  <a:off x="2830491"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1" name="矩形 70"/>
                <p:cNvSpPr/>
                <p:nvPr/>
              </p:nvSpPr>
              <p:spPr>
                <a:xfrm>
                  <a:off x="2959102"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2" name="矩形 71"/>
                <p:cNvSpPr/>
                <p:nvPr/>
              </p:nvSpPr>
              <p:spPr>
                <a:xfrm>
                  <a:off x="3087714"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3" name="矩形 72"/>
                <p:cNvSpPr/>
                <p:nvPr/>
              </p:nvSpPr>
              <p:spPr>
                <a:xfrm>
                  <a:off x="3216326"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4" name="矩形 73"/>
                <p:cNvSpPr/>
                <p:nvPr/>
              </p:nvSpPr>
              <p:spPr>
                <a:xfrm>
                  <a:off x="3344938" y="2158754"/>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5" name="矩形 74"/>
                <p:cNvSpPr/>
                <p:nvPr/>
              </p:nvSpPr>
              <p:spPr>
                <a:xfrm>
                  <a:off x="3473549" y="2158754"/>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6" name="矩形 75"/>
                <p:cNvSpPr/>
                <p:nvPr/>
              </p:nvSpPr>
              <p:spPr>
                <a:xfrm>
                  <a:off x="3602161" y="2158754"/>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7" name="矩形 76"/>
                <p:cNvSpPr/>
                <p:nvPr/>
              </p:nvSpPr>
              <p:spPr>
                <a:xfrm>
                  <a:off x="3730773" y="2158754"/>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grpSp>
          <p:nvGrpSpPr>
            <p:cNvPr id="8" name="组合 26"/>
            <p:cNvGrpSpPr/>
            <p:nvPr/>
          </p:nvGrpSpPr>
          <p:grpSpPr bwMode="auto">
            <a:xfrm>
              <a:off x="2358889" y="2377775"/>
              <a:ext cx="1002992" cy="321325"/>
              <a:chOff x="2493877" y="3531677"/>
              <a:chExt cx="1502059" cy="481774"/>
            </a:xfrm>
          </p:grpSpPr>
          <p:sp>
            <p:nvSpPr>
              <p:cNvPr id="54"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nvGrpSpPr>
              <p:cNvPr id="55" name="组合 13"/>
              <p:cNvGrpSpPr/>
              <p:nvPr/>
            </p:nvGrpSpPr>
            <p:grpSpPr bwMode="auto">
              <a:xfrm>
                <a:off x="2573292" y="3578938"/>
                <a:ext cx="1254246" cy="398979"/>
                <a:chOff x="2573292" y="3578938"/>
                <a:chExt cx="1254246" cy="398979"/>
              </a:xfrm>
            </p:grpSpPr>
            <p:sp>
              <p:nvSpPr>
                <p:cNvPr id="56" name="矩形 55"/>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57" name="矩形 56"/>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58" name="矩形 57"/>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59" name="矩形 58"/>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0" name="矩形 59"/>
                <p:cNvSpPr/>
                <p:nvPr/>
              </p:nvSpPr>
              <p:spPr>
                <a:xfrm>
                  <a:off x="3087714"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1" name="矩形 60"/>
                <p:cNvSpPr/>
                <p:nvPr/>
              </p:nvSpPr>
              <p:spPr>
                <a:xfrm>
                  <a:off x="3216326"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2" name="矩形 61"/>
                <p:cNvSpPr/>
                <p:nvPr/>
              </p:nvSpPr>
              <p:spPr>
                <a:xfrm>
                  <a:off x="3344938" y="3578937"/>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3" name="矩形 62"/>
                <p:cNvSpPr/>
                <p:nvPr/>
              </p:nvSpPr>
              <p:spPr>
                <a:xfrm>
                  <a:off x="3473549" y="3578937"/>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4" name="矩形 63"/>
                <p:cNvSpPr/>
                <p:nvPr/>
              </p:nvSpPr>
              <p:spPr>
                <a:xfrm>
                  <a:off x="3602161" y="3578937"/>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65" name="矩形 64"/>
                <p:cNvSpPr/>
                <p:nvPr/>
              </p:nvSpPr>
              <p:spPr>
                <a:xfrm>
                  <a:off x="3730773" y="3578937"/>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cxnSp>
          <p:nvCxnSpPr>
            <p:cNvPr id="9" name="直接连接符 8"/>
            <p:cNvCxnSpPr/>
            <p:nvPr/>
          </p:nvCxnSpPr>
          <p:spPr bwMode="auto">
            <a:xfrm>
              <a:off x="2125634" y="1203598"/>
              <a:ext cx="0" cy="268860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28"/>
            <p:cNvGrpSpPr/>
            <p:nvPr/>
          </p:nvGrpSpPr>
          <p:grpSpPr bwMode="auto">
            <a:xfrm>
              <a:off x="2066261" y="1340574"/>
              <a:ext cx="117687" cy="117688"/>
              <a:chOff x="2056395" y="2224267"/>
              <a:chExt cx="175942" cy="175904"/>
            </a:xfrm>
          </p:grpSpPr>
          <p:sp>
            <p:nvSpPr>
              <p:cNvPr id="52" name="椭圆 51"/>
              <p:cNvSpPr/>
              <p:nvPr/>
            </p:nvSpPr>
            <p:spPr>
              <a:xfrm>
                <a:off x="2056395" y="2224267"/>
                <a:ext cx="175942" cy="1759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53" name="椭圆 52"/>
              <p:cNvSpPr/>
              <p:nvPr/>
            </p:nvSpPr>
            <p:spPr>
              <a:xfrm>
                <a:off x="2097606" y="2265469"/>
                <a:ext cx="93518" cy="934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nvGrpSpPr>
            <p:cNvPr id="11" name="组合 204"/>
            <p:cNvGrpSpPr/>
            <p:nvPr/>
          </p:nvGrpSpPr>
          <p:grpSpPr bwMode="auto">
            <a:xfrm>
              <a:off x="2066261" y="1905864"/>
              <a:ext cx="117687" cy="116652"/>
              <a:chOff x="2056395" y="2224358"/>
              <a:chExt cx="175942" cy="175942"/>
            </a:xfrm>
          </p:grpSpPr>
          <p:sp>
            <p:nvSpPr>
              <p:cNvPr id="50" name="椭圆 49"/>
              <p:cNvSpPr/>
              <p:nvPr/>
            </p:nvSpPr>
            <p:spPr>
              <a:xfrm>
                <a:off x="2056395" y="2224081"/>
                <a:ext cx="175942" cy="1759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51" name="椭圆 50"/>
              <p:cNvSpPr/>
              <p:nvPr/>
            </p:nvSpPr>
            <p:spPr>
              <a:xfrm>
                <a:off x="2097607" y="2265658"/>
                <a:ext cx="93518" cy="927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nvGrpSpPr>
            <p:cNvPr id="12" name="组合 207"/>
            <p:cNvGrpSpPr/>
            <p:nvPr/>
          </p:nvGrpSpPr>
          <p:grpSpPr bwMode="auto">
            <a:xfrm>
              <a:off x="2066261" y="2479581"/>
              <a:ext cx="117687" cy="117713"/>
              <a:chOff x="2056395" y="2224358"/>
              <a:chExt cx="175942" cy="175942"/>
            </a:xfrm>
          </p:grpSpPr>
          <p:sp>
            <p:nvSpPr>
              <p:cNvPr id="48" name="椭圆 47"/>
              <p:cNvSpPr/>
              <p:nvPr/>
            </p:nvSpPr>
            <p:spPr>
              <a:xfrm>
                <a:off x="2056395" y="2223897"/>
                <a:ext cx="175942" cy="17590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9" name="椭圆 48"/>
              <p:cNvSpPr/>
              <p:nvPr/>
            </p:nvSpPr>
            <p:spPr>
              <a:xfrm>
                <a:off x="2097607" y="2265099"/>
                <a:ext cx="93518" cy="9349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nvGrpSpPr>
            <p:cNvPr id="13" name="组合 26"/>
            <p:cNvGrpSpPr/>
            <p:nvPr/>
          </p:nvGrpSpPr>
          <p:grpSpPr bwMode="auto">
            <a:xfrm>
              <a:off x="2358889" y="2965473"/>
              <a:ext cx="1002992" cy="321325"/>
              <a:chOff x="2493877" y="3531677"/>
              <a:chExt cx="1502059" cy="481774"/>
            </a:xfrm>
          </p:grpSpPr>
          <p:sp>
            <p:nvSpPr>
              <p:cNvPr id="36"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nvGrpSpPr>
              <p:cNvPr id="37" name="组合 13"/>
              <p:cNvGrpSpPr/>
              <p:nvPr/>
            </p:nvGrpSpPr>
            <p:grpSpPr bwMode="auto">
              <a:xfrm>
                <a:off x="2573292" y="3578938"/>
                <a:ext cx="1254246" cy="398979"/>
                <a:chOff x="2573292" y="3578938"/>
                <a:chExt cx="1254246" cy="398979"/>
              </a:xfrm>
            </p:grpSpPr>
            <p:sp>
              <p:nvSpPr>
                <p:cNvPr id="38" name="矩形 37"/>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9" name="矩形 38"/>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0" name="矩形 39"/>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1" name="矩形 40"/>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2" name="矩形 41"/>
                <p:cNvSpPr/>
                <p:nvPr/>
              </p:nvSpPr>
              <p:spPr>
                <a:xfrm>
                  <a:off x="3087714"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3" name="矩形 42"/>
                <p:cNvSpPr/>
                <p:nvPr/>
              </p:nvSpPr>
              <p:spPr>
                <a:xfrm>
                  <a:off x="3216326"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4" name="矩形 43"/>
                <p:cNvSpPr/>
                <p:nvPr/>
              </p:nvSpPr>
              <p:spPr>
                <a:xfrm>
                  <a:off x="3344938"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5" name="矩形 44"/>
                <p:cNvSpPr/>
                <p:nvPr/>
              </p:nvSpPr>
              <p:spPr>
                <a:xfrm>
                  <a:off x="3473549"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6" name="矩形 45"/>
                <p:cNvSpPr/>
                <p:nvPr/>
              </p:nvSpPr>
              <p:spPr>
                <a:xfrm>
                  <a:off x="360216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47" name="矩形 46"/>
                <p:cNvSpPr/>
                <p:nvPr/>
              </p:nvSpPr>
              <p:spPr>
                <a:xfrm>
                  <a:off x="3730773"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grpSp>
          <p:nvGrpSpPr>
            <p:cNvPr id="14" name="组合 207"/>
            <p:cNvGrpSpPr/>
            <p:nvPr/>
          </p:nvGrpSpPr>
          <p:grpSpPr bwMode="auto">
            <a:xfrm>
              <a:off x="2066261" y="3067279"/>
              <a:ext cx="117687" cy="117713"/>
              <a:chOff x="2056395" y="2224358"/>
              <a:chExt cx="175942" cy="175942"/>
            </a:xfrm>
          </p:grpSpPr>
          <p:sp>
            <p:nvSpPr>
              <p:cNvPr id="34" name="椭圆 33"/>
              <p:cNvSpPr/>
              <p:nvPr/>
            </p:nvSpPr>
            <p:spPr>
              <a:xfrm>
                <a:off x="2056395" y="2223897"/>
                <a:ext cx="175942" cy="17590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5" name="椭圆 34"/>
              <p:cNvSpPr/>
              <p:nvPr/>
            </p:nvSpPr>
            <p:spPr>
              <a:xfrm>
                <a:off x="2097607" y="2265099"/>
                <a:ext cx="93518" cy="93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nvGrpSpPr>
            <p:cNvPr id="15" name="组合 26"/>
            <p:cNvGrpSpPr/>
            <p:nvPr/>
          </p:nvGrpSpPr>
          <p:grpSpPr bwMode="auto">
            <a:xfrm>
              <a:off x="2358889" y="3547633"/>
              <a:ext cx="1002992" cy="321325"/>
              <a:chOff x="2493877" y="3531677"/>
              <a:chExt cx="1502059" cy="481774"/>
            </a:xfrm>
          </p:grpSpPr>
          <p:sp>
            <p:nvSpPr>
              <p:cNvPr id="19" name="圆角矩形 6"/>
              <p:cNvSpPr/>
              <p:nvPr/>
            </p:nvSpPr>
            <p:spPr>
              <a:xfrm>
                <a:off x="2493877" y="3531247"/>
                <a:ext cx="1502059" cy="481669"/>
              </a:xfrm>
              <a:custGeom>
                <a:avLst/>
                <a:gdLst/>
                <a:ahLst/>
                <a:cxnLst/>
                <a:rect l="l" t="t" r="r" b="b"/>
                <a:pathLst>
                  <a:path w="926578" h="297193">
                    <a:moveTo>
                      <a:pt x="29877" y="0"/>
                    </a:moveTo>
                    <a:lnTo>
                      <a:pt x="852353" y="0"/>
                    </a:lnTo>
                    <a:cubicBezTo>
                      <a:pt x="868854" y="0"/>
                      <a:pt x="882230" y="13376"/>
                      <a:pt x="882230" y="29877"/>
                    </a:cubicBezTo>
                    <a:lnTo>
                      <a:pt x="882230" y="76588"/>
                    </a:lnTo>
                    <a:lnTo>
                      <a:pt x="902575" y="76588"/>
                    </a:lnTo>
                    <a:cubicBezTo>
                      <a:pt x="915831" y="76588"/>
                      <a:pt x="926578" y="87335"/>
                      <a:pt x="926578" y="100591"/>
                    </a:cubicBezTo>
                    <a:lnTo>
                      <a:pt x="926578" y="196601"/>
                    </a:lnTo>
                    <a:cubicBezTo>
                      <a:pt x="926578" y="209857"/>
                      <a:pt x="915831" y="220604"/>
                      <a:pt x="902575" y="220604"/>
                    </a:cubicBezTo>
                    <a:lnTo>
                      <a:pt x="882230" y="220604"/>
                    </a:lnTo>
                    <a:lnTo>
                      <a:pt x="882230" y="267316"/>
                    </a:lnTo>
                    <a:cubicBezTo>
                      <a:pt x="882230" y="283817"/>
                      <a:pt x="868854" y="297193"/>
                      <a:pt x="852353" y="297193"/>
                    </a:cubicBezTo>
                    <a:lnTo>
                      <a:pt x="29877" y="297193"/>
                    </a:lnTo>
                    <a:cubicBezTo>
                      <a:pt x="13376" y="297193"/>
                      <a:pt x="0" y="283817"/>
                      <a:pt x="0" y="267316"/>
                    </a:cubicBezTo>
                    <a:lnTo>
                      <a:pt x="0" y="29877"/>
                    </a:lnTo>
                    <a:cubicBezTo>
                      <a:pt x="0" y="13376"/>
                      <a:pt x="13376" y="0"/>
                      <a:pt x="29877" y="0"/>
                    </a:cubicBez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nvGrpSpPr>
              <p:cNvPr id="20" name="组合 13"/>
              <p:cNvGrpSpPr/>
              <p:nvPr/>
            </p:nvGrpSpPr>
            <p:grpSpPr bwMode="auto">
              <a:xfrm>
                <a:off x="2573292" y="3578938"/>
                <a:ext cx="1254246" cy="398979"/>
                <a:chOff x="2573292" y="3578938"/>
                <a:chExt cx="1254246" cy="398979"/>
              </a:xfrm>
            </p:grpSpPr>
            <p:sp>
              <p:nvSpPr>
                <p:cNvPr id="21" name="矩形 20"/>
                <p:cNvSpPr/>
                <p:nvPr/>
              </p:nvSpPr>
              <p:spPr>
                <a:xfrm>
                  <a:off x="2573267"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22" name="矩形 21"/>
                <p:cNvSpPr/>
                <p:nvPr/>
              </p:nvSpPr>
              <p:spPr>
                <a:xfrm>
                  <a:off x="2701878"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23" name="矩形 22"/>
                <p:cNvSpPr/>
                <p:nvPr/>
              </p:nvSpPr>
              <p:spPr>
                <a:xfrm>
                  <a:off x="2830491" y="3578937"/>
                  <a:ext cx="96855"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24" name="矩形 23"/>
                <p:cNvSpPr/>
                <p:nvPr/>
              </p:nvSpPr>
              <p:spPr>
                <a:xfrm>
                  <a:off x="2959102" y="3578937"/>
                  <a:ext cx="96856" cy="399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25" name="矩形 24"/>
                <p:cNvSpPr/>
                <p:nvPr/>
              </p:nvSpPr>
              <p:spPr>
                <a:xfrm>
                  <a:off x="3087714" y="3578937"/>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29" name="矩形 28"/>
                <p:cNvSpPr/>
                <p:nvPr/>
              </p:nvSpPr>
              <p:spPr>
                <a:xfrm>
                  <a:off x="3216326" y="3578937"/>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0" name="矩形 29"/>
                <p:cNvSpPr/>
                <p:nvPr/>
              </p:nvSpPr>
              <p:spPr>
                <a:xfrm>
                  <a:off x="3344938" y="3578937"/>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1" name="矩形 30"/>
                <p:cNvSpPr/>
                <p:nvPr/>
              </p:nvSpPr>
              <p:spPr>
                <a:xfrm>
                  <a:off x="3473549" y="3578937"/>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2" name="矩形 31"/>
                <p:cNvSpPr/>
                <p:nvPr/>
              </p:nvSpPr>
              <p:spPr>
                <a:xfrm>
                  <a:off x="3602161" y="3578937"/>
                  <a:ext cx="96855"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33" name="矩形 32"/>
                <p:cNvSpPr/>
                <p:nvPr/>
              </p:nvSpPr>
              <p:spPr>
                <a:xfrm>
                  <a:off x="3730773" y="3578937"/>
                  <a:ext cx="96856" cy="39900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grpSp>
          <p:nvGrpSpPr>
            <p:cNvPr id="16" name="组合 207"/>
            <p:cNvGrpSpPr/>
            <p:nvPr/>
          </p:nvGrpSpPr>
          <p:grpSpPr bwMode="auto">
            <a:xfrm>
              <a:off x="2066261" y="3649439"/>
              <a:ext cx="117687" cy="117713"/>
              <a:chOff x="2056395" y="2224358"/>
              <a:chExt cx="175942" cy="175942"/>
            </a:xfrm>
          </p:grpSpPr>
          <p:sp>
            <p:nvSpPr>
              <p:cNvPr id="17" name="椭圆 16"/>
              <p:cNvSpPr/>
              <p:nvPr/>
            </p:nvSpPr>
            <p:spPr>
              <a:xfrm>
                <a:off x="2056395" y="2223897"/>
                <a:ext cx="175942" cy="17590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8" name="椭圆 17"/>
              <p:cNvSpPr/>
              <p:nvPr/>
            </p:nvSpPr>
            <p:spPr>
              <a:xfrm>
                <a:off x="2097607" y="2265099"/>
                <a:ext cx="93518" cy="9349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grpSp>
      </p:grpSp>
      <p:sp>
        <p:nvSpPr>
          <p:cNvPr id="90" name="TextBox 10"/>
          <p:cNvSpPr txBox="1"/>
          <p:nvPr/>
        </p:nvSpPr>
        <p:spPr>
          <a:xfrm>
            <a:off x="4572001" y="1182065"/>
            <a:ext cx="1569660" cy="369332"/>
          </a:xfrm>
          <a:prstGeom prst="rect">
            <a:avLst/>
          </a:prstGeom>
          <a:noFill/>
        </p:spPr>
        <p:txBody>
          <a:bodyPr wrap="none" rtlCol="0">
            <a:spAutoFit/>
          </a:bodyPr>
          <a:lstStyle/>
          <a:p>
            <a:pPr fontAlgn="auto">
              <a:spcBef>
                <a:spcPts val="0"/>
              </a:spcBef>
              <a:spcAft>
                <a:spcPts val="0"/>
              </a:spcAft>
              <a:defRPr/>
            </a:pPr>
            <a:r>
              <a:rPr lang="zh-CN" altLang="en-US" dirty="0">
                <a:solidFill>
                  <a:srgbClr val="5F5F5F">
                    <a:lumMod val="50000"/>
                  </a:srgbClr>
                </a:solidFill>
                <a:latin typeface="+mn-lt"/>
                <a:ea typeface="+mn-ea"/>
                <a:cs typeface="+mn-ea"/>
                <a:sym typeface="+mn-lt"/>
              </a:rPr>
              <a:t>标题文字内容</a:t>
            </a:r>
            <a:endParaRPr lang="zh-CN" altLang="en-US" dirty="0">
              <a:solidFill>
                <a:srgbClr val="5F5F5F">
                  <a:lumMod val="50000"/>
                </a:srgbClr>
              </a:solidFill>
              <a:latin typeface="+mn-lt"/>
              <a:ea typeface="+mn-ea"/>
              <a:cs typeface="+mn-ea"/>
              <a:sym typeface="+mn-lt"/>
            </a:endParaRPr>
          </a:p>
        </p:txBody>
      </p:sp>
      <p:sp>
        <p:nvSpPr>
          <p:cNvPr id="91" name="Rectangle 13"/>
          <p:cNvSpPr>
            <a:spLocks noChangeArrowheads="1"/>
          </p:cNvSpPr>
          <p:nvPr/>
        </p:nvSpPr>
        <p:spPr bwMode="auto">
          <a:xfrm>
            <a:off x="3580941" y="1249879"/>
            <a:ext cx="717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altLang="zh-CN" sz="1200" dirty="0">
                <a:solidFill>
                  <a:srgbClr val="5F5F5F">
                    <a:lumMod val="50000"/>
                  </a:srgbClr>
                </a:solidFill>
                <a:latin typeface="+mn-lt"/>
                <a:ea typeface="+mn-ea"/>
                <a:cs typeface="+mn-ea"/>
                <a:sym typeface="+mn-lt"/>
              </a:rPr>
              <a:t>80%</a:t>
            </a:r>
            <a:endParaRPr lang="zh-CN" altLang="en-US" sz="1200" dirty="0">
              <a:solidFill>
                <a:srgbClr val="5F5F5F">
                  <a:lumMod val="50000"/>
                </a:srgbClr>
              </a:solidFill>
              <a:latin typeface="+mn-lt"/>
              <a:ea typeface="+mn-ea"/>
              <a:cs typeface="+mn-ea"/>
              <a:sym typeface="+mn-lt"/>
            </a:endParaRPr>
          </a:p>
        </p:txBody>
      </p:sp>
      <p:sp>
        <p:nvSpPr>
          <p:cNvPr id="92" name="Rectangle 13"/>
          <p:cNvSpPr>
            <a:spLocks noChangeArrowheads="1"/>
          </p:cNvSpPr>
          <p:nvPr/>
        </p:nvSpPr>
        <p:spPr bwMode="auto">
          <a:xfrm>
            <a:off x="3580941" y="1800808"/>
            <a:ext cx="717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altLang="zh-CN" sz="1200" dirty="0">
                <a:solidFill>
                  <a:srgbClr val="5F5F5F">
                    <a:lumMod val="50000"/>
                  </a:srgbClr>
                </a:solidFill>
                <a:latin typeface="+mn-lt"/>
                <a:ea typeface="+mn-ea"/>
                <a:cs typeface="+mn-ea"/>
                <a:sym typeface="+mn-lt"/>
              </a:rPr>
              <a:t>70%</a:t>
            </a:r>
            <a:endParaRPr lang="zh-CN" altLang="en-US" sz="1200" dirty="0">
              <a:solidFill>
                <a:srgbClr val="5F5F5F">
                  <a:lumMod val="50000"/>
                </a:srgbClr>
              </a:solidFill>
              <a:latin typeface="+mn-lt"/>
              <a:ea typeface="+mn-ea"/>
              <a:cs typeface="+mn-ea"/>
              <a:sym typeface="+mn-lt"/>
            </a:endParaRPr>
          </a:p>
        </p:txBody>
      </p:sp>
      <p:sp>
        <p:nvSpPr>
          <p:cNvPr id="93" name="Rectangle 13"/>
          <p:cNvSpPr>
            <a:spLocks noChangeArrowheads="1"/>
          </p:cNvSpPr>
          <p:nvPr/>
        </p:nvSpPr>
        <p:spPr bwMode="auto">
          <a:xfrm>
            <a:off x="3580941" y="2402938"/>
            <a:ext cx="717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altLang="zh-CN" sz="1200" dirty="0">
                <a:solidFill>
                  <a:srgbClr val="5F5F5F">
                    <a:lumMod val="50000"/>
                  </a:srgbClr>
                </a:solidFill>
                <a:latin typeface="+mn-lt"/>
                <a:ea typeface="+mn-ea"/>
                <a:cs typeface="+mn-ea"/>
                <a:sym typeface="+mn-lt"/>
              </a:rPr>
              <a:t>60%</a:t>
            </a:r>
            <a:endParaRPr lang="zh-CN" altLang="en-US" sz="1200" dirty="0">
              <a:solidFill>
                <a:srgbClr val="5F5F5F">
                  <a:lumMod val="50000"/>
                </a:srgbClr>
              </a:solidFill>
              <a:latin typeface="+mn-lt"/>
              <a:ea typeface="+mn-ea"/>
              <a:cs typeface="+mn-ea"/>
              <a:sym typeface="+mn-lt"/>
            </a:endParaRPr>
          </a:p>
        </p:txBody>
      </p:sp>
      <p:sp>
        <p:nvSpPr>
          <p:cNvPr id="94" name="Rectangle 13"/>
          <p:cNvSpPr>
            <a:spLocks noChangeArrowheads="1"/>
          </p:cNvSpPr>
          <p:nvPr/>
        </p:nvSpPr>
        <p:spPr bwMode="auto">
          <a:xfrm>
            <a:off x="841603" y="1249879"/>
            <a:ext cx="11289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rgbClr val="5F5F5F">
                    <a:lumMod val="50000"/>
                  </a:srgbClr>
                </a:solidFill>
                <a:latin typeface="+mn-lt"/>
                <a:ea typeface="+mn-ea"/>
                <a:cs typeface="+mn-ea"/>
                <a:sym typeface="+mn-lt"/>
              </a:rPr>
              <a:t>点击添加文本</a:t>
            </a:r>
            <a:endParaRPr lang="zh-CN" altLang="en-US" sz="1200" dirty="0">
              <a:solidFill>
                <a:srgbClr val="5F5F5F">
                  <a:lumMod val="50000"/>
                </a:srgbClr>
              </a:solidFill>
              <a:latin typeface="+mn-lt"/>
              <a:ea typeface="+mn-ea"/>
              <a:cs typeface="+mn-ea"/>
              <a:sym typeface="+mn-lt"/>
            </a:endParaRPr>
          </a:p>
        </p:txBody>
      </p:sp>
      <p:sp>
        <p:nvSpPr>
          <p:cNvPr id="95" name="Rectangle 13"/>
          <p:cNvSpPr>
            <a:spLocks noChangeArrowheads="1"/>
          </p:cNvSpPr>
          <p:nvPr/>
        </p:nvSpPr>
        <p:spPr bwMode="auto">
          <a:xfrm>
            <a:off x="841603" y="1800808"/>
            <a:ext cx="11289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rgbClr val="5F5F5F">
                    <a:lumMod val="50000"/>
                  </a:srgbClr>
                </a:solidFill>
                <a:latin typeface="+mn-lt"/>
                <a:ea typeface="+mn-ea"/>
                <a:cs typeface="+mn-ea"/>
                <a:sym typeface="+mn-lt"/>
              </a:rPr>
              <a:t>点击添加文本</a:t>
            </a:r>
            <a:endParaRPr lang="zh-CN" altLang="en-US" sz="1200" dirty="0">
              <a:solidFill>
                <a:srgbClr val="5F5F5F">
                  <a:lumMod val="50000"/>
                </a:srgbClr>
              </a:solidFill>
              <a:latin typeface="+mn-lt"/>
              <a:ea typeface="+mn-ea"/>
              <a:cs typeface="+mn-ea"/>
              <a:sym typeface="+mn-lt"/>
            </a:endParaRPr>
          </a:p>
        </p:txBody>
      </p:sp>
      <p:sp>
        <p:nvSpPr>
          <p:cNvPr id="96" name="Rectangle 13"/>
          <p:cNvSpPr>
            <a:spLocks noChangeArrowheads="1"/>
          </p:cNvSpPr>
          <p:nvPr/>
        </p:nvSpPr>
        <p:spPr bwMode="auto">
          <a:xfrm>
            <a:off x="841603" y="2402938"/>
            <a:ext cx="11289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spcAft>
                <a:spcPts val="0"/>
              </a:spcAft>
              <a:buNone/>
              <a:defRPr/>
            </a:pPr>
            <a:r>
              <a:rPr lang="zh-CN" altLang="en-US" sz="1200" dirty="0">
                <a:solidFill>
                  <a:srgbClr val="5F5F5F">
                    <a:lumMod val="50000"/>
                  </a:srgbClr>
                </a:solidFill>
                <a:latin typeface="+mn-lt"/>
                <a:ea typeface="+mn-ea"/>
                <a:cs typeface="+mn-ea"/>
                <a:sym typeface="+mn-lt"/>
              </a:rPr>
              <a:t>点击添加文本</a:t>
            </a:r>
            <a:endParaRPr lang="zh-CN" altLang="en-US" sz="1200" dirty="0">
              <a:solidFill>
                <a:srgbClr val="5F5F5F">
                  <a:lumMod val="50000"/>
                </a:srgbClr>
              </a:solidFill>
              <a:latin typeface="+mn-lt"/>
              <a:ea typeface="+mn-ea"/>
              <a:cs typeface="+mn-ea"/>
              <a:sym typeface="+mn-lt"/>
            </a:endParaRPr>
          </a:p>
        </p:txBody>
      </p:sp>
      <p:sp>
        <p:nvSpPr>
          <p:cNvPr id="97" name="Rectangle 13" descr="FD1DDF730CE4456e89755B07FE1653D0# #Rectangle 13"/>
          <p:cNvSpPr>
            <a:spLocks noChangeArrowheads="1"/>
          </p:cNvSpPr>
          <p:nvPr/>
        </p:nvSpPr>
        <p:spPr bwMode="auto">
          <a:xfrm>
            <a:off x="4586106" y="1645065"/>
            <a:ext cx="394633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单击此处添加文字，添加具体文字内容，您的说明文字在此处添加，此处输入详细的说明文字。单击此处添加文字，添加具体文字内容，您的说明文字在此处添加，此处输入详细的说明文字。</a:t>
            </a:r>
            <a:endParaRPr lang="en-US" altLang="zh-CN" sz="1000" dirty="0">
              <a:solidFill>
                <a:srgbClr val="5F5F5F">
                  <a:lumMod val="50000"/>
                </a:srgbClr>
              </a:solidFill>
              <a:latin typeface="+mn-lt"/>
              <a:ea typeface="+mn-ea"/>
              <a:cs typeface="+mn-ea"/>
              <a:sym typeface="+mn-lt"/>
            </a:endParaRPr>
          </a:p>
          <a:p>
            <a:pPr algn="just" eaLnBrk="1" fontAlgn="auto" hangingPunct="1">
              <a:spcBef>
                <a:spcPct val="0"/>
              </a:spcBef>
              <a:spcAft>
                <a:spcPts val="0"/>
              </a:spcAft>
              <a:buNone/>
              <a:defRPr/>
            </a:pPr>
            <a:endParaRPr lang="en-US" altLang="zh-CN" sz="1000" dirty="0">
              <a:solidFill>
                <a:srgbClr val="5F5F5F">
                  <a:lumMod val="50000"/>
                </a:srgbClr>
              </a:solidFill>
              <a:latin typeface="+mn-lt"/>
              <a:ea typeface="+mn-ea"/>
              <a:cs typeface="+mn-ea"/>
              <a:sym typeface="+mn-lt"/>
            </a:endParaRPr>
          </a:p>
        </p:txBody>
      </p:sp>
      <p:sp>
        <p:nvSpPr>
          <p:cNvPr id="98" name="矩形 97"/>
          <p:cNvSpPr/>
          <p:nvPr/>
        </p:nvSpPr>
        <p:spPr>
          <a:xfrm>
            <a:off x="2413222" y="1833019"/>
            <a:ext cx="6361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99" name="矩形 98"/>
          <p:cNvSpPr/>
          <p:nvPr/>
        </p:nvSpPr>
        <p:spPr>
          <a:xfrm>
            <a:off x="2498103" y="1833019"/>
            <a:ext cx="6361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0" name="矩形 99"/>
          <p:cNvSpPr/>
          <p:nvPr/>
        </p:nvSpPr>
        <p:spPr>
          <a:xfrm>
            <a:off x="2582983" y="1833019"/>
            <a:ext cx="6361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1" name="矩形 100"/>
          <p:cNvSpPr/>
          <p:nvPr/>
        </p:nvSpPr>
        <p:spPr>
          <a:xfrm>
            <a:off x="2667863" y="1833019"/>
            <a:ext cx="6361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2" name="矩形 101"/>
          <p:cNvSpPr/>
          <p:nvPr/>
        </p:nvSpPr>
        <p:spPr>
          <a:xfrm>
            <a:off x="2752743" y="1833019"/>
            <a:ext cx="6467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3" name="矩形 102"/>
          <p:cNvSpPr/>
          <p:nvPr/>
        </p:nvSpPr>
        <p:spPr>
          <a:xfrm>
            <a:off x="2838685" y="1833019"/>
            <a:ext cx="64675"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4" name="矩形 103"/>
          <p:cNvSpPr/>
          <p:nvPr/>
        </p:nvSpPr>
        <p:spPr>
          <a:xfrm>
            <a:off x="2924626" y="1833019"/>
            <a:ext cx="64674" cy="267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5" name="矩形 104"/>
          <p:cNvSpPr/>
          <p:nvPr/>
        </p:nvSpPr>
        <p:spPr>
          <a:xfrm>
            <a:off x="2412961" y="2411253"/>
            <a:ext cx="63614"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6" name="矩形 105"/>
          <p:cNvSpPr/>
          <p:nvPr/>
        </p:nvSpPr>
        <p:spPr>
          <a:xfrm>
            <a:off x="2498417" y="2411253"/>
            <a:ext cx="63614"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7" name="矩形 106"/>
          <p:cNvSpPr/>
          <p:nvPr/>
        </p:nvSpPr>
        <p:spPr>
          <a:xfrm>
            <a:off x="2583873" y="2411253"/>
            <a:ext cx="63614"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8" name="矩形 107"/>
          <p:cNvSpPr/>
          <p:nvPr/>
        </p:nvSpPr>
        <p:spPr>
          <a:xfrm>
            <a:off x="2669329" y="2411253"/>
            <a:ext cx="63614"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09" name="矩形 108"/>
          <p:cNvSpPr/>
          <p:nvPr/>
        </p:nvSpPr>
        <p:spPr>
          <a:xfrm>
            <a:off x="2754785" y="2411253"/>
            <a:ext cx="64674"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0" name="矩形 109"/>
          <p:cNvSpPr/>
          <p:nvPr/>
        </p:nvSpPr>
        <p:spPr>
          <a:xfrm>
            <a:off x="2841301" y="2411253"/>
            <a:ext cx="64675" cy="26612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1" name="Rectangle 13"/>
          <p:cNvSpPr>
            <a:spLocks noChangeArrowheads="1"/>
          </p:cNvSpPr>
          <p:nvPr/>
        </p:nvSpPr>
        <p:spPr bwMode="auto">
          <a:xfrm>
            <a:off x="3580941" y="2984540"/>
            <a:ext cx="717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altLang="zh-CN" sz="1200" dirty="0">
                <a:solidFill>
                  <a:srgbClr val="5F5F5F">
                    <a:lumMod val="50000"/>
                  </a:srgbClr>
                </a:solidFill>
                <a:latin typeface="+mn-lt"/>
                <a:ea typeface="+mn-ea"/>
                <a:cs typeface="+mn-ea"/>
                <a:sym typeface="+mn-lt"/>
              </a:rPr>
              <a:t>100%</a:t>
            </a:r>
            <a:endParaRPr lang="zh-CN" altLang="en-US" sz="1200" dirty="0">
              <a:solidFill>
                <a:srgbClr val="5F5F5F">
                  <a:lumMod val="50000"/>
                </a:srgbClr>
              </a:solidFill>
              <a:latin typeface="+mn-lt"/>
              <a:ea typeface="+mn-ea"/>
              <a:cs typeface="+mn-ea"/>
              <a:sym typeface="+mn-lt"/>
            </a:endParaRPr>
          </a:p>
        </p:txBody>
      </p:sp>
      <p:sp>
        <p:nvSpPr>
          <p:cNvPr id="112" name="Rectangle 13"/>
          <p:cNvSpPr>
            <a:spLocks noChangeArrowheads="1"/>
          </p:cNvSpPr>
          <p:nvPr/>
        </p:nvSpPr>
        <p:spPr bwMode="auto">
          <a:xfrm>
            <a:off x="841603" y="2984540"/>
            <a:ext cx="11289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spcAft>
                <a:spcPts val="0"/>
              </a:spcAft>
              <a:buNone/>
              <a:defRPr/>
            </a:pPr>
            <a:r>
              <a:rPr lang="zh-CN" altLang="en-US" sz="1200" dirty="0">
                <a:solidFill>
                  <a:srgbClr val="5F5F5F">
                    <a:lumMod val="50000"/>
                  </a:srgbClr>
                </a:solidFill>
                <a:latin typeface="+mn-lt"/>
                <a:ea typeface="+mn-ea"/>
                <a:cs typeface="+mn-ea"/>
                <a:sym typeface="+mn-lt"/>
              </a:rPr>
              <a:t>点击添加文本</a:t>
            </a:r>
            <a:endParaRPr lang="zh-CN" altLang="en-US" sz="1200" dirty="0">
              <a:solidFill>
                <a:srgbClr val="5F5F5F">
                  <a:lumMod val="50000"/>
                </a:srgbClr>
              </a:solidFill>
              <a:latin typeface="+mn-lt"/>
              <a:ea typeface="+mn-ea"/>
              <a:cs typeface="+mn-ea"/>
              <a:sym typeface="+mn-lt"/>
            </a:endParaRPr>
          </a:p>
        </p:txBody>
      </p:sp>
      <p:sp>
        <p:nvSpPr>
          <p:cNvPr id="113" name="矩形 112"/>
          <p:cNvSpPr/>
          <p:nvPr/>
        </p:nvSpPr>
        <p:spPr>
          <a:xfrm>
            <a:off x="2412961"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4" name="矩形 113"/>
          <p:cNvSpPr/>
          <p:nvPr/>
        </p:nvSpPr>
        <p:spPr>
          <a:xfrm>
            <a:off x="2498417"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5" name="矩形 114"/>
          <p:cNvSpPr/>
          <p:nvPr/>
        </p:nvSpPr>
        <p:spPr>
          <a:xfrm>
            <a:off x="2583873"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6" name="矩形 115"/>
          <p:cNvSpPr/>
          <p:nvPr/>
        </p:nvSpPr>
        <p:spPr>
          <a:xfrm>
            <a:off x="2669329"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7" name="矩形 116"/>
          <p:cNvSpPr/>
          <p:nvPr/>
        </p:nvSpPr>
        <p:spPr>
          <a:xfrm>
            <a:off x="2754785" y="2997046"/>
            <a:ext cx="6467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18" name="Rectangle 13"/>
          <p:cNvSpPr>
            <a:spLocks noChangeArrowheads="1"/>
          </p:cNvSpPr>
          <p:nvPr/>
        </p:nvSpPr>
        <p:spPr bwMode="auto">
          <a:xfrm>
            <a:off x="3580941" y="3579864"/>
            <a:ext cx="717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altLang="zh-CN" sz="1200" dirty="0">
                <a:solidFill>
                  <a:srgbClr val="5F5F5F">
                    <a:lumMod val="50000"/>
                  </a:srgbClr>
                </a:solidFill>
                <a:latin typeface="+mn-lt"/>
                <a:ea typeface="+mn-ea"/>
                <a:cs typeface="+mn-ea"/>
                <a:sym typeface="+mn-lt"/>
              </a:rPr>
              <a:t>30%</a:t>
            </a:r>
            <a:endParaRPr lang="zh-CN" altLang="en-US" sz="1200" dirty="0">
              <a:solidFill>
                <a:srgbClr val="5F5F5F">
                  <a:lumMod val="50000"/>
                </a:srgbClr>
              </a:solidFill>
              <a:latin typeface="+mn-lt"/>
              <a:ea typeface="+mn-ea"/>
              <a:cs typeface="+mn-ea"/>
              <a:sym typeface="+mn-lt"/>
            </a:endParaRPr>
          </a:p>
        </p:txBody>
      </p:sp>
      <p:sp>
        <p:nvSpPr>
          <p:cNvPr id="119" name="Rectangle 13"/>
          <p:cNvSpPr>
            <a:spLocks noChangeArrowheads="1"/>
          </p:cNvSpPr>
          <p:nvPr/>
        </p:nvSpPr>
        <p:spPr bwMode="auto">
          <a:xfrm>
            <a:off x="841603" y="3579864"/>
            <a:ext cx="11289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fontAlgn="auto">
              <a:spcAft>
                <a:spcPts val="0"/>
              </a:spcAft>
              <a:buNone/>
              <a:defRPr/>
            </a:pPr>
            <a:r>
              <a:rPr lang="zh-CN" altLang="en-US" sz="1200" dirty="0">
                <a:solidFill>
                  <a:srgbClr val="5F5F5F">
                    <a:lumMod val="50000"/>
                  </a:srgbClr>
                </a:solidFill>
                <a:latin typeface="+mn-lt"/>
                <a:ea typeface="+mn-ea"/>
                <a:cs typeface="+mn-ea"/>
                <a:sym typeface="+mn-lt"/>
              </a:rPr>
              <a:t>点击添加文本</a:t>
            </a:r>
            <a:endParaRPr lang="zh-CN" altLang="en-US" sz="1200" dirty="0">
              <a:solidFill>
                <a:srgbClr val="5F5F5F">
                  <a:lumMod val="50000"/>
                </a:srgbClr>
              </a:solidFill>
              <a:latin typeface="+mn-lt"/>
              <a:ea typeface="+mn-ea"/>
              <a:cs typeface="+mn-ea"/>
              <a:sym typeface="+mn-lt"/>
            </a:endParaRPr>
          </a:p>
        </p:txBody>
      </p:sp>
      <p:sp>
        <p:nvSpPr>
          <p:cNvPr id="120" name="矩形 119"/>
          <p:cNvSpPr/>
          <p:nvPr/>
        </p:nvSpPr>
        <p:spPr>
          <a:xfrm>
            <a:off x="2412961" y="3579206"/>
            <a:ext cx="63614" cy="2661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1" name="矩形 120"/>
          <p:cNvSpPr/>
          <p:nvPr/>
        </p:nvSpPr>
        <p:spPr>
          <a:xfrm>
            <a:off x="2498417" y="3579206"/>
            <a:ext cx="63614" cy="2661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2" name="矩形 121"/>
          <p:cNvSpPr/>
          <p:nvPr/>
        </p:nvSpPr>
        <p:spPr>
          <a:xfrm>
            <a:off x="2583873" y="3579206"/>
            <a:ext cx="63614" cy="2661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3" name="矩形 122"/>
          <p:cNvSpPr/>
          <p:nvPr/>
        </p:nvSpPr>
        <p:spPr>
          <a:xfrm>
            <a:off x="2842254"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4" name="矩形 123"/>
          <p:cNvSpPr/>
          <p:nvPr/>
        </p:nvSpPr>
        <p:spPr>
          <a:xfrm>
            <a:off x="2927710"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5" name="矩形 124"/>
          <p:cNvSpPr/>
          <p:nvPr/>
        </p:nvSpPr>
        <p:spPr>
          <a:xfrm>
            <a:off x="3013166"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6" name="矩形 125"/>
          <p:cNvSpPr/>
          <p:nvPr/>
        </p:nvSpPr>
        <p:spPr>
          <a:xfrm>
            <a:off x="3098622" y="2997046"/>
            <a:ext cx="6361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7" name="矩形 126"/>
          <p:cNvSpPr/>
          <p:nvPr/>
        </p:nvSpPr>
        <p:spPr>
          <a:xfrm>
            <a:off x="3184078" y="2997046"/>
            <a:ext cx="64674" cy="2661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8" name="矩形 127"/>
          <p:cNvSpPr/>
          <p:nvPr/>
        </p:nvSpPr>
        <p:spPr>
          <a:xfrm>
            <a:off x="2670071" y="3579206"/>
            <a:ext cx="63614" cy="2661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29" name="矩形 128"/>
          <p:cNvSpPr/>
          <p:nvPr/>
        </p:nvSpPr>
        <p:spPr>
          <a:xfrm>
            <a:off x="4666870" y="2841277"/>
            <a:ext cx="1597687" cy="103825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130" name="Rectangle 13" descr="FD1DDF730CE4456e89755B07FE1653D0# #Rectangle 13"/>
          <p:cNvSpPr>
            <a:spLocks noChangeArrowheads="1"/>
          </p:cNvSpPr>
          <p:nvPr/>
        </p:nvSpPr>
        <p:spPr bwMode="auto">
          <a:xfrm>
            <a:off x="6372200" y="2909001"/>
            <a:ext cx="223224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单击此处添加文字，添加具体文字内容，您的说明文字在此处添加，此处输入详细的说明文字。单击此处添加文字，添加具体文字内容，您的说明文字在此处添加，此处输入详细的说明文字。</a:t>
            </a:r>
            <a:endParaRPr lang="en-US" altLang="zh-CN" sz="1000" dirty="0">
              <a:solidFill>
                <a:srgbClr val="5F5F5F">
                  <a:lumMod val="50000"/>
                </a:srgbClr>
              </a:solidFill>
              <a:latin typeface="+mn-lt"/>
              <a:ea typeface="+mn-ea"/>
              <a:cs typeface="+mn-ea"/>
              <a:sym typeface="+mn-lt"/>
            </a:endParaRPr>
          </a:p>
        </p:txBody>
      </p:sp>
      <p:cxnSp>
        <p:nvCxnSpPr>
          <p:cNvPr id="131" name="直接连接符 130"/>
          <p:cNvCxnSpPr/>
          <p:nvPr/>
        </p:nvCxnSpPr>
        <p:spPr>
          <a:xfrm>
            <a:off x="4499994" y="2499742"/>
            <a:ext cx="4032447" cy="0"/>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bwMode="auto">
          <a:xfrm>
            <a:off x="4427984" y="1203600"/>
            <a:ext cx="0" cy="2688603"/>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0-#ppt_w/2"/>
                                          </p:val>
                                        </p:tav>
                                        <p:tav tm="100000">
                                          <p:val>
                                            <p:strVal val="#ppt_x"/>
                                          </p:val>
                                        </p:tav>
                                      </p:tavLst>
                                    </p:anim>
                                    <p:anim calcmode="lin" valueType="num">
                                      <p:cBhvr additive="base">
                                        <p:cTn id="16" dur="500" fill="hold"/>
                                        <p:tgtEl>
                                          <p:spTgt spid="9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fill="hold"/>
                                        <p:tgtEl>
                                          <p:spTgt spid="93"/>
                                        </p:tgtEl>
                                        <p:attrNameLst>
                                          <p:attrName>ppt_x</p:attrName>
                                        </p:attrNameLst>
                                      </p:cBhvr>
                                      <p:tavLst>
                                        <p:tav tm="0">
                                          <p:val>
                                            <p:strVal val="0-#ppt_w/2"/>
                                          </p:val>
                                        </p:tav>
                                        <p:tav tm="100000">
                                          <p:val>
                                            <p:strVal val="#ppt_x"/>
                                          </p:val>
                                        </p:tav>
                                      </p:tavLst>
                                    </p:anim>
                                    <p:anim calcmode="lin" valueType="num">
                                      <p:cBhvr additive="base">
                                        <p:cTn id="20" dur="500" fill="hold"/>
                                        <p:tgtEl>
                                          <p:spTgt spid="9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additive="base">
                                        <p:cTn id="23" dur="500" fill="hold"/>
                                        <p:tgtEl>
                                          <p:spTgt spid="94"/>
                                        </p:tgtEl>
                                        <p:attrNameLst>
                                          <p:attrName>ppt_x</p:attrName>
                                        </p:attrNameLst>
                                      </p:cBhvr>
                                      <p:tavLst>
                                        <p:tav tm="0">
                                          <p:val>
                                            <p:strVal val="0-#ppt_w/2"/>
                                          </p:val>
                                        </p:tav>
                                        <p:tav tm="100000">
                                          <p:val>
                                            <p:strVal val="#ppt_x"/>
                                          </p:val>
                                        </p:tav>
                                      </p:tavLst>
                                    </p:anim>
                                    <p:anim calcmode="lin" valueType="num">
                                      <p:cBhvr additive="base">
                                        <p:cTn id="24" dur="500" fill="hold"/>
                                        <p:tgtEl>
                                          <p:spTgt spid="9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500" fill="hold"/>
                                        <p:tgtEl>
                                          <p:spTgt spid="95"/>
                                        </p:tgtEl>
                                        <p:attrNameLst>
                                          <p:attrName>ppt_x</p:attrName>
                                        </p:attrNameLst>
                                      </p:cBhvr>
                                      <p:tavLst>
                                        <p:tav tm="0">
                                          <p:val>
                                            <p:strVal val="0-#ppt_w/2"/>
                                          </p:val>
                                        </p:tav>
                                        <p:tav tm="100000">
                                          <p:val>
                                            <p:strVal val="#ppt_x"/>
                                          </p:val>
                                        </p:tav>
                                      </p:tavLst>
                                    </p:anim>
                                    <p:anim calcmode="lin" valueType="num">
                                      <p:cBhvr additive="base">
                                        <p:cTn id="28" dur="500" fill="hold"/>
                                        <p:tgtEl>
                                          <p:spTgt spid="9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6"/>
                                        </p:tgtEl>
                                        <p:attrNameLst>
                                          <p:attrName>style.visibility</p:attrName>
                                        </p:attrNameLst>
                                      </p:cBhvr>
                                      <p:to>
                                        <p:strVal val="visible"/>
                                      </p:to>
                                    </p:set>
                                    <p:anim calcmode="lin" valueType="num">
                                      <p:cBhvr additive="base">
                                        <p:cTn id="31" dur="500" fill="hold"/>
                                        <p:tgtEl>
                                          <p:spTgt spid="96"/>
                                        </p:tgtEl>
                                        <p:attrNameLst>
                                          <p:attrName>ppt_x</p:attrName>
                                        </p:attrNameLst>
                                      </p:cBhvr>
                                      <p:tavLst>
                                        <p:tav tm="0">
                                          <p:val>
                                            <p:strVal val="0-#ppt_w/2"/>
                                          </p:val>
                                        </p:tav>
                                        <p:tav tm="100000">
                                          <p:val>
                                            <p:strVal val="#ppt_x"/>
                                          </p:val>
                                        </p:tav>
                                      </p:tavLst>
                                    </p:anim>
                                    <p:anim calcmode="lin" valueType="num">
                                      <p:cBhvr additive="base">
                                        <p:cTn id="32" dur="500" fill="hold"/>
                                        <p:tgtEl>
                                          <p:spTgt spid="9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98"/>
                                        </p:tgtEl>
                                        <p:attrNameLst>
                                          <p:attrName>style.visibility</p:attrName>
                                        </p:attrNameLst>
                                      </p:cBhvr>
                                      <p:to>
                                        <p:strVal val="visible"/>
                                      </p:to>
                                    </p:set>
                                    <p:anim calcmode="lin" valueType="num">
                                      <p:cBhvr additive="base">
                                        <p:cTn id="35" dur="500" fill="hold"/>
                                        <p:tgtEl>
                                          <p:spTgt spid="98"/>
                                        </p:tgtEl>
                                        <p:attrNameLst>
                                          <p:attrName>ppt_x</p:attrName>
                                        </p:attrNameLst>
                                      </p:cBhvr>
                                      <p:tavLst>
                                        <p:tav tm="0">
                                          <p:val>
                                            <p:strVal val="0-#ppt_w/2"/>
                                          </p:val>
                                        </p:tav>
                                        <p:tav tm="100000">
                                          <p:val>
                                            <p:strVal val="#ppt_x"/>
                                          </p:val>
                                        </p:tav>
                                      </p:tavLst>
                                    </p:anim>
                                    <p:anim calcmode="lin" valueType="num">
                                      <p:cBhvr additive="base">
                                        <p:cTn id="36" dur="500" fill="hold"/>
                                        <p:tgtEl>
                                          <p:spTgt spid="9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99"/>
                                        </p:tgtEl>
                                        <p:attrNameLst>
                                          <p:attrName>style.visibility</p:attrName>
                                        </p:attrNameLst>
                                      </p:cBhvr>
                                      <p:to>
                                        <p:strVal val="visible"/>
                                      </p:to>
                                    </p:set>
                                    <p:anim calcmode="lin" valueType="num">
                                      <p:cBhvr additive="base">
                                        <p:cTn id="39" dur="500" fill="hold"/>
                                        <p:tgtEl>
                                          <p:spTgt spid="99"/>
                                        </p:tgtEl>
                                        <p:attrNameLst>
                                          <p:attrName>ppt_x</p:attrName>
                                        </p:attrNameLst>
                                      </p:cBhvr>
                                      <p:tavLst>
                                        <p:tav tm="0">
                                          <p:val>
                                            <p:strVal val="0-#ppt_w/2"/>
                                          </p:val>
                                        </p:tav>
                                        <p:tav tm="100000">
                                          <p:val>
                                            <p:strVal val="#ppt_x"/>
                                          </p:val>
                                        </p:tav>
                                      </p:tavLst>
                                    </p:anim>
                                    <p:anim calcmode="lin" valueType="num">
                                      <p:cBhvr additive="base">
                                        <p:cTn id="40" dur="500" fill="hold"/>
                                        <p:tgtEl>
                                          <p:spTgt spid="9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fill="hold"/>
                                        <p:tgtEl>
                                          <p:spTgt spid="100"/>
                                        </p:tgtEl>
                                        <p:attrNameLst>
                                          <p:attrName>ppt_x</p:attrName>
                                        </p:attrNameLst>
                                      </p:cBhvr>
                                      <p:tavLst>
                                        <p:tav tm="0">
                                          <p:val>
                                            <p:strVal val="0-#ppt_w/2"/>
                                          </p:val>
                                        </p:tav>
                                        <p:tav tm="100000">
                                          <p:val>
                                            <p:strVal val="#ppt_x"/>
                                          </p:val>
                                        </p:tav>
                                      </p:tavLst>
                                    </p:anim>
                                    <p:anim calcmode="lin" valueType="num">
                                      <p:cBhvr additive="base">
                                        <p:cTn id="44" dur="500" fill="hold"/>
                                        <p:tgtEl>
                                          <p:spTgt spid="10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 calcmode="lin" valueType="num">
                                      <p:cBhvr additive="base">
                                        <p:cTn id="47" dur="500" fill="hold"/>
                                        <p:tgtEl>
                                          <p:spTgt spid="101"/>
                                        </p:tgtEl>
                                        <p:attrNameLst>
                                          <p:attrName>ppt_x</p:attrName>
                                        </p:attrNameLst>
                                      </p:cBhvr>
                                      <p:tavLst>
                                        <p:tav tm="0">
                                          <p:val>
                                            <p:strVal val="0-#ppt_w/2"/>
                                          </p:val>
                                        </p:tav>
                                        <p:tav tm="100000">
                                          <p:val>
                                            <p:strVal val="#ppt_x"/>
                                          </p:val>
                                        </p:tav>
                                      </p:tavLst>
                                    </p:anim>
                                    <p:anim calcmode="lin" valueType="num">
                                      <p:cBhvr additive="base">
                                        <p:cTn id="48" dur="500" fill="hold"/>
                                        <p:tgtEl>
                                          <p:spTgt spid="10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02"/>
                                        </p:tgtEl>
                                        <p:attrNameLst>
                                          <p:attrName>style.visibility</p:attrName>
                                        </p:attrNameLst>
                                      </p:cBhvr>
                                      <p:to>
                                        <p:strVal val="visible"/>
                                      </p:to>
                                    </p:set>
                                    <p:anim calcmode="lin" valueType="num">
                                      <p:cBhvr additive="base">
                                        <p:cTn id="51" dur="500" fill="hold"/>
                                        <p:tgtEl>
                                          <p:spTgt spid="102"/>
                                        </p:tgtEl>
                                        <p:attrNameLst>
                                          <p:attrName>ppt_x</p:attrName>
                                        </p:attrNameLst>
                                      </p:cBhvr>
                                      <p:tavLst>
                                        <p:tav tm="0">
                                          <p:val>
                                            <p:strVal val="0-#ppt_w/2"/>
                                          </p:val>
                                        </p:tav>
                                        <p:tav tm="100000">
                                          <p:val>
                                            <p:strVal val="#ppt_x"/>
                                          </p:val>
                                        </p:tav>
                                      </p:tavLst>
                                    </p:anim>
                                    <p:anim calcmode="lin" valueType="num">
                                      <p:cBhvr additive="base">
                                        <p:cTn id="52" dur="500" fill="hold"/>
                                        <p:tgtEl>
                                          <p:spTgt spid="10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03"/>
                                        </p:tgtEl>
                                        <p:attrNameLst>
                                          <p:attrName>style.visibility</p:attrName>
                                        </p:attrNameLst>
                                      </p:cBhvr>
                                      <p:to>
                                        <p:strVal val="visible"/>
                                      </p:to>
                                    </p:set>
                                    <p:anim calcmode="lin" valueType="num">
                                      <p:cBhvr additive="base">
                                        <p:cTn id="55" dur="500" fill="hold"/>
                                        <p:tgtEl>
                                          <p:spTgt spid="103"/>
                                        </p:tgtEl>
                                        <p:attrNameLst>
                                          <p:attrName>ppt_x</p:attrName>
                                        </p:attrNameLst>
                                      </p:cBhvr>
                                      <p:tavLst>
                                        <p:tav tm="0">
                                          <p:val>
                                            <p:strVal val="0-#ppt_w/2"/>
                                          </p:val>
                                        </p:tav>
                                        <p:tav tm="100000">
                                          <p:val>
                                            <p:strVal val="#ppt_x"/>
                                          </p:val>
                                        </p:tav>
                                      </p:tavLst>
                                    </p:anim>
                                    <p:anim calcmode="lin" valueType="num">
                                      <p:cBhvr additive="base">
                                        <p:cTn id="56" dur="500" fill="hold"/>
                                        <p:tgtEl>
                                          <p:spTgt spid="103"/>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 calcmode="lin" valueType="num">
                                      <p:cBhvr additive="base">
                                        <p:cTn id="59" dur="500" fill="hold"/>
                                        <p:tgtEl>
                                          <p:spTgt spid="104"/>
                                        </p:tgtEl>
                                        <p:attrNameLst>
                                          <p:attrName>ppt_x</p:attrName>
                                        </p:attrNameLst>
                                      </p:cBhvr>
                                      <p:tavLst>
                                        <p:tav tm="0">
                                          <p:val>
                                            <p:strVal val="0-#ppt_w/2"/>
                                          </p:val>
                                        </p:tav>
                                        <p:tav tm="100000">
                                          <p:val>
                                            <p:strVal val="#ppt_x"/>
                                          </p:val>
                                        </p:tav>
                                      </p:tavLst>
                                    </p:anim>
                                    <p:anim calcmode="lin" valueType="num">
                                      <p:cBhvr additive="base">
                                        <p:cTn id="60" dur="500" fill="hold"/>
                                        <p:tgtEl>
                                          <p:spTgt spid="10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500" fill="hold"/>
                                        <p:tgtEl>
                                          <p:spTgt spid="105"/>
                                        </p:tgtEl>
                                        <p:attrNameLst>
                                          <p:attrName>ppt_x</p:attrName>
                                        </p:attrNameLst>
                                      </p:cBhvr>
                                      <p:tavLst>
                                        <p:tav tm="0">
                                          <p:val>
                                            <p:strVal val="0-#ppt_w/2"/>
                                          </p:val>
                                        </p:tav>
                                        <p:tav tm="100000">
                                          <p:val>
                                            <p:strVal val="#ppt_x"/>
                                          </p:val>
                                        </p:tav>
                                      </p:tavLst>
                                    </p:anim>
                                    <p:anim calcmode="lin" valueType="num">
                                      <p:cBhvr additive="base">
                                        <p:cTn id="64" dur="500" fill="hold"/>
                                        <p:tgtEl>
                                          <p:spTgt spid="105"/>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06"/>
                                        </p:tgtEl>
                                        <p:attrNameLst>
                                          <p:attrName>style.visibility</p:attrName>
                                        </p:attrNameLst>
                                      </p:cBhvr>
                                      <p:to>
                                        <p:strVal val="visible"/>
                                      </p:to>
                                    </p:set>
                                    <p:anim calcmode="lin" valueType="num">
                                      <p:cBhvr additive="base">
                                        <p:cTn id="67" dur="500" fill="hold"/>
                                        <p:tgtEl>
                                          <p:spTgt spid="106"/>
                                        </p:tgtEl>
                                        <p:attrNameLst>
                                          <p:attrName>ppt_x</p:attrName>
                                        </p:attrNameLst>
                                      </p:cBhvr>
                                      <p:tavLst>
                                        <p:tav tm="0">
                                          <p:val>
                                            <p:strVal val="0-#ppt_w/2"/>
                                          </p:val>
                                        </p:tav>
                                        <p:tav tm="100000">
                                          <p:val>
                                            <p:strVal val="#ppt_x"/>
                                          </p:val>
                                        </p:tav>
                                      </p:tavLst>
                                    </p:anim>
                                    <p:anim calcmode="lin" valueType="num">
                                      <p:cBhvr additive="base">
                                        <p:cTn id="68" dur="500" fill="hold"/>
                                        <p:tgtEl>
                                          <p:spTgt spid="106"/>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07"/>
                                        </p:tgtEl>
                                        <p:attrNameLst>
                                          <p:attrName>style.visibility</p:attrName>
                                        </p:attrNameLst>
                                      </p:cBhvr>
                                      <p:to>
                                        <p:strVal val="visible"/>
                                      </p:to>
                                    </p:set>
                                    <p:anim calcmode="lin" valueType="num">
                                      <p:cBhvr additive="base">
                                        <p:cTn id="71" dur="500" fill="hold"/>
                                        <p:tgtEl>
                                          <p:spTgt spid="107"/>
                                        </p:tgtEl>
                                        <p:attrNameLst>
                                          <p:attrName>ppt_x</p:attrName>
                                        </p:attrNameLst>
                                      </p:cBhvr>
                                      <p:tavLst>
                                        <p:tav tm="0">
                                          <p:val>
                                            <p:strVal val="0-#ppt_w/2"/>
                                          </p:val>
                                        </p:tav>
                                        <p:tav tm="100000">
                                          <p:val>
                                            <p:strVal val="#ppt_x"/>
                                          </p:val>
                                        </p:tav>
                                      </p:tavLst>
                                    </p:anim>
                                    <p:anim calcmode="lin" valueType="num">
                                      <p:cBhvr additive="base">
                                        <p:cTn id="72" dur="500" fill="hold"/>
                                        <p:tgtEl>
                                          <p:spTgt spid="107"/>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08"/>
                                        </p:tgtEl>
                                        <p:attrNameLst>
                                          <p:attrName>style.visibility</p:attrName>
                                        </p:attrNameLst>
                                      </p:cBhvr>
                                      <p:to>
                                        <p:strVal val="visible"/>
                                      </p:to>
                                    </p:set>
                                    <p:anim calcmode="lin" valueType="num">
                                      <p:cBhvr additive="base">
                                        <p:cTn id="75" dur="500" fill="hold"/>
                                        <p:tgtEl>
                                          <p:spTgt spid="108"/>
                                        </p:tgtEl>
                                        <p:attrNameLst>
                                          <p:attrName>ppt_x</p:attrName>
                                        </p:attrNameLst>
                                      </p:cBhvr>
                                      <p:tavLst>
                                        <p:tav tm="0">
                                          <p:val>
                                            <p:strVal val="0-#ppt_w/2"/>
                                          </p:val>
                                        </p:tav>
                                        <p:tav tm="100000">
                                          <p:val>
                                            <p:strVal val="#ppt_x"/>
                                          </p:val>
                                        </p:tav>
                                      </p:tavLst>
                                    </p:anim>
                                    <p:anim calcmode="lin" valueType="num">
                                      <p:cBhvr additive="base">
                                        <p:cTn id="76" dur="500" fill="hold"/>
                                        <p:tgtEl>
                                          <p:spTgt spid="108"/>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109"/>
                                        </p:tgtEl>
                                        <p:attrNameLst>
                                          <p:attrName>style.visibility</p:attrName>
                                        </p:attrNameLst>
                                      </p:cBhvr>
                                      <p:to>
                                        <p:strVal val="visible"/>
                                      </p:to>
                                    </p:set>
                                    <p:anim calcmode="lin" valueType="num">
                                      <p:cBhvr additive="base">
                                        <p:cTn id="79" dur="500" fill="hold"/>
                                        <p:tgtEl>
                                          <p:spTgt spid="109"/>
                                        </p:tgtEl>
                                        <p:attrNameLst>
                                          <p:attrName>ppt_x</p:attrName>
                                        </p:attrNameLst>
                                      </p:cBhvr>
                                      <p:tavLst>
                                        <p:tav tm="0">
                                          <p:val>
                                            <p:strVal val="0-#ppt_w/2"/>
                                          </p:val>
                                        </p:tav>
                                        <p:tav tm="100000">
                                          <p:val>
                                            <p:strVal val="#ppt_x"/>
                                          </p:val>
                                        </p:tav>
                                      </p:tavLst>
                                    </p:anim>
                                    <p:anim calcmode="lin" valueType="num">
                                      <p:cBhvr additive="base">
                                        <p:cTn id="80" dur="500" fill="hold"/>
                                        <p:tgtEl>
                                          <p:spTgt spid="109"/>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10"/>
                                        </p:tgtEl>
                                        <p:attrNameLst>
                                          <p:attrName>style.visibility</p:attrName>
                                        </p:attrNameLst>
                                      </p:cBhvr>
                                      <p:to>
                                        <p:strVal val="visible"/>
                                      </p:to>
                                    </p:set>
                                    <p:anim calcmode="lin" valueType="num">
                                      <p:cBhvr additive="base">
                                        <p:cTn id="83" dur="500" fill="hold"/>
                                        <p:tgtEl>
                                          <p:spTgt spid="110"/>
                                        </p:tgtEl>
                                        <p:attrNameLst>
                                          <p:attrName>ppt_x</p:attrName>
                                        </p:attrNameLst>
                                      </p:cBhvr>
                                      <p:tavLst>
                                        <p:tav tm="0">
                                          <p:val>
                                            <p:strVal val="0-#ppt_w/2"/>
                                          </p:val>
                                        </p:tav>
                                        <p:tav tm="100000">
                                          <p:val>
                                            <p:strVal val="#ppt_x"/>
                                          </p:val>
                                        </p:tav>
                                      </p:tavLst>
                                    </p:anim>
                                    <p:anim calcmode="lin" valueType="num">
                                      <p:cBhvr additive="base">
                                        <p:cTn id="84" dur="500" fill="hold"/>
                                        <p:tgtEl>
                                          <p:spTgt spid="110"/>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11"/>
                                        </p:tgtEl>
                                        <p:attrNameLst>
                                          <p:attrName>style.visibility</p:attrName>
                                        </p:attrNameLst>
                                      </p:cBhvr>
                                      <p:to>
                                        <p:strVal val="visible"/>
                                      </p:to>
                                    </p:set>
                                    <p:anim calcmode="lin" valueType="num">
                                      <p:cBhvr additive="base">
                                        <p:cTn id="87" dur="500" fill="hold"/>
                                        <p:tgtEl>
                                          <p:spTgt spid="111"/>
                                        </p:tgtEl>
                                        <p:attrNameLst>
                                          <p:attrName>ppt_x</p:attrName>
                                        </p:attrNameLst>
                                      </p:cBhvr>
                                      <p:tavLst>
                                        <p:tav tm="0">
                                          <p:val>
                                            <p:strVal val="0-#ppt_w/2"/>
                                          </p:val>
                                        </p:tav>
                                        <p:tav tm="100000">
                                          <p:val>
                                            <p:strVal val="#ppt_x"/>
                                          </p:val>
                                        </p:tav>
                                      </p:tavLst>
                                    </p:anim>
                                    <p:anim calcmode="lin" valueType="num">
                                      <p:cBhvr additive="base">
                                        <p:cTn id="88" dur="500" fill="hold"/>
                                        <p:tgtEl>
                                          <p:spTgt spid="111"/>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additive="base">
                                        <p:cTn id="91" dur="500" fill="hold"/>
                                        <p:tgtEl>
                                          <p:spTgt spid="112"/>
                                        </p:tgtEl>
                                        <p:attrNameLst>
                                          <p:attrName>ppt_x</p:attrName>
                                        </p:attrNameLst>
                                      </p:cBhvr>
                                      <p:tavLst>
                                        <p:tav tm="0">
                                          <p:val>
                                            <p:strVal val="0-#ppt_w/2"/>
                                          </p:val>
                                        </p:tav>
                                        <p:tav tm="100000">
                                          <p:val>
                                            <p:strVal val="#ppt_x"/>
                                          </p:val>
                                        </p:tav>
                                      </p:tavLst>
                                    </p:anim>
                                    <p:anim calcmode="lin" valueType="num">
                                      <p:cBhvr additive="base">
                                        <p:cTn id="92" dur="500" fill="hold"/>
                                        <p:tgtEl>
                                          <p:spTgt spid="112"/>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13"/>
                                        </p:tgtEl>
                                        <p:attrNameLst>
                                          <p:attrName>style.visibility</p:attrName>
                                        </p:attrNameLst>
                                      </p:cBhvr>
                                      <p:to>
                                        <p:strVal val="visible"/>
                                      </p:to>
                                    </p:set>
                                    <p:anim calcmode="lin" valueType="num">
                                      <p:cBhvr additive="base">
                                        <p:cTn id="95" dur="500" fill="hold"/>
                                        <p:tgtEl>
                                          <p:spTgt spid="113"/>
                                        </p:tgtEl>
                                        <p:attrNameLst>
                                          <p:attrName>ppt_x</p:attrName>
                                        </p:attrNameLst>
                                      </p:cBhvr>
                                      <p:tavLst>
                                        <p:tav tm="0">
                                          <p:val>
                                            <p:strVal val="0-#ppt_w/2"/>
                                          </p:val>
                                        </p:tav>
                                        <p:tav tm="100000">
                                          <p:val>
                                            <p:strVal val="#ppt_x"/>
                                          </p:val>
                                        </p:tav>
                                      </p:tavLst>
                                    </p:anim>
                                    <p:anim calcmode="lin" valueType="num">
                                      <p:cBhvr additive="base">
                                        <p:cTn id="96" dur="500" fill="hold"/>
                                        <p:tgtEl>
                                          <p:spTgt spid="113"/>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0-#ppt_w/2"/>
                                          </p:val>
                                        </p:tav>
                                        <p:tav tm="100000">
                                          <p:val>
                                            <p:strVal val="#ppt_x"/>
                                          </p:val>
                                        </p:tav>
                                      </p:tavLst>
                                    </p:anim>
                                    <p:anim calcmode="lin" valueType="num">
                                      <p:cBhvr additive="base">
                                        <p:cTn id="100" dur="500" fill="hold"/>
                                        <p:tgtEl>
                                          <p:spTgt spid="114"/>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115"/>
                                        </p:tgtEl>
                                        <p:attrNameLst>
                                          <p:attrName>style.visibility</p:attrName>
                                        </p:attrNameLst>
                                      </p:cBhvr>
                                      <p:to>
                                        <p:strVal val="visible"/>
                                      </p:to>
                                    </p:set>
                                    <p:anim calcmode="lin" valueType="num">
                                      <p:cBhvr additive="base">
                                        <p:cTn id="103" dur="500" fill="hold"/>
                                        <p:tgtEl>
                                          <p:spTgt spid="115"/>
                                        </p:tgtEl>
                                        <p:attrNameLst>
                                          <p:attrName>ppt_x</p:attrName>
                                        </p:attrNameLst>
                                      </p:cBhvr>
                                      <p:tavLst>
                                        <p:tav tm="0">
                                          <p:val>
                                            <p:strVal val="0-#ppt_w/2"/>
                                          </p:val>
                                        </p:tav>
                                        <p:tav tm="100000">
                                          <p:val>
                                            <p:strVal val="#ppt_x"/>
                                          </p:val>
                                        </p:tav>
                                      </p:tavLst>
                                    </p:anim>
                                    <p:anim calcmode="lin" valueType="num">
                                      <p:cBhvr additive="base">
                                        <p:cTn id="104" dur="500" fill="hold"/>
                                        <p:tgtEl>
                                          <p:spTgt spid="115"/>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116"/>
                                        </p:tgtEl>
                                        <p:attrNameLst>
                                          <p:attrName>style.visibility</p:attrName>
                                        </p:attrNameLst>
                                      </p:cBhvr>
                                      <p:to>
                                        <p:strVal val="visible"/>
                                      </p:to>
                                    </p:set>
                                    <p:anim calcmode="lin" valueType="num">
                                      <p:cBhvr additive="base">
                                        <p:cTn id="107" dur="500" fill="hold"/>
                                        <p:tgtEl>
                                          <p:spTgt spid="116"/>
                                        </p:tgtEl>
                                        <p:attrNameLst>
                                          <p:attrName>ppt_x</p:attrName>
                                        </p:attrNameLst>
                                      </p:cBhvr>
                                      <p:tavLst>
                                        <p:tav tm="0">
                                          <p:val>
                                            <p:strVal val="0-#ppt_w/2"/>
                                          </p:val>
                                        </p:tav>
                                        <p:tav tm="100000">
                                          <p:val>
                                            <p:strVal val="#ppt_x"/>
                                          </p:val>
                                        </p:tav>
                                      </p:tavLst>
                                    </p:anim>
                                    <p:anim calcmode="lin" valueType="num">
                                      <p:cBhvr additive="base">
                                        <p:cTn id="108" dur="500" fill="hold"/>
                                        <p:tgtEl>
                                          <p:spTgt spid="116"/>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0"/>
                                  </p:stCondLst>
                                  <p:childTnLst>
                                    <p:set>
                                      <p:cBhvr>
                                        <p:cTn id="110" dur="1" fill="hold">
                                          <p:stCondLst>
                                            <p:cond delay="0"/>
                                          </p:stCondLst>
                                        </p:cTn>
                                        <p:tgtEl>
                                          <p:spTgt spid="117"/>
                                        </p:tgtEl>
                                        <p:attrNameLst>
                                          <p:attrName>style.visibility</p:attrName>
                                        </p:attrNameLst>
                                      </p:cBhvr>
                                      <p:to>
                                        <p:strVal val="visible"/>
                                      </p:to>
                                    </p:set>
                                    <p:anim calcmode="lin" valueType="num">
                                      <p:cBhvr additive="base">
                                        <p:cTn id="111" dur="500" fill="hold"/>
                                        <p:tgtEl>
                                          <p:spTgt spid="117"/>
                                        </p:tgtEl>
                                        <p:attrNameLst>
                                          <p:attrName>ppt_x</p:attrName>
                                        </p:attrNameLst>
                                      </p:cBhvr>
                                      <p:tavLst>
                                        <p:tav tm="0">
                                          <p:val>
                                            <p:strVal val="0-#ppt_w/2"/>
                                          </p:val>
                                        </p:tav>
                                        <p:tav tm="100000">
                                          <p:val>
                                            <p:strVal val="#ppt_x"/>
                                          </p:val>
                                        </p:tav>
                                      </p:tavLst>
                                    </p:anim>
                                    <p:anim calcmode="lin" valueType="num">
                                      <p:cBhvr additive="base">
                                        <p:cTn id="112" dur="500" fill="hold"/>
                                        <p:tgtEl>
                                          <p:spTgt spid="117"/>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118"/>
                                        </p:tgtEl>
                                        <p:attrNameLst>
                                          <p:attrName>style.visibility</p:attrName>
                                        </p:attrNameLst>
                                      </p:cBhvr>
                                      <p:to>
                                        <p:strVal val="visible"/>
                                      </p:to>
                                    </p:set>
                                    <p:anim calcmode="lin" valueType="num">
                                      <p:cBhvr additive="base">
                                        <p:cTn id="115" dur="500" fill="hold"/>
                                        <p:tgtEl>
                                          <p:spTgt spid="118"/>
                                        </p:tgtEl>
                                        <p:attrNameLst>
                                          <p:attrName>ppt_x</p:attrName>
                                        </p:attrNameLst>
                                      </p:cBhvr>
                                      <p:tavLst>
                                        <p:tav tm="0">
                                          <p:val>
                                            <p:strVal val="0-#ppt_w/2"/>
                                          </p:val>
                                        </p:tav>
                                        <p:tav tm="100000">
                                          <p:val>
                                            <p:strVal val="#ppt_x"/>
                                          </p:val>
                                        </p:tav>
                                      </p:tavLst>
                                    </p:anim>
                                    <p:anim calcmode="lin" valueType="num">
                                      <p:cBhvr additive="base">
                                        <p:cTn id="116" dur="500" fill="hold"/>
                                        <p:tgtEl>
                                          <p:spTgt spid="118"/>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0"/>
                                  </p:stCondLst>
                                  <p:childTnLst>
                                    <p:set>
                                      <p:cBhvr>
                                        <p:cTn id="118" dur="1" fill="hold">
                                          <p:stCondLst>
                                            <p:cond delay="0"/>
                                          </p:stCondLst>
                                        </p:cTn>
                                        <p:tgtEl>
                                          <p:spTgt spid="119"/>
                                        </p:tgtEl>
                                        <p:attrNameLst>
                                          <p:attrName>style.visibility</p:attrName>
                                        </p:attrNameLst>
                                      </p:cBhvr>
                                      <p:to>
                                        <p:strVal val="visible"/>
                                      </p:to>
                                    </p:set>
                                    <p:anim calcmode="lin" valueType="num">
                                      <p:cBhvr additive="base">
                                        <p:cTn id="119" dur="500" fill="hold"/>
                                        <p:tgtEl>
                                          <p:spTgt spid="119"/>
                                        </p:tgtEl>
                                        <p:attrNameLst>
                                          <p:attrName>ppt_x</p:attrName>
                                        </p:attrNameLst>
                                      </p:cBhvr>
                                      <p:tavLst>
                                        <p:tav tm="0">
                                          <p:val>
                                            <p:strVal val="0-#ppt_w/2"/>
                                          </p:val>
                                        </p:tav>
                                        <p:tav tm="100000">
                                          <p:val>
                                            <p:strVal val="#ppt_x"/>
                                          </p:val>
                                        </p:tav>
                                      </p:tavLst>
                                    </p:anim>
                                    <p:anim calcmode="lin" valueType="num">
                                      <p:cBhvr additive="base">
                                        <p:cTn id="120" dur="500" fill="hold"/>
                                        <p:tgtEl>
                                          <p:spTgt spid="119"/>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120"/>
                                        </p:tgtEl>
                                        <p:attrNameLst>
                                          <p:attrName>style.visibility</p:attrName>
                                        </p:attrNameLst>
                                      </p:cBhvr>
                                      <p:to>
                                        <p:strVal val="visible"/>
                                      </p:to>
                                    </p:set>
                                    <p:anim calcmode="lin" valueType="num">
                                      <p:cBhvr additive="base">
                                        <p:cTn id="123" dur="500" fill="hold"/>
                                        <p:tgtEl>
                                          <p:spTgt spid="120"/>
                                        </p:tgtEl>
                                        <p:attrNameLst>
                                          <p:attrName>ppt_x</p:attrName>
                                        </p:attrNameLst>
                                      </p:cBhvr>
                                      <p:tavLst>
                                        <p:tav tm="0">
                                          <p:val>
                                            <p:strVal val="0-#ppt_w/2"/>
                                          </p:val>
                                        </p:tav>
                                        <p:tav tm="100000">
                                          <p:val>
                                            <p:strVal val="#ppt_x"/>
                                          </p:val>
                                        </p:tav>
                                      </p:tavLst>
                                    </p:anim>
                                    <p:anim calcmode="lin" valueType="num">
                                      <p:cBhvr additive="base">
                                        <p:cTn id="124" dur="500" fill="hold"/>
                                        <p:tgtEl>
                                          <p:spTgt spid="120"/>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121"/>
                                        </p:tgtEl>
                                        <p:attrNameLst>
                                          <p:attrName>style.visibility</p:attrName>
                                        </p:attrNameLst>
                                      </p:cBhvr>
                                      <p:to>
                                        <p:strVal val="visible"/>
                                      </p:to>
                                    </p:set>
                                    <p:anim calcmode="lin" valueType="num">
                                      <p:cBhvr additive="base">
                                        <p:cTn id="127" dur="500" fill="hold"/>
                                        <p:tgtEl>
                                          <p:spTgt spid="121"/>
                                        </p:tgtEl>
                                        <p:attrNameLst>
                                          <p:attrName>ppt_x</p:attrName>
                                        </p:attrNameLst>
                                      </p:cBhvr>
                                      <p:tavLst>
                                        <p:tav tm="0">
                                          <p:val>
                                            <p:strVal val="0-#ppt_w/2"/>
                                          </p:val>
                                        </p:tav>
                                        <p:tav tm="100000">
                                          <p:val>
                                            <p:strVal val="#ppt_x"/>
                                          </p:val>
                                        </p:tav>
                                      </p:tavLst>
                                    </p:anim>
                                    <p:anim calcmode="lin" valueType="num">
                                      <p:cBhvr additive="base">
                                        <p:cTn id="128" dur="500" fill="hold"/>
                                        <p:tgtEl>
                                          <p:spTgt spid="12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122"/>
                                        </p:tgtEl>
                                        <p:attrNameLst>
                                          <p:attrName>style.visibility</p:attrName>
                                        </p:attrNameLst>
                                      </p:cBhvr>
                                      <p:to>
                                        <p:strVal val="visible"/>
                                      </p:to>
                                    </p:set>
                                    <p:anim calcmode="lin" valueType="num">
                                      <p:cBhvr additive="base">
                                        <p:cTn id="131" dur="500" fill="hold"/>
                                        <p:tgtEl>
                                          <p:spTgt spid="122"/>
                                        </p:tgtEl>
                                        <p:attrNameLst>
                                          <p:attrName>ppt_x</p:attrName>
                                        </p:attrNameLst>
                                      </p:cBhvr>
                                      <p:tavLst>
                                        <p:tav tm="0">
                                          <p:val>
                                            <p:strVal val="0-#ppt_w/2"/>
                                          </p:val>
                                        </p:tav>
                                        <p:tav tm="100000">
                                          <p:val>
                                            <p:strVal val="#ppt_x"/>
                                          </p:val>
                                        </p:tav>
                                      </p:tavLst>
                                    </p:anim>
                                    <p:anim calcmode="lin" valueType="num">
                                      <p:cBhvr additive="base">
                                        <p:cTn id="132" dur="500" fill="hold"/>
                                        <p:tgtEl>
                                          <p:spTgt spid="122"/>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0"/>
                                  </p:stCondLst>
                                  <p:childTnLst>
                                    <p:set>
                                      <p:cBhvr>
                                        <p:cTn id="134" dur="1" fill="hold">
                                          <p:stCondLst>
                                            <p:cond delay="0"/>
                                          </p:stCondLst>
                                        </p:cTn>
                                        <p:tgtEl>
                                          <p:spTgt spid="123"/>
                                        </p:tgtEl>
                                        <p:attrNameLst>
                                          <p:attrName>style.visibility</p:attrName>
                                        </p:attrNameLst>
                                      </p:cBhvr>
                                      <p:to>
                                        <p:strVal val="visible"/>
                                      </p:to>
                                    </p:set>
                                    <p:anim calcmode="lin" valueType="num">
                                      <p:cBhvr additive="base">
                                        <p:cTn id="135" dur="500" fill="hold"/>
                                        <p:tgtEl>
                                          <p:spTgt spid="123"/>
                                        </p:tgtEl>
                                        <p:attrNameLst>
                                          <p:attrName>ppt_x</p:attrName>
                                        </p:attrNameLst>
                                      </p:cBhvr>
                                      <p:tavLst>
                                        <p:tav tm="0">
                                          <p:val>
                                            <p:strVal val="0-#ppt_w/2"/>
                                          </p:val>
                                        </p:tav>
                                        <p:tav tm="100000">
                                          <p:val>
                                            <p:strVal val="#ppt_x"/>
                                          </p:val>
                                        </p:tav>
                                      </p:tavLst>
                                    </p:anim>
                                    <p:anim calcmode="lin" valueType="num">
                                      <p:cBhvr additive="base">
                                        <p:cTn id="136" dur="500" fill="hold"/>
                                        <p:tgtEl>
                                          <p:spTgt spid="123"/>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0"/>
                                  </p:stCondLst>
                                  <p:childTnLst>
                                    <p:set>
                                      <p:cBhvr>
                                        <p:cTn id="138" dur="1" fill="hold">
                                          <p:stCondLst>
                                            <p:cond delay="0"/>
                                          </p:stCondLst>
                                        </p:cTn>
                                        <p:tgtEl>
                                          <p:spTgt spid="124"/>
                                        </p:tgtEl>
                                        <p:attrNameLst>
                                          <p:attrName>style.visibility</p:attrName>
                                        </p:attrNameLst>
                                      </p:cBhvr>
                                      <p:to>
                                        <p:strVal val="visible"/>
                                      </p:to>
                                    </p:set>
                                    <p:anim calcmode="lin" valueType="num">
                                      <p:cBhvr additive="base">
                                        <p:cTn id="139" dur="500" fill="hold"/>
                                        <p:tgtEl>
                                          <p:spTgt spid="124"/>
                                        </p:tgtEl>
                                        <p:attrNameLst>
                                          <p:attrName>ppt_x</p:attrName>
                                        </p:attrNameLst>
                                      </p:cBhvr>
                                      <p:tavLst>
                                        <p:tav tm="0">
                                          <p:val>
                                            <p:strVal val="0-#ppt_w/2"/>
                                          </p:val>
                                        </p:tav>
                                        <p:tav tm="100000">
                                          <p:val>
                                            <p:strVal val="#ppt_x"/>
                                          </p:val>
                                        </p:tav>
                                      </p:tavLst>
                                    </p:anim>
                                    <p:anim calcmode="lin" valueType="num">
                                      <p:cBhvr additive="base">
                                        <p:cTn id="140" dur="500" fill="hold"/>
                                        <p:tgtEl>
                                          <p:spTgt spid="124"/>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0"/>
                                  </p:stCondLst>
                                  <p:childTnLst>
                                    <p:set>
                                      <p:cBhvr>
                                        <p:cTn id="142" dur="1" fill="hold">
                                          <p:stCondLst>
                                            <p:cond delay="0"/>
                                          </p:stCondLst>
                                        </p:cTn>
                                        <p:tgtEl>
                                          <p:spTgt spid="125"/>
                                        </p:tgtEl>
                                        <p:attrNameLst>
                                          <p:attrName>style.visibility</p:attrName>
                                        </p:attrNameLst>
                                      </p:cBhvr>
                                      <p:to>
                                        <p:strVal val="visible"/>
                                      </p:to>
                                    </p:set>
                                    <p:anim calcmode="lin" valueType="num">
                                      <p:cBhvr additive="base">
                                        <p:cTn id="143" dur="500" fill="hold"/>
                                        <p:tgtEl>
                                          <p:spTgt spid="125"/>
                                        </p:tgtEl>
                                        <p:attrNameLst>
                                          <p:attrName>ppt_x</p:attrName>
                                        </p:attrNameLst>
                                      </p:cBhvr>
                                      <p:tavLst>
                                        <p:tav tm="0">
                                          <p:val>
                                            <p:strVal val="0-#ppt_w/2"/>
                                          </p:val>
                                        </p:tav>
                                        <p:tav tm="100000">
                                          <p:val>
                                            <p:strVal val="#ppt_x"/>
                                          </p:val>
                                        </p:tav>
                                      </p:tavLst>
                                    </p:anim>
                                    <p:anim calcmode="lin" valueType="num">
                                      <p:cBhvr additive="base">
                                        <p:cTn id="144" dur="500" fill="hold"/>
                                        <p:tgtEl>
                                          <p:spTgt spid="125"/>
                                        </p:tgtEl>
                                        <p:attrNameLst>
                                          <p:attrName>ppt_y</p:attrName>
                                        </p:attrNameLst>
                                      </p:cBhvr>
                                      <p:tavLst>
                                        <p:tav tm="0">
                                          <p:val>
                                            <p:strVal val="#ppt_y"/>
                                          </p:val>
                                        </p:tav>
                                        <p:tav tm="100000">
                                          <p:val>
                                            <p:strVal val="#ppt_y"/>
                                          </p:val>
                                        </p:tav>
                                      </p:tavLst>
                                    </p:anim>
                                  </p:childTnLst>
                                </p:cTn>
                              </p:par>
                              <p:par>
                                <p:cTn id="145" presetID="2" presetClass="entr" presetSubtype="8" fill="hold" grpId="0" nodeType="withEffect">
                                  <p:stCondLst>
                                    <p:cond delay="0"/>
                                  </p:stCondLst>
                                  <p:childTnLst>
                                    <p:set>
                                      <p:cBhvr>
                                        <p:cTn id="146" dur="1" fill="hold">
                                          <p:stCondLst>
                                            <p:cond delay="0"/>
                                          </p:stCondLst>
                                        </p:cTn>
                                        <p:tgtEl>
                                          <p:spTgt spid="126"/>
                                        </p:tgtEl>
                                        <p:attrNameLst>
                                          <p:attrName>style.visibility</p:attrName>
                                        </p:attrNameLst>
                                      </p:cBhvr>
                                      <p:to>
                                        <p:strVal val="visible"/>
                                      </p:to>
                                    </p:set>
                                    <p:anim calcmode="lin" valueType="num">
                                      <p:cBhvr additive="base">
                                        <p:cTn id="147" dur="500" fill="hold"/>
                                        <p:tgtEl>
                                          <p:spTgt spid="126"/>
                                        </p:tgtEl>
                                        <p:attrNameLst>
                                          <p:attrName>ppt_x</p:attrName>
                                        </p:attrNameLst>
                                      </p:cBhvr>
                                      <p:tavLst>
                                        <p:tav tm="0">
                                          <p:val>
                                            <p:strVal val="0-#ppt_w/2"/>
                                          </p:val>
                                        </p:tav>
                                        <p:tav tm="100000">
                                          <p:val>
                                            <p:strVal val="#ppt_x"/>
                                          </p:val>
                                        </p:tav>
                                      </p:tavLst>
                                    </p:anim>
                                    <p:anim calcmode="lin" valueType="num">
                                      <p:cBhvr additive="base">
                                        <p:cTn id="148" dur="500" fill="hold"/>
                                        <p:tgtEl>
                                          <p:spTgt spid="126"/>
                                        </p:tgtEl>
                                        <p:attrNameLst>
                                          <p:attrName>ppt_y</p:attrName>
                                        </p:attrNameLst>
                                      </p:cBhvr>
                                      <p:tavLst>
                                        <p:tav tm="0">
                                          <p:val>
                                            <p:strVal val="#ppt_y"/>
                                          </p:val>
                                        </p:tav>
                                        <p:tav tm="100000">
                                          <p:val>
                                            <p:strVal val="#ppt_y"/>
                                          </p:val>
                                        </p:tav>
                                      </p:tavLst>
                                    </p:anim>
                                  </p:childTnLst>
                                </p:cTn>
                              </p:par>
                              <p:par>
                                <p:cTn id="149" presetID="2" presetClass="entr" presetSubtype="8" fill="hold" grpId="0" nodeType="withEffect">
                                  <p:stCondLst>
                                    <p:cond delay="0"/>
                                  </p:stCondLst>
                                  <p:childTnLst>
                                    <p:set>
                                      <p:cBhvr>
                                        <p:cTn id="150" dur="1" fill="hold">
                                          <p:stCondLst>
                                            <p:cond delay="0"/>
                                          </p:stCondLst>
                                        </p:cTn>
                                        <p:tgtEl>
                                          <p:spTgt spid="127"/>
                                        </p:tgtEl>
                                        <p:attrNameLst>
                                          <p:attrName>style.visibility</p:attrName>
                                        </p:attrNameLst>
                                      </p:cBhvr>
                                      <p:to>
                                        <p:strVal val="visible"/>
                                      </p:to>
                                    </p:set>
                                    <p:anim calcmode="lin" valueType="num">
                                      <p:cBhvr additive="base">
                                        <p:cTn id="151" dur="500" fill="hold"/>
                                        <p:tgtEl>
                                          <p:spTgt spid="127"/>
                                        </p:tgtEl>
                                        <p:attrNameLst>
                                          <p:attrName>ppt_x</p:attrName>
                                        </p:attrNameLst>
                                      </p:cBhvr>
                                      <p:tavLst>
                                        <p:tav tm="0">
                                          <p:val>
                                            <p:strVal val="0-#ppt_w/2"/>
                                          </p:val>
                                        </p:tav>
                                        <p:tav tm="100000">
                                          <p:val>
                                            <p:strVal val="#ppt_x"/>
                                          </p:val>
                                        </p:tav>
                                      </p:tavLst>
                                    </p:anim>
                                    <p:anim calcmode="lin" valueType="num">
                                      <p:cBhvr additive="base">
                                        <p:cTn id="152" dur="500" fill="hold"/>
                                        <p:tgtEl>
                                          <p:spTgt spid="127"/>
                                        </p:tgtEl>
                                        <p:attrNameLst>
                                          <p:attrName>ppt_y</p:attrName>
                                        </p:attrNameLst>
                                      </p:cBhvr>
                                      <p:tavLst>
                                        <p:tav tm="0">
                                          <p:val>
                                            <p:strVal val="#ppt_y"/>
                                          </p:val>
                                        </p:tav>
                                        <p:tav tm="100000">
                                          <p:val>
                                            <p:strVal val="#ppt_y"/>
                                          </p:val>
                                        </p:tav>
                                      </p:tavLst>
                                    </p:anim>
                                  </p:childTnLst>
                                </p:cTn>
                              </p:par>
                              <p:par>
                                <p:cTn id="153" presetID="2" presetClass="entr" presetSubtype="8" fill="hold" grpId="0" nodeType="with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additive="base">
                                        <p:cTn id="155" dur="500" fill="hold"/>
                                        <p:tgtEl>
                                          <p:spTgt spid="128"/>
                                        </p:tgtEl>
                                        <p:attrNameLst>
                                          <p:attrName>ppt_x</p:attrName>
                                        </p:attrNameLst>
                                      </p:cBhvr>
                                      <p:tavLst>
                                        <p:tav tm="0">
                                          <p:val>
                                            <p:strVal val="0-#ppt_w/2"/>
                                          </p:val>
                                        </p:tav>
                                        <p:tav tm="100000">
                                          <p:val>
                                            <p:strVal val="#ppt_x"/>
                                          </p:val>
                                        </p:tav>
                                      </p:tavLst>
                                    </p:anim>
                                    <p:anim calcmode="lin" valueType="num">
                                      <p:cBhvr additive="base">
                                        <p:cTn id="156" dur="50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2" fill="hold" grpId="0" nodeType="clickEffect">
                                  <p:stCondLst>
                                    <p:cond delay="0"/>
                                  </p:stCondLst>
                                  <p:childTnLst>
                                    <p:set>
                                      <p:cBhvr>
                                        <p:cTn id="160" dur="1" fill="hold">
                                          <p:stCondLst>
                                            <p:cond delay="0"/>
                                          </p:stCondLst>
                                        </p:cTn>
                                        <p:tgtEl>
                                          <p:spTgt spid="90"/>
                                        </p:tgtEl>
                                        <p:attrNameLst>
                                          <p:attrName>style.visibility</p:attrName>
                                        </p:attrNameLst>
                                      </p:cBhvr>
                                      <p:to>
                                        <p:strVal val="visible"/>
                                      </p:to>
                                    </p:set>
                                    <p:anim calcmode="lin" valueType="num">
                                      <p:cBhvr additive="base">
                                        <p:cTn id="161" dur="500" fill="hold"/>
                                        <p:tgtEl>
                                          <p:spTgt spid="90"/>
                                        </p:tgtEl>
                                        <p:attrNameLst>
                                          <p:attrName>ppt_x</p:attrName>
                                        </p:attrNameLst>
                                      </p:cBhvr>
                                      <p:tavLst>
                                        <p:tav tm="0">
                                          <p:val>
                                            <p:strVal val="1+#ppt_w/2"/>
                                          </p:val>
                                        </p:tav>
                                        <p:tav tm="100000">
                                          <p:val>
                                            <p:strVal val="#ppt_x"/>
                                          </p:val>
                                        </p:tav>
                                      </p:tavLst>
                                    </p:anim>
                                    <p:anim calcmode="lin" valueType="num">
                                      <p:cBhvr additive="base">
                                        <p:cTn id="162" dur="500" fill="hold"/>
                                        <p:tgtEl>
                                          <p:spTgt spid="90"/>
                                        </p:tgtEl>
                                        <p:attrNameLst>
                                          <p:attrName>ppt_y</p:attrName>
                                        </p:attrNameLst>
                                      </p:cBhvr>
                                      <p:tavLst>
                                        <p:tav tm="0">
                                          <p:val>
                                            <p:strVal val="#ppt_y"/>
                                          </p:val>
                                        </p:tav>
                                        <p:tav tm="100000">
                                          <p:val>
                                            <p:strVal val="#ppt_y"/>
                                          </p:val>
                                        </p:tav>
                                      </p:tavLst>
                                    </p:anim>
                                  </p:childTnLst>
                                </p:cTn>
                              </p:par>
                              <p:par>
                                <p:cTn id="163" presetID="2" presetClass="entr" presetSubtype="2" fill="hold" grpId="0" nodeType="withEffect">
                                  <p:stCondLst>
                                    <p:cond delay="0"/>
                                  </p:stCondLst>
                                  <p:childTnLst>
                                    <p:set>
                                      <p:cBhvr>
                                        <p:cTn id="164" dur="1" fill="hold">
                                          <p:stCondLst>
                                            <p:cond delay="0"/>
                                          </p:stCondLst>
                                        </p:cTn>
                                        <p:tgtEl>
                                          <p:spTgt spid="97"/>
                                        </p:tgtEl>
                                        <p:attrNameLst>
                                          <p:attrName>style.visibility</p:attrName>
                                        </p:attrNameLst>
                                      </p:cBhvr>
                                      <p:to>
                                        <p:strVal val="visible"/>
                                      </p:to>
                                    </p:set>
                                    <p:anim calcmode="lin" valueType="num">
                                      <p:cBhvr additive="base">
                                        <p:cTn id="165" dur="500" fill="hold"/>
                                        <p:tgtEl>
                                          <p:spTgt spid="97"/>
                                        </p:tgtEl>
                                        <p:attrNameLst>
                                          <p:attrName>ppt_x</p:attrName>
                                        </p:attrNameLst>
                                      </p:cBhvr>
                                      <p:tavLst>
                                        <p:tav tm="0">
                                          <p:val>
                                            <p:strVal val="1+#ppt_w/2"/>
                                          </p:val>
                                        </p:tav>
                                        <p:tav tm="100000">
                                          <p:val>
                                            <p:strVal val="#ppt_x"/>
                                          </p:val>
                                        </p:tav>
                                      </p:tavLst>
                                    </p:anim>
                                    <p:anim calcmode="lin" valueType="num">
                                      <p:cBhvr additive="base">
                                        <p:cTn id="166" dur="500" fill="hold"/>
                                        <p:tgtEl>
                                          <p:spTgt spid="97"/>
                                        </p:tgtEl>
                                        <p:attrNameLst>
                                          <p:attrName>ppt_y</p:attrName>
                                        </p:attrNameLst>
                                      </p:cBhvr>
                                      <p:tavLst>
                                        <p:tav tm="0">
                                          <p:val>
                                            <p:strVal val="#ppt_y"/>
                                          </p:val>
                                        </p:tav>
                                        <p:tav tm="100000">
                                          <p:val>
                                            <p:strVal val="#ppt_y"/>
                                          </p:val>
                                        </p:tav>
                                      </p:tavLst>
                                    </p:anim>
                                  </p:childTnLst>
                                </p:cTn>
                              </p:par>
                              <p:par>
                                <p:cTn id="167" presetID="2" presetClass="entr" presetSubtype="2" fill="hold" grpId="0" nodeType="withEffect">
                                  <p:stCondLst>
                                    <p:cond delay="0"/>
                                  </p:stCondLst>
                                  <p:childTnLst>
                                    <p:set>
                                      <p:cBhvr>
                                        <p:cTn id="168" dur="1" fill="hold">
                                          <p:stCondLst>
                                            <p:cond delay="0"/>
                                          </p:stCondLst>
                                        </p:cTn>
                                        <p:tgtEl>
                                          <p:spTgt spid="129"/>
                                        </p:tgtEl>
                                        <p:attrNameLst>
                                          <p:attrName>style.visibility</p:attrName>
                                        </p:attrNameLst>
                                      </p:cBhvr>
                                      <p:to>
                                        <p:strVal val="visible"/>
                                      </p:to>
                                    </p:set>
                                    <p:anim calcmode="lin" valueType="num">
                                      <p:cBhvr additive="base">
                                        <p:cTn id="169" dur="500" fill="hold"/>
                                        <p:tgtEl>
                                          <p:spTgt spid="129"/>
                                        </p:tgtEl>
                                        <p:attrNameLst>
                                          <p:attrName>ppt_x</p:attrName>
                                        </p:attrNameLst>
                                      </p:cBhvr>
                                      <p:tavLst>
                                        <p:tav tm="0">
                                          <p:val>
                                            <p:strVal val="1+#ppt_w/2"/>
                                          </p:val>
                                        </p:tav>
                                        <p:tav tm="100000">
                                          <p:val>
                                            <p:strVal val="#ppt_x"/>
                                          </p:val>
                                        </p:tav>
                                      </p:tavLst>
                                    </p:anim>
                                    <p:anim calcmode="lin" valueType="num">
                                      <p:cBhvr additive="base">
                                        <p:cTn id="170" dur="500" fill="hold"/>
                                        <p:tgtEl>
                                          <p:spTgt spid="129"/>
                                        </p:tgtEl>
                                        <p:attrNameLst>
                                          <p:attrName>ppt_y</p:attrName>
                                        </p:attrNameLst>
                                      </p:cBhvr>
                                      <p:tavLst>
                                        <p:tav tm="0">
                                          <p:val>
                                            <p:strVal val="#ppt_y"/>
                                          </p:val>
                                        </p:tav>
                                        <p:tav tm="100000">
                                          <p:val>
                                            <p:strVal val="#ppt_y"/>
                                          </p:val>
                                        </p:tav>
                                      </p:tavLst>
                                    </p:anim>
                                  </p:childTnLst>
                                </p:cTn>
                              </p:par>
                              <p:par>
                                <p:cTn id="171" presetID="2" presetClass="entr" presetSubtype="2" fill="hold" grpId="0" nodeType="withEffect">
                                  <p:stCondLst>
                                    <p:cond delay="0"/>
                                  </p:stCondLst>
                                  <p:childTnLst>
                                    <p:set>
                                      <p:cBhvr>
                                        <p:cTn id="172" dur="1" fill="hold">
                                          <p:stCondLst>
                                            <p:cond delay="0"/>
                                          </p:stCondLst>
                                        </p:cTn>
                                        <p:tgtEl>
                                          <p:spTgt spid="130"/>
                                        </p:tgtEl>
                                        <p:attrNameLst>
                                          <p:attrName>style.visibility</p:attrName>
                                        </p:attrNameLst>
                                      </p:cBhvr>
                                      <p:to>
                                        <p:strVal val="visible"/>
                                      </p:to>
                                    </p:set>
                                    <p:anim calcmode="lin" valueType="num">
                                      <p:cBhvr additive="base">
                                        <p:cTn id="173" dur="500" fill="hold"/>
                                        <p:tgtEl>
                                          <p:spTgt spid="130"/>
                                        </p:tgtEl>
                                        <p:attrNameLst>
                                          <p:attrName>ppt_x</p:attrName>
                                        </p:attrNameLst>
                                      </p:cBhvr>
                                      <p:tavLst>
                                        <p:tav tm="0">
                                          <p:val>
                                            <p:strVal val="1+#ppt_w/2"/>
                                          </p:val>
                                        </p:tav>
                                        <p:tav tm="100000">
                                          <p:val>
                                            <p:strVal val="#ppt_x"/>
                                          </p:val>
                                        </p:tav>
                                      </p:tavLst>
                                    </p:anim>
                                    <p:anim calcmode="lin" valueType="num">
                                      <p:cBhvr additive="base">
                                        <p:cTn id="174" dur="500" fill="hold"/>
                                        <p:tgtEl>
                                          <p:spTgt spid="130"/>
                                        </p:tgtEl>
                                        <p:attrNameLst>
                                          <p:attrName>ppt_y</p:attrName>
                                        </p:attrNameLst>
                                      </p:cBhvr>
                                      <p:tavLst>
                                        <p:tav tm="0">
                                          <p:val>
                                            <p:strVal val="#ppt_y"/>
                                          </p:val>
                                        </p:tav>
                                        <p:tav tm="100000">
                                          <p:val>
                                            <p:strVal val="#ppt_y"/>
                                          </p:val>
                                        </p:tav>
                                      </p:tavLst>
                                    </p:anim>
                                  </p:childTnLst>
                                </p:cTn>
                              </p:par>
                              <p:par>
                                <p:cTn id="175" presetID="2" presetClass="entr" presetSubtype="2" fill="hold" nodeType="withEffect">
                                  <p:stCondLst>
                                    <p:cond delay="0"/>
                                  </p:stCondLst>
                                  <p:childTnLst>
                                    <p:set>
                                      <p:cBhvr>
                                        <p:cTn id="176" dur="1" fill="hold">
                                          <p:stCondLst>
                                            <p:cond delay="0"/>
                                          </p:stCondLst>
                                        </p:cTn>
                                        <p:tgtEl>
                                          <p:spTgt spid="131"/>
                                        </p:tgtEl>
                                        <p:attrNameLst>
                                          <p:attrName>style.visibility</p:attrName>
                                        </p:attrNameLst>
                                      </p:cBhvr>
                                      <p:to>
                                        <p:strVal val="visible"/>
                                      </p:to>
                                    </p:set>
                                    <p:anim calcmode="lin" valueType="num">
                                      <p:cBhvr additive="base">
                                        <p:cTn id="177" dur="500" fill="hold"/>
                                        <p:tgtEl>
                                          <p:spTgt spid="131"/>
                                        </p:tgtEl>
                                        <p:attrNameLst>
                                          <p:attrName>ppt_x</p:attrName>
                                        </p:attrNameLst>
                                      </p:cBhvr>
                                      <p:tavLst>
                                        <p:tav tm="0">
                                          <p:val>
                                            <p:strVal val="1+#ppt_w/2"/>
                                          </p:val>
                                        </p:tav>
                                        <p:tav tm="100000">
                                          <p:val>
                                            <p:strVal val="#ppt_x"/>
                                          </p:val>
                                        </p:tav>
                                      </p:tavLst>
                                    </p:anim>
                                    <p:anim calcmode="lin" valueType="num">
                                      <p:cBhvr additive="base">
                                        <p:cTn id="178" dur="500" fill="hold"/>
                                        <p:tgtEl>
                                          <p:spTgt spid="131"/>
                                        </p:tgtEl>
                                        <p:attrNameLst>
                                          <p:attrName>ppt_y</p:attrName>
                                        </p:attrNameLst>
                                      </p:cBhvr>
                                      <p:tavLst>
                                        <p:tav tm="0">
                                          <p:val>
                                            <p:strVal val="#ppt_y"/>
                                          </p:val>
                                        </p:tav>
                                        <p:tav tm="100000">
                                          <p:val>
                                            <p:strVal val="#ppt_y"/>
                                          </p:val>
                                        </p:tav>
                                      </p:tavLst>
                                    </p:anim>
                                  </p:childTnLst>
                                </p:cTn>
                              </p:par>
                              <p:par>
                                <p:cTn id="179" presetID="2" presetClass="entr" presetSubtype="2" fill="hold" nodeType="withEffect">
                                  <p:stCondLst>
                                    <p:cond delay="0"/>
                                  </p:stCondLst>
                                  <p:childTnLst>
                                    <p:set>
                                      <p:cBhvr>
                                        <p:cTn id="180" dur="1" fill="hold">
                                          <p:stCondLst>
                                            <p:cond delay="0"/>
                                          </p:stCondLst>
                                        </p:cTn>
                                        <p:tgtEl>
                                          <p:spTgt spid="132"/>
                                        </p:tgtEl>
                                        <p:attrNameLst>
                                          <p:attrName>style.visibility</p:attrName>
                                        </p:attrNameLst>
                                      </p:cBhvr>
                                      <p:to>
                                        <p:strVal val="visible"/>
                                      </p:to>
                                    </p:set>
                                    <p:anim calcmode="lin" valueType="num">
                                      <p:cBhvr additive="base">
                                        <p:cTn id="181" dur="500" fill="hold"/>
                                        <p:tgtEl>
                                          <p:spTgt spid="132"/>
                                        </p:tgtEl>
                                        <p:attrNameLst>
                                          <p:attrName>ppt_x</p:attrName>
                                        </p:attrNameLst>
                                      </p:cBhvr>
                                      <p:tavLst>
                                        <p:tav tm="0">
                                          <p:val>
                                            <p:strVal val="1+#ppt_w/2"/>
                                          </p:val>
                                        </p:tav>
                                        <p:tav tm="100000">
                                          <p:val>
                                            <p:strVal val="#ppt_x"/>
                                          </p:val>
                                        </p:tav>
                                      </p:tavLst>
                                    </p:anim>
                                    <p:anim calcmode="lin" valueType="num">
                                      <p:cBhvr additive="base">
                                        <p:cTn id="18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94" grpId="0"/>
      <p:bldP spid="95" grpId="0"/>
      <p:bldP spid="96" grpId="0"/>
      <p:bldP spid="97" grpId="0"/>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P spid="113" grpId="0" animBg="1"/>
      <p:bldP spid="114" grpId="0" animBg="1"/>
      <p:bldP spid="115" grpId="0" animBg="1"/>
      <p:bldP spid="116" grpId="0" animBg="1"/>
      <p:bldP spid="117" grpId="0" animBg="1"/>
      <p:bldP spid="118" grpId="0"/>
      <p:bldP spid="119" grpId="0"/>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429625" cy="5143500"/>
          </a:xfrm>
          <a:prstGeom prst="rect">
            <a:avLst/>
          </a:prstGeom>
        </p:spPr>
      </p:pic>
      <p:sp>
        <p:nvSpPr>
          <p:cNvPr id="53" name="矩形 52"/>
          <p:cNvSpPr/>
          <p:nvPr/>
        </p:nvSpPr>
        <p:spPr>
          <a:xfrm>
            <a:off x="757196" y="2644761"/>
            <a:ext cx="380882"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54" name="矩形 53"/>
          <p:cNvSpPr/>
          <p:nvPr/>
        </p:nvSpPr>
        <p:spPr>
          <a:xfrm>
            <a:off x="1507922" y="2644761"/>
            <a:ext cx="3566011"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55" name="TextBox 54"/>
          <p:cNvSpPr txBox="1"/>
          <p:nvPr/>
        </p:nvSpPr>
        <p:spPr>
          <a:xfrm>
            <a:off x="1535812" y="925357"/>
            <a:ext cx="1362825" cy="707734"/>
          </a:xfrm>
          <a:prstGeom prst="rect">
            <a:avLst/>
          </a:prstGeom>
          <a:noFill/>
        </p:spPr>
        <p:txBody>
          <a:bodyPr wrap="none" lIns="91416" tIns="45708" rIns="91416" bIns="45708" rtlCol="0">
            <a:spAutoFit/>
          </a:bodyPr>
          <a:lstStyle/>
          <a:p>
            <a:pPr defTabSz="685800" fontAlgn="auto">
              <a:spcBef>
                <a:spcPts val="0"/>
              </a:spcBef>
              <a:spcAft>
                <a:spcPts val="0"/>
              </a:spcAft>
              <a:defRPr/>
            </a:pPr>
            <a:r>
              <a:rPr lang="zh-CN" altLang="en-US" sz="4000" b="1" dirty="0">
                <a:solidFill>
                  <a:srgbClr val="78482F"/>
                </a:solidFill>
                <a:latin typeface="+mn-lt"/>
                <a:ea typeface="+mn-ea"/>
                <a:cs typeface="+mn-ea"/>
                <a:sym typeface="+mn-lt"/>
              </a:rPr>
              <a:t>目 录</a:t>
            </a:r>
            <a:endParaRPr lang="zh-CN" altLang="en-US" sz="4000" b="1" dirty="0">
              <a:solidFill>
                <a:srgbClr val="78482F"/>
              </a:solidFill>
              <a:latin typeface="+mn-lt"/>
              <a:ea typeface="+mn-ea"/>
              <a:cs typeface="+mn-ea"/>
              <a:sym typeface="+mn-lt"/>
            </a:endParaRPr>
          </a:p>
        </p:txBody>
      </p:sp>
      <p:sp>
        <p:nvSpPr>
          <p:cNvPr id="56" name="TextBox 55"/>
          <p:cNvSpPr txBox="1"/>
          <p:nvPr/>
        </p:nvSpPr>
        <p:spPr>
          <a:xfrm>
            <a:off x="1464638" y="1625685"/>
            <a:ext cx="1509339" cy="461512"/>
          </a:xfrm>
          <a:prstGeom prst="rect">
            <a:avLst/>
          </a:prstGeom>
          <a:noFill/>
        </p:spPr>
        <p:txBody>
          <a:bodyPr wrap="none" lIns="91416" tIns="45708" rIns="91416" bIns="45708" rtlCol="0">
            <a:spAutoFit/>
          </a:bodyPr>
          <a:lstStyle/>
          <a:p>
            <a:pPr defTabSz="685800" fontAlgn="auto">
              <a:spcBef>
                <a:spcPts val="0"/>
              </a:spcBef>
              <a:spcAft>
                <a:spcPts val="0"/>
              </a:spcAft>
              <a:defRPr/>
            </a:pPr>
            <a:r>
              <a:rPr lang="en-US" altLang="zh-CN" sz="2400" dirty="0">
                <a:solidFill>
                  <a:srgbClr val="78482F"/>
                </a:solidFill>
                <a:latin typeface="+mn-lt"/>
                <a:ea typeface="+mn-ea"/>
                <a:cs typeface="+mn-ea"/>
                <a:sym typeface="+mn-lt"/>
              </a:rPr>
              <a:t>Contents</a:t>
            </a:r>
            <a:endParaRPr lang="zh-CN" altLang="en-US" sz="2400" dirty="0">
              <a:solidFill>
                <a:srgbClr val="78482F"/>
              </a:solidFill>
              <a:latin typeface="+mn-lt"/>
              <a:ea typeface="+mn-ea"/>
              <a:cs typeface="+mn-ea"/>
              <a:sym typeface="+mn-lt"/>
            </a:endParaRPr>
          </a:p>
        </p:txBody>
      </p:sp>
      <p:sp>
        <p:nvSpPr>
          <p:cNvPr id="57" name="等腰三角形 56"/>
          <p:cNvSpPr/>
          <p:nvPr/>
        </p:nvSpPr>
        <p:spPr>
          <a:xfrm rot="5400000" flipV="1">
            <a:off x="1210103" y="1128523"/>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8" name="等腰三角形 57"/>
          <p:cNvSpPr/>
          <p:nvPr/>
        </p:nvSpPr>
        <p:spPr>
          <a:xfrm rot="16200000" flipH="1" flipV="1">
            <a:off x="2844112" y="1128523"/>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9" name="TextBox 31"/>
          <p:cNvSpPr txBox="1"/>
          <p:nvPr/>
        </p:nvSpPr>
        <p:spPr>
          <a:xfrm>
            <a:off x="757198" y="2642382"/>
            <a:ext cx="498805" cy="399987"/>
          </a:xfrm>
          <a:prstGeom prst="rect">
            <a:avLst/>
          </a:prstGeom>
          <a:solidFill>
            <a:srgbClr val="5D16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000" dirty="0">
                <a:solidFill>
                  <a:prstClr val="white"/>
                </a:solidFill>
                <a:cs typeface="+mn-ea"/>
                <a:sym typeface="+mn-lt"/>
              </a:rPr>
              <a:t>01</a:t>
            </a:r>
            <a:endParaRPr lang="zh-CN" altLang="en-US" sz="2000" dirty="0">
              <a:solidFill>
                <a:prstClr val="white"/>
              </a:solidFill>
              <a:cs typeface="+mn-ea"/>
              <a:sym typeface="+mn-lt"/>
            </a:endParaRPr>
          </a:p>
        </p:txBody>
      </p:sp>
      <p:sp>
        <p:nvSpPr>
          <p:cNvPr id="60" name="TextBox 31"/>
          <p:cNvSpPr txBox="1"/>
          <p:nvPr/>
        </p:nvSpPr>
        <p:spPr>
          <a:xfrm>
            <a:off x="1600278" y="2673671"/>
            <a:ext cx="3108952" cy="3230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500" dirty="0">
                <a:solidFill>
                  <a:prstClr val="white"/>
                </a:solidFill>
                <a:cs typeface="+mn-ea"/>
                <a:sym typeface="+mn-lt"/>
              </a:rPr>
              <a:t>点击添加相关的文字标题内容</a:t>
            </a:r>
            <a:endParaRPr lang="zh-CN" altLang="en-US" sz="1500" dirty="0">
              <a:solidFill>
                <a:prstClr val="white"/>
              </a:solidFill>
              <a:cs typeface="+mn-ea"/>
              <a:sym typeface="+mn-lt"/>
            </a:endParaRPr>
          </a:p>
        </p:txBody>
      </p:sp>
      <p:sp>
        <p:nvSpPr>
          <p:cNvPr id="61" name="矩形 60"/>
          <p:cNvSpPr/>
          <p:nvPr/>
        </p:nvSpPr>
        <p:spPr>
          <a:xfrm>
            <a:off x="757196" y="3177996"/>
            <a:ext cx="380882"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62" name="矩形 61"/>
          <p:cNvSpPr/>
          <p:nvPr/>
        </p:nvSpPr>
        <p:spPr>
          <a:xfrm>
            <a:off x="1507922" y="3177996"/>
            <a:ext cx="3566011"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63" name="TextBox 31"/>
          <p:cNvSpPr txBox="1"/>
          <p:nvPr/>
        </p:nvSpPr>
        <p:spPr>
          <a:xfrm>
            <a:off x="757198" y="3172444"/>
            <a:ext cx="498805" cy="399987"/>
          </a:xfrm>
          <a:prstGeom prst="rect">
            <a:avLst/>
          </a:prstGeom>
          <a:solidFill>
            <a:srgbClr val="5D16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000" dirty="0">
                <a:solidFill>
                  <a:prstClr val="white"/>
                </a:solidFill>
                <a:cs typeface="+mn-ea"/>
                <a:sym typeface="+mn-lt"/>
              </a:rPr>
              <a:t>02</a:t>
            </a:r>
            <a:endParaRPr lang="zh-CN" altLang="en-US" sz="2000" dirty="0">
              <a:solidFill>
                <a:prstClr val="white"/>
              </a:solidFill>
              <a:cs typeface="+mn-ea"/>
              <a:sym typeface="+mn-lt"/>
            </a:endParaRPr>
          </a:p>
        </p:txBody>
      </p:sp>
      <p:sp>
        <p:nvSpPr>
          <p:cNvPr id="64" name="TextBox 31"/>
          <p:cNvSpPr txBox="1"/>
          <p:nvPr/>
        </p:nvSpPr>
        <p:spPr>
          <a:xfrm>
            <a:off x="1600278" y="3206907"/>
            <a:ext cx="3108952" cy="3230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500" dirty="0">
                <a:solidFill>
                  <a:prstClr val="white"/>
                </a:solidFill>
                <a:cs typeface="+mn-ea"/>
                <a:sym typeface="+mn-lt"/>
              </a:rPr>
              <a:t>点击添加相关的文字标题内容</a:t>
            </a:r>
            <a:endParaRPr lang="zh-CN" altLang="en-US" sz="1500" dirty="0">
              <a:solidFill>
                <a:prstClr val="white"/>
              </a:solidFill>
              <a:cs typeface="+mn-ea"/>
              <a:sym typeface="+mn-lt"/>
            </a:endParaRPr>
          </a:p>
        </p:txBody>
      </p:sp>
      <p:sp>
        <p:nvSpPr>
          <p:cNvPr id="65" name="矩形 64"/>
          <p:cNvSpPr/>
          <p:nvPr/>
        </p:nvSpPr>
        <p:spPr>
          <a:xfrm>
            <a:off x="757196" y="3692128"/>
            <a:ext cx="380882"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66" name="矩形 65"/>
          <p:cNvSpPr/>
          <p:nvPr/>
        </p:nvSpPr>
        <p:spPr>
          <a:xfrm>
            <a:off x="1507922" y="3692128"/>
            <a:ext cx="3566011"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67" name="TextBox 31"/>
          <p:cNvSpPr txBox="1"/>
          <p:nvPr/>
        </p:nvSpPr>
        <p:spPr>
          <a:xfrm>
            <a:off x="757198" y="3692129"/>
            <a:ext cx="498805" cy="399987"/>
          </a:xfrm>
          <a:prstGeom prst="rect">
            <a:avLst/>
          </a:prstGeom>
          <a:solidFill>
            <a:srgbClr val="5D16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000" dirty="0">
                <a:solidFill>
                  <a:prstClr val="white"/>
                </a:solidFill>
                <a:cs typeface="+mn-ea"/>
                <a:sym typeface="+mn-lt"/>
              </a:rPr>
              <a:t>03</a:t>
            </a:r>
            <a:endParaRPr lang="zh-CN" altLang="en-US" sz="2000" dirty="0">
              <a:solidFill>
                <a:prstClr val="white"/>
              </a:solidFill>
              <a:cs typeface="+mn-ea"/>
              <a:sym typeface="+mn-lt"/>
            </a:endParaRPr>
          </a:p>
        </p:txBody>
      </p:sp>
      <p:sp>
        <p:nvSpPr>
          <p:cNvPr id="68" name="TextBox 67"/>
          <p:cNvSpPr txBox="1"/>
          <p:nvPr/>
        </p:nvSpPr>
        <p:spPr>
          <a:xfrm>
            <a:off x="1600278" y="3721038"/>
            <a:ext cx="3108952" cy="3230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500" dirty="0">
                <a:solidFill>
                  <a:prstClr val="white"/>
                </a:solidFill>
                <a:cs typeface="+mn-ea"/>
                <a:sym typeface="+mn-lt"/>
              </a:rPr>
              <a:t>点击添加相关的文字标题内容</a:t>
            </a:r>
            <a:endParaRPr lang="zh-CN" altLang="en-US" sz="1500" dirty="0">
              <a:solidFill>
                <a:prstClr val="white"/>
              </a:solidFill>
              <a:cs typeface="+mn-ea"/>
              <a:sym typeface="+mn-lt"/>
            </a:endParaRPr>
          </a:p>
        </p:txBody>
      </p:sp>
      <p:sp>
        <p:nvSpPr>
          <p:cNvPr id="69" name="矩形 68"/>
          <p:cNvSpPr/>
          <p:nvPr/>
        </p:nvSpPr>
        <p:spPr>
          <a:xfrm>
            <a:off x="757196" y="4244467"/>
            <a:ext cx="380882"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70" name="矩形 69"/>
          <p:cNvSpPr/>
          <p:nvPr/>
        </p:nvSpPr>
        <p:spPr>
          <a:xfrm>
            <a:off x="1507922" y="4244467"/>
            <a:ext cx="3566011" cy="380882"/>
          </a:xfrm>
          <a:prstGeom prst="rect">
            <a:avLst/>
          </a:prstGeom>
          <a:solidFill>
            <a:srgbClr val="5D1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prstClr val="white"/>
              </a:solidFill>
              <a:cs typeface="+mn-ea"/>
              <a:sym typeface="+mn-lt"/>
            </a:endParaRPr>
          </a:p>
        </p:txBody>
      </p:sp>
      <p:sp>
        <p:nvSpPr>
          <p:cNvPr id="71" name="TextBox 31"/>
          <p:cNvSpPr txBox="1"/>
          <p:nvPr/>
        </p:nvSpPr>
        <p:spPr>
          <a:xfrm>
            <a:off x="757198" y="4244469"/>
            <a:ext cx="498805" cy="399987"/>
          </a:xfrm>
          <a:prstGeom prst="rect">
            <a:avLst/>
          </a:prstGeom>
          <a:solidFill>
            <a:srgbClr val="5D16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en-US" altLang="zh-CN" sz="2000" dirty="0">
                <a:solidFill>
                  <a:prstClr val="white"/>
                </a:solidFill>
                <a:cs typeface="+mn-ea"/>
                <a:sym typeface="+mn-lt"/>
              </a:rPr>
              <a:t>04</a:t>
            </a:r>
            <a:endParaRPr lang="zh-CN" altLang="en-US" sz="2000" dirty="0">
              <a:solidFill>
                <a:prstClr val="white"/>
              </a:solidFill>
              <a:cs typeface="+mn-ea"/>
              <a:sym typeface="+mn-lt"/>
            </a:endParaRPr>
          </a:p>
        </p:txBody>
      </p:sp>
      <p:sp>
        <p:nvSpPr>
          <p:cNvPr id="72" name="TextBox 31"/>
          <p:cNvSpPr txBox="1"/>
          <p:nvPr/>
        </p:nvSpPr>
        <p:spPr>
          <a:xfrm>
            <a:off x="1600278" y="4273378"/>
            <a:ext cx="3108952" cy="3230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fontAlgn="auto">
              <a:spcBef>
                <a:spcPts val="0"/>
              </a:spcBef>
              <a:spcAft>
                <a:spcPts val="0"/>
              </a:spcAft>
              <a:defRPr/>
            </a:pPr>
            <a:r>
              <a:rPr lang="zh-CN" altLang="en-US" sz="1500" dirty="0">
                <a:solidFill>
                  <a:prstClr val="white"/>
                </a:solidFill>
                <a:cs typeface="+mn-ea"/>
                <a:sym typeface="+mn-lt"/>
              </a:rPr>
              <a:t>点击添加相关的文字标题内容</a:t>
            </a:r>
            <a:endParaRPr lang="zh-CN" altLang="en-US" sz="1500" dirty="0">
              <a:solidFill>
                <a:prstClr val="white"/>
              </a:solidFill>
              <a:cs typeface="+mn-ea"/>
              <a:sym typeface="+mn-lt"/>
            </a:endParaRPr>
          </a:p>
        </p:txBody>
      </p:sp>
    </p:spTree>
  </p:cSld>
  <p:clrMapOvr>
    <a:masterClrMapping/>
  </p:clrMapOvr>
  <p:transition spd="slow" advClick="0" advTm="3713">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 presetClass="entr" presetSubtype="8" fill="hold" grpId="0" nodeType="afterEffect" p14:presetBounceEnd="80000">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14:bounceEnd="80000">
                                          <p:cBhvr additive="base">
                                            <p:cTn id="28" dur="500" fill="hold"/>
                                            <p:tgtEl>
                                              <p:spTgt spid="53"/>
                                            </p:tgtEl>
                                            <p:attrNameLst>
                                              <p:attrName>ppt_x</p:attrName>
                                            </p:attrNameLst>
                                          </p:cBhvr>
                                          <p:tavLst>
                                            <p:tav tm="0">
                                              <p:val>
                                                <p:strVal val="0-#ppt_w/2"/>
                                              </p:val>
                                            </p:tav>
                                            <p:tav tm="100000">
                                              <p:val>
                                                <p:strVal val="#ppt_x"/>
                                              </p:val>
                                            </p:tav>
                                          </p:tavLst>
                                        </p:anim>
                                        <p:anim calcmode="lin" valueType="num" p14:bounceEnd="80000">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80000">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14:bounceEnd="80000">
                                          <p:cBhvr additive="base">
                                            <p:cTn id="32" dur="500" fill="hold"/>
                                            <p:tgtEl>
                                              <p:spTgt spid="54"/>
                                            </p:tgtEl>
                                            <p:attrNameLst>
                                              <p:attrName>ppt_x</p:attrName>
                                            </p:attrNameLst>
                                          </p:cBhvr>
                                          <p:tavLst>
                                            <p:tav tm="0">
                                              <p:val>
                                                <p:strVal val="1+#ppt_w/2"/>
                                              </p:val>
                                            </p:tav>
                                            <p:tav tm="100000">
                                              <p:val>
                                                <p:strVal val="#ppt_x"/>
                                              </p:val>
                                            </p:tav>
                                          </p:tavLst>
                                        </p:anim>
                                        <p:anim calcmode="lin" valueType="num" p14:bounceEnd="80000">
                                          <p:cBhvr additive="base">
                                            <p:cTn id="33" dur="500" fill="hold"/>
                                            <p:tgtEl>
                                              <p:spTgt spid="54"/>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31"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 calcmode="lin" valueType="num">
                                          <p:cBhvr>
                                            <p:cTn id="39" dur="500" fill="hold"/>
                                            <p:tgtEl>
                                              <p:spTgt spid="59"/>
                                            </p:tgtEl>
                                            <p:attrNameLst>
                                              <p:attrName>style.rotation</p:attrName>
                                            </p:attrNameLst>
                                          </p:cBhvr>
                                          <p:tavLst>
                                            <p:tav tm="0">
                                              <p:val>
                                                <p:fltVal val="90"/>
                                              </p:val>
                                            </p:tav>
                                            <p:tav tm="100000">
                                              <p:val>
                                                <p:fltVal val="0"/>
                                              </p:val>
                                            </p:tav>
                                          </p:tavLst>
                                        </p:anim>
                                        <p:animEffect transition="in" filter="fade">
                                          <p:cBhvr>
                                            <p:cTn id="40" dur="500"/>
                                            <p:tgtEl>
                                              <p:spTgt spid="59"/>
                                            </p:tgtEl>
                                          </p:cBhvr>
                                        </p:animEffect>
                                      </p:childTnLst>
                                    </p:cTn>
                                  </p:par>
                                </p:childTnLst>
                              </p:cTn>
                            </p:par>
                            <p:par>
                              <p:cTn id="41" fill="hold">
                                <p:stCondLst>
                                  <p:cond delay="1500"/>
                                </p:stCondLst>
                                <p:childTnLst>
                                  <p:par>
                                    <p:cTn id="42" presetID="12" presetClass="entr" presetSubtype="4" fill="hold" grpId="0" nodeType="afterEffect">
                                      <p:stCondLst>
                                        <p:cond delay="0"/>
                                      </p:stCondLst>
                                      <p:iterate type="lt">
                                        <p:tmPct val="10000"/>
                                      </p:iterate>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p:tgtEl>
                                              <p:spTgt spid="60"/>
                                            </p:tgtEl>
                                            <p:attrNameLst>
                                              <p:attrName>ppt_y</p:attrName>
                                            </p:attrNameLst>
                                          </p:cBhvr>
                                          <p:tavLst>
                                            <p:tav tm="0">
                                              <p:val>
                                                <p:strVal val="#ppt_y+#ppt_h*1.125000"/>
                                              </p:val>
                                            </p:tav>
                                            <p:tav tm="100000">
                                              <p:val>
                                                <p:strVal val="#ppt_y"/>
                                              </p:val>
                                            </p:tav>
                                          </p:tavLst>
                                        </p:anim>
                                        <p:animEffect transition="in" filter="wipe(up)">
                                          <p:cBhvr>
                                            <p:cTn id="45" dur="500"/>
                                            <p:tgtEl>
                                              <p:spTgt spid="60"/>
                                            </p:tgtEl>
                                          </p:cBhvr>
                                        </p:animEffect>
                                      </p:childTnLst>
                                    </p:cTn>
                                  </p:par>
                                </p:childTnLst>
                              </p:cTn>
                            </p:par>
                            <p:par>
                              <p:cTn id="46" fill="hold">
                                <p:stCondLst>
                                  <p:cond delay="2599"/>
                                </p:stCondLst>
                                <p:childTnLst>
                                  <p:par>
                                    <p:cTn id="47" presetID="2" presetClass="entr" presetSubtype="8" fill="hold" grpId="0" nodeType="afterEffect" p14:presetBounceEnd="80000">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14:bounceEnd="80000">
                                          <p:cBhvr additive="base">
                                            <p:cTn id="49" dur="500" fill="hold"/>
                                            <p:tgtEl>
                                              <p:spTgt spid="61"/>
                                            </p:tgtEl>
                                            <p:attrNameLst>
                                              <p:attrName>ppt_x</p:attrName>
                                            </p:attrNameLst>
                                          </p:cBhvr>
                                          <p:tavLst>
                                            <p:tav tm="0">
                                              <p:val>
                                                <p:strVal val="0-#ppt_w/2"/>
                                              </p:val>
                                            </p:tav>
                                            <p:tav tm="100000">
                                              <p:val>
                                                <p:strVal val="#ppt_x"/>
                                              </p:val>
                                            </p:tav>
                                          </p:tavLst>
                                        </p:anim>
                                        <p:anim calcmode="lin" valueType="num" p14:bounceEnd="80000">
                                          <p:cBhvr additive="base">
                                            <p:cTn id="50" dur="500" fill="hold"/>
                                            <p:tgtEl>
                                              <p:spTgt spid="6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80000">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14:bounceEnd="80000">
                                          <p:cBhvr additive="base">
                                            <p:cTn id="53" dur="500" fill="hold"/>
                                            <p:tgtEl>
                                              <p:spTgt spid="62"/>
                                            </p:tgtEl>
                                            <p:attrNameLst>
                                              <p:attrName>ppt_x</p:attrName>
                                            </p:attrNameLst>
                                          </p:cBhvr>
                                          <p:tavLst>
                                            <p:tav tm="0">
                                              <p:val>
                                                <p:strVal val="1+#ppt_w/2"/>
                                              </p:val>
                                            </p:tav>
                                            <p:tav tm="100000">
                                              <p:val>
                                                <p:strVal val="#ppt_x"/>
                                              </p:val>
                                            </p:tav>
                                          </p:tavLst>
                                        </p:anim>
                                        <p:anim calcmode="lin" valueType="num" p14:bounceEnd="80000">
                                          <p:cBhvr additive="base">
                                            <p:cTn id="54" dur="500" fill="hold"/>
                                            <p:tgtEl>
                                              <p:spTgt spid="62"/>
                                            </p:tgtEl>
                                            <p:attrNameLst>
                                              <p:attrName>ppt_y</p:attrName>
                                            </p:attrNameLst>
                                          </p:cBhvr>
                                          <p:tavLst>
                                            <p:tav tm="0">
                                              <p:val>
                                                <p:strVal val="#ppt_y"/>
                                              </p:val>
                                            </p:tav>
                                            <p:tav tm="100000">
                                              <p:val>
                                                <p:strVal val="#ppt_y"/>
                                              </p:val>
                                            </p:tav>
                                          </p:tavLst>
                                        </p:anim>
                                      </p:childTnLst>
                                    </p:cTn>
                                  </p:par>
                                </p:childTnLst>
                              </p:cTn>
                            </p:par>
                            <p:par>
                              <p:cTn id="55" fill="hold">
                                <p:stCondLst>
                                  <p:cond delay="3099"/>
                                </p:stCondLst>
                                <p:childTnLst>
                                  <p:par>
                                    <p:cTn id="56" presetID="31"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 calcmode="lin" valueType="num">
                                          <p:cBhvr>
                                            <p:cTn id="58" dur="500" fill="hold"/>
                                            <p:tgtEl>
                                              <p:spTgt spid="63"/>
                                            </p:tgtEl>
                                            <p:attrNameLst>
                                              <p:attrName>ppt_w</p:attrName>
                                            </p:attrNameLst>
                                          </p:cBhvr>
                                          <p:tavLst>
                                            <p:tav tm="0">
                                              <p:val>
                                                <p:fltVal val="0"/>
                                              </p:val>
                                            </p:tav>
                                            <p:tav tm="100000">
                                              <p:val>
                                                <p:strVal val="#ppt_w"/>
                                              </p:val>
                                            </p:tav>
                                          </p:tavLst>
                                        </p:anim>
                                        <p:anim calcmode="lin" valueType="num">
                                          <p:cBhvr>
                                            <p:cTn id="59" dur="500" fill="hold"/>
                                            <p:tgtEl>
                                              <p:spTgt spid="63"/>
                                            </p:tgtEl>
                                            <p:attrNameLst>
                                              <p:attrName>ppt_h</p:attrName>
                                            </p:attrNameLst>
                                          </p:cBhvr>
                                          <p:tavLst>
                                            <p:tav tm="0">
                                              <p:val>
                                                <p:fltVal val="0"/>
                                              </p:val>
                                            </p:tav>
                                            <p:tav tm="100000">
                                              <p:val>
                                                <p:strVal val="#ppt_h"/>
                                              </p:val>
                                            </p:tav>
                                          </p:tavLst>
                                        </p:anim>
                                        <p:anim calcmode="lin" valueType="num">
                                          <p:cBhvr>
                                            <p:cTn id="60" dur="500" fill="hold"/>
                                            <p:tgtEl>
                                              <p:spTgt spid="63"/>
                                            </p:tgtEl>
                                            <p:attrNameLst>
                                              <p:attrName>style.rotation</p:attrName>
                                            </p:attrNameLst>
                                          </p:cBhvr>
                                          <p:tavLst>
                                            <p:tav tm="0">
                                              <p:val>
                                                <p:fltVal val="90"/>
                                              </p:val>
                                            </p:tav>
                                            <p:tav tm="100000">
                                              <p:val>
                                                <p:fltVal val="0"/>
                                              </p:val>
                                            </p:tav>
                                          </p:tavLst>
                                        </p:anim>
                                        <p:animEffect transition="in" filter="fade">
                                          <p:cBhvr>
                                            <p:cTn id="61" dur="500"/>
                                            <p:tgtEl>
                                              <p:spTgt spid="63"/>
                                            </p:tgtEl>
                                          </p:cBhvr>
                                        </p:animEffect>
                                      </p:childTnLst>
                                    </p:cTn>
                                  </p:par>
                                </p:childTnLst>
                              </p:cTn>
                            </p:par>
                            <p:par>
                              <p:cTn id="62" fill="hold">
                                <p:stCondLst>
                                  <p:cond delay="3599"/>
                                </p:stCondLst>
                                <p:childTnLst>
                                  <p:par>
                                    <p:cTn id="63" presetID="12" presetClass="entr" presetSubtype="4" fill="hold" grpId="0" nodeType="afterEffect">
                                      <p:stCondLst>
                                        <p:cond delay="0"/>
                                      </p:stCondLst>
                                      <p:iterate type="lt">
                                        <p:tmPct val="10000"/>
                                      </p:iterate>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p:tgtEl>
                                              <p:spTgt spid="64"/>
                                            </p:tgtEl>
                                            <p:attrNameLst>
                                              <p:attrName>ppt_y</p:attrName>
                                            </p:attrNameLst>
                                          </p:cBhvr>
                                          <p:tavLst>
                                            <p:tav tm="0">
                                              <p:val>
                                                <p:strVal val="#ppt_y+#ppt_h*1.125000"/>
                                              </p:val>
                                            </p:tav>
                                            <p:tav tm="100000">
                                              <p:val>
                                                <p:strVal val="#ppt_y"/>
                                              </p:val>
                                            </p:tav>
                                          </p:tavLst>
                                        </p:anim>
                                        <p:animEffect transition="in" filter="wipe(up)">
                                          <p:cBhvr>
                                            <p:cTn id="66" dur="500"/>
                                            <p:tgtEl>
                                              <p:spTgt spid="64"/>
                                            </p:tgtEl>
                                          </p:cBhvr>
                                        </p:animEffect>
                                      </p:childTnLst>
                                    </p:cTn>
                                  </p:par>
                                </p:childTnLst>
                              </p:cTn>
                            </p:par>
                            <p:par>
                              <p:cTn id="67" fill="hold">
                                <p:stCondLst>
                                  <p:cond delay="4699"/>
                                </p:stCondLst>
                                <p:childTnLst>
                                  <p:par>
                                    <p:cTn id="68" presetID="2" presetClass="entr" presetSubtype="8" fill="hold" grpId="0" nodeType="afterEffect" p14:presetBounceEnd="80000">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14:bounceEnd="80000">
                                          <p:cBhvr additive="base">
                                            <p:cTn id="70" dur="500" fill="hold"/>
                                            <p:tgtEl>
                                              <p:spTgt spid="65"/>
                                            </p:tgtEl>
                                            <p:attrNameLst>
                                              <p:attrName>ppt_x</p:attrName>
                                            </p:attrNameLst>
                                          </p:cBhvr>
                                          <p:tavLst>
                                            <p:tav tm="0">
                                              <p:val>
                                                <p:strVal val="0-#ppt_w/2"/>
                                              </p:val>
                                            </p:tav>
                                            <p:tav tm="100000">
                                              <p:val>
                                                <p:strVal val="#ppt_x"/>
                                              </p:val>
                                            </p:tav>
                                          </p:tavLst>
                                        </p:anim>
                                        <p:anim calcmode="lin" valueType="num" p14:bounceEnd="80000">
                                          <p:cBhvr additive="base">
                                            <p:cTn id="71" dur="500" fill="hold"/>
                                            <p:tgtEl>
                                              <p:spTgt spid="6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14:presetBounceEnd="80000">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14:bounceEnd="80000">
                                          <p:cBhvr additive="base">
                                            <p:cTn id="74" dur="500" fill="hold"/>
                                            <p:tgtEl>
                                              <p:spTgt spid="66"/>
                                            </p:tgtEl>
                                            <p:attrNameLst>
                                              <p:attrName>ppt_x</p:attrName>
                                            </p:attrNameLst>
                                          </p:cBhvr>
                                          <p:tavLst>
                                            <p:tav tm="0">
                                              <p:val>
                                                <p:strVal val="1+#ppt_w/2"/>
                                              </p:val>
                                            </p:tav>
                                            <p:tav tm="100000">
                                              <p:val>
                                                <p:strVal val="#ppt_x"/>
                                              </p:val>
                                            </p:tav>
                                          </p:tavLst>
                                        </p:anim>
                                        <p:anim calcmode="lin" valueType="num" p14:bounceEnd="80000">
                                          <p:cBhvr additive="base">
                                            <p:cTn id="75" dur="500" fill="hold"/>
                                            <p:tgtEl>
                                              <p:spTgt spid="66"/>
                                            </p:tgtEl>
                                            <p:attrNameLst>
                                              <p:attrName>ppt_y</p:attrName>
                                            </p:attrNameLst>
                                          </p:cBhvr>
                                          <p:tavLst>
                                            <p:tav tm="0">
                                              <p:val>
                                                <p:strVal val="#ppt_y"/>
                                              </p:val>
                                            </p:tav>
                                            <p:tav tm="100000">
                                              <p:val>
                                                <p:strVal val="#ppt_y"/>
                                              </p:val>
                                            </p:tav>
                                          </p:tavLst>
                                        </p:anim>
                                      </p:childTnLst>
                                    </p:cTn>
                                  </p:par>
                                </p:childTnLst>
                              </p:cTn>
                            </p:par>
                            <p:par>
                              <p:cTn id="76" fill="hold">
                                <p:stCondLst>
                                  <p:cond delay="5199"/>
                                </p:stCondLst>
                                <p:childTnLst>
                                  <p:par>
                                    <p:cTn id="77" presetID="31" presetClass="entr" presetSubtype="0"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fltVal val="0"/>
                                              </p:val>
                                            </p:tav>
                                            <p:tav tm="100000">
                                              <p:val>
                                                <p:strVal val="#ppt_w"/>
                                              </p:val>
                                            </p:tav>
                                          </p:tavLst>
                                        </p:anim>
                                        <p:anim calcmode="lin" valueType="num">
                                          <p:cBhvr>
                                            <p:cTn id="80" dur="500" fill="hold"/>
                                            <p:tgtEl>
                                              <p:spTgt spid="67"/>
                                            </p:tgtEl>
                                            <p:attrNameLst>
                                              <p:attrName>ppt_h</p:attrName>
                                            </p:attrNameLst>
                                          </p:cBhvr>
                                          <p:tavLst>
                                            <p:tav tm="0">
                                              <p:val>
                                                <p:fltVal val="0"/>
                                              </p:val>
                                            </p:tav>
                                            <p:tav tm="100000">
                                              <p:val>
                                                <p:strVal val="#ppt_h"/>
                                              </p:val>
                                            </p:tav>
                                          </p:tavLst>
                                        </p:anim>
                                        <p:anim calcmode="lin" valueType="num">
                                          <p:cBhvr>
                                            <p:cTn id="81" dur="500" fill="hold"/>
                                            <p:tgtEl>
                                              <p:spTgt spid="67"/>
                                            </p:tgtEl>
                                            <p:attrNameLst>
                                              <p:attrName>style.rotation</p:attrName>
                                            </p:attrNameLst>
                                          </p:cBhvr>
                                          <p:tavLst>
                                            <p:tav tm="0">
                                              <p:val>
                                                <p:fltVal val="90"/>
                                              </p:val>
                                            </p:tav>
                                            <p:tav tm="100000">
                                              <p:val>
                                                <p:fltVal val="0"/>
                                              </p:val>
                                            </p:tav>
                                          </p:tavLst>
                                        </p:anim>
                                        <p:animEffect transition="in" filter="fade">
                                          <p:cBhvr>
                                            <p:cTn id="82" dur="500"/>
                                            <p:tgtEl>
                                              <p:spTgt spid="67"/>
                                            </p:tgtEl>
                                          </p:cBhvr>
                                        </p:animEffect>
                                      </p:childTnLst>
                                    </p:cTn>
                                  </p:par>
                                </p:childTnLst>
                              </p:cTn>
                            </p:par>
                            <p:par>
                              <p:cTn id="83" fill="hold">
                                <p:stCondLst>
                                  <p:cond delay="5699"/>
                                </p:stCondLst>
                                <p:childTnLst>
                                  <p:par>
                                    <p:cTn id="84" presetID="12" presetClass="entr" presetSubtype="4" fill="hold" grpId="0" nodeType="afterEffect">
                                      <p:stCondLst>
                                        <p:cond delay="0"/>
                                      </p:stCondLst>
                                      <p:iterate type="lt">
                                        <p:tmPct val="10000"/>
                                      </p:iterate>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p:tgtEl>
                                              <p:spTgt spid="68"/>
                                            </p:tgtEl>
                                            <p:attrNameLst>
                                              <p:attrName>ppt_y</p:attrName>
                                            </p:attrNameLst>
                                          </p:cBhvr>
                                          <p:tavLst>
                                            <p:tav tm="0">
                                              <p:val>
                                                <p:strVal val="#ppt_y+#ppt_h*1.125000"/>
                                              </p:val>
                                            </p:tav>
                                            <p:tav tm="100000">
                                              <p:val>
                                                <p:strVal val="#ppt_y"/>
                                              </p:val>
                                            </p:tav>
                                          </p:tavLst>
                                        </p:anim>
                                        <p:animEffect transition="in" filter="wipe(up)">
                                          <p:cBhvr>
                                            <p:cTn id="87" dur="500"/>
                                            <p:tgtEl>
                                              <p:spTgt spid="68"/>
                                            </p:tgtEl>
                                          </p:cBhvr>
                                        </p:animEffect>
                                      </p:childTnLst>
                                    </p:cTn>
                                  </p:par>
                                </p:childTnLst>
                              </p:cTn>
                            </p:par>
                            <p:par>
                              <p:cTn id="88" fill="hold">
                                <p:stCondLst>
                                  <p:cond delay="6799"/>
                                </p:stCondLst>
                                <p:childTnLst>
                                  <p:par>
                                    <p:cTn id="89" presetID="2" presetClass="entr" presetSubtype="8" fill="hold" grpId="0" nodeType="afterEffect" p14:presetBounceEnd="80000">
                                      <p:stCondLst>
                                        <p:cond delay="0"/>
                                      </p:stCondLst>
                                      <p:childTnLst>
                                        <p:set>
                                          <p:cBhvr>
                                            <p:cTn id="90" dur="1" fill="hold">
                                              <p:stCondLst>
                                                <p:cond delay="0"/>
                                              </p:stCondLst>
                                            </p:cTn>
                                            <p:tgtEl>
                                              <p:spTgt spid="69"/>
                                            </p:tgtEl>
                                            <p:attrNameLst>
                                              <p:attrName>style.visibility</p:attrName>
                                            </p:attrNameLst>
                                          </p:cBhvr>
                                          <p:to>
                                            <p:strVal val="visible"/>
                                          </p:to>
                                        </p:set>
                                        <p:anim calcmode="lin" valueType="num" p14:bounceEnd="80000">
                                          <p:cBhvr additive="base">
                                            <p:cTn id="91" dur="500" fill="hold"/>
                                            <p:tgtEl>
                                              <p:spTgt spid="69"/>
                                            </p:tgtEl>
                                            <p:attrNameLst>
                                              <p:attrName>ppt_x</p:attrName>
                                            </p:attrNameLst>
                                          </p:cBhvr>
                                          <p:tavLst>
                                            <p:tav tm="0">
                                              <p:val>
                                                <p:strVal val="0-#ppt_w/2"/>
                                              </p:val>
                                            </p:tav>
                                            <p:tav tm="100000">
                                              <p:val>
                                                <p:strVal val="#ppt_x"/>
                                              </p:val>
                                            </p:tav>
                                          </p:tavLst>
                                        </p:anim>
                                        <p:anim calcmode="lin" valueType="num" p14:bounceEnd="80000">
                                          <p:cBhvr additive="base">
                                            <p:cTn id="92" dur="500" fill="hold"/>
                                            <p:tgtEl>
                                              <p:spTgt spid="6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14:presetBounceEnd="80000">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14:bounceEnd="80000">
                                          <p:cBhvr additive="base">
                                            <p:cTn id="95" dur="500" fill="hold"/>
                                            <p:tgtEl>
                                              <p:spTgt spid="70"/>
                                            </p:tgtEl>
                                            <p:attrNameLst>
                                              <p:attrName>ppt_x</p:attrName>
                                            </p:attrNameLst>
                                          </p:cBhvr>
                                          <p:tavLst>
                                            <p:tav tm="0">
                                              <p:val>
                                                <p:strVal val="1+#ppt_w/2"/>
                                              </p:val>
                                            </p:tav>
                                            <p:tav tm="100000">
                                              <p:val>
                                                <p:strVal val="#ppt_x"/>
                                              </p:val>
                                            </p:tav>
                                          </p:tavLst>
                                        </p:anim>
                                        <p:anim calcmode="lin" valueType="num" p14:bounceEnd="80000">
                                          <p:cBhvr additive="base">
                                            <p:cTn id="96" dur="500" fill="hold"/>
                                            <p:tgtEl>
                                              <p:spTgt spid="70"/>
                                            </p:tgtEl>
                                            <p:attrNameLst>
                                              <p:attrName>ppt_y</p:attrName>
                                            </p:attrNameLst>
                                          </p:cBhvr>
                                          <p:tavLst>
                                            <p:tav tm="0">
                                              <p:val>
                                                <p:strVal val="#ppt_y"/>
                                              </p:val>
                                            </p:tav>
                                            <p:tav tm="100000">
                                              <p:val>
                                                <p:strVal val="#ppt_y"/>
                                              </p:val>
                                            </p:tav>
                                          </p:tavLst>
                                        </p:anim>
                                      </p:childTnLst>
                                    </p:cTn>
                                  </p:par>
                                </p:childTnLst>
                              </p:cTn>
                            </p:par>
                            <p:par>
                              <p:cTn id="97" fill="hold">
                                <p:stCondLst>
                                  <p:cond delay="7299"/>
                                </p:stCondLst>
                                <p:childTnLst>
                                  <p:par>
                                    <p:cTn id="98" presetID="31" presetClass="entr" presetSubtype="0" fill="hold" grpId="0" nodeType="afterEffect">
                                      <p:stCondLst>
                                        <p:cond delay="0"/>
                                      </p:stCondLst>
                                      <p:childTnLst>
                                        <p:set>
                                          <p:cBhvr>
                                            <p:cTn id="99" dur="1" fill="hold">
                                              <p:stCondLst>
                                                <p:cond delay="0"/>
                                              </p:stCondLst>
                                            </p:cTn>
                                            <p:tgtEl>
                                              <p:spTgt spid="71"/>
                                            </p:tgtEl>
                                            <p:attrNameLst>
                                              <p:attrName>style.visibility</p:attrName>
                                            </p:attrNameLst>
                                          </p:cBhvr>
                                          <p:to>
                                            <p:strVal val="visible"/>
                                          </p:to>
                                        </p:set>
                                        <p:anim calcmode="lin" valueType="num">
                                          <p:cBhvr>
                                            <p:cTn id="100" dur="500" fill="hold"/>
                                            <p:tgtEl>
                                              <p:spTgt spid="71"/>
                                            </p:tgtEl>
                                            <p:attrNameLst>
                                              <p:attrName>ppt_w</p:attrName>
                                            </p:attrNameLst>
                                          </p:cBhvr>
                                          <p:tavLst>
                                            <p:tav tm="0">
                                              <p:val>
                                                <p:fltVal val="0"/>
                                              </p:val>
                                            </p:tav>
                                            <p:tav tm="100000">
                                              <p:val>
                                                <p:strVal val="#ppt_w"/>
                                              </p:val>
                                            </p:tav>
                                          </p:tavLst>
                                        </p:anim>
                                        <p:anim calcmode="lin" valueType="num">
                                          <p:cBhvr>
                                            <p:cTn id="101" dur="500" fill="hold"/>
                                            <p:tgtEl>
                                              <p:spTgt spid="71"/>
                                            </p:tgtEl>
                                            <p:attrNameLst>
                                              <p:attrName>ppt_h</p:attrName>
                                            </p:attrNameLst>
                                          </p:cBhvr>
                                          <p:tavLst>
                                            <p:tav tm="0">
                                              <p:val>
                                                <p:fltVal val="0"/>
                                              </p:val>
                                            </p:tav>
                                            <p:tav tm="100000">
                                              <p:val>
                                                <p:strVal val="#ppt_h"/>
                                              </p:val>
                                            </p:tav>
                                          </p:tavLst>
                                        </p:anim>
                                        <p:anim calcmode="lin" valueType="num">
                                          <p:cBhvr>
                                            <p:cTn id="102" dur="500" fill="hold"/>
                                            <p:tgtEl>
                                              <p:spTgt spid="71"/>
                                            </p:tgtEl>
                                            <p:attrNameLst>
                                              <p:attrName>style.rotation</p:attrName>
                                            </p:attrNameLst>
                                          </p:cBhvr>
                                          <p:tavLst>
                                            <p:tav tm="0">
                                              <p:val>
                                                <p:fltVal val="90"/>
                                              </p:val>
                                            </p:tav>
                                            <p:tav tm="100000">
                                              <p:val>
                                                <p:fltVal val="0"/>
                                              </p:val>
                                            </p:tav>
                                          </p:tavLst>
                                        </p:anim>
                                        <p:animEffect transition="in" filter="fade">
                                          <p:cBhvr>
                                            <p:cTn id="103" dur="500"/>
                                            <p:tgtEl>
                                              <p:spTgt spid="71"/>
                                            </p:tgtEl>
                                          </p:cBhvr>
                                        </p:animEffect>
                                      </p:childTnLst>
                                    </p:cTn>
                                  </p:par>
                                </p:childTnLst>
                              </p:cTn>
                            </p:par>
                            <p:par>
                              <p:cTn id="104" fill="hold">
                                <p:stCondLst>
                                  <p:cond delay="7799"/>
                                </p:stCondLst>
                                <p:childTnLst>
                                  <p:par>
                                    <p:cTn id="105" presetID="12" presetClass="entr" presetSubtype="4" fill="hold" grpId="0" nodeType="afterEffect">
                                      <p:stCondLst>
                                        <p:cond delay="0"/>
                                      </p:stCondLst>
                                      <p:iterate type="lt">
                                        <p:tmPct val="10000"/>
                                      </p:iterate>
                                      <p:childTnLst>
                                        <p:set>
                                          <p:cBhvr>
                                            <p:cTn id="106" dur="1" fill="hold">
                                              <p:stCondLst>
                                                <p:cond delay="0"/>
                                              </p:stCondLst>
                                            </p:cTn>
                                            <p:tgtEl>
                                              <p:spTgt spid="72"/>
                                            </p:tgtEl>
                                            <p:attrNameLst>
                                              <p:attrName>style.visibility</p:attrName>
                                            </p:attrNameLst>
                                          </p:cBhvr>
                                          <p:to>
                                            <p:strVal val="visible"/>
                                          </p:to>
                                        </p:set>
                                        <p:anim calcmode="lin" valueType="num">
                                          <p:cBhvr additive="base">
                                            <p:cTn id="107" dur="500"/>
                                            <p:tgtEl>
                                              <p:spTgt spid="72"/>
                                            </p:tgtEl>
                                            <p:attrNameLst>
                                              <p:attrName>ppt_y</p:attrName>
                                            </p:attrNameLst>
                                          </p:cBhvr>
                                          <p:tavLst>
                                            <p:tav tm="0">
                                              <p:val>
                                                <p:strVal val="#ppt_y+#ppt_h*1.125000"/>
                                              </p:val>
                                            </p:tav>
                                            <p:tav tm="100000">
                                              <p:val>
                                                <p:strVal val="#ppt_y"/>
                                              </p:val>
                                            </p:tav>
                                          </p:tavLst>
                                        </p:anim>
                                        <p:animEffect transition="in" filter="wipe(up)">
                                          <p:cBhvr>
                                            <p:cTn id="10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animBg="1"/>
          <p:bldP spid="60" grpId="0"/>
          <p:bldP spid="61" grpId="0" animBg="1"/>
          <p:bldP spid="62" grpId="0" animBg="1"/>
          <p:bldP spid="63" grpId="0" animBg="1"/>
          <p:bldP spid="64" grpId="0"/>
          <p:bldP spid="65" grpId="0" animBg="1"/>
          <p:bldP spid="66" grpId="0" animBg="1"/>
          <p:bldP spid="67" grpId="0" animBg="1"/>
          <p:bldP spid="68" grpId="0"/>
          <p:bldP spid="69" grpId="0" animBg="1"/>
          <p:bldP spid="70" grpId="0" animBg="1"/>
          <p:bldP spid="71" grpId="0"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 presetClass="entr" presetSubtype="8"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0-#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1+#ppt_w/2"/>
                                              </p:val>
                                            </p:tav>
                                            <p:tav tm="100000">
                                              <p:val>
                                                <p:strVal val="#ppt_x"/>
                                              </p:val>
                                            </p:tav>
                                          </p:tavLst>
                                        </p:anim>
                                        <p:anim calcmode="lin" valueType="num">
                                          <p:cBhvr additive="base">
                                            <p:cTn id="33" dur="500" fill="hold"/>
                                            <p:tgtEl>
                                              <p:spTgt spid="54"/>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31"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 calcmode="lin" valueType="num">
                                          <p:cBhvr>
                                            <p:cTn id="39" dur="500" fill="hold"/>
                                            <p:tgtEl>
                                              <p:spTgt spid="59"/>
                                            </p:tgtEl>
                                            <p:attrNameLst>
                                              <p:attrName>style.rotation</p:attrName>
                                            </p:attrNameLst>
                                          </p:cBhvr>
                                          <p:tavLst>
                                            <p:tav tm="0">
                                              <p:val>
                                                <p:fltVal val="90"/>
                                              </p:val>
                                            </p:tav>
                                            <p:tav tm="100000">
                                              <p:val>
                                                <p:fltVal val="0"/>
                                              </p:val>
                                            </p:tav>
                                          </p:tavLst>
                                        </p:anim>
                                        <p:animEffect transition="in" filter="fade">
                                          <p:cBhvr>
                                            <p:cTn id="40" dur="500"/>
                                            <p:tgtEl>
                                              <p:spTgt spid="59"/>
                                            </p:tgtEl>
                                          </p:cBhvr>
                                        </p:animEffect>
                                      </p:childTnLst>
                                    </p:cTn>
                                  </p:par>
                                </p:childTnLst>
                              </p:cTn>
                            </p:par>
                            <p:par>
                              <p:cTn id="41" fill="hold">
                                <p:stCondLst>
                                  <p:cond delay="1500"/>
                                </p:stCondLst>
                                <p:childTnLst>
                                  <p:par>
                                    <p:cTn id="42" presetID="12" presetClass="entr" presetSubtype="4" fill="hold" grpId="0" nodeType="afterEffect">
                                      <p:stCondLst>
                                        <p:cond delay="0"/>
                                      </p:stCondLst>
                                      <p:iterate type="lt">
                                        <p:tmPct val="10000"/>
                                      </p:iterate>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p:tgtEl>
                                              <p:spTgt spid="60"/>
                                            </p:tgtEl>
                                            <p:attrNameLst>
                                              <p:attrName>ppt_y</p:attrName>
                                            </p:attrNameLst>
                                          </p:cBhvr>
                                          <p:tavLst>
                                            <p:tav tm="0">
                                              <p:val>
                                                <p:strVal val="#ppt_y+#ppt_h*1.125000"/>
                                              </p:val>
                                            </p:tav>
                                            <p:tav tm="100000">
                                              <p:val>
                                                <p:strVal val="#ppt_y"/>
                                              </p:val>
                                            </p:tav>
                                          </p:tavLst>
                                        </p:anim>
                                        <p:animEffect transition="in" filter="wipe(up)">
                                          <p:cBhvr>
                                            <p:cTn id="45" dur="500"/>
                                            <p:tgtEl>
                                              <p:spTgt spid="60"/>
                                            </p:tgtEl>
                                          </p:cBhvr>
                                        </p:animEffect>
                                      </p:childTnLst>
                                    </p:cTn>
                                  </p:par>
                                </p:childTnLst>
                              </p:cTn>
                            </p:par>
                            <p:par>
                              <p:cTn id="46" fill="hold">
                                <p:stCondLst>
                                  <p:cond delay="2599"/>
                                </p:stCondLst>
                                <p:childTnLst>
                                  <p:par>
                                    <p:cTn id="47" presetID="2" presetClass="entr" presetSubtype="8"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fill="hold"/>
                                            <p:tgtEl>
                                              <p:spTgt spid="61"/>
                                            </p:tgtEl>
                                            <p:attrNameLst>
                                              <p:attrName>ppt_x</p:attrName>
                                            </p:attrNameLst>
                                          </p:cBhvr>
                                          <p:tavLst>
                                            <p:tav tm="0">
                                              <p:val>
                                                <p:strVal val="0-#ppt_w/2"/>
                                              </p:val>
                                            </p:tav>
                                            <p:tav tm="100000">
                                              <p:val>
                                                <p:strVal val="#ppt_x"/>
                                              </p:val>
                                            </p:tav>
                                          </p:tavLst>
                                        </p:anim>
                                        <p:anim calcmode="lin" valueType="num">
                                          <p:cBhvr additive="base">
                                            <p:cTn id="50" dur="500" fill="hold"/>
                                            <p:tgtEl>
                                              <p:spTgt spid="6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1+#ppt_w/2"/>
                                              </p:val>
                                            </p:tav>
                                            <p:tav tm="100000">
                                              <p:val>
                                                <p:strVal val="#ppt_x"/>
                                              </p:val>
                                            </p:tav>
                                          </p:tavLst>
                                        </p:anim>
                                        <p:anim calcmode="lin" valueType="num">
                                          <p:cBhvr additive="base">
                                            <p:cTn id="54" dur="500" fill="hold"/>
                                            <p:tgtEl>
                                              <p:spTgt spid="62"/>
                                            </p:tgtEl>
                                            <p:attrNameLst>
                                              <p:attrName>ppt_y</p:attrName>
                                            </p:attrNameLst>
                                          </p:cBhvr>
                                          <p:tavLst>
                                            <p:tav tm="0">
                                              <p:val>
                                                <p:strVal val="#ppt_y"/>
                                              </p:val>
                                            </p:tav>
                                            <p:tav tm="100000">
                                              <p:val>
                                                <p:strVal val="#ppt_y"/>
                                              </p:val>
                                            </p:tav>
                                          </p:tavLst>
                                        </p:anim>
                                      </p:childTnLst>
                                    </p:cTn>
                                  </p:par>
                                </p:childTnLst>
                              </p:cTn>
                            </p:par>
                            <p:par>
                              <p:cTn id="55" fill="hold">
                                <p:stCondLst>
                                  <p:cond delay="3099"/>
                                </p:stCondLst>
                                <p:childTnLst>
                                  <p:par>
                                    <p:cTn id="56" presetID="31"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 calcmode="lin" valueType="num">
                                          <p:cBhvr>
                                            <p:cTn id="58" dur="500" fill="hold"/>
                                            <p:tgtEl>
                                              <p:spTgt spid="63"/>
                                            </p:tgtEl>
                                            <p:attrNameLst>
                                              <p:attrName>ppt_w</p:attrName>
                                            </p:attrNameLst>
                                          </p:cBhvr>
                                          <p:tavLst>
                                            <p:tav tm="0">
                                              <p:val>
                                                <p:fltVal val="0"/>
                                              </p:val>
                                            </p:tav>
                                            <p:tav tm="100000">
                                              <p:val>
                                                <p:strVal val="#ppt_w"/>
                                              </p:val>
                                            </p:tav>
                                          </p:tavLst>
                                        </p:anim>
                                        <p:anim calcmode="lin" valueType="num">
                                          <p:cBhvr>
                                            <p:cTn id="59" dur="500" fill="hold"/>
                                            <p:tgtEl>
                                              <p:spTgt spid="63"/>
                                            </p:tgtEl>
                                            <p:attrNameLst>
                                              <p:attrName>ppt_h</p:attrName>
                                            </p:attrNameLst>
                                          </p:cBhvr>
                                          <p:tavLst>
                                            <p:tav tm="0">
                                              <p:val>
                                                <p:fltVal val="0"/>
                                              </p:val>
                                            </p:tav>
                                            <p:tav tm="100000">
                                              <p:val>
                                                <p:strVal val="#ppt_h"/>
                                              </p:val>
                                            </p:tav>
                                          </p:tavLst>
                                        </p:anim>
                                        <p:anim calcmode="lin" valueType="num">
                                          <p:cBhvr>
                                            <p:cTn id="60" dur="500" fill="hold"/>
                                            <p:tgtEl>
                                              <p:spTgt spid="63"/>
                                            </p:tgtEl>
                                            <p:attrNameLst>
                                              <p:attrName>style.rotation</p:attrName>
                                            </p:attrNameLst>
                                          </p:cBhvr>
                                          <p:tavLst>
                                            <p:tav tm="0">
                                              <p:val>
                                                <p:fltVal val="90"/>
                                              </p:val>
                                            </p:tav>
                                            <p:tav tm="100000">
                                              <p:val>
                                                <p:fltVal val="0"/>
                                              </p:val>
                                            </p:tav>
                                          </p:tavLst>
                                        </p:anim>
                                        <p:animEffect transition="in" filter="fade">
                                          <p:cBhvr>
                                            <p:cTn id="61" dur="500"/>
                                            <p:tgtEl>
                                              <p:spTgt spid="63"/>
                                            </p:tgtEl>
                                          </p:cBhvr>
                                        </p:animEffect>
                                      </p:childTnLst>
                                    </p:cTn>
                                  </p:par>
                                </p:childTnLst>
                              </p:cTn>
                            </p:par>
                            <p:par>
                              <p:cTn id="62" fill="hold">
                                <p:stCondLst>
                                  <p:cond delay="3599"/>
                                </p:stCondLst>
                                <p:childTnLst>
                                  <p:par>
                                    <p:cTn id="63" presetID="12" presetClass="entr" presetSubtype="4" fill="hold" grpId="0" nodeType="afterEffect">
                                      <p:stCondLst>
                                        <p:cond delay="0"/>
                                      </p:stCondLst>
                                      <p:iterate type="lt">
                                        <p:tmPct val="10000"/>
                                      </p:iterate>
                                      <p:childTnLst>
                                        <p:set>
                                          <p:cBhvr>
                                            <p:cTn id="64" dur="1" fill="hold">
                                              <p:stCondLst>
                                                <p:cond delay="0"/>
                                              </p:stCondLst>
                                            </p:cTn>
                                            <p:tgtEl>
                                              <p:spTgt spid="64"/>
                                            </p:tgtEl>
                                            <p:attrNameLst>
                                              <p:attrName>style.visibility</p:attrName>
                                            </p:attrNameLst>
                                          </p:cBhvr>
                                          <p:to>
                                            <p:strVal val="visible"/>
                                          </p:to>
                                        </p:set>
                                        <p:anim calcmode="lin" valueType="num">
                                          <p:cBhvr additive="base">
                                            <p:cTn id="65" dur="500"/>
                                            <p:tgtEl>
                                              <p:spTgt spid="64"/>
                                            </p:tgtEl>
                                            <p:attrNameLst>
                                              <p:attrName>ppt_y</p:attrName>
                                            </p:attrNameLst>
                                          </p:cBhvr>
                                          <p:tavLst>
                                            <p:tav tm="0">
                                              <p:val>
                                                <p:strVal val="#ppt_y+#ppt_h*1.125000"/>
                                              </p:val>
                                            </p:tav>
                                            <p:tav tm="100000">
                                              <p:val>
                                                <p:strVal val="#ppt_y"/>
                                              </p:val>
                                            </p:tav>
                                          </p:tavLst>
                                        </p:anim>
                                        <p:animEffect transition="in" filter="wipe(up)">
                                          <p:cBhvr>
                                            <p:cTn id="66" dur="500"/>
                                            <p:tgtEl>
                                              <p:spTgt spid="64"/>
                                            </p:tgtEl>
                                          </p:cBhvr>
                                        </p:animEffect>
                                      </p:childTnLst>
                                    </p:cTn>
                                  </p:par>
                                </p:childTnLst>
                              </p:cTn>
                            </p:par>
                            <p:par>
                              <p:cTn id="67" fill="hold">
                                <p:stCondLst>
                                  <p:cond delay="4699"/>
                                </p:stCondLst>
                                <p:childTnLst>
                                  <p:par>
                                    <p:cTn id="68" presetID="2" presetClass="entr" presetSubtype="8" fill="hold" grpId="0"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additive="base">
                                            <p:cTn id="70" dur="500" fill="hold"/>
                                            <p:tgtEl>
                                              <p:spTgt spid="65"/>
                                            </p:tgtEl>
                                            <p:attrNameLst>
                                              <p:attrName>ppt_x</p:attrName>
                                            </p:attrNameLst>
                                          </p:cBhvr>
                                          <p:tavLst>
                                            <p:tav tm="0">
                                              <p:val>
                                                <p:strVal val="0-#ppt_w/2"/>
                                              </p:val>
                                            </p:tav>
                                            <p:tav tm="100000">
                                              <p:val>
                                                <p:strVal val="#ppt_x"/>
                                              </p:val>
                                            </p:tav>
                                          </p:tavLst>
                                        </p:anim>
                                        <p:anim calcmode="lin" valueType="num">
                                          <p:cBhvr additive="base">
                                            <p:cTn id="71" dur="500" fill="hold"/>
                                            <p:tgtEl>
                                              <p:spTgt spid="6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additive="base">
                                            <p:cTn id="74" dur="500" fill="hold"/>
                                            <p:tgtEl>
                                              <p:spTgt spid="66"/>
                                            </p:tgtEl>
                                            <p:attrNameLst>
                                              <p:attrName>ppt_x</p:attrName>
                                            </p:attrNameLst>
                                          </p:cBhvr>
                                          <p:tavLst>
                                            <p:tav tm="0">
                                              <p:val>
                                                <p:strVal val="1+#ppt_w/2"/>
                                              </p:val>
                                            </p:tav>
                                            <p:tav tm="100000">
                                              <p:val>
                                                <p:strVal val="#ppt_x"/>
                                              </p:val>
                                            </p:tav>
                                          </p:tavLst>
                                        </p:anim>
                                        <p:anim calcmode="lin" valueType="num">
                                          <p:cBhvr additive="base">
                                            <p:cTn id="75" dur="500" fill="hold"/>
                                            <p:tgtEl>
                                              <p:spTgt spid="66"/>
                                            </p:tgtEl>
                                            <p:attrNameLst>
                                              <p:attrName>ppt_y</p:attrName>
                                            </p:attrNameLst>
                                          </p:cBhvr>
                                          <p:tavLst>
                                            <p:tav tm="0">
                                              <p:val>
                                                <p:strVal val="#ppt_y"/>
                                              </p:val>
                                            </p:tav>
                                            <p:tav tm="100000">
                                              <p:val>
                                                <p:strVal val="#ppt_y"/>
                                              </p:val>
                                            </p:tav>
                                          </p:tavLst>
                                        </p:anim>
                                      </p:childTnLst>
                                    </p:cTn>
                                  </p:par>
                                </p:childTnLst>
                              </p:cTn>
                            </p:par>
                            <p:par>
                              <p:cTn id="76" fill="hold">
                                <p:stCondLst>
                                  <p:cond delay="5199"/>
                                </p:stCondLst>
                                <p:childTnLst>
                                  <p:par>
                                    <p:cTn id="77" presetID="31" presetClass="entr" presetSubtype="0"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fltVal val="0"/>
                                              </p:val>
                                            </p:tav>
                                            <p:tav tm="100000">
                                              <p:val>
                                                <p:strVal val="#ppt_w"/>
                                              </p:val>
                                            </p:tav>
                                          </p:tavLst>
                                        </p:anim>
                                        <p:anim calcmode="lin" valueType="num">
                                          <p:cBhvr>
                                            <p:cTn id="80" dur="500" fill="hold"/>
                                            <p:tgtEl>
                                              <p:spTgt spid="67"/>
                                            </p:tgtEl>
                                            <p:attrNameLst>
                                              <p:attrName>ppt_h</p:attrName>
                                            </p:attrNameLst>
                                          </p:cBhvr>
                                          <p:tavLst>
                                            <p:tav tm="0">
                                              <p:val>
                                                <p:fltVal val="0"/>
                                              </p:val>
                                            </p:tav>
                                            <p:tav tm="100000">
                                              <p:val>
                                                <p:strVal val="#ppt_h"/>
                                              </p:val>
                                            </p:tav>
                                          </p:tavLst>
                                        </p:anim>
                                        <p:anim calcmode="lin" valueType="num">
                                          <p:cBhvr>
                                            <p:cTn id="81" dur="500" fill="hold"/>
                                            <p:tgtEl>
                                              <p:spTgt spid="67"/>
                                            </p:tgtEl>
                                            <p:attrNameLst>
                                              <p:attrName>style.rotation</p:attrName>
                                            </p:attrNameLst>
                                          </p:cBhvr>
                                          <p:tavLst>
                                            <p:tav tm="0">
                                              <p:val>
                                                <p:fltVal val="90"/>
                                              </p:val>
                                            </p:tav>
                                            <p:tav tm="100000">
                                              <p:val>
                                                <p:fltVal val="0"/>
                                              </p:val>
                                            </p:tav>
                                          </p:tavLst>
                                        </p:anim>
                                        <p:animEffect transition="in" filter="fade">
                                          <p:cBhvr>
                                            <p:cTn id="82" dur="500"/>
                                            <p:tgtEl>
                                              <p:spTgt spid="67"/>
                                            </p:tgtEl>
                                          </p:cBhvr>
                                        </p:animEffect>
                                      </p:childTnLst>
                                    </p:cTn>
                                  </p:par>
                                </p:childTnLst>
                              </p:cTn>
                            </p:par>
                            <p:par>
                              <p:cTn id="83" fill="hold">
                                <p:stCondLst>
                                  <p:cond delay="5699"/>
                                </p:stCondLst>
                                <p:childTnLst>
                                  <p:par>
                                    <p:cTn id="84" presetID="12" presetClass="entr" presetSubtype="4" fill="hold" grpId="0" nodeType="afterEffect">
                                      <p:stCondLst>
                                        <p:cond delay="0"/>
                                      </p:stCondLst>
                                      <p:iterate type="lt">
                                        <p:tmPct val="10000"/>
                                      </p:iterate>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p:tgtEl>
                                              <p:spTgt spid="68"/>
                                            </p:tgtEl>
                                            <p:attrNameLst>
                                              <p:attrName>ppt_y</p:attrName>
                                            </p:attrNameLst>
                                          </p:cBhvr>
                                          <p:tavLst>
                                            <p:tav tm="0">
                                              <p:val>
                                                <p:strVal val="#ppt_y+#ppt_h*1.125000"/>
                                              </p:val>
                                            </p:tav>
                                            <p:tav tm="100000">
                                              <p:val>
                                                <p:strVal val="#ppt_y"/>
                                              </p:val>
                                            </p:tav>
                                          </p:tavLst>
                                        </p:anim>
                                        <p:animEffect transition="in" filter="wipe(up)">
                                          <p:cBhvr>
                                            <p:cTn id="87" dur="500"/>
                                            <p:tgtEl>
                                              <p:spTgt spid="68"/>
                                            </p:tgtEl>
                                          </p:cBhvr>
                                        </p:animEffect>
                                      </p:childTnLst>
                                    </p:cTn>
                                  </p:par>
                                </p:childTnLst>
                              </p:cTn>
                            </p:par>
                            <p:par>
                              <p:cTn id="88" fill="hold">
                                <p:stCondLst>
                                  <p:cond delay="6799"/>
                                </p:stCondLst>
                                <p:childTnLst>
                                  <p:par>
                                    <p:cTn id="89" presetID="2" presetClass="entr" presetSubtype="8" fill="hold" grpId="0" nodeType="afterEffect">
                                      <p:stCondLst>
                                        <p:cond delay="0"/>
                                      </p:stCondLst>
                                      <p:childTnLst>
                                        <p:set>
                                          <p:cBhvr>
                                            <p:cTn id="90" dur="1" fill="hold">
                                              <p:stCondLst>
                                                <p:cond delay="0"/>
                                              </p:stCondLst>
                                            </p:cTn>
                                            <p:tgtEl>
                                              <p:spTgt spid="69"/>
                                            </p:tgtEl>
                                            <p:attrNameLst>
                                              <p:attrName>style.visibility</p:attrName>
                                            </p:attrNameLst>
                                          </p:cBhvr>
                                          <p:to>
                                            <p:strVal val="visible"/>
                                          </p:to>
                                        </p:set>
                                        <p:anim calcmode="lin" valueType="num">
                                          <p:cBhvr additive="base">
                                            <p:cTn id="91" dur="500" fill="hold"/>
                                            <p:tgtEl>
                                              <p:spTgt spid="69"/>
                                            </p:tgtEl>
                                            <p:attrNameLst>
                                              <p:attrName>ppt_x</p:attrName>
                                            </p:attrNameLst>
                                          </p:cBhvr>
                                          <p:tavLst>
                                            <p:tav tm="0">
                                              <p:val>
                                                <p:strVal val="0-#ppt_w/2"/>
                                              </p:val>
                                            </p:tav>
                                            <p:tav tm="100000">
                                              <p:val>
                                                <p:strVal val="#ppt_x"/>
                                              </p:val>
                                            </p:tav>
                                          </p:tavLst>
                                        </p:anim>
                                        <p:anim calcmode="lin" valueType="num">
                                          <p:cBhvr additive="base">
                                            <p:cTn id="92" dur="500" fill="hold"/>
                                            <p:tgtEl>
                                              <p:spTgt spid="6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 calcmode="lin" valueType="num">
                                          <p:cBhvr additive="base">
                                            <p:cTn id="95" dur="500" fill="hold"/>
                                            <p:tgtEl>
                                              <p:spTgt spid="70"/>
                                            </p:tgtEl>
                                            <p:attrNameLst>
                                              <p:attrName>ppt_x</p:attrName>
                                            </p:attrNameLst>
                                          </p:cBhvr>
                                          <p:tavLst>
                                            <p:tav tm="0">
                                              <p:val>
                                                <p:strVal val="1+#ppt_w/2"/>
                                              </p:val>
                                            </p:tav>
                                            <p:tav tm="100000">
                                              <p:val>
                                                <p:strVal val="#ppt_x"/>
                                              </p:val>
                                            </p:tav>
                                          </p:tavLst>
                                        </p:anim>
                                        <p:anim calcmode="lin" valueType="num">
                                          <p:cBhvr additive="base">
                                            <p:cTn id="96" dur="500" fill="hold"/>
                                            <p:tgtEl>
                                              <p:spTgt spid="70"/>
                                            </p:tgtEl>
                                            <p:attrNameLst>
                                              <p:attrName>ppt_y</p:attrName>
                                            </p:attrNameLst>
                                          </p:cBhvr>
                                          <p:tavLst>
                                            <p:tav tm="0">
                                              <p:val>
                                                <p:strVal val="#ppt_y"/>
                                              </p:val>
                                            </p:tav>
                                            <p:tav tm="100000">
                                              <p:val>
                                                <p:strVal val="#ppt_y"/>
                                              </p:val>
                                            </p:tav>
                                          </p:tavLst>
                                        </p:anim>
                                      </p:childTnLst>
                                    </p:cTn>
                                  </p:par>
                                </p:childTnLst>
                              </p:cTn>
                            </p:par>
                            <p:par>
                              <p:cTn id="97" fill="hold">
                                <p:stCondLst>
                                  <p:cond delay="7299"/>
                                </p:stCondLst>
                                <p:childTnLst>
                                  <p:par>
                                    <p:cTn id="98" presetID="31" presetClass="entr" presetSubtype="0" fill="hold" grpId="0" nodeType="afterEffect">
                                      <p:stCondLst>
                                        <p:cond delay="0"/>
                                      </p:stCondLst>
                                      <p:childTnLst>
                                        <p:set>
                                          <p:cBhvr>
                                            <p:cTn id="99" dur="1" fill="hold">
                                              <p:stCondLst>
                                                <p:cond delay="0"/>
                                              </p:stCondLst>
                                            </p:cTn>
                                            <p:tgtEl>
                                              <p:spTgt spid="71"/>
                                            </p:tgtEl>
                                            <p:attrNameLst>
                                              <p:attrName>style.visibility</p:attrName>
                                            </p:attrNameLst>
                                          </p:cBhvr>
                                          <p:to>
                                            <p:strVal val="visible"/>
                                          </p:to>
                                        </p:set>
                                        <p:anim calcmode="lin" valueType="num">
                                          <p:cBhvr>
                                            <p:cTn id="100" dur="500" fill="hold"/>
                                            <p:tgtEl>
                                              <p:spTgt spid="71"/>
                                            </p:tgtEl>
                                            <p:attrNameLst>
                                              <p:attrName>ppt_w</p:attrName>
                                            </p:attrNameLst>
                                          </p:cBhvr>
                                          <p:tavLst>
                                            <p:tav tm="0">
                                              <p:val>
                                                <p:fltVal val="0"/>
                                              </p:val>
                                            </p:tav>
                                            <p:tav tm="100000">
                                              <p:val>
                                                <p:strVal val="#ppt_w"/>
                                              </p:val>
                                            </p:tav>
                                          </p:tavLst>
                                        </p:anim>
                                        <p:anim calcmode="lin" valueType="num">
                                          <p:cBhvr>
                                            <p:cTn id="101" dur="500" fill="hold"/>
                                            <p:tgtEl>
                                              <p:spTgt spid="71"/>
                                            </p:tgtEl>
                                            <p:attrNameLst>
                                              <p:attrName>ppt_h</p:attrName>
                                            </p:attrNameLst>
                                          </p:cBhvr>
                                          <p:tavLst>
                                            <p:tav tm="0">
                                              <p:val>
                                                <p:fltVal val="0"/>
                                              </p:val>
                                            </p:tav>
                                            <p:tav tm="100000">
                                              <p:val>
                                                <p:strVal val="#ppt_h"/>
                                              </p:val>
                                            </p:tav>
                                          </p:tavLst>
                                        </p:anim>
                                        <p:anim calcmode="lin" valueType="num">
                                          <p:cBhvr>
                                            <p:cTn id="102" dur="500" fill="hold"/>
                                            <p:tgtEl>
                                              <p:spTgt spid="71"/>
                                            </p:tgtEl>
                                            <p:attrNameLst>
                                              <p:attrName>style.rotation</p:attrName>
                                            </p:attrNameLst>
                                          </p:cBhvr>
                                          <p:tavLst>
                                            <p:tav tm="0">
                                              <p:val>
                                                <p:fltVal val="90"/>
                                              </p:val>
                                            </p:tav>
                                            <p:tav tm="100000">
                                              <p:val>
                                                <p:fltVal val="0"/>
                                              </p:val>
                                            </p:tav>
                                          </p:tavLst>
                                        </p:anim>
                                        <p:animEffect transition="in" filter="fade">
                                          <p:cBhvr>
                                            <p:cTn id="103" dur="500"/>
                                            <p:tgtEl>
                                              <p:spTgt spid="71"/>
                                            </p:tgtEl>
                                          </p:cBhvr>
                                        </p:animEffect>
                                      </p:childTnLst>
                                    </p:cTn>
                                  </p:par>
                                </p:childTnLst>
                              </p:cTn>
                            </p:par>
                            <p:par>
                              <p:cTn id="104" fill="hold">
                                <p:stCondLst>
                                  <p:cond delay="7799"/>
                                </p:stCondLst>
                                <p:childTnLst>
                                  <p:par>
                                    <p:cTn id="105" presetID="12" presetClass="entr" presetSubtype="4" fill="hold" grpId="0" nodeType="afterEffect">
                                      <p:stCondLst>
                                        <p:cond delay="0"/>
                                      </p:stCondLst>
                                      <p:iterate type="lt">
                                        <p:tmPct val="10000"/>
                                      </p:iterate>
                                      <p:childTnLst>
                                        <p:set>
                                          <p:cBhvr>
                                            <p:cTn id="106" dur="1" fill="hold">
                                              <p:stCondLst>
                                                <p:cond delay="0"/>
                                              </p:stCondLst>
                                            </p:cTn>
                                            <p:tgtEl>
                                              <p:spTgt spid="72"/>
                                            </p:tgtEl>
                                            <p:attrNameLst>
                                              <p:attrName>style.visibility</p:attrName>
                                            </p:attrNameLst>
                                          </p:cBhvr>
                                          <p:to>
                                            <p:strVal val="visible"/>
                                          </p:to>
                                        </p:set>
                                        <p:anim calcmode="lin" valueType="num">
                                          <p:cBhvr additive="base">
                                            <p:cTn id="107" dur="500"/>
                                            <p:tgtEl>
                                              <p:spTgt spid="72"/>
                                            </p:tgtEl>
                                            <p:attrNameLst>
                                              <p:attrName>ppt_y</p:attrName>
                                            </p:attrNameLst>
                                          </p:cBhvr>
                                          <p:tavLst>
                                            <p:tav tm="0">
                                              <p:val>
                                                <p:strVal val="#ppt_y+#ppt_h*1.125000"/>
                                              </p:val>
                                            </p:tav>
                                            <p:tav tm="100000">
                                              <p:val>
                                                <p:strVal val="#ppt_y"/>
                                              </p:val>
                                            </p:tav>
                                          </p:tavLst>
                                        </p:anim>
                                        <p:animEffect transition="in" filter="wipe(up)">
                                          <p:cBhvr>
                                            <p:cTn id="10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p:bldP spid="56" grpId="0"/>
          <p:bldP spid="57" grpId="0" animBg="1"/>
          <p:bldP spid="58" grpId="0" animBg="1"/>
          <p:bldP spid="59" grpId="0" animBg="1"/>
          <p:bldP spid="60" grpId="0"/>
          <p:bldP spid="61" grpId="0" animBg="1"/>
          <p:bldP spid="62" grpId="0" animBg="1"/>
          <p:bldP spid="63" grpId="0" animBg="1"/>
          <p:bldP spid="64" grpId="0"/>
          <p:bldP spid="65" grpId="0" animBg="1"/>
          <p:bldP spid="66" grpId="0" animBg="1"/>
          <p:bldP spid="67" grpId="0" animBg="1"/>
          <p:bldP spid="68" grpId="0"/>
          <p:bldP spid="69" grpId="0" animBg="1"/>
          <p:bldP spid="70" grpId="0" animBg="1"/>
          <p:bldP spid="71" grpId="0" animBg="1"/>
          <p:bldP spid="7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11"/>
          <p:cNvSpPr>
            <a:spLocks noChangeArrowheads="1"/>
          </p:cNvSpPr>
          <p:nvPr/>
        </p:nvSpPr>
        <p:spPr bwMode="auto">
          <a:xfrm>
            <a:off x="985838" y="2033588"/>
            <a:ext cx="2532460" cy="2182416"/>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6" name="等腰三角形 14"/>
          <p:cNvSpPr>
            <a:spLocks noChangeArrowheads="1"/>
          </p:cNvSpPr>
          <p:nvPr/>
        </p:nvSpPr>
        <p:spPr bwMode="auto">
          <a:xfrm>
            <a:off x="4027887" y="2024063"/>
            <a:ext cx="2532459" cy="2183606"/>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7" name="等腰三角形 18"/>
          <p:cNvSpPr>
            <a:spLocks noChangeArrowheads="1"/>
          </p:cNvSpPr>
          <p:nvPr/>
        </p:nvSpPr>
        <p:spPr bwMode="auto">
          <a:xfrm flipV="1">
            <a:off x="5567363" y="2041925"/>
            <a:ext cx="2532460" cy="2182415"/>
          </a:xfrm>
          <a:prstGeom prst="triangle">
            <a:avLst>
              <a:gd name="adj" fmla="val 50000"/>
            </a:avLst>
          </a:prstGeom>
          <a:solidFill>
            <a:schemeClr val="tx2"/>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8" name="等腰三角形 19"/>
          <p:cNvSpPr>
            <a:spLocks noChangeArrowheads="1"/>
          </p:cNvSpPr>
          <p:nvPr/>
        </p:nvSpPr>
        <p:spPr bwMode="auto">
          <a:xfrm flipV="1">
            <a:off x="2512219" y="2016919"/>
            <a:ext cx="2533650" cy="2183606"/>
          </a:xfrm>
          <a:prstGeom prst="triangle">
            <a:avLst>
              <a:gd name="adj" fmla="val 50000"/>
            </a:avLst>
          </a:prstGeom>
          <a:solidFill>
            <a:schemeClr val="tx1"/>
          </a:solidFill>
          <a:ln w="12700">
            <a:noFill/>
            <a:miter lim="800000"/>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9" name="文本框 20"/>
          <p:cNvSpPr>
            <a:spLocks noChangeArrowheads="1"/>
          </p:cNvSpPr>
          <p:nvPr/>
        </p:nvSpPr>
        <p:spPr bwMode="auto">
          <a:xfrm>
            <a:off x="1878809" y="2465787"/>
            <a:ext cx="7008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en-US" altLang="zh-CN" sz="3300" dirty="0">
                <a:solidFill>
                  <a:srgbClr val="FFFFFF"/>
                </a:solidFill>
                <a:latin typeface="+mn-lt"/>
                <a:ea typeface="+mn-ea"/>
                <a:cs typeface="+mn-ea"/>
                <a:sym typeface="+mn-lt"/>
              </a:rPr>
              <a:t>  </a:t>
            </a:r>
            <a:r>
              <a:rPr lang="en-US" altLang="zh-CN" sz="3600" dirty="0">
                <a:solidFill>
                  <a:srgbClr val="FFFFFF"/>
                </a:solidFill>
                <a:latin typeface="+mn-lt"/>
                <a:ea typeface="+mn-ea"/>
                <a:cs typeface="+mn-ea"/>
                <a:sym typeface="+mn-lt"/>
              </a:rPr>
              <a:t>S</a:t>
            </a:r>
            <a:endParaRPr lang="en-US" altLang="zh-CN" sz="3000" dirty="0">
              <a:solidFill>
                <a:srgbClr val="FFFFFF"/>
              </a:solidFill>
              <a:latin typeface="+mn-lt"/>
              <a:ea typeface="+mn-ea"/>
              <a:cs typeface="+mn-ea"/>
              <a:sym typeface="+mn-lt"/>
            </a:endParaRPr>
          </a:p>
        </p:txBody>
      </p:sp>
      <p:sp>
        <p:nvSpPr>
          <p:cNvPr id="10" name="文本框 21"/>
          <p:cNvSpPr>
            <a:spLocks noChangeArrowheads="1"/>
          </p:cNvSpPr>
          <p:nvPr/>
        </p:nvSpPr>
        <p:spPr bwMode="auto">
          <a:xfrm>
            <a:off x="3331371" y="3164684"/>
            <a:ext cx="9044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en-US" altLang="zh-CN" sz="3300">
                <a:solidFill>
                  <a:srgbClr val="FFFFFF"/>
                </a:solidFill>
                <a:latin typeface="+mn-lt"/>
                <a:ea typeface="+mn-ea"/>
                <a:cs typeface="+mn-ea"/>
                <a:sym typeface="+mn-lt"/>
              </a:rPr>
              <a:t>  </a:t>
            </a:r>
            <a:r>
              <a:rPr lang="en-US" altLang="zh-CN" sz="3600">
                <a:solidFill>
                  <a:srgbClr val="FFFFFF"/>
                </a:solidFill>
                <a:latin typeface="+mn-lt"/>
                <a:ea typeface="+mn-ea"/>
                <a:cs typeface="+mn-ea"/>
                <a:sym typeface="+mn-lt"/>
              </a:rPr>
              <a:t>W</a:t>
            </a:r>
            <a:endParaRPr lang="en-US" altLang="zh-CN" sz="3000">
              <a:solidFill>
                <a:srgbClr val="FFFFFF"/>
              </a:solidFill>
              <a:latin typeface="+mn-lt"/>
              <a:ea typeface="+mn-ea"/>
              <a:cs typeface="+mn-ea"/>
              <a:sym typeface="+mn-lt"/>
            </a:endParaRPr>
          </a:p>
        </p:txBody>
      </p:sp>
      <p:sp>
        <p:nvSpPr>
          <p:cNvPr id="11" name="文本框 22"/>
          <p:cNvSpPr>
            <a:spLocks noChangeArrowheads="1"/>
          </p:cNvSpPr>
          <p:nvPr/>
        </p:nvSpPr>
        <p:spPr bwMode="auto">
          <a:xfrm>
            <a:off x="4967288" y="2465787"/>
            <a:ext cx="7441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en-US" altLang="zh-CN" sz="2400">
                <a:solidFill>
                  <a:srgbClr val="FFFFFF"/>
                </a:solidFill>
                <a:latin typeface="+mn-lt"/>
                <a:ea typeface="+mn-ea"/>
                <a:cs typeface="+mn-ea"/>
                <a:sym typeface="+mn-lt"/>
              </a:rPr>
              <a:t>  </a:t>
            </a:r>
            <a:r>
              <a:rPr lang="en-US" altLang="zh-CN" sz="3600">
                <a:solidFill>
                  <a:srgbClr val="FFFFFF"/>
                </a:solidFill>
                <a:latin typeface="+mn-lt"/>
                <a:ea typeface="+mn-ea"/>
                <a:cs typeface="+mn-ea"/>
                <a:sym typeface="+mn-lt"/>
              </a:rPr>
              <a:t>O</a:t>
            </a:r>
            <a:endParaRPr lang="en-US" altLang="zh-CN" sz="3000">
              <a:solidFill>
                <a:srgbClr val="FFFFFF"/>
              </a:solidFill>
              <a:latin typeface="+mn-lt"/>
              <a:ea typeface="+mn-ea"/>
              <a:cs typeface="+mn-ea"/>
              <a:sym typeface="+mn-lt"/>
            </a:endParaRPr>
          </a:p>
        </p:txBody>
      </p:sp>
      <p:sp>
        <p:nvSpPr>
          <p:cNvPr id="12" name="文本框 23"/>
          <p:cNvSpPr>
            <a:spLocks noChangeArrowheads="1"/>
          </p:cNvSpPr>
          <p:nvPr/>
        </p:nvSpPr>
        <p:spPr bwMode="auto">
          <a:xfrm>
            <a:off x="6422231" y="3164684"/>
            <a:ext cx="6992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lnSpc>
                <a:spcPct val="100000"/>
              </a:lnSpc>
              <a:spcBef>
                <a:spcPct val="0"/>
              </a:spcBef>
              <a:spcAft>
                <a:spcPts val="0"/>
              </a:spcAft>
              <a:buNone/>
              <a:defRPr/>
            </a:pPr>
            <a:r>
              <a:rPr lang="en-US" altLang="zh-CN" sz="3300">
                <a:solidFill>
                  <a:srgbClr val="FFFFFF"/>
                </a:solidFill>
                <a:latin typeface="+mn-lt"/>
                <a:ea typeface="+mn-ea"/>
                <a:cs typeface="+mn-ea"/>
                <a:sym typeface="+mn-lt"/>
              </a:rPr>
              <a:t>  </a:t>
            </a:r>
            <a:r>
              <a:rPr lang="en-US" altLang="zh-CN" sz="3600">
                <a:solidFill>
                  <a:srgbClr val="FFFFFF"/>
                </a:solidFill>
                <a:latin typeface="+mn-lt"/>
                <a:ea typeface="+mn-ea"/>
                <a:cs typeface="+mn-ea"/>
                <a:sym typeface="+mn-lt"/>
              </a:rPr>
              <a:t>T</a:t>
            </a:r>
            <a:endParaRPr lang="en-US" altLang="zh-CN" sz="3000">
              <a:solidFill>
                <a:srgbClr val="FFFFFF"/>
              </a:solidFill>
              <a:latin typeface="+mn-lt"/>
              <a:ea typeface="+mn-ea"/>
              <a:cs typeface="+mn-ea"/>
              <a:sym typeface="+mn-lt"/>
            </a:endParaRPr>
          </a:p>
        </p:txBody>
      </p:sp>
      <p:sp>
        <p:nvSpPr>
          <p:cNvPr id="13" name="直接连接符 24"/>
          <p:cNvSpPr>
            <a:spLocks noChangeShapeType="1"/>
          </p:cNvSpPr>
          <p:nvPr/>
        </p:nvSpPr>
        <p:spPr bwMode="auto">
          <a:xfrm rot="5400000">
            <a:off x="2258617" y="2786065"/>
            <a:ext cx="1190" cy="675085"/>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a:solidFill>
                <a:srgbClr val="FFFFFF"/>
              </a:solidFill>
              <a:latin typeface="+mn-lt"/>
              <a:ea typeface="+mn-ea"/>
              <a:cs typeface="+mn-ea"/>
              <a:sym typeface="+mn-lt"/>
            </a:endParaRPr>
          </a:p>
        </p:txBody>
      </p:sp>
      <p:sp>
        <p:nvSpPr>
          <p:cNvPr id="14" name="直接连接符 25"/>
          <p:cNvSpPr>
            <a:spLocks noChangeShapeType="1"/>
          </p:cNvSpPr>
          <p:nvPr/>
        </p:nvSpPr>
        <p:spPr bwMode="auto">
          <a:xfrm rot="5400000">
            <a:off x="3740349" y="2781897"/>
            <a:ext cx="0" cy="675085"/>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a:solidFill>
                <a:srgbClr val="FFFFFF"/>
              </a:solidFill>
              <a:latin typeface="+mn-lt"/>
              <a:ea typeface="+mn-ea"/>
              <a:cs typeface="+mn-ea"/>
              <a:sym typeface="+mn-lt"/>
            </a:endParaRPr>
          </a:p>
        </p:txBody>
      </p:sp>
      <p:sp>
        <p:nvSpPr>
          <p:cNvPr id="15" name="直接连接符 26"/>
          <p:cNvSpPr>
            <a:spLocks noChangeShapeType="1"/>
          </p:cNvSpPr>
          <p:nvPr/>
        </p:nvSpPr>
        <p:spPr bwMode="auto">
          <a:xfrm rot="5400000">
            <a:off x="5293521" y="2782491"/>
            <a:ext cx="1191" cy="675084"/>
          </a:xfrm>
          <a:prstGeom prst="line">
            <a:avLst/>
          </a:prstGeom>
          <a:noFill/>
          <a:ln w="22225">
            <a:solidFill>
              <a:srgbClr val="FEFEFE"/>
            </a:solidFill>
            <a:miter lim="800000"/>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a:solidFill>
                <a:srgbClr val="FFFFFF"/>
              </a:solidFill>
              <a:latin typeface="+mn-lt"/>
              <a:ea typeface="+mn-ea"/>
              <a:cs typeface="+mn-ea"/>
              <a:sym typeface="+mn-lt"/>
            </a:endParaRPr>
          </a:p>
        </p:txBody>
      </p:sp>
      <p:sp>
        <p:nvSpPr>
          <p:cNvPr id="16" name="直接连接符 27"/>
          <p:cNvSpPr>
            <a:spLocks noChangeShapeType="1"/>
          </p:cNvSpPr>
          <p:nvPr/>
        </p:nvSpPr>
        <p:spPr bwMode="auto">
          <a:xfrm rot="5400000">
            <a:off x="6799064" y="2781896"/>
            <a:ext cx="0" cy="675084"/>
          </a:xfrm>
          <a:prstGeom prst="line">
            <a:avLst/>
          </a:prstGeom>
          <a:noFill/>
          <a:ln w="22225">
            <a:solidFill>
              <a:schemeClr val="accent2"/>
            </a:solidFill>
            <a:miter lim="800000"/>
          </a:ln>
          <a:extLst>
            <a:ext uri="{909E8E84-426E-40DD-AFC4-6F175D3DCCD1}">
              <a14:hiddenFill xmlns:a14="http://schemas.microsoft.com/office/drawing/2010/main">
                <a:noFill/>
              </a14:hiddenFill>
            </a:ext>
          </a:extLst>
        </p:spPr>
        <p:txBody>
          <a:bodyPr/>
          <a:lstStyle/>
          <a:p>
            <a:pPr fontAlgn="auto">
              <a:spcBef>
                <a:spcPts val="0"/>
              </a:spcBef>
              <a:spcAft>
                <a:spcPts val="0"/>
              </a:spcAft>
              <a:defRPr/>
            </a:pPr>
            <a:endParaRPr lang="zh-CN" altLang="en-US">
              <a:solidFill>
                <a:srgbClr val="FFFFFF"/>
              </a:solidFill>
              <a:latin typeface="+mn-lt"/>
              <a:ea typeface="+mn-ea"/>
              <a:cs typeface="+mn-ea"/>
              <a:sym typeface="+mn-lt"/>
            </a:endParaRPr>
          </a:p>
        </p:txBody>
      </p:sp>
      <p:sp>
        <p:nvSpPr>
          <p:cNvPr id="17" name="文本框 34"/>
          <p:cNvSpPr>
            <a:spLocks noChangeArrowheads="1"/>
          </p:cNvSpPr>
          <p:nvPr/>
        </p:nvSpPr>
        <p:spPr bwMode="auto">
          <a:xfrm>
            <a:off x="3034571" y="2415625"/>
            <a:ext cx="159362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050" dirty="0">
                <a:solidFill>
                  <a:srgbClr val="FFFFFF"/>
                </a:solidFill>
                <a:latin typeface="+mn-lt"/>
                <a:ea typeface="+mn-ea"/>
                <a:cs typeface="+mn-ea"/>
                <a:sym typeface="+mn-lt"/>
              </a:rPr>
              <a:t>这里可以添加主要内容这里可以添加主要内容这里可以添加主要内容</a:t>
            </a:r>
            <a:endParaRPr lang="zh-CN" altLang="en-US" sz="1050" dirty="0">
              <a:solidFill>
                <a:srgbClr val="FFFFFF"/>
              </a:solidFill>
              <a:latin typeface="+mn-lt"/>
              <a:ea typeface="+mn-ea"/>
              <a:cs typeface="+mn-ea"/>
              <a:sym typeface="+mn-lt"/>
            </a:endParaRPr>
          </a:p>
        </p:txBody>
      </p:sp>
      <p:sp>
        <p:nvSpPr>
          <p:cNvPr id="18" name="文本框 34"/>
          <p:cNvSpPr>
            <a:spLocks noChangeArrowheads="1"/>
          </p:cNvSpPr>
          <p:nvPr/>
        </p:nvSpPr>
        <p:spPr bwMode="auto">
          <a:xfrm>
            <a:off x="3050382" y="2130031"/>
            <a:ext cx="159362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b="1" dirty="0">
                <a:solidFill>
                  <a:srgbClr val="FFFFFF"/>
                </a:solidFill>
                <a:latin typeface="+mn-lt"/>
                <a:ea typeface="+mn-ea"/>
                <a:cs typeface="+mn-ea"/>
                <a:sym typeface="+mn-lt"/>
              </a:rPr>
              <a:t>添加小标题内容</a:t>
            </a:r>
            <a:endParaRPr lang="zh-CN" altLang="en-US" sz="1500" b="1" dirty="0">
              <a:solidFill>
                <a:srgbClr val="FFFFFF"/>
              </a:solidFill>
              <a:latin typeface="+mn-lt"/>
              <a:ea typeface="+mn-ea"/>
              <a:cs typeface="+mn-ea"/>
              <a:sym typeface="+mn-lt"/>
            </a:endParaRPr>
          </a:p>
        </p:txBody>
      </p:sp>
      <p:sp>
        <p:nvSpPr>
          <p:cNvPr id="19" name="文本框 34"/>
          <p:cNvSpPr>
            <a:spLocks noChangeArrowheads="1"/>
          </p:cNvSpPr>
          <p:nvPr/>
        </p:nvSpPr>
        <p:spPr bwMode="auto">
          <a:xfrm>
            <a:off x="6079333" y="2406256"/>
            <a:ext cx="151700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050" dirty="0">
                <a:solidFill>
                  <a:srgbClr val="FFFFFF"/>
                </a:solidFill>
                <a:latin typeface="+mn-lt"/>
                <a:ea typeface="+mn-ea"/>
                <a:cs typeface="+mn-ea"/>
                <a:sym typeface="+mn-lt"/>
              </a:rPr>
              <a:t>这里可以添加主要内容这里可以添加主要内容这里可以添加主要内容</a:t>
            </a:r>
            <a:endParaRPr lang="zh-CN" altLang="en-US" sz="1050" dirty="0">
              <a:solidFill>
                <a:srgbClr val="FFFFFF"/>
              </a:solidFill>
              <a:latin typeface="+mn-lt"/>
              <a:ea typeface="+mn-ea"/>
              <a:cs typeface="+mn-ea"/>
              <a:sym typeface="+mn-lt"/>
            </a:endParaRPr>
          </a:p>
        </p:txBody>
      </p:sp>
      <p:sp>
        <p:nvSpPr>
          <p:cNvPr id="20" name="文本框 34"/>
          <p:cNvSpPr>
            <a:spLocks noChangeArrowheads="1"/>
          </p:cNvSpPr>
          <p:nvPr/>
        </p:nvSpPr>
        <p:spPr bwMode="auto">
          <a:xfrm>
            <a:off x="6079333" y="2130031"/>
            <a:ext cx="158901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b="1" dirty="0">
                <a:solidFill>
                  <a:srgbClr val="FFFFFF"/>
                </a:solidFill>
                <a:latin typeface="+mn-lt"/>
                <a:ea typeface="+mn-ea"/>
                <a:cs typeface="+mn-ea"/>
                <a:sym typeface="+mn-lt"/>
              </a:rPr>
              <a:t>添加小标题内容</a:t>
            </a:r>
            <a:endParaRPr lang="zh-CN" altLang="en-US" sz="1500" b="1" dirty="0">
              <a:solidFill>
                <a:srgbClr val="FFFFFF"/>
              </a:solidFill>
              <a:latin typeface="+mn-lt"/>
              <a:ea typeface="+mn-ea"/>
              <a:cs typeface="+mn-ea"/>
              <a:sym typeface="+mn-lt"/>
            </a:endParaRPr>
          </a:p>
        </p:txBody>
      </p:sp>
      <p:sp>
        <p:nvSpPr>
          <p:cNvPr id="21" name="文本框 34"/>
          <p:cNvSpPr>
            <a:spLocks noChangeArrowheads="1"/>
          </p:cNvSpPr>
          <p:nvPr/>
        </p:nvSpPr>
        <p:spPr bwMode="auto">
          <a:xfrm>
            <a:off x="1497806" y="3554018"/>
            <a:ext cx="1552574" cy="237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auto">
              <a:spcAft>
                <a:spcPts val="0"/>
              </a:spcAft>
              <a:defRPr/>
            </a:pPr>
            <a:r>
              <a:rPr lang="zh-CN" altLang="en-US" sz="1050" dirty="0">
                <a:solidFill>
                  <a:srgbClr val="FFFFFF"/>
                </a:solidFill>
                <a:latin typeface="+mn-lt"/>
                <a:ea typeface="+mn-ea"/>
                <a:cs typeface="+mn-ea"/>
                <a:sym typeface="+mn-lt"/>
              </a:rPr>
              <a:t>标题文字内容</a:t>
            </a:r>
            <a:endParaRPr lang="zh-CN" altLang="en-US" sz="1050" dirty="0">
              <a:solidFill>
                <a:srgbClr val="FFFFFF"/>
              </a:solidFill>
              <a:latin typeface="+mn-lt"/>
              <a:ea typeface="+mn-ea"/>
              <a:cs typeface="+mn-ea"/>
              <a:sym typeface="+mn-lt"/>
            </a:endParaRPr>
          </a:p>
        </p:txBody>
      </p:sp>
      <p:sp>
        <p:nvSpPr>
          <p:cNvPr id="22" name="文本框 34"/>
          <p:cNvSpPr>
            <a:spLocks noChangeArrowheads="1"/>
          </p:cNvSpPr>
          <p:nvPr/>
        </p:nvSpPr>
        <p:spPr bwMode="auto">
          <a:xfrm>
            <a:off x="1497806" y="3276602"/>
            <a:ext cx="155257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b="1" dirty="0">
                <a:solidFill>
                  <a:srgbClr val="FFFFFF"/>
                </a:solidFill>
                <a:latin typeface="+mn-lt"/>
                <a:ea typeface="+mn-ea"/>
                <a:cs typeface="+mn-ea"/>
                <a:sym typeface="+mn-lt"/>
              </a:rPr>
              <a:t>添加小标题内容</a:t>
            </a:r>
            <a:endParaRPr lang="zh-CN" altLang="en-US" sz="1500" b="1" dirty="0">
              <a:solidFill>
                <a:srgbClr val="FFFFFF"/>
              </a:solidFill>
              <a:latin typeface="+mn-lt"/>
              <a:ea typeface="+mn-ea"/>
              <a:cs typeface="+mn-ea"/>
              <a:sym typeface="+mn-lt"/>
            </a:endParaRPr>
          </a:p>
        </p:txBody>
      </p:sp>
      <p:sp>
        <p:nvSpPr>
          <p:cNvPr id="23" name="文本框 34"/>
          <p:cNvSpPr>
            <a:spLocks noChangeArrowheads="1"/>
          </p:cNvSpPr>
          <p:nvPr/>
        </p:nvSpPr>
        <p:spPr bwMode="auto">
          <a:xfrm>
            <a:off x="4527947" y="3554018"/>
            <a:ext cx="155138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050" dirty="0">
                <a:solidFill>
                  <a:srgbClr val="FFFFFF"/>
                </a:solidFill>
                <a:latin typeface="+mn-lt"/>
                <a:ea typeface="+mn-ea"/>
                <a:cs typeface="+mn-ea"/>
                <a:sym typeface="+mn-lt"/>
              </a:rPr>
              <a:t>这里可以添加主要内容这里可以添加主要内容这里可以添加主要内容</a:t>
            </a:r>
            <a:endParaRPr lang="zh-CN" altLang="en-US" sz="1050" dirty="0">
              <a:solidFill>
                <a:srgbClr val="FFFFFF"/>
              </a:solidFill>
              <a:latin typeface="+mn-lt"/>
              <a:ea typeface="+mn-ea"/>
              <a:cs typeface="+mn-ea"/>
              <a:sym typeface="+mn-lt"/>
            </a:endParaRPr>
          </a:p>
        </p:txBody>
      </p:sp>
      <p:sp>
        <p:nvSpPr>
          <p:cNvPr id="24" name="文本框 34"/>
          <p:cNvSpPr>
            <a:spLocks noChangeArrowheads="1"/>
          </p:cNvSpPr>
          <p:nvPr/>
        </p:nvSpPr>
        <p:spPr bwMode="auto">
          <a:xfrm>
            <a:off x="4527947" y="3276602"/>
            <a:ext cx="155138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b="1" dirty="0">
                <a:solidFill>
                  <a:srgbClr val="FFFFFF"/>
                </a:solidFill>
                <a:latin typeface="+mn-lt"/>
                <a:ea typeface="+mn-ea"/>
                <a:cs typeface="+mn-ea"/>
                <a:sym typeface="+mn-lt"/>
              </a:rPr>
              <a:t>添加小标题内容</a:t>
            </a:r>
            <a:endParaRPr lang="zh-CN" altLang="en-US" sz="1500" b="1" dirty="0">
              <a:solidFill>
                <a:srgbClr val="FFFFFF"/>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7" presetClass="entr" presetSubtype="0" fill="hold" grpId="0" nodeType="click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1000"/>
                                        <p:tgtEl>
                                          <p:spTgt spid="7"/>
                                        </p:tgtEl>
                                      </p:cBhvr>
                                    </p:animEffect>
                                    <p:anim calcmode="lin" valueType="num">
                                      <p:cBhvr>
                                        <p:cTn id="89" dur="1000" fill="hold"/>
                                        <p:tgtEl>
                                          <p:spTgt spid="7"/>
                                        </p:tgtEl>
                                        <p:attrNameLst>
                                          <p:attrName>ppt_x</p:attrName>
                                        </p:attrNameLst>
                                      </p:cBhvr>
                                      <p:tavLst>
                                        <p:tav tm="0">
                                          <p:val>
                                            <p:strVal val="#ppt_x"/>
                                          </p:val>
                                        </p:tav>
                                        <p:tav tm="100000">
                                          <p:val>
                                            <p:strVal val="#ppt_x"/>
                                          </p:val>
                                        </p:tav>
                                      </p:tavLst>
                                    </p:anim>
                                    <p:anim calcmode="lin" valueType="num">
                                      <p:cBhvr>
                                        <p:cTn id="90" dur="10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10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0"/>
                                        <p:tgtEl>
                                          <p:spTgt spid="16"/>
                                        </p:tgtEl>
                                      </p:cBhvr>
                                    </p:animEffect>
                                    <p:anim calcmode="lin" valueType="num">
                                      <p:cBhvr>
                                        <p:cTn id="99" dur="1000" fill="hold"/>
                                        <p:tgtEl>
                                          <p:spTgt spid="16"/>
                                        </p:tgtEl>
                                        <p:attrNameLst>
                                          <p:attrName>ppt_x</p:attrName>
                                        </p:attrNameLst>
                                      </p:cBhvr>
                                      <p:tavLst>
                                        <p:tav tm="0">
                                          <p:val>
                                            <p:strVal val="#ppt_x"/>
                                          </p:val>
                                        </p:tav>
                                        <p:tav tm="100000">
                                          <p:val>
                                            <p:strVal val="#ppt_x"/>
                                          </p:val>
                                        </p:tav>
                                      </p:tavLst>
                                    </p:anim>
                                    <p:anim calcmode="lin" valueType="num">
                                      <p:cBhvr>
                                        <p:cTn id="100" dur="1000" fill="hold"/>
                                        <p:tgtEl>
                                          <p:spTgt spid="1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1000"/>
                                        <p:tgtEl>
                                          <p:spTgt spid="19"/>
                                        </p:tgtEl>
                                      </p:cBhvr>
                                    </p:animEffect>
                                    <p:anim calcmode="lin" valueType="num">
                                      <p:cBhvr>
                                        <p:cTn id="104" dur="1000" fill="hold"/>
                                        <p:tgtEl>
                                          <p:spTgt spid="19"/>
                                        </p:tgtEl>
                                        <p:attrNameLst>
                                          <p:attrName>ppt_x</p:attrName>
                                        </p:attrNameLst>
                                      </p:cBhvr>
                                      <p:tavLst>
                                        <p:tav tm="0">
                                          <p:val>
                                            <p:strVal val="#ppt_x"/>
                                          </p:val>
                                        </p:tav>
                                        <p:tav tm="100000">
                                          <p:val>
                                            <p:strVal val="#ppt_x"/>
                                          </p:val>
                                        </p:tav>
                                      </p:tavLst>
                                    </p:anim>
                                    <p:anim calcmode="lin" valueType="num">
                                      <p:cBhvr>
                                        <p:cTn id="105" dur="1000" fill="hold"/>
                                        <p:tgtEl>
                                          <p:spTgt spid="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1000"/>
                                        <p:tgtEl>
                                          <p:spTgt spid="20"/>
                                        </p:tgtEl>
                                      </p:cBhvr>
                                    </p:animEffect>
                                    <p:anim calcmode="lin" valueType="num">
                                      <p:cBhvr>
                                        <p:cTn id="109" dur="1000" fill="hold"/>
                                        <p:tgtEl>
                                          <p:spTgt spid="20"/>
                                        </p:tgtEl>
                                        <p:attrNameLst>
                                          <p:attrName>ppt_x</p:attrName>
                                        </p:attrNameLst>
                                      </p:cBhvr>
                                      <p:tavLst>
                                        <p:tav tm="0">
                                          <p:val>
                                            <p:strVal val="#ppt_x"/>
                                          </p:val>
                                        </p:tav>
                                        <p:tav tm="100000">
                                          <p:val>
                                            <p:strVal val="#ppt_x"/>
                                          </p:val>
                                        </p:tav>
                                      </p:tavLst>
                                    </p:anim>
                                    <p:anim calcmode="lin" valueType="num">
                                      <p:cBhvr>
                                        <p:cTn id="11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429625" cy="5143500"/>
          </a:xfrm>
          <a:prstGeom prst="rect">
            <a:avLst/>
          </a:prstGeom>
        </p:spPr>
      </p:pic>
      <p:sp>
        <p:nvSpPr>
          <p:cNvPr id="55" name="TextBox 54"/>
          <p:cNvSpPr txBox="1"/>
          <p:nvPr/>
        </p:nvSpPr>
        <p:spPr>
          <a:xfrm>
            <a:off x="2703534" y="483988"/>
            <a:ext cx="1362825" cy="707734"/>
          </a:xfrm>
          <a:prstGeom prst="rect">
            <a:avLst/>
          </a:prstGeom>
          <a:noFill/>
        </p:spPr>
        <p:txBody>
          <a:bodyPr wrap="none" lIns="91416" tIns="45708" rIns="91416" bIns="45708" rtlCol="0">
            <a:spAutoFit/>
          </a:bodyPr>
          <a:lstStyle/>
          <a:p>
            <a:pPr defTabSz="685800" fontAlgn="auto">
              <a:spcBef>
                <a:spcPts val="0"/>
              </a:spcBef>
              <a:spcAft>
                <a:spcPts val="0"/>
              </a:spcAft>
              <a:defRPr/>
            </a:pPr>
            <a:r>
              <a:rPr lang="zh-CN" altLang="en-US" sz="4000" dirty="0">
                <a:solidFill>
                  <a:srgbClr val="78482F"/>
                </a:solidFill>
                <a:latin typeface="+mn-lt"/>
                <a:ea typeface="+mn-ea"/>
                <a:cs typeface="+mn-ea"/>
                <a:sym typeface="+mn-lt"/>
              </a:rPr>
              <a:t>目 录</a:t>
            </a:r>
            <a:endParaRPr lang="zh-CN" altLang="en-US" sz="4000" dirty="0">
              <a:solidFill>
                <a:srgbClr val="78482F"/>
              </a:solidFill>
              <a:latin typeface="+mn-lt"/>
              <a:ea typeface="+mn-ea"/>
              <a:cs typeface="+mn-ea"/>
              <a:sym typeface="+mn-lt"/>
            </a:endParaRPr>
          </a:p>
        </p:txBody>
      </p:sp>
      <p:sp>
        <p:nvSpPr>
          <p:cNvPr id="56" name="TextBox 55"/>
          <p:cNvSpPr txBox="1"/>
          <p:nvPr/>
        </p:nvSpPr>
        <p:spPr>
          <a:xfrm>
            <a:off x="2598514" y="1031891"/>
            <a:ext cx="1509339" cy="461512"/>
          </a:xfrm>
          <a:prstGeom prst="rect">
            <a:avLst/>
          </a:prstGeom>
          <a:noFill/>
        </p:spPr>
        <p:txBody>
          <a:bodyPr wrap="none" lIns="91416" tIns="45708" rIns="91416" bIns="45708" rtlCol="0">
            <a:spAutoFit/>
          </a:bodyPr>
          <a:lstStyle/>
          <a:p>
            <a:pPr defTabSz="685800" fontAlgn="auto">
              <a:spcBef>
                <a:spcPts val="0"/>
              </a:spcBef>
              <a:spcAft>
                <a:spcPts val="0"/>
              </a:spcAft>
              <a:defRPr/>
            </a:pPr>
            <a:r>
              <a:rPr lang="en-US" altLang="zh-CN" sz="2400" dirty="0">
                <a:solidFill>
                  <a:srgbClr val="78482F"/>
                </a:solidFill>
                <a:latin typeface="+mn-lt"/>
                <a:ea typeface="+mn-ea"/>
                <a:cs typeface="+mn-ea"/>
                <a:sym typeface="+mn-lt"/>
              </a:rPr>
              <a:t>Contents</a:t>
            </a:r>
            <a:endParaRPr lang="zh-CN" altLang="en-US" sz="2400" dirty="0">
              <a:solidFill>
                <a:srgbClr val="78482F"/>
              </a:solidFill>
              <a:latin typeface="+mn-lt"/>
              <a:ea typeface="+mn-ea"/>
              <a:cs typeface="+mn-ea"/>
              <a:sym typeface="+mn-lt"/>
            </a:endParaRPr>
          </a:p>
        </p:txBody>
      </p:sp>
      <p:sp>
        <p:nvSpPr>
          <p:cNvPr id="57" name="等腰三角形 56"/>
          <p:cNvSpPr/>
          <p:nvPr/>
        </p:nvSpPr>
        <p:spPr>
          <a:xfrm rot="5400000" flipV="1">
            <a:off x="2377825"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8" name="等腰三角形 57"/>
          <p:cNvSpPr/>
          <p:nvPr/>
        </p:nvSpPr>
        <p:spPr>
          <a:xfrm rot="16200000" flipH="1" flipV="1">
            <a:off x="4011834"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25" name="任意多边形 24"/>
          <p:cNvSpPr/>
          <p:nvPr/>
        </p:nvSpPr>
        <p:spPr>
          <a:xfrm>
            <a:off x="524771" y="2426385"/>
            <a:ext cx="4899101" cy="1801256"/>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5D1600">
              <a:alpha val="76000"/>
            </a:srgbClr>
          </a:solidFill>
          <a:ln w="12700" cap="flat" cmpd="sng" algn="ctr">
            <a:noFill/>
            <a:prstDash val="solid"/>
            <a:miter lim="800000"/>
          </a:ln>
          <a:effectLst/>
        </p:spPr>
        <p:txBody>
          <a:bodyPr lIns="91286" tIns="45636" rIns="91286" bIns="45636" anchor="ctr"/>
          <a:lstStyle/>
          <a:p>
            <a:pPr algn="ctr" defTabSz="913130" fontAlgn="auto">
              <a:spcBef>
                <a:spcPts val="0"/>
              </a:spcBef>
              <a:spcAft>
                <a:spcPts val="0"/>
              </a:spcAft>
              <a:defRPr/>
            </a:pPr>
            <a:endParaRPr lang="zh-CN" altLang="en-US" sz="1350" kern="0">
              <a:solidFill>
                <a:prstClr val="white"/>
              </a:solidFill>
              <a:latin typeface="+mn-lt"/>
              <a:ea typeface="+mn-ea"/>
              <a:cs typeface="+mn-ea"/>
              <a:sym typeface="+mn-lt"/>
            </a:endParaRPr>
          </a:p>
        </p:txBody>
      </p:sp>
      <p:cxnSp>
        <p:nvCxnSpPr>
          <p:cNvPr id="26" name="直接连接符 25"/>
          <p:cNvCxnSpPr/>
          <p:nvPr/>
        </p:nvCxnSpPr>
        <p:spPr>
          <a:xfrm flipH="1">
            <a:off x="21687" y="2069308"/>
            <a:ext cx="2102788" cy="1517182"/>
          </a:xfrm>
          <a:prstGeom prst="line">
            <a:avLst/>
          </a:prstGeom>
          <a:noFill/>
          <a:ln w="12700" cap="flat" cmpd="sng" algn="ctr">
            <a:solidFill>
              <a:srgbClr val="5D1600"/>
            </a:solidFill>
            <a:prstDash val="solid"/>
            <a:miter lim="800000"/>
          </a:ln>
          <a:effectLst/>
        </p:spPr>
      </p:cxnSp>
      <p:cxnSp>
        <p:nvCxnSpPr>
          <p:cNvPr id="27" name="直接连接符 26"/>
          <p:cNvCxnSpPr/>
          <p:nvPr/>
        </p:nvCxnSpPr>
        <p:spPr>
          <a:xfrm flipH="1">
            <a:off x="3041072" y="3094516"/>
            <a:ext cx="2839859" cy="2048984"/>
          </a:xfrm>
          <a:prstGeom prst="line">
            <a:avLst/>
          </a:prstGeom>
          <a:noFill/>
          <a:ln w="12700" cap="flat" cmpd="sng" algn="ctr">
            <a:solidFill>
              <a:srgbClr val="5D1600"/>
            </a:solidFill>
            <a:prstDash val="solid"/>
            <a:miter lim="800000"/>
          </a:ln>
          <a:effectLst/>
        </p:spPr>
      </p:cxnSp>
      <p:sp>
        <p:nvSpPr>
          <p:cNvPr id="28" name="矩形 27"/>
          <p:cNvSpPr/>
          <p:nvPr/>
        </p:nvSpPr>
        <p:spPr>
          <a:xfrm>
            <a:off x="4089987" y="2442258"/>
            <a:ext cx="1539362" cy="1328413"/>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8000" kern="0" dirty="0">
                <a:solidFill>
                  <a:prstClr val="white"/>
                </a:solidFill>
                <a:latin typeface="+mn-lt"/>
                <a:ea typeface="+mn-ea"/>
                <a:cs typeface="+mn-ea"/>
                <a:sym typeface="+mn-lt"/>
              </a:rPr>
              <a:t>04</a:t>
            </a:r>
            <a:endParaRPr lang="zh-CN" altLang="en-US" sz="8000" kern="0" dirty="0">
              <a:solidFill>
                <a:prstClr val="white"/>
              </a:solidFill>
              <a:latin typeface="+mn-lt"/>
              <a:ea typeface="+mn-ea"/>
              <a:cs typeface="+mn-ea"/>
              <a:sym typeface="+mn-lt"/>
            </a:endParaRPr>
          </a:p>
        </p:txBody>
      </p:sp>
      <p:sp>
        <p:nvSpPr>
          <p:cNvPr id="29" name="TextBox 21"/>
          <p:cNvSpPr txBox="1"/>
          <p:nvPr/>
        </p:nvSpPr>
        <p:spPr>
          <a:xfrm>
            <a:off x="1042683" y="2998635"/>
            <a:ext cx="4037601" cy="522772"/>
          </a:xfrm>
          <a:prstGeom prst="rect">
            <a:avLst/>
          </a:prstGeom>
          <a:noFill/>
        </p:spPr>
        <p:txBody>
          <a:bodyPr wrap="square" lIns="91162" tIns="45564" rIns="91162" bIns="45564" rtlCol="0">
            <a:spAutoFit/>
          </a:bodyPr>
          <a:lstStyle/>
          <a:p>
            <a:pPr defTabSz="685800" fontAlgn="auto">
              <a:spcBef>
                <a:spcPts val="0"/>
              </a:spcBef>
              <a:spcAft>
                <a:spcPts val="0"/>
              </a:spcAft>
              <a:defRPr/>
            </a:pPr>
            <a:r>
              <a:rPr lang="zh-CN" altLang="en-US" sz="2800" b="1" dirty="0">
                <a:solidFill>
                  <a:prstClr val="white"/>
                </a:solidFill>
                <a:latin typeface="+mn-lt"/>
                <a:ea typeface="+mn-ea"/>
                <a:cs typeface="+mn-ea"/>
                <a:sym typeface="+mn-lt"/>
              </a:rPr>
              <a:t>单击输入标题文字</a:t>
            </a:r>
            <a:endParaRPr lang="zh-CN" altLang="en-US" sz="2800" b="1" dirty="0">
              <a:solidFill>
                <a:prstClr val="white"/>
              </a:solidFill>
              <a:latin typeface="+mn-lt"/>
              <a:ea typeface="+mn-ea"/>
              <a:cs typeface="+mn-ea"/>
              <a:sym typeface="+mn-lt"/>
            </a:endParaRPr>
          </a:p>
        </p:txBody>
      </p:sp>
      <p:sp>
        <p:nvSpPr>
          <p:cNvPr id="30" name="矩形 29"/>
          <p:cNvSpPr/>
          <p:nvPr/>
        </p:nvSpPr>
        <p:spPr>
          <a:xfrm>
            <a:off x="2182400" y="2617754"/>
            <a:ext cx="2102787" cy="513057"/>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2700" kern="0" dirty="0">
                <a:solidFill>
                  <a:prstClr val="white"/>
                </a:solidFill>
                <a:latin typeface="+mn-lt"/>
                <a:ea typeface="+mn-ea"/>
                <a:cs typeface="+mn-ea"/>
                <a:sym typeface="+mn-lt"/>
              </a:rPr>
              <a:t>PowerPoint</a:t>
            </a:r>
            <a:endParaRPr lang="zh-CN" altLang="en-US" sz="2700" kern="0" dirty="0">
              <a:solidFill>
                <a:prstClr val="white"/>
              </a:solidFill>
              <a:latin typeface="+mn-lt"/>
              <a:ea typeface="+mn-ea"/>
              <a:cs typeface="+mn-ea"/>
              <a:sym typeface="+mn-lt"/>
            </a:endParaRPr>
          </a:p>
        </p:txBody>
      </p:sp>
      <p:sp>
        <p:nvSpPr>
          <p:cNvPr id="31" name="Text Box 40"/>
          <p:cNvSpPr txBox="1">
            <a:spLocks noChangeArrowheads="1"/>
          </p:cNvSpPr>
          <p:nvPr/>
        </p:nvSpPr>
        <p:spPr bwMode="gray">
          <a:xfrm>
            <a:off x="1028607" y="3543517"/>
            <a:ext cx="3024086" cy="498444"/>
          </a:xfrm>
          <a:prstGeom prst="rect">
            <a:avLst/>
          </a:prstGeom>
          <a:noFill/>
          <a:ln w="9525">
            <a:noFill/>
            <a:miter lim="800000"/>
          </a:ln>
        </p:spPr>
        <p:txBody>
          <a:bodyPr wrap="square">
            <a:spAutoFit/>
          </a:bodyPr>
          <a:lstStyle/>
          <a:p>
            <a:pPr algn="r" defTabSz="685800" fontAlgn="auto">
              <a:lnSpc>
                <a:spcPct val="120000"/>
              </a:lnSpc>
              <a:spcBef>
                <a:spcPts val="0"/>
              </a:spcBef>
              <a:spcAft>
                <a:spcPts val="0"/>
              </a:spcAft>
              <a:defRPr/>
            </a:pPr>
            <a:r>
              <a:rPr lang="zh-CN" altLang="en-US" sz="1100" kern="0" dirty="0">
                <a:solidFill>
                  <a:prstClr val="white"/>
                </a:solidFill>
                <a:latin typeface="+mn-lt"/>
                <a:ea typeface="+mn-ea"/>
                <a:cs typeface="+mn-ea"/>
                <a:sym typeface="+mn-lt"/>
              </a:rPr>
              <a:t>在此单击此处输入文字单击此处输入文字单击此处输入文字单击此处输入文字单击此处输入</a:t>
            </a:r>
            <a:endParaRPr lang="zh-CN" altLang="en-US" sz="1100" kern="0" dirty="0">
              <a:solidFill>
                <a:prstClr val="white"/>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1000"/>
                            </p:stCondLst>
                            <p:childTnLst>
                              <p:par>
                                <p:cTn id="33" presetID="16" presetClass="entr" presetSubtype="2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par>
                          <p:cTn id="36" fill="hold">
                            <p:stCondLst>
                              <p:cond delay="1500"/>
                            </p:stCondLst>
                            <p:childTnLst>
                              <p:par>
                                <p:cTn id="37" presetID="23" presetClass="entr" presetSubtype="32" fill="hold" grpId="0" nodeType="afterEffect">
                                  <p:stCondLst>
                                    <p:cond delay="0"/>
                                  </p:stCondLst>
                                  <p:iterate type="lt">
                                    <p:tmPct val="18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strVal val="4*#ppt_w"/>
                                          </p:val>
                                        </p:tav>
                                        <p:tav tm="100000">
                                          <p:val>
                                            <p:strVal val="#ppt_w"/>
                                          </p:val>
                                        </p:tav>
                                      </p:tavLst>
                                    </p:anim>
                                    <p:anim calcmode="lin" valueType="num">
                                      <p:cBhvr>
                                        <p:cTn id="40" dur="500" fill="hold"/>
                                        <p:tgtEl>
                                          <p:spTgt spid="28"/>
                                        </p:tgtEl>
                                        <p:attrNameLst>
                                          <p:attrName>ppt_h</p:attrName>
                                        </p:attrNameLst>
                                      </p:cBhvr>
                                      <p:tavLst>
                                        <p:tav tm="0">
                                          <p:val>
                                            <p:strVal val="4*#ppt_h"/>
                                          </p:val>
                                        </p:tav>
                                        <p:tav tm="100000">
                                          <p:val>
                                            <p:strVal val="#ppt_h"/>
                                          </p:val>
                                        </p:tav>
                                      </p:tavLst>
                                    </p:anim>
                                  </p:childTnLst>
                                </p:cTn>
                              </p:par>
                            </p:childTnLst>
                          </p:cTn>
                        </p:par>
                        <p:par>
                          <p:cTn id="41" fill="hold">
                            <p:stCondLst>
                              <p:cond delay="2089"/>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childTnLst>
                          </p:cTn>
                        </p:par>
                        <p:par>
                          <p:cTn id="45" fill="hold">
                            <p:stCondLst>
                              <p:cond delay="2589"/>
                            </p:stCondLst>
                            <p:childTnLst>
                              <p:par>
                                <p:cTn id="46" presetID="16" presetClass="entr" presetSubtype="2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par>
                          <p:cTn id="49" fill="hold">
                            <p:stCondLst>
                              <p:cond delay="3089"/>
                            </p:stCondLst>
                            <p:childTnLst>
                              <p:par>
                                <p:cTn id="50" presetID="42"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animBg="1"/>
      <p:bldP spid="58" grpId="0" animBg="1"/>
      <p:bldP spid="25" grpId="0" animBg="1"/>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TextBox 19"/>
          <p:cNvSpPr txBox="1"/>
          <p:nvPr/>
        </p:nvSpPr>
        <p:spPr>
          <a:xfrm>
            <a:off x="5076056" y="1599361"/>
            <a:ext cx="2441694" cy="540341"/>
          </a:xfrm>
          <a:prstGeom prst="rect">
            <a:avLst/>
          </a:prstGeom>
          <a:noFill/>
        </p:spPr>
        <p:txBody>
          <a:bodyPr wrap="none" rtlCol="0">
            <a:spAutoFit/>
          </a:bodyPr>
          <a:lstStyle/>
          <a:p>
            <a:pPr fontAlgn="auto">
              <a:lnSpc>
                <a:spcPct val="150000"/>
              </a:lnSpc>
              <a:spcBef>
                <a:spcPts val="0"/>
              </a:spcBef>
              <a:spcAft>
                <a:spcPts val="0"/>
              </a:spcAft>
              <a:defRPr/>
            </a:pPr>
            <a:r>
              <a:rPr lang="zh-CN" altLang="en-US" sz="2200" dirty="0">
                <a:solidFill>
                  <a:srgbClr val="5F5F5F">
                    <a:lumMod val="50000"/>
                  </a:srgbClr>
                </a:solidFill>
                <a:latin typeface="+mn-lt"/>
                <a:ea typeface="+mn-ea"/>
                <a:cs typeface="+mn-ea"/>
                <a:sym typeface="+mn-lt"/>
              </a:rPr>
              <a:t>点击此处添加标题</a:t>
            </a:r>
            <a:endParaRPr lang="zh-CN" altLang="en-US" sz="2200" dirty="0">
              <a:solidFill>
                <a:srgbClr val="5F5F5F">
                  <a:lumMod val="50000"/>
                </a:srgbClr>
              </a:solidFill>
              <a:latin typeface="+mn-lt"/>
              <a:ea typeface="+mn-ea"/>
              <a:cs typeface="+mn-ea"/>
              <a:sym typeface="+mn-lt"/>
            </a:endParaRPr>
          </a:p>
        </p:txBody>
      </p:sp>
      <p:sp>
        <p:nvSpPr>
          <p:cNvPr id="6" name="椭圆 5"/>
          <p:cNvSpPr/>
          <p:nvPr/>
        </p:nvSpPr>
        <p:spPr>
          <a:xfrm>
            <a:off x="1560272" y="1503218"/>
            <a:ext cx="2664296" cy="2664296"/>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7" name="弧形 6"/>
          <p:cNvSpPr/>
          <p:nvPr/>
        </p:nvSpPr>
        <p:spPr>
          <a:xfrm flipH="1" flipV="1">
            <a:off x="1722420" y="1665366"/>
            <a:ext cx="2340000" cy="2340000"/>
          </a:xfrm>
          <a:prstGeom prst="arc">
            <a:avLst/>
          </a:prstGeom>
          <a:ln w="1270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auto">
              <a:spcBef>
                <a:spcPts val="0"/>
              </a:spcBef>
              <a:spcAft>
                <a:spcPts val="0"/>
              </a:spcAft>
              <a:defRPr/>
            </a:pPr>
            <a:endParaRPr lang="zh-CN" altLang="en-US">
              <a:solidFill>
                <a:srgbClr val="5F5F5F">
                  <a:lumMod val="50000"/>
                </a:srgbClr>
              </a:solidFill>
              <a:cs typeface="+mn-ea"/>
              <a:sym typeface="+mn-lt"/>
            </a:endParaRPr>
          </a:p>
        </p:txBody>
      </p:sp>
      <p:sp>
        <p:nvSpPr>
          <p:cNvPr id="8" name="TextBox 22"/>
          <p:cNvSpPr txBox="1"/>
          <p:nvPr/>
        </p:nvSpPr>
        <p:spPr>
          <a:xfrm>
            <a:off x="1784224" y="2511332"/>
            <a:ext cx="2169185" cy="977191"/>
          </a:xfrm>
          <a:prstGeom prst="rect">
            <a:avLst/>
          </a:prstGeom>
          <a:noFill/>
        </p:spPr>
        <p:txBody>
          <a:bodyPr wrap="none" rtlCol="0">
            <a:spAutoFit/>
          </a:bodyPr>
          <a:lstStyle/>
          <a:p>
            <a:pPr algn="ctr" fontAlgn="auto">
              <a:spcBef>
                <a:spcPts val="0"/>
              </a:spcBef>
              <a:spcAft>
                <a:spcPts val="0"/>
              </a:spcAft>
              <a:defRPr/>
            </a:pPr>
            <a:r>
              <a:rPr lang="zh-CN" altLang="en-US" dirty="0">
                <a:solidFill>
                  <a:srgbClr val="5F5F5F">
                    <a:lumMod val="50000"/>
                  </a:srgbClr>
                </a:solidFill>
                <a:latin typeface="+mn-lt"/>
                <a:ea typeface="+mn-ea"/>
                <a:cs typeface="+mn-ea"/>
                <a:sym typeface="+mn-lt"/>
              </a:rPr>
              <a:t> 点击此处添加标题</a:t>
            </a:r>
            <a:endParaRPr lang="en-US" altLang="zh-CN" dirty="0">
              <a:solidFill>
                <a:srgbClr val="5F5F5F">
                  <a:lumMod val="50000"/>
                </a:srgbClr>
              </a:solidFill>
              <a:latin typeface="+mn-lt"/>
              <a:ea typeface="+mn-ea"/>
              <a:cs typeface="+mn-ea"/>
              <a:sym typeface="+mn-lt"/>
            </a:endParaRPr>
          </a:p>
          <a:p>
            <a:pPr algn="ctr" fontAlgn="auto">
              <a:spcBef>
                <a:spcPts val="0"/>
              </a:spcBef>
              <a:spcAft>
                <a:spcPts val="0"/>
              </a:spcAft>
              <a:defRPr/>
            </a:pPr>
            <a:r>
              <a:rPr lang="zh-CN" altLang="en-US" sz="1100" dirty="0">
                <a:solidFill>
                  <a:srgbClr val="5F5F5F">
                    <a:lumMod val="50000"/>
                  </a:srgbClr>
                </a:solidFill>
                <a:latin typeface="+mn-lt"/>
                <a:ea typeface="+mn-ea"/>
                <a:cs typeface="+mn-ea"/>
                <a:sym typeface="+mn-lt"/>
              </a:rPr>
              <a:t>点击此处添加文字内容说明</a:t>
            </a:r>
            <a:endParaRPr lang="en-US" altLang="zh-CN" sz="1100" dirty="0">
              <a:solidFill>
                <a:srgbClr val="5F5F5F">
                  <a:lumMod val="50000"/>
                </a:srgbClr>
              </a:solidFill>
              <a:latin typeface="+mn-lt"/>
              <a:ea typeface="+mn-ea"/>
              <a:cs typeface="+mn-ea"/>
              <a:sym typeface="+mn-lt"/>
            </a:endParaRPr>
          </a:p>
          <a:p>
            <a:pPr algn="ctr" fontAlgn="auto">
              <a:lnSpc>
                <a:spcPct val="150000"/>
              </a:lnSpc>
              <a:spcBef>
                <a:spcPts val="0"/>
              </a:spcBef>
              <a:spcAft>
                <a:spcPts val="0"/>
              </a:spcAft>
              <a:defRPr/>
            </a:pPr>
            <a:r>
              <a:rPr lang="zh-CN" altLang="en-US" sz="1000" dirty="0">
                <a:solidFill>
                  <a:srgbClr val="5F5F5F">
                    <a:lumMod val="50000"/>
                  </a:srgbClr>
                </a:solidFill>
                <a:latin typeface="+mn-lt"/>
                <a:ea typeface="+mn-ea"/>
                <a:cs typeface="+mn-ea"/>
                <a:sym typeface="+mn-lt"/>
              </a:rPr>
              <a:t>点击此处添加文字内容说明</a:t>
            </a:r>
            <a:endParaRPr lang="en-US" altLang="zh-CN" sz="1000" dirty="0">
              <a:solidFill>
                <a:srgbClr val="5F5F5F">
                  <a:lumMod val="50000"/>
                </a:srgbClr>
              </a:solidFill>
              <a:latin typeface="+mn-lt"/>
              <a:ea typeface="+mn-ea"/>
              <a:cs typeface="+mn-ea"/>
              <a:sym typeface="+mn-lt"/>
            </a:endParaRPr>
          </a:p>
          <a:p>
            <a:pPr algn="ctr" fontAlgn="auto">
              <a:lnSpc>
                <a:spcPct val="150000"/>
              </a:lnSpc>
              <a:spcBef>
                <a:spcPts val="0"/>
              </a:spcBef>
              <a:spcAft>
                <a:spcPts val="0"/>
              </a:spcAft>
              <a:defRPr/>
            </a:pPr>
            <a:r>
              <a:rPr lang="zh-CN" altLang="en-US" sz="900" dirty="0">
                <a:solidFill>
                  <a:srgbClr val="5F5F5F">
                    <a:lumMod val="50000"/>
                  </a:srgbClr>
                </a:solidFill>
                <a:latin typeface="+mn-lt"/>
                <a:ea typeface="+mn-ea"/>
                <a:cs typeface="+mn-ea"/>
                <a:sym typeface="+mn-lt"/>
              </a:rPr>
              <a:t>点击此处添加文字内容说明</a:t>
            </a:r>
            <a:endParaRPr lang="zh-CN" altLang="en-US" sz="900" dirty="0">
              <a:solidFill>
                <a:srgbClr val="5F5F5F">
                  <a:lumMod val="50000"/>
                </a:srgbClr>
              </a:solidFill>
              <a:latin typeface="+mn-lt"/>
              <a:ea typeface="+mn-ea"/>
              <a:cs typeface="+mn-ea"/>
              <a:sym typeface="+mn-lt"/>
            </a:endParaRPr>
          </a:p>
        </p:txBody>
      </p:sp>
      <p:grpSp>
        <p:nvGrpSpPr>
          <p:cNvPr id="9" name="组合 8"/>
          <p:cNvGrpSpPr/>
          <p:nvPr/>
        </p:nvGrpSpPr>
        <p:grpSpPr>
          <a:xfrm>
            <a:off x="2555778" y="1801584"/>
            <a:ext cx="676387" cy="676236"/>
            <a:chOff x="5825710" y="2332989"/>
            <a:chExt cx="1663687" cy="1663315"/>
          </a:xfrm>
        </p:grpSpPr>
        <p:sp>
          <p:nvSpPr>
            <p:cNvPr id="10" name="Freeform 6"/>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tx1"/>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en-US" sz="2800" kern="0" dirty="0">
                <a:solidFill>
                  <a:srgbClr val="5F5F5F">
                    <a:lumMod val="50000"/>
                  </a:srgbClr>
                </a:solidFill>
                <a:latin typeface="+mn-lt"/>
                <a:ea typeface="+mn-ea"/>
                <a:cs typeface="+mn-ea"/>
                <a:sym typeface="+mn-lt"/>
              </a:endParaRPr>
            </a:p>
          </p:txBody>
        </p:sp>
        <p:sp>
          <p:nvSpPr>
            <p:cNvPr id="11" name="Oval 7"/>
            <p:cNvSpPr>
              <a:spLocks noChangeArrowheads="1"/>
            </p:cNvSpPr>
            <p:nvPr/>
          </p:nvSpPr>
          <p:spPr bwMode="auto">
            <a:xfrm>
              <a:off x="6155760" y="2665951"/>
              <a:ext cx="1003588" cy="997392"/>
            </a:xfrm>
            <a:prstGeom prst="ellipse">
              <a:avLst/>
            </a:prstGeom>
            <a:solidFill>
              <a:schemeClr val="accent2"/>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ts val="0"/>
                </a:spcBef>
                <a:spcAft>
                  <a:spcPts val="0"/>
                </a:spcAft>
                <a:defRPr/>
              </a:pPr>
              <a:endParaRPr lang="en-US" kern="0" dirty="0">
                <a:solidFill>
                  <a:srgbClr val="5F5F5F">
                    <a:lumMod val="50000"/>
                  </a:srgbClr>
                </a:solidFill>
                <a:latin typeface="+mn-lt"/>
                <a:ea typeface="+mn-ea"/>
                <a:cs typeface="+mn-ea"/>
                <a:sym typeface="+mn-lt"/>
              </a:endParaRPr>
            </a:p>
          </p:txBody>
        </p:sp>
      </p:grpSp>
      <p:grpSp>
        <p:nvGrpSpPr>
          <p:cNvPr id="12" name="组合 11"/>
          <p:cNvGrpSpPr/>
          <p:nvPr/>
        </p:nvGrpSpPr>
        <p:grpSpPr>
          <a:xfrm>
            <a:off x="741411" y="3572606"/>
            <a:ext cx="1296144" cy="666363"/>
            <a:chOff x="251520" y="3705587"/>
            <a:chExt cx="1296144" cy="666363"/>
          </a:xfrm>
        </p:grpSpPr>
        <p:cxnSp>
          <p:nvCxnSpPr>
            <p:cNvPr id="13" name="直接连接符 12"/>
            <p:cNvCxnSpPr/>
            <p:nvPr/>
          </p:nvCxnSpPr>
          <p:spPr>
            <a:xfrm flipH="1">
              <a:off x="1043608" y="3705587"/>
              <a:ext cx="504056" cy="66636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51520" y="4371950"/>
              <a:ext cx="792088"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15" name="TextBox 42"/>
          <p:cNvSpPr txBox="1"/>
          <p:nvPr/>
        </p:nvSpPr>
        <p:spPr>
          <a:xfrm>
            <a:off x="696178" y="3931747"/>
            <a:ext cx="915635"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5F5F5F">
                    <a:lumMod val="50000"/>
                  </a:srgbClr>
                </a:solidFill>
                <a:latin typeface="+mn-lt"/>
                <a:ea typeface="+mn-ea"/>
                <a:cs typeface="+mn-ea"/>
                <a:sym typeface="+mn-lt"/>
              </a:rPr>
              <a:t>提升</a:t>
            </a:r>
            <a:r>
              <a:rPr lang="en-US" altLang="zh-CN" sz="1400" dirty="0">
                <a:solidFill>
                  <a:srgbClr val="5F5F5F">
                    <a:lumMod val="50000"/>
                  </a:srgbClr>
                </a:solidFill>
                <a:latin typeface="+mn-lt"/>
                <a:ea typeface="+mn-ea"/>
                <a:cs typeface="+mn-ea"/>
                <a:sym typeface="+mn-lt"/>
              </a:rPr>
              <a:t>25%</a:t>
            </a:r>
            <a:endParaRPr lang="zh-CN" altLang="en-US" sz="1400" dirty="0">
              <a:solidFill>
                <a:srgbClr val="5F5F5F">
                  <a:lumMod val="50000"/>
                </a:srgbClr>
              </a:solidFill>
              <a:latin typeface="+mn-lt"/>
              <a:ea typeface="+mn-ea"/>
              <a:cs typeface="+mn-ea"/>
              <a:sym typeface="+mn-lt"/>
            </a:endParaRPr>
          </a:p>
        </p:txBody>
      </p:sp>
      <p:sp>
        <p:nvSpPr>
          <p:cNvPr id="16" name="TextBox 45"/>
          <p:cNvSpPr txBox="1"/>
          <p:nvPr/>
        </p:nvSpPr>
        <p:spPr>
          <a:xfrm>
            <a:off x="5135456" y="2207642"/>
            <a:ext cx="2676904" cy="1477328"/>
          </a:xfrm>
          <a:prstGeom prst="rect">
            <a:avLst/>
          </a:prstGeom>
          <a:noFill/>
        </p:spPr>
        <p:txBody>
          <a:bodyPr wrap="square"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fontAlgn="auto">
              <a:spcBef>
                <a:spcPts val="0"/>
              </a:spcBef>
              <a:spcAft>
                <a:spcPts val="0"/>
              </a:spcAft>
              <a:defRPr/>
            </a:pPr>
            <a:r>
              <a:rPr lang="zh-CN" altLang="en-US" dirty="0">
                <a:solidFill>
                  <a:srgbClr val="5F5F5F">
                    <a:lumMod val="50000"/>
                  </a:srgbClr>
                </a:solidFill>
                <a:latin typeface="+mn-lt"/>
                <a:ea typeface="+mn-ea"/>
                <a:cs typeface="+mn-ea"/>
                <a:sym typeface="+mn-lt"/>
              </a:rPr>
              <a:t>此处添加文字说明此处添加文字说明</a:t>
            </a:r>
            <a:endParaRPr lang="en-US" altLang="zh-CN" dirty="0">
              <a:solidFill>
                <a:srgbClr val="5F5F5F">
                  <a:lumMod val="50000"/>
                </a:srgbClr>
              </a:solidFill>
              <a:latin typeface="+mn-lt"/>
              <a:ea typeface="+mn-ea"/>
              <a:cs typeface="+mn-ea"/>
              <a:sym typeface="+mn-lt"/>
            </a:endParaRPr>
          </a:p>
          <a:p>
            <a:pPr fontAlgn="auto">
              <a:spcBef>
                <a:spcPts val="0"/>
              </a:spcBef>
              <a:spcAft>
                <a:spcPts val="0"/>
              </a:spcAft>
              <a:defRPr/>
            </a:pPr>
            <a:r>
              <a:rPr lang="zh-CN" altLang="en-US" dirty="0">
                <a:solidFill>
                  <a:srgbClr val="5F5F5F">
                    <a:lumMod val="50000"/>
                  </a:srgbClr>
                </a:solidFill>
                <a:latin typeface="+mn-lt"/>
                <a:ea typeface="+mn-ea"/>
                <a:cs typeface="+mn-ea"/>
                <a:sym typeface="+mn-lt"/>
              </a:rPr>
              <a:t>此处添加文字说明此处添加文字说明</a:t>
            </a:r>
            <a:endParaRPr lang="zh-CN" altLang="en-US" dirty="0">
              <a:solidFill>
                <a:srgbClr val="5F5F5F">
                  <a:lumMod val="50000"/>
                </a:srgbClr>
              </a:solidFill>
              <a:latin typeface="+mn-lt"/>
              <a:ea typeface="+mn-ea"/>
              <a:cs typeface="+mn-ea"/>
              <a:sym typeface="+mn-lt"/>
            </a:endParaRPr>
          </a:p>
          <a:p>
            <a:pPr fontAlgn="auto">
              <a:spcBef>
                <a:spcPts val="0"/>
              </a:spcBef>
              <a:spcAft>
                <a:spcPts val="0"/>
              </a:spcAft>
              <a:defRPr/>
            </a:pPr>
            <a:r>
              <a:rPr lang="zh-CN" altLang="en-US" dirty="0">
                <a:solidFill>
                  <a:srgbClr val="5F5F5F">
                    <a:lumMod val="50000"/>
                  </a:srgbClr>
                </a:solidFill>
                <a:latin typeface="+mn-lt"/>
                <a:ea typeface="+mn-ea"/>
                <a:cs typeface="+mn-ea"/>
                <a:sym typeface="+mn-lt"/>
              </a:rPr>
              <a:t>此处添加文字说明此处添加文字说明</a:t>
            </a:r>
            <a:endParaRPr lang="zh-CN" altLang="en-US" dirty="0">
              <a:solidFill>
                <a:srgbClr val="5F5F5F">
                  <a:lumMod val="50000"/>
                </a:srgbClr>
              </a:solidFill>
              <a:latin typeface="+mn-lt"/>
              <a:ea typeface="+mn-ea"/>
              <a:cs typeface="+mn-ea"/>
              <a:sym typeface="+mn-lt"/>
            </a:endParaRPr>
          </a:p>
          <a:p>
            <a:pPr fontAlgn="auto">
              <a:spcBef>
                <a:spcPts val="0"/>
              </a:spcBef>
              <a:spcAft>
                <a:spcPts val="0"/>
              </a:spcAft>
              <a:defRPr/>
            </a:pPr>
            <a:r>
              <a:rPr lang="zh-CN" altLang="en-US" dirty="0">
                <a:solidFill>
                  <a:srgbClr val="5F5F5F">
                    <a:lumMod val="50000"/>
                  </a:srgbClr>
                </a:solidFill>
                <a:latin typeface="+mn-lt"/>
                <a:ea typeface="+mn-ea"/>
                <a:cs typeface="+mn-ea"/>
                <a:sym typeface="+mn-lt"/>
              </a:rPr>
              <a:t>此处添加文字说明此处添加文字说明</a:t>
            </a:r>
            <a:endParaRPr lang="zh-CN" altLang="en-US" dirty="0">
              <a:solidFill>
                <a:srgbClr val="5F5F5F">
                  <a:lumMod val="50000"/>
                </a:srgbClr>
              </a:solidFill>
              <a:latin typeface="+mn-lt"/>
              <a:ea typeface="+mn-ea"/>
              <a:cs typeface="+mn-ea"/>
              <a:sym typeface="+mn-lt"/>
            </a:endParaRPr>
          </a:p>
          <a:p>
            <a:pPr fontAlgn="auto">
              <a:spcBef>
                <a:spcPts val="0"/>
              </a:spcBef>
              <a:spcAft>
                <a:spcPts val="0"/>
              </a:spcAft>
              <a:defRPr/>
            </a:pPr>
            <a:r>
              <a:rPr lang="zh-CN" altLang="en-US" dirty="0">
                <a:solidFill>
                  <a:srgbClr val="5F5F5F">
                    <a:lumMod val="50000"/>
                  </a:srgbClr>
                </a:solidFill>
                <a:latin typeface="+mn-lt"/>
                <a:ea typeface="+mn-ea"/>
                <a:cs typeface="+mn-ea"/>
                <a:sym typeface="+mn-lt"/>
              </a:rPr>
              <a:t>此处添加文字说明此处添加文字说明</a:t>
            </a:r>
            <a:endParaRPr lang="zh-CN" altLang="en-US" dirty="0">
              <a:solidFill>
                <a:srgbClr val="5F5F5F">
                  <a:lumMod val="50000"/>
                </a:srgbClr>
              </a:solidFill>
              <a:latin typeface="+mn-lt"/>
              <a:ea typeface="+mn-ea"/>
              <a:cs typeface="+mn-ea"/>
              <a:sym typeface="+mn-lt"/>
            </a:endParaRPr>
          </a:p>
        </p:txBody>
      </p:sp>
    </p:spTree>
  </p:cSld>
  <p:clrMapOvr>
    <a:masterClrMapping/>
  </p:clrMapOvr>
  <p:transition spd="slow" advClick="0" advTm="3713">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8" presetClass="emph" presetSubtype="0" fill="hold" nodeType="withEffect">
                                      <p:stCondLst>
                                        <p:cond delay="500"/>
                                      </p:stCondLst>
                                      <p:childTnLst>
                                        <p:animRot by="21600000">
                                          <p:cBhvr>
                                            <p:cTn id="9" dur="8000" fill="hold"/>
                                            <p:tgtEl>
                                              <p:spTgt spid="9"/>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500"/>
                                            <p:tgtEl>
                                              <p:spTgt spid="8"/>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2" fill="hold" nodeType="withEffect">
                                      <p:stCondLst>
                                        <p:cond delay="150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5"/>
                                            </p:tgtEl>
                                            <p:attrNameLst>
                                              <p:attrName>style.visibility</p:attrName>
                                            </p:attrNameLst>
                                          </p:cBhvr>
                                          <p:to>
                                            <p:strVal val="visible"/>
                                          </p:to>
                                        </p:set>
                                        <p:anim calcmode="lin" valueType="num" p14:bounceEnd="46000">
                                          <p:cBhvr additive="base">
                                            <p:cTn id="27" dur="500" fill="hold"/>
                                            <p:tgtEl>
                                              <p:spTgt spid="5"/>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8" presetClass="emph" presetSubtype="0" fill="hold" nodeType="withEffect">
                                      <p:stCondLst>
                                        <p:cond delay="500"/>
                                      </p:stCondLst>
                                      <p:childTnLst>
                                        <p:animRot by="21600000">
                                          <p:cBhvr>
                                            <p:cTn id="9" dur="8000" fill="hold"/>
                                            <p:tgtEl>
                                              <p:spTgt spid="9"/>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strips(downRight)">
                                          <p:cBhvr>
                                            <p:cTn id="15" dur="500"/>
                                            <p:tgtEl>
                                              <p:spTgt spid="8"/>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2" fill="hold" nodeType="withEffect">
                                      <p:stCondLst>
                                        <p:cond delay="150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5" grpId="0"/>
          <p:bldP spid="1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2" idx="3"/>
          </p:cNvCxnSpPr>
          <p:nvPr/>
        </p:nvCxnSpPr>
        <p:spPr>
          <a:xfrm>
            <a:off x="2366368" y="2801543"/>
            <a:ext cx="8334" cy="6905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845124" y="2801543"/>
            <a:ext cx="7144" cy="690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317929" y="2801543"/>
            <a:ext cx="8335" cy="69056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775252" y="2801543"/>
            <a:ext cx="7144" cy="6905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xtBox 102"/>
          <p:cNvSpPr txBox="1"/>
          <p:nvPr/>
        </p:nvSpPr>
        <p:spPr>
          <a:xfrm>
            <a:off x="1663901" y="3802857"/>
            <a:ext cx="1331119" cy="411771"/>
          </a:xfrm>
          <a:prstGeom prst="rect">
            <a:avLst/>
          </a:prstGeom>
          <a:noFill/>
        </p:spPr>
        <p:txBody>
          <a:bodyPr lIns="68573" tIns="34286" rIns="68573" bIns="34286">
            <a:spAutoFit/>
          </a:bodyPr>
          <a:lstStyle/>
          <a:p>
            <a:pPr algn="ctr" defTabSz="685800" fontAlgn="auto">
              <a:lnSpc>
                <a:spcPct val="130000"/>
              </a:lnSpc>
              <a:spcBef>
                <a:spcPts val="0"/>
              </a:spcBef>
              <a:spcAft>
                <a:spcPts val="0"/>
              </a:spcAft>
              <a:defRPr/>
            </a:pPr>
            <a:r>
              <a:rPr lang="zh-CN" altLang="en-US" sz="900" dirty="0">
                <a:solidFill>
                  <a:srgbClr val="5F5F5F">
                    <a:lumMod val="50000"/>
                  </a:srgbClr>
                </a:solidFill>
                <a:latin typeface="+mn-lt"/>
                <a:ea typeface="+mn-ea"/>
                <a:cs typeface="+mn-ea"/>
                <a:sym typeface="+mn-lt"/>
              </a:rPr>
              <a:t>您的内容打在这里，或者通过复制您的</a:t>
            </a:r>
            <a:endParaRPr lang="zh-CN" altLang="en-US" sz="900" dirty="0">
              <a:solidFill>
                <a:srgbClr val="5F5F5F">
                  <a:lumMod val="50000"/>
                </a:srgbClr>
              </a:solidFill>
              <a:latin typeface="+mn-lt"/>
              <a:ea typeface="+mn-ea"/>
              <a:cs typeface="+mn-ea"/>
              <a:sym typeface="+mn-lt"/>
            </a:endParaRPr>
          </a:p>
        </p:txBody>
      </p:sp>
      <p:sp>
        <p:nvSpPr>
          <p:cNvPr id="10" name="TextBox 103"/>
          <p:cNvSpPr txBox="1">
            <a:spLocks noChangeArrowheads="1"/>
          </p:cNvSpPr>
          <p:nvPr/>
        </p:nvSpPr>
        <p:spPr bwMode="auto">
          <a:xfrm>
            <a:off x="1663901" y="3500440"/>
            <a:ext cx="133111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500" dirty="0">
                <a:solidFill>
                  <a:srgbClr val="5F5F5F">
                    <a:lumMod val="50000"/>
                  </a:srgbClr>
                </a:solidFill>
                <a:latin typeface="+mn-lt"/>
                <a:ea typeface="+mn-ea"/>
                <a:cs typeface="+mn-ea"/>
                <a:sym typeface="+mn-lt"/>
              </a:rPr>
              <a:t>添加标题</a:t>
            </a:r>
            <a:endParaRPr lang="zh-CN" altLang="en-US" sz="1500" dirty="0">
              <a:solidFill>
                <a:srgbClr val="5F5F5F">
                  <a:lumMod val="50000"/>
                </a:srgbClr>
              </a:solidFill>
              <a:latin typeface="+mn-lt"/>
              <a:ea typeface="+mn-ea"/>
              <a:cs typeface="+mn-ea"/>
              <a:sym typeface="+mn-lt"/>
            </a:endParaRPr>
          </a:p>
        </p:txBody>
      </p:sp>
      <p:sp>
        <p:nvSpPr>
          <p:cNvPr id="11" name="TextBox 104"/>
          <p:cNvSpPr txBox="1"/>
          <p:nvPr/>
        </p:nvSpPr>
        <p:spPr>
          <a:xfrm>
            <a:off x="3140276" y="3800475"/>
            <a:ext cx="1331119" cy="411771"/>
          </a:xfrm>
          <a:prstGeom prst="rect">
            <a:avLst/>
          </a:prstGeom>
          <a:noFill/>
        </p:spPr>
        <p:txBody>
          <a:bodyPr lIns="68573" tIns="34286" rIns="68573" bIns="34286">
            <a:spAutoFit/>
          </a:bodyPr>
          <a:lstStyle/>
          <a:p>
            <a:pPr algn="ctr" defTabSz="685800" fontAlgn="auto">
              <a:lnSpc>
                <a:spcPct val="130000"/>
              </a:lnSpc>
              <a:spcBef>
                <a:spcPts val="0"/>
              </a:spcBef>
              <a:spcAft>
                <a:spcPts val="0"/>
              </a:spcAft>
              <a:defRPr/>
            </a:pPr>
            <a:r>
              <a:rPr lang="zh-CN" altLang="en-US" sz="900" dirty="0">
                <a:solidFill>
                  <a:srgbClr val="5F5F5F">
                    <a:lumMod val="50000"/>
                  </a:srgbClr>
                </a:solidFill>
                <a:latin typeface="+mn-lt"/>
                <a:ea typeface="+mn-ea"/>
                <a:cs typeface="+mn-ea"/>
                <a:sym typeface="+mn-lt"/>
              </a:rPr>
              <a:t>您的内容打在这里，或者通过复制您的</a:t>
            </a:r>
            <a:endParaRPr lang="zh-CN" altLang="en-US" sz="900" dirty="0">
              <a:solidFill>
                <a:srgbClr val="5F5F5F">
                  <a:lumMod val="50000"/>
                </a:srgbClr>
              </a:solidFill>
              <a:latin typeface="+mn-lt"/>
              <a:ea typeface="+mn-ea"/>
              <a:cs typeface="+mn-ea"/>
              <a:sym typeface="+mn-lt"/>
            </a:endParaRPr>
          </a:p>
        </p:txBody>
      </p:sp>
      <p:sp>
        <p:nvSpPr>
          <p:cNvPr id="12" name="TextBox 105"/>
          <p:cNvSpPr txBox="1">
            <a:spLocks noChangeArrowheads="1"/>
          </p:cNvSpPr>
          <p:nvPr/>
        </p:nvSpPr>
        <p:spPr bwMode="auto">
          <a:xfrm>
            <a:off x="3140276" y="3498059"/>
            <a:ext cx="133111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500" dirty="0">
                <a:solidFill>
                  <a:srgbClr val="5F5F5F">
                    <a:lumMod val="50000"/>
                  </a:srgbClr>
                </a:solidFill>
                <a:latin typeface="+mn-lt"/>
                <a:ea typeface="+mn-ea"/>
                <a:cs typeface="+mn-ea"/>
                <a:sym typeface="+mn-lt"/>
              </a:rPr>
              <a:t>添加标题</a:t>
            </a:r>
            <a:endParaRPr lang="zh-CN" altLang="en-US" sz="1500" dirty="0">
              <a:solidFill>
                <a:srgbClr val="5F5F5F">
                  <a:lumMod val="50000"/>
                </a:srgbClr>
              </a:solidFill>
              <a:latin typeface="+mn-lt"/>
              <a:ea typeface="+mn-ea"/>
              <a:cs typeface="+mn-ea"/>
              <a:sym typeface="+mn-lt"/>
            </a:endParaRPr>
          </a:p>
        </p:txBody>
      </p:sp>
      <p:sp>
        <p:nvSpPr>
          <p:cNvPr id="13" name="TextBox 106"/>
          <p:cNvSpPr txBox="1"/>
          <p:nvPr/>
        </p:nvSpPr>
        <p:spPr>
          <a:xfrm>
            <a:off x="4683326" y="3798094"/>
            <a:ext cx="1331119" cy="411771"/>
          </a:xfrm>
          <a:prstGeom prst="rect">
            <a:avLst/>
          </a:prstGeom>
          <a:noFill/>
        </p:spPr>
        <p:txBody>
          <a:bodyPr lIns="68573" tIns="34286" rIns="68573" bIns="34286">
            <a:spAutoFit/>
          </a:bodyPr>
          <a:lstStyle/>
          <a:p>
            <a:pPr algn="ctr" defTabSz="685800" fontAlgn="auto">
              <a:lnSpc>
                <a:spcPct val="130000"/>
              </a:lnSpc>
              <a:spcBef>
                <a:spcPts val="0"/>
              </a:spcBef>
              <a:spcAft>
                <a:spcPts val="0"/>
              </a:spcAft>
              <a:defRPr/>
            </a:pPr>
            <a:r>
              <a:rPr lang="zh-CN" altLang="en-US" sz="900" dirty="0">
                <a:solidFill>
                  <a:srgbClr val="5F5F5F">
                    <a:lumMod val="50000"/>
                  </a:srgbClr>
                </a:solidFill>
                <a:latin typeface="+mn-lt"/>
                <a:ea typeface="+mn-ea"/>
                <a:cs typeface="+mn-ea"/>
                <a:sym typeface="+mn-lt"/>
              </a:rPr>
              <a:t>您的内容打在这里，或者通过复制您的</a:t>
            </a:r>
            <a:endParaRPr lang="zh-CN" altLang="en-US" sz="900" dirty="0">
              <a:solidFill>
                <a:srgbClr val="5F5F5F">
                  <a:lumMod val="50000"/>
                </a:srgbClr>
              </a:solidFill>
              <a:latin typeface="+mn-lt"/>
              <a:ea typeface="+mn-ea"/>
              <a:cs typeface="+mn-ea"/>
              <a:sym typeface="+mn-lt"/>
            </a:endParaRPr>
          </a:p>
        </p:txBody>
      </p:sp>
      <p:sp>
        <p:nvSpPr>
          <p:cNvPr id="14" name="TextBox 107"/>
          <p:cNvSpPr txBox="1">
            <a:spLocks noChangeArrowheads="1"/>
          </p:cNvSpPr>
          <p:nvPr/>
        </p:nvSpPr>
        <p:spPr bwMode="auto">
          <a:xfrm>
            <a:off x="4683326" y="3494487"/>
            <a:ext cx="133111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500" dirty="0">
                <a:solidFill>
                  <a:srgbClr val="5F5F5F">
                    <a:lumMod val="50000"/>
                  </a:srgbClr>
                </a:solidFill>
                <a:latin typeface="+mn-lt"/>
                <a:ea typeface="+mn-ea"/>
                <a:cs typeface="+mn-ea"/>
                <a:sym typeface="+mn-lt"/>
              </a:rPr>
              <a:t>添加标题</a:t>
            </a:r>
            <a:endParaRPr lang="zh-CN" altLang="en-US" sz="1500" dirty="0">
              <a:solidFill>
                <a:srgbClr val="5F5F5F">
                  <a:lumMod val="50000"/>
                </a:srgbClr>
              </a:solidFill>
              <a:latin typeface="+mn-lt"/>
              <a:ea typeface="+mn-ea"/>
              <a:cs typeface="+mn-ea"/>
              <a:sym typeface="+mn-lt"/>
            </a:endParaRPr>
          </a:p>
        </p:txBody>
      </p:sp>
      <p:sp>
        <p:nvSpPr>
          <p:cNvPr id="15" name="TextBox 108"/>
          <p:cNvSpPr txBox="1"/>
          <p:nvPr/>
        </p:nvSpPr>
        <p:spPr>
          <a:xfrm>
            <a:off x="6163273" y="3794523"/>
            <a:ext cx="1331119" cy="411771"/>
          </a:xfrm>
          <a:prstGeom prst="rect">
            <a:avLst/>
          </a:prstGeom>
          <a:noFill/>
        </p:spPr>
        <p:txBody>
          <a:bodyPr lIns="68573" tIns="34286" rIns="68573" bIns="34286">
            <a:spAutoFit/>
          </a:bodyPr>
          <a:lstStyle/>
          <a:p>
            <a:pPr algn="ctr" defTabSz="685800" fontAlgn="auto">
              <a:lnSpc>
                <a:spcPct val="130000"/>
              </a:lnSpc>
              <a:spcBef>
                <a:spcPts val="0"/>
              </a:spcBef>
              <a:spcAft>
                <a:spcPts val="0"/>
              </a:spcAft>
              <a:defRPr/>
            </a:pPr>
            <a:r>
              <a:rPr lang="zh-CN" altLang="en-US" sz="900" dirty="0">
                <a:solidFill>
                  <a:srgbClr val="5F5F5F">
                    <a:lumMod val="50000"/>
                  </a:srgbClr>
                </a:solidFill>
                <a:latin typeface="+mn-lt"/>
                <a:ea typeface="+mn-ea"/>
                <a:cs typeface="+mn-ea"/>
                <a:sym typeface="+mn-lt"/>
              </a:rPr>
              <a:t>您的内容打在这里，或者通过复制您的</a:t>
            </a:r>
            <a:endParaRPr lang="zh-CN" altLang="en-US" sz="900" dirty="0">
              <a:solidFill>
                <a:srgbClr val="5F5F5F">
                  <a:lumMod val="50000"/>
                </a:srgbClr>
              </a:solidFill>
              <a:latin typeface="+mn-lt"/>
              <a:ea typeface="+mn-ea"/>
              <a:cs typeface="+mn-ea"/>
              <a:sym typeface="+mn-lt"/>
            </a:endParaRPr>
          </a:p>
        </p:txBody>
      </p:sp>
      <p:sp>
        <p:nvSpPr>
          <p:cNvPr id="16" name="TextBox 109"/>
          <p:cNvSpPr txBox="1">
            <a:spLocks noChangeArrowheads="1"/>
          </p:cNvSpPr>
          <p:nvPr/>
        </p:nvSpPr>
        <p:spPr bwMode="auto">
          <a:xfrm>
            <a:off x="6163273" y="3492106"/>
            <a:ext cx="133111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500" dirty="0">
                <a:solidFill>
                  <a:srgbClr val="5F5F5F">
                    <a:lumMod val="50000"/>
                  </a:srgbClr>
                </a:solidFill>
                <a:latin typeface="+mn-lt"/>
                <a:ea typeface="+mn-ea"/>
                <a:cs typeface="+mn-ea"/>
                <a:sym typeface="+mn-lt"/>
              </a:rPr>
              <a:t>添加标题</a:t>
            </a:r>
            <a:endParaRPr lang="zh-CN" altLang="en-US" sz="1500" dirty="0">
              <a:solidFill>
                <a:srgbClr val="5F5F5F">
                  <a:lumMod val="50000"/>
                </a:srgbClr>
              </a:solidFill>
              <a:latin typeface="+mn-lt"/>
              <a:ea typeface="+mn-ea"/>
              <a:cs typeface="+mn-ea"/>
              <a:sym typeface="+mn-lt"/>
            </a:endParaRPr>
          </a:p>
        </p:txBody>
      </p:sp>
      <p:sp>
        <p:nvSpPr>
          <p:cNvPr id="17" name="梯形 2"/>
          <p:cNvSpPr>
            <a:spLocks noChangeArrowheads="1"/>
          </p:cNvSpPr>
          <p:nvPr/>
        </p:nvSpPr>
        <p:spPr bwMode="auto">
          <a:xfrm flipV="1">
            <a:off x="1240039" y="2761060"/>
            <a:ext cx="6696075" cy="270272"/>
          </a:xfrm>
          <a:custGeom>
            <a:avLst/>
            <a:gdLst>
              <a:gd name="T0" fmla="*/ 8697457 w 21600"/>
              <a:gd name="T1" fmla="*/ 180182 h 21600"/>
              <a:gd name="T2" fmla="*/ 4464050 w 21600"/>
              <a:gd name="T3" fmla="*/ 360363 h 21600"/>
              <a:gd name="T4" fmla="*/ 230643 w 21600"/>
              <a:gd name="T5" fmla="*/ 180182 h 21600"/>
              <a:gd name="T6" fmla="*/ 4464050 w 21600"/>
              <a:gd name="T7" fmla="*/ 0 h 21600"/>
              <a:gd name="T8" fmla="*/ 0 60000 65536"/>
              <a:gd name="T9" fmla="*/ 0 60000 65536"/>
              <a:gd name="T10" fmla="*/ 0 60000 65536"/>
              <a:gd name="T11" fmla="*/ 0 60000 65536"/>
              <a:gd name="T12" fmla="*/ 2358 w 21600"/>
              <a:gd name="T13" fmla="*/ 2358 h 21600"/>
              <a:gd name="T14" fmla="*/ 19242 w 21600"/>
              <a:gd name="T15" fmla="*/ 19242 h 21600"/>
            </a:gdLst>
            <a:ahLst/>
            <a:cxnLst>
              <a:cxn ang="T8">
                <a:pos x="T0" y="T1"/>
              </a:cxn>
              <a:cxn ang="T9">
                <a:pos x="T2" y="T3"/>
              </a:cxn>
              <a:cxn ang="T10">
                <a:pos x="T4" y="T5"/>
              </a:cxn>
              <a:cxn ang="T11">
                <a:pos x="T6" y="T7"/>
              </a:cxn>
            </a:cxnLst>
            <a:rect l="T12" t="T13" r="T14" b="T15"/>
            <a:pathLst>
              <a:path w="21600" h="21600">
                <a:moveTo>
                  <a:pt x="0" y="0"/>
                </a:moveTo>
                <a:lnTo>
                  <a:pt x="1116" y="21600"/>
                </a:lnTo>
                <a:lnTo>
                  <a:pt x="20484" y="21600"/>
                </a:lnTo>
                <a:lnTo>
                  <a:pt x="21600" y="0"/>
                </a:lnTo>
                <a:lnTo>
                  <a:pt x="0" y="0"/>
                </a:lnTo>
                <a:close/>
              </a:path>
            </a:pathLst>
          </a:custGeom>
          <a:solidFill>
            <a:srgbClr val="D9D9D9">
              <a:alpha val="50195"/>
            </a:srgbClr>
          </a:solidFill>
          <a:ln>
            <a:noFill/>
          </a:ln>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grpSp>
        <p:nvGrpSpPr>
          <p:cNvPr id="18" name="组合 9"/>
          <p:cNvGrpSpPr/>
          <p:nvPr/>
        </p:nvGrpSpPr>
        <p:grpSpPr bwMode="auto">
          <a:xfrm>
            <a:off x="4814295" y="1841898"/>
            <a:ext cx="1041797" cy="1040606"/>
            <a:chOff x="0" y="0"/>
            <a:chExt cx="1387872" cy="1387872"/>
          </a:xfrm>
          <a:solidFill>
            <a:schemeClr val="bg2"/>
          </a:solidFill>
        </p:grpSpPr>
        <p:sp>
          <p:nvSpPr>
            <p:cNvPr id="19"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sp>
          <p:nvSpPr>
            <p:cNvPr id="20"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grpSp>
      <p:grpSp>
        <p:nvGrpSpPr>
          <p:cNvPr id="21" name="组合 13"/>
          <p:cNvGrpSpPr/>
          <p:nvPr/>
        </p:nvGrpSpPr>
        <p:grpSpPr bwMode="auto">
          <a:xfrm>
            <a:off x="6262095" y="1841898"/>
            <a:ext cx="1041797" cy="1040606"/>
            <a:chOff x="0" y="0"/>
            <a:chExt cx="1387872" cy="1387872"/>
          </a:xfrm>
          <a:solidFill>
            <a:schemeClr val="tx2"/>
          </a:solidFill>
        </p:grpSpPr>
        <p:sp>
          <p:nvSpPr>
            <p:cNvPr id="22"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sp>
          <p:nvSpPr>
            <p:cNvPr id="23"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800" fontAlgn="auto">
                <a:spcBef>
                  <a:spcPts val="0"/>
                </a:spcBef>
                <a:spcAft>
                  <a:spcPts val="0"/>
                </a:spcAft>
                <a:defRPr/>
              </a:pPr>
              <a:endParaRPr lang="zh-CN" altLang="zh-CN" sz="1070">
                <a:solidFill>
                  <a:srgbClr val="5F5F5F">
                    <a:lumMod val="50000"/>
                  </a:srgbClr>
                </a:solidFill>
                <a:latin typeface="+mn-lt"/>
                <a:ea typeface="+mn-ea"/>
                <a:cs typeface="+mn-ea"/>
                <a:sym typeface="+mn-lt"/>
              </a:endParaRPr>
            </a:p>
          </p:txBody>
        </p:sp>
      </p:grpSp>
      <p:grpSp>
        <p:nvGrpSpPr>
          <p:cNvPr id="24" name="组合 13"/>
          <p:cNvGrpSpPr/>
          <p:nvPr/>
        </p:nvGrpSpPr>
        <p:grpSpPr bwMode="auto">
          <a:xfrm>
            <a:off x="3328395" y="1841898"/>
            <a:ext cx="1041797" cy="1040606"/>
            <a:chOff x="0" y="0"/>
            <a:chExt cx="1387872" cy="1387872"/>
          </a:xfrm>
          <a:solidFill>
            <a:schemeClr val="tx1"/>
          </a:solidFill>
        </p:grpSpPr>
        <p:sp>
          <p:nvSpPr>
            <p:cNvPr id="25" name="同心圆 14"/>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sp>
          <p:nvSpPr>
            <p:cNvPr id="29" name="空心弧 15"/>
            <p:cNvSpPr>
              <a:spLocks noChangeArrowheads="1"/>
            </p:cNvSpPr>
            <p:nvPr/>
          </p:nvSpPr>
          <p:spPr bwMode="auto">
            <a:xfrm rot="5400000">
              <a:off x="0" y="1"/>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800" fontAlgn="auto">
                <a:spcBef>
                  <a:spcPts val="0"/>
                </a:spcBef>
                <a:spcAft>
                  <a:spcPts val="0"/>
                </a:spcAft>
                <a:defRPr/>
              </a:pPr>
              <a:endParaRPr lang="zh-CN" altLang="zh-CN" sz="1070">
                <a:solidFill>
                  <a:srgbClr val="5F5F5F">
                    <a:lumMod val="50000"/>
                  </a:srgbClr>
                </a:solidFill>
                <a:latin typeface="+mn-lt"/>
                <a:ea typeface="+mn-ea"/>
                <a:cs typeface="+mn-ea"/>
                <a:sym typeface="+mn-lt"/>
              </a:endParaRPr>
            </a:p>
          </p:txBody>
        </p:sp>
      </p:grpSp>
      <p:grpSp>
        <p:nvGrpSpPr>
          <p:cNvPr id="30" name="组合 9"/>
          <p:cNvGrpSpPr/>
          <p:nvPr/>
        </p:nvGrpSpPr>
        <p:grpSpPr bwMode="auto">
          <a:xfrm>
            <a:off x="1846067" y="1841898"/>
            <a:ext cx="1041797" cy="1040606"/>
            <a:chOff x="0" y="0"/>
            <a:chExt cx="1387872" cy="1387872"/>
          </a:xfrm>
          <a:solidFill>
            <a:schemeClr val="bg1"/>
          </a:solidFill>
        </p:grpSpPr>
        <p:sp>
          <p:nvSpPr>
            <p:cNvPr id="31" name="同心圆 11"/>
            <p:cNvSpPr>
              <a:spLocks noChangeArrowheads="1"/>
            </p:cNvSpPr>
            <p:nvPr/>
          </p:nvSpPr>
          <p:spPr bwMode="auto">
            <a:xfrm>
              <a:off x="0" y="0"/>
              <a:ext cx="1387872" cy="1387872"/>
            </a:xfrm>
            <a:custGeom>
              <a:avLst/>
              <a:gdLst>
                <a:gd name="T0" fmla="*/ 693936 w 21600"/>
                <a:gd name="T1" fmla="*/ 0 h 21600"/>
                <a:gd name="T2" fmla="*/ 203233 w 21600"/>
                <a:gd name="T3" fmla="*/ 203233 h 21600"/>
                <a:gd name="T4" fmla="*/ 0 w 21600"/>
                <a:gd name="T5" fmla="*/ 693936 h 21600"/>
                <a:gd name="T6" fmla="*/ 203233 w 21600"/>
                <a:gd name="T7" fmla="*/ 1184639 h 21600"/>
                <a:gd name="T8" fmla="*/ 693936 w 21600"/>
                <a:gd name="T9" fmla="*/ 1387872 h 21600"/>
                <a:gd name="T10" fmla="*/ 1184639 w 21600"/>
                <a:gd name="T11" fmla="*/ 1184639 h 21600"/>
                <a:gd name="T12" fmla="*/ 1387872 w 21600"/>
                <a:gd name="T13" fmla="*/ 693936 h 21600"/>
                <a:gd name="T14" fmla="*/ 1184639 w 21600"/>
                <a:gd name="T15" fmla="*/ 20323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sp>
          <p:nvSpPr>
            <p:cNvPr id="32" name="空心弧 12"/>
            <p:cNvSpPr>
              <a:spLocks noChangeArrowheads="1"/>
            </p:cNvSpPr>
            <p:nvPr/>
          </p:nvSpPr>
          <p:spPr bwMode="auto">
            <a:xfrm rot="5400000">
              <a:off x="0" y="0"/>
              <a:ext cx="1387872" cy="1387872"/>
            </a:xfrm>
            <a:custGeom>
              <a:avLst/>
              <a:gdLst>
                <a:gd name="T0" fmla="*/ 693936 w 21600"/>
                <a:gd name="T1" fmla="*/ 0 h 21600"/>
                <a:gd name="T2" fmla="*/ 108845 w 21600"/>
                <a:gd name="T3" fmla="*/ 693936 h 21600"/>
                <a:gd name="T4" fmla="*/ 693936 w 21600"/>
                <a:gd name="T5" fmla="*/ 217755 h 21600"/>
                <a:gd name="T6" fmla="*/ 1279027 w 21600"/>
                <a:gd name="T7" fmla="*/ 69393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lnTo>
                    <a:pt x="3389" y="10800"/>
                  </a:ln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fontAlgn="auto">
                <a:spcBef>
                  <a:spcPts val="0"/>
                </a:spcBef>
                <a:spcAft>
                  <a:spcPts val="0"/>
                </a:spcAft>
                <a:defRPr/>
              </a:pPr>
              <a:endParaRPr lang="zh-CN" altLang="en-US" sz="1070">
                <a:solidFill>
                  <a:srgbClr val="5F5F5F">
                    <a:lumMod val="50000"/>
                  </a:srgbClr>
                </a:solidFill>
                <a:latin typeface="+mn-lt"/>
                <a:ea typeface="+mn-ea"/>
                <a:cs typeface="+mn-ea"/>
                <a:sym typeface="+mn-lt"/>
              </a:endParaRPr>
            </a:p>
          </p:txBody>
        </p:sp>
      </p:grpSp>
      <p:sp>
        <p:nvSpPr>
          <p:cNvPr id="33" name="文本框 19"/>
          <p:cNvSpPr>
            <a:spLocks noChangeArrowheads="1"/>
          </p:cNvSpPr>
          <p:nvPr/>
        </p:nvSpPr>
        <p:spPr bwMode="auto">
          <a:xfrm>
            <a:off x="2071095" y="2132412"/>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spcBef>
                <a:spcPts val="0"/>
              </a:spcBef>
              <a:spcAft>
                <a:spcPts val="0"/>
              </a:spcAft>
              <a:defRPr/>
            </a:pPr>
            <a:r>
              <a:rPr lang="en-US" altLang="zh-CN" sz="2400" b="1">
                <a:solidFill>
                  <a:srgbClr val="5F5F5F">
                    <a:lumMod val="50000"/>
                  </a:srgbClr>
                </a:solidFill>
                <a:latin typeface="+mn-lt"/>
                <a:ea typeface="+mn-ea"/>
                <a:cs typeface="+mn-ea"/>
                <a:sym typeface="+mn-lt"/>
              </a:rPr>
              <a:t>01</a:t>
            </a:r>
            <a:endParaRPr lang="zh-CN" altLang="en-US" sz="2400" b="1">
              <a:solidFill>
                <a:srgbClr val="5F5F5F">
                  <a:lumMod val="50000"/>
                </a:srgbClr>
              </a:solidFill>
              <a:latin typeface="+mn-lt"/>
              <a:ea typeface="+mn-ea"/>
              <a:cs typeface="+mn-ea"/>
              <a:sym typeface="+mn-lt"/>
            </a:endParaRPr>
          </a:p>
        </p:txBody>
      </p:sp>
      <p:sp>
        <p:nvSpPr>
          <p:cNvPr id="34" name="文本框 19"/>
          <p:cNvSpPr>
            <a:spLocks noChangeArrowheads="1"/>
          </p:cNvSpPr>
          <p:nvPr/>
        </p:nvSpPr>
        <p:spPr bwMode="auto">
          <a:xfrm>
            <a:off x="5053610" y="2143127"/>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spcBef>
                <a:spcPts val="0"/>
              </a:spcBef>
              <a:spcAft>
                <a:spcPts val="0"/>
              </a:spcAft>
              <a:defRPr/>
            </a:pPr>
            <a:r>
              <a:rPr lang="en-US" altLang="zh-CN" sz="2400" b="1">
                <a:solidFill>
                  <a:srgbClr val="5F5F5F">
                    <a:lumMod val="50000"/>
                  </a:srgbClr>
                </a:solidFill>
                <a:latin typeface="+mn-lt"/>
                <a:ea typeface="+mn-ea"/>
                <a:cs typeface="+mn-ea"/>
                <a:sym typeface="+mn-lt"/>
              </a:rPr>
              <a:t>03</a:t>
            </a:r>
            <a:endParaRPr lang="zh-CN" altLang="en-US" sz="2400" b="1">
              <a:solidFill>
                <a:srgbClr val="5F5F5F">
                  <a:lumMod val="50000"/>
                </a:srgbClr>
              </a:solidFill>
              <a:latin typeface="+mn-lt"/>
              <a:ea typeface="+mn-ea"/>
              <a:cs typeface="+mn-ea"/>
              <a:sym typeface="+mn-lt"/>
            </a:endParaRPr>
          </a:p>
        </p:txBody>
      </p:sp>
      <p:sp>
        <p:nvSpPr>
          <p:cNvPr id="35" name="文本框 19"/>
          <p:cNvSpPr>
            <a:spLocks noChangeArrowheads="1"/>
          </p:cNvSpPr>
          <p:nvPr/>
        </p:nvSpPr>
        <p:spPr bwMode="auto">
          <a:xfrm>
            <a:off x="6483551" y="2132412"/>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spcBef>
                <a:spcPts val="0"/>
              </a:spcBef>
              <a:spcAft>
                <a:spcPts val="0"/>
              </a:spcAft>
              <a:defRPr/>
            </a:pPr>
            <a:r>
              <a:rPr lang="en-US" altLang="zh-CN" sz="2400" b="1">
                <a:solidFill>
                  <a:srgbClr val="5F5F5F">
                    <a:lumMod val="50000"/>
                  </a:srgbClr>
                </a:solidFill>
                <a:latin typeface="+mn-lt"/>
                <a:ea typeface="+mn-ea"/>
                <a:cs typeface="+mn-ea"/>
                <a:sym typeface="+mn-lt"/>
              </a:rPr>
              <a:t>04</a:t>
            </a:r>
            <a:endParaRPr lang="zh-CN" altLang="en-US" sz="2400" b="1">
              <a:solidFill>
                <a:srgbClr val="5F5F5F">
                  <a:lumMod val="50000"/>
                </a:srgbClr>
              </a:solidFill>
              <a:latin typeface="+mn-lt"/>
              <a:ea typeface="+mn-ea"/>
              <a:cs typeface="+mn-ea"/>
              <a:sym typeface="+mn-lt"/>
            </a:endParaRPr>
          </a:p>
        </p:txBody>
      </p:sp>
      <p:sp>
        <p:nvSpPr>
          <p:cNvPr id="36" name="文本框 19"/>
          <p:cNvSpPr>
            <a:spLocks noChangeArrowheads="1"/>
          </p:cNvSpPr>
          <p:nvPr/>
        </p:nvSpPr>
        <p:spPr bwMode="auto">
          <a:xfrm>
            <a:off x="3556995" y="2147890"/>
            <a:ext cx="607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spcBef>
                <a:spcPts val="0"/>
              </a:spcBef>
              <a:spcAft>
                <a:spcPts val="0"/>
              </a:spcAft>
              <a:defRPr/>
            </a:pPr>
            <a:r>
              <a:rPr lang="en-US" altLang="zh-CN" sz="2400" b="1">
                <a:solidFill>
                  <a:srgbClr val="5F5F5F">
                    <a:lumMod val="50000"/>
                  </a:srgbClr>
                </a:solidFill>
                <a:latin typeface="+mn-lt"/>
                <a:ea typeface="+mn-ea"/>
                <a:cs typeface="+mn-ea"/>
                <a:sym typeface="+mn-lt"/>
              </a:rPr>
              <a:t>02</a:t>
            </a:r>
            <a:endParaRPr lang="zh-CN" altLang="en-US" sz="2400" b="1">
              <a:solidFill>
                <a:srgbClr val="5F5F5F">
                  <a:lumMod val="50000"/>
                </a:srgbClr>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p:cBhvr>
                                        <p:cTn id="7" dur="900"/>
                                        <p:tgtEl>
                                          <p:spTgt spid="17"/>
                                        </p:tgtEl>
                                      </p:cBhvr>
                                    </p:animEffect>
                                  </p:childTnLst>
                                </p:cTn>
                              </p:par>
                              <p:par>
                                <p:cTn id="8" presetID="2" presetClass="entr" presetSubtype="8"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ppt_x</p:attrName>
                                        </p:attrNameLst>
                                      </p:cBhvr>
                                      <p:tavLst>
                                        <p:tav tm="0">
                                          <p:val>
                                            <p:strVal val="0-#ppt_w/2"/>
                                          </p:val>
                                        </p:tav>
                                        <p:tav tm="100000">
                                          <p:val>
                                            <p:strVal val="#ppt_x"/>
                                          </p:val>
                                        </p:tav>
                                      </p:tavLst>
                                    </p:anim>
                                    <p:anim calcmode="lin" valueType="num">
                                      <p:cBhvr>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2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ppt_x</p:attrName>
                                        </p:attrNameLst>
                                      </p:cBhvr>
                                      <p:tavLst>
                                        <p:tav tm="0">
                                          <p:val>
                                            <p:strVal val="0-#ppt_w/2"/>
                                          </p:val>
                                        </p:tav>
                                        <p:tav tm="100000">
                                          <p:val>
                                            <p:strVal val="#ppt_x"/>
                                          </p:val>
                                        </p:tav>
                                      </p:tavLst>
                                    </p:anim>
                                    <p:anim calcmode="lin" valueType="num">
                                      <p:cBhvr>
                                        <p:cTn id="15" dur="500" fill="hold"/>
                                        <p:tgtEl>
                                          <p:spTgt spid="21"/>
                                        </p:tgtEl>
                                        <p:attrNameLst>
                                          <p:attrName>ppt_y</p:attrName>
                                        </p:attrNameLst>
                                      </p:cBhvr>
                                      <p:tavLst>
                                        <p:tav tm="0">
                                          <p:val>
                                            <p:strVal val="#ppt_y"/>
                                          </p:val>
                                        </p:tav>
                                        <p:tav tm="100000">
                                          <p:val>
                                            <p:strVal val="#ppt_y"/>
                                          </p:val>
                                        </p:tav>
                                      </p:tavLst>
                                    </p:anim>
                                  </p:childTnLst>
                                </p:cTn>
                              </p:par>
                              <p:par>
                                <p:cTn id="16" presetID="32" presetClass="emph" presetSubtype="0" fill="hold" nodeType="withEffect">
                                  <p:stCondLst>
                                    <p:cond delay="0"/>
                                  </p:stCondLst>
                                  <p:childTnLst>
                                    <p:animRot by="120000">
                                      <p:cBhvr>
                                        <p:cTn id="17" dur="100" fill="hold">
                                          <p:stCondLst>
                                            <p:cond delay="0"/>
                                          </p:stCondLst>
                                        </p:cTn>
                                        <p:tgtEl>
                                          <p:spTgt spid="18"/>
                                        </p:tgtEl>
                                        <p:attrNameLst>
                                          <p:attrName>r</p:attrName>
                                        </p:attrNameLst>
                                      </p:cBhvr>
                                    </p:animRot>
                                    <p:animRot by="-240000">
                                      <p:cBhvr>
                                        <p:cTn id="18" dur="200" fill="hold">
                                          <p:stCondLst>
                                            <p:cond delay="200"/>
                                          </p:stCondLst>
                                        </p:cTn>
                                        <p:tgtEl>
                                          <p:spTgt spid="18"/>
                                        </p:tgtEl>
                                        <p:attrNameLst>
                                          <p:attrName>r</p:attrName>
                                        </p:attrNameLst>
                                      </p:cBhvr>
                                    </p:animRot>
                                    <p:animRot by="240000">
                                      <p:cBhvr>
                                        <p:cTn id="19" dur="200" fill="hold">
                                          <p:stCondLst>
                                            <p:cond delay="400"/>
                                          </p:stCondLst>
                                        </p:cTn>
                                        <p:tgtEl>
                                          <p:spTgt spid="18"/>
                                        </p:tgtEl>
                                        <p:attrNameLst>
                                          <p:attrName>r</p:attrName>
                                        </p:attrNameLst>
                                      </p:cBhvr>
                                    </p:animRot>
                                    <p:animRot by="-240000">
                                      <p:cBhvr>
                                        <p:cTn id="20" dur="200" fill="hold">
                                          <p:stCondLst>
                                            <p:cond delay="600"/>
                                          </p:stCondLst>
                                        </p:cTn>
                                        <p:tgtEl>
                                          <p:spTgt spid="18"/>
                                        </p:tgtEl>
                                        <p:attrNameLst>
                                          <p:attrName>r</p:attrName>
                                        </p:attrNameLst>
                                      </p:cBhvr>
                                    </p:animRot>
                                    <p:animRot by="120000">
                                      <p:cBhvr>
                                        <p:cTn id="21" dur="200" fill="hold">
                                          <p:stCondLst>
                                            <p:cond delay="800"/>
                                          </p:stCondLst>
                                        </p:cTn>
                                        <p:tgtEl>
                                          <p:spTgt spid="18"/>
                                        </p:tgtEl>
                                        <p:attrNameLst>
                                          <p:attrName>r</p:attrName>
                                        </p:attrNameLst>
                                      </p:cBhvr>
                                    </p:animRot>
                                  </p:childTnLst>
                                </p:cTn>
                              </p:par>
                              <p:par>
                                <p:cTn id="22" presetID="32" presetClass="emph" presetSubtype="0" fill="hold" nodeType="withEffect">
                                  <p:stCondLst>
                                    <p:cond delay="0"/>
                                  </p:stCondLst>
                                  <p:childTnLst>
                                    <p:animRot by="120000">
                                      <p:cBhvr>
                                        <p:cTn id="23" dur="100" fill="hold">
                                          <p:stCondLst>
                                            <p:cond delay="0"/>
                                          </p:stCondLst>
                                        </p:cTn>
                                        <p:tgtEl>
                                          <p:spTgt spid="21"/>
                                        </p:tgtEl>
                                        <p:attrNameLst>
                                          <p:attrName>r</p:attrName>
                                        </p:attrNameLst>
                                      </p:cBhvr>
                                    </p:animRot>
                                    <p:animRot by="-240000">
                                      <p:cBhvr>
                                        <p:cTn id="24" dur="200" fill="hold">
                                          <p:stCondLst>
                                            <p:cond delay="200"/>
                                          </p:stCondLst>
                                        </p:cTn>
                                        <p:tgtEl>
                                          <p:spTgt spid="21"/>
                                        </p:tgtEl>
                                        <p:attrNameLst>
                                          <p:attrName>r</p:attrName>
                                        </p:attrNameLst>
                                      </p:cBhvr>
                                    </p:animRot>
                                    <p:animRot by="240000">
                                      <p:cBhvr>
                                        <p:cTn id="25" dur="200" fill="hold">
                                          <p:stCondLst>
                                            <p:cond delay="400"/>
                                          </p:stCondLst>
                                        </p:cTn>
                                        <p:tgtEl>
                                          <p:spTgt spid="21"/>
                                        </p:tgtEl>
                                        <p:attrNameLst>
                                          <p:attrName>r</p:attrName>
                                        </p:attrNameLst>
                                      </p:cBhvr>
                                    </p:animRot>
                                    <p:animRot by="-240000">
                                      <p:cBhvr>
                                        <p:cTn id="26" dur="200" fill="hold">
                                          <p:stCondLst>
                                            <p:cond delay="600"/>
                                          </p:stCondLst>
                                        </p:cTn>
                                        <p:tgtEl>
                                          <p:spTgt spid="21"/>
                                        </p:tgtEl>
                                        <p:attrNameLst>
                                          <p:attrName>r</p:attrName>
                                        </p:attrNameLst>
                                      </p:cBhvr>
                                    </p:animRot>
                                    <p:animRot by="120000">
                                      <p:cBhvr>
                                        <p:cTn id="27" dur="200" fill="hold">
                                          <p:stCondLst>
                                            <p:cond delay="800"/>
                                          </p:stCondLst>
                                        </p:cTn>
                                        <p:tgtEl>
                                          <p:spTgt spid="21"/>
                                        </p:tgtEl>
                                        <p:attrNameLst>
                                          <p:attrName>r</p:attrName>
                                        </p:attrNameLst>
                                      </p:cBhvr>
                                    </p:animRot>
                                  </p:childTnLst>
                                </p:cTn>
                              </p:par>
                              <p:par>
                                <p:cTn id="28" presetID="2" presetClass="entr" presetSubtype="8" fill="hold" nodeType="withEffect">
                                  <p:stCondLst>
                                    <p:cond delay="20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ppt_x</p:attrName>
                                        </p:attrNameLst>
                                      </p:cBhvr>
                                      <p:tavLst>
                                        <p:tav tm="0">
                                          <p:val>
                                            <p:strVal val="0-#ppt_w/2"/>
                                          </p:val>
                                        </p:tav>
                                        <p:tav tm="100000">
                                          <p:val>
                                            <p:strVal val="#ppt_x"/>
                                          </p:val>
                                        </p:tav>
                                      </p:tavLst>
                                    </p:anim>
                                    <p:anim calcmode="lin" valueType="num">
                                      <p:cBhvr>
                                        <p:cTn id="31" dur="500" fill="hold"/>
                                        <p:tgtEl>
                                          <p:spTgt spid="24"/>
                                        </p:tgtEl>
                                        <p:attrNameLst>
                                          <p:attrName>ppt_y</p:attrName>
                                        </p:attrNameLst>
                                      </p:cBhvr>
                                      <p:tavLst>
                                        <p:tav tm="0">
                                          <p:val>
                                            <p:strVal val="#ppt_y"/>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24"/>
                                        </p:tgtEl>
                                        <p:attrNameLst>
                                          <p:attrName>r</p:attrName>
                                        </p:attrNameLst>
                                      </p:cBhvr>
                                    </p:animRot>
                                    <p:animRot by="-240000">
                                      <p:cBhvr>
                                        <p:cTn id="34" dur="200" fill="hold">
                                          <p:stCondLst>
                                            <p:cond delay="200"/>
                                          </p:stCondLst>
                                        </p:cTn>
                                        <p:tgtEl>
                                          <p:spTgt spid="24"/>
                                        </p:tgtEl>
                                        <p:attrNameLst>
                                          <p:attrName>r</p:attrName>
                                        </p:attrNameLst>
                                      </p:cBhvr>
                                    </p:animRot>
                                    <p:animRot by="240000">
                                      <p:cBhvr>
                                        <p:cTn id="35" dur="200" fill="hold">
                                          <p:stCondLst>
                                            <p:cond delay="400"/>
                                          </p:stCondLst>
                                        </p:cTn>
                                        <p:tgtEl>
                                          <p:spTgt spid="24"/>
                                        </p:tgtEl>
                                        <p:attrNameLst>
                                          <p:attrName>r</p:attrName>
                                        </p:attrNameLst>
                                      </p:cBhvr>
                                    </p:animRot>
                                    <p:animRot by="-240000">
                                      <p:cBhvr>
                                        <p:cTn id="36" dur="200" fill="hold">
                                          <p:stCondLst>
                                            <p:cond delay="600"/>
                                          </p:stCondLst>
                                        </p:cTn>
                                        <p:tgtEl>
                                          <p:spTgt spid="24"/>
                                        </p:tgtEl>
                                        <p:attrNameLst>
                                          <p:attrName>r</p:attrName>
                                        </p:attrNameLst>
                                      </p:cBhvr>
                                    </p:animRot>
                                    <p:animRot by="120000">
                                      <p:cBhvr>
                                        <p:cTn id="37" dur="200" fill="hold">
                                          <p:stCondLst>
                                            <p:cond delay="800"/>
                                          </p:stCondLst>
                                        </p:cTn>
                                        <p:tgtEl>
                                          <p:spTgt spid="24"/>
                                        </p:tgtEl>
                                        <p:attrNameLst>
                                          <p:attrName>r</p:attrName>
                                        </p:attrNameLst>
                                      </p:cBhvr>
                                    </p:animRot>
                                  </p:childTnLst>
                                </p:cTn>
                              </p:par>
                              <p:par>
                                <p:cTn id="38" presetID="2" presetClass="entr" presetSubtype="8" fill="hold" nodeType="withEffect">
                                  <p:stCondLst>
                                    <p:cond delay="20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0-#ppt_w/2"/>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childTnLst>
                                </p:cTn>
                              </p:par>
                              <p:par>
                                <p:cTn id="42" presetID="32" presetClass="emph" presetSubtype="0" fill="hold" nodeType="withEffect">
                                  <p:stCondLst>
                                    <p:cond delay="0"/>
                                  </p:stCondLst>
                                  <p:childTnLst>
                                    <p:animRot by="120000">
                                      <p:cBhvr>
                                        <p:cTn id="43" dur="100" fill="hold">
                                          <p:stCondLst>
                                            <p:cond delay="0"/>
                                          </p:stCondLst>
                                        </p:cTn>
                                        <p:tgtEl>
                                          <p:spTgt spid="30"/>
                                        </p:tgtEl>
                                        <p:attrNameLst>
                                          <p:attrName>r</p:attrName>
                                        </p:attrNameLst>
                                      </p:cBhvr>
                                    </p:animRot>
                                    <p:animRot by="-240000">
                                      <p:cBhvr>
                                        <p:cTn id="44" dur="200" fill="hold">
                                          <p:stCondLst>
                                            <p:cond delay="200"/>
                                          </p:stCondLst>
                                        </p:cTn>
                                        <p:tgtEl>
                                          <p:spTgt spid="30"/>
                                        </p:tgtEl>
                                        <p:attrNameLst>
                                          <p:attrName>r</p:attrName>
                                        </p:attrNameLst>
                                      </p:cBhvr>
                                    </p:animRot>
                                    <p:animRot by="240000">
                                      <p:cBhvr>
                                        <p:cTn id="45" dur="200" fill="hold">
                                          <p:stCondLst>
                                            <p:cond delay="400"/>
                                          </p:stCondLst>
                                        </p:cTn>
                                        <p:tgtEl>
                                          <p:spTgt spid="30"/>
                                        </p:tgtEl>
                                        <p:attrNameLst>
                                          <p:attrName>r</p:attrName>
                                        </p:attrNameLst>
                                      </p:cBhvr>
                                    </p:animRot>
                                    <p:animRot by="-240000">
                                      <p:cBhvr>
                                        <p:cTn id="46" dur="200" fill="hold">
                                          <p:stCondLst>
                                            <p:cond delay="600"/>
                                          </p:stCondLst>
                                        </p:cTn>
                                        <p:tgtEl>
                                          <p:spTgt spid="30"/>
                                        </p:tgtEl>
                                        <p:attrNameLst>
                                          <p:attrName>r</p:attrName>
                                        </p:attrNameLst>
                                      </p:cBhvr>
                                    </p:animRot>
                                    <p:animRot by="120000">
                                      <p:cBhvr>
                                        <p:cTn id="47" dur="200" fill="hold">
                                          <p:stCondLst>
                                            <p:cond delay="800"/>
                                          </p:stCondLst>
                                        </p:cTn>
                                        <p:tgtEl>
                                          <p:spTgt spid="30"/>
                                        </p:tgtEl>
                                        <p:attrNameLst>
                                          <p:attrName>r</p:attrName>
                                        </p:attrNameLst>
                                      </p:cBhvr>
                                    </p:animRot>
                                  </p:childTnLst>
                                </p:cTn>
                              </p:par>
                            </p:childTnLst>
                          </p:cTn>
                        </p:par>
                        <p:par>
                          <p:cTn id="48" fill="hold">
                            <p:stCondLst>
                              <p:cond delay="1000"/>
                            </p:stCondLst>
                            <p:childTnLst>
                              <p:par>
                                <p:cTn id="49" presetID="14" presetClass="entr" presetSubtype="1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randombar(horizontal)">
                                      <p:cBhvr>
                                        <p:cTn id="51" dur="500"/>
                                        <p:tgtEl>
                                          <p:spTgt spid="33"/>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randombar(horizontal)">
                                      <p:cBhvr>
                                        <p:cTn id="54" dur="500"/>
                                        <p:tgtEl>
                                          <p:spTgt spid="36"/>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randombar(horizontal)">
                                      <p:cBhvr>
                                        <p:cTn id="57" dur="500"/>
                                        <p:tgtEl>
                                          <p:spTgt spid="3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par>
                          <p:cTn id="61" fill="hold">
                            <p:stCondLst>
                              <p:cond delay="1500"/>
                            </p:stCondLst>
                            <p:childTnLst>
                              <p:par>
                                <p:cTn id="62" presetID="47"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300"/>
                                        <p:tgtEl>
                                          <p:spTgt spid="8"/>
                                        </p:tgtEl>
                                      </p:cBhvr>
                                    </p:animEffect>
                                    <p:anim calcmode="lin" valueType="num">
                                      <p:cBhvr>
                                        <p:cTn id="65" dur="300" fill="hold"/>
                                        <p:tgtEl>
                                          <p:spTgt spid="8"/>
                                        </p:tgtEl>
                                        <p:attrNameLst>
                                          <p:attrName>ppt_x</p:attrName>
                                        </p:attrNameLst>
                                      </p:cBhvr>
                                      <p:tavLst>
                                        <p:tav tm="0">
                                          <p:val>
                                            <p:strVal val="#ppt_x"/>
                                          </p:val>
                                        </p:tav>
                                        <p:tav tm="100000">
                                          <p:val>
                                            <p:strVal val="#ppt_x"/>
                                          </p:val>
                                        </p:tav>
                                      </p:tavLst>
                                    </p:anim>
                                    <p:anim calcmode="lin" valueType="num">
                                      <p:cBhvr>
                                        <p:cTn id="66" dur="300" fill="hold"/>
                                        <p:tgtEl>
                                          <p:spTgt spid="8"/>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300"/>
                                        <p:tgtEl>
                                          <p:spTgt spid="7"/>
                                        </p:tgtEl>
                                      </p:cBhvr>
                                    </p:animEffect>
                                    <p:anim calcmode="lin" valueType="num">
                                      <p:cBhvr>
                                        <p:cTn id="70" dur="300" fill="hold"/>
                                        <p:tgtEl>
                                          <p:spTgt spid="7"/>
                                        </p:tgtEl>
                                        <p:attrNameLst>
                                          <p:attrName>ppt_x</p:attrName>
                                        </p:attrNameLst>
                                      </p:cBhvr>
                                      <p:tavLst>
                                        <p:tav tm="0">
                                          <p:val>
                                            <p:strVal val="#ppt_x"/>
                                          </p:val>
                                        </p:tav>
                                        <p:tav tm="100000">
                                          <p:val>
                                            <p:strVal val="#ppt_x"/>
                                          </p:val>
                                        </p:tav>
                                      </p:tavLst>
                                    </p:anim>
                                    <p:anim calcmode="lin" valueType="num">
                                      <p:cBhvr>
                                        <p:cTn id="71" dur="300" fill="hold"/>
                                        <p:tgtEl>
                                          <p:spTgt spid="7"/>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300"/>
                                        <p:tgtEl>
                                          <p:spTgt spid="6"/>
                                        </p:tgtEl>
                                      </p:cBhvr>
                                    </p:animEffect>
                                    <p:anim calcmode="lin" valueType="num">
                                      <p:cBhvr>
                                        <p:cTn id="75" dur="300" fill="hold"/>
                                        <p:tgtEl>
                                          <p:spTgt spid="6"/>
                                        </p:tgtEl>
                                        <p:attrNameLst>
                                          <p:attrName>ppt_x</p:attrName>
                                        </p:attrNameLst>
                                      </p:cBhvr>
                                      <p:tavLst>
                                        <p:tav tm="0">
                                          <p:val>
                                            <p:strVal val="#ppt_x"/>
                                          </p:val>
                                        </p:tav>
                                        <p:tav tm="100000">
                                          <p:val>
                                            <p:strVal val="#ppt_x"/>
                                          </p:val>
                                        </p:tav>
                                      </p:tavLst>
                                    </p:anim>
                                    <p:anim calcmode="lin" valueType="num">
                                      <p:cBhvr>
                                        <p:cTn id="76" dur="300" fill="hold"/>
                                        <p:tgtEl>
                                          <p:spTgt spid="6"/>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fade">
                                      <p:cBhvr>
                                        <p:cTn id="79" dur="300"/>
                                        <p:tgtEl>
                                          <p:spTgt spid="5"/>
                                        </p:tgtEl>
                                      </p:cBhvr>
                                    </p:animEffect>
                                    <p:anim calcmode="lin" valueType="num">
                                      <p:cBhvr>
                                        <p:cTn id="80" dur="300" fill="hold"/>
                                        <p:tgtEl>
                                          <p:spTgt spid="5"/>
                                        </p:tgtEl>
                                        <p:attrNameLst>
                                          <p:attrName>ppt_x</p:attrName>
                                        </p:attrNameLst>
                                      </p:cBhvr>
                                      <p:tavLst>
                                        <p:tav tm="0">
                                          <p:val>
                                            <p:strVal val="#ppt_x"/>
                                          </p:val>
                                        </p:tav>
                                        <p:tav tm="100000">
                                          <p:val>
                                            <p:strVal val="#ppt_x"/>
                                          </p:val>
                                        </p:tav>
                                      </p:tavLst>
                                    </p:anim>
                                    <p:anim calcmode="lin" valueType="num">
                                      <p:cBhvr>
                                        <p:cTn id="81" dur="300" fill="hold"/>
                                        <p:tgtEl>
                                          <p:spTgt spid="5"/>
                                        </p:tgtEl>
                                        <p:attrNameLst>
                                          <p:attrName>ppt_y</p:attrName>
                                        </p:attrNameLst>
                                      </p:cBhvr>
                                      <p:tavLst>
                                        <p:tav tm="0">
                                          <p:val>
                                            <p:strVal val="#ppt_y-.1"/>
                                          </p:val>
                                        </p:tav>
                                        <p:tav tm="100000">
                                          <p:val>
                                            <p:strVal val="#ppt_y"/>
                                          </p:val>
                                        </p:tav>
                                      </p:tavLst>
                                    </p:anim>
                                  </p:childTnLst>
                                </p:cTn>
                              </p:par>
                            </p:childTnLst>
                          </p:cTn>
                        </p:par>
                        <p:par>
                          <p:cTn id="82" fill="hold">
                            <p:stCondLst>
                              <p:cond delay="2000"/>
                            </p:stCondLst>
                            <p:childTnLst>
                              <p:par>
                                <p:cTn id="83" presetID="42" presetClass="entr" presetSubtype="0" fill="hold" grpId="0" nodeType="after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anim calcmode="lin" valueType="num">
                                      <p:cBhvr>
                                        <p:cTn id="86" dur="500" fill="hold"/>
                                        <p:tgtEl>
                                          <p:spTgt spid="10"/>
                                        </p:tgtEl>
                                        <p:attrNameLst>
                                          <p:attrName>ppt_x</p:attrName>
                                        </p:attrNameLst>
                                      </p:cBhvr>
                                      <p:tavLst>
                                        <p:tav tm="0">
                                          <p:val>
                                            <p:strVal val="#ppt_x"/>
                                          </p:val>
                                        </p:tav>
                                        <p:tav tm="100000">
                                          <p:val>
                                            <p:strVal val="#ppt_x"/>
                                          </p:val>
                                        </p:tav>
                                      </p:tavLst>
                                    </p:anim>
                                    <p:anim calcmode="lin" valueType="num">
                                      <p:cBhvr>
                                        <p:cTn id="87" dur="500" fill="hold"/>
                                        <p:tgtEl>
                                          <p:spTgt spid="10"/>
                                        </p:tgtEl>
                                        <p:attrNameLst>
                                          <p:attrName>ppt_y</p:attrName>
                                        </p:attrNameLst>
                                      </p:cBhvr>
                                      <p:tavLst>
                                        <p:tav tm="0">
                                          <p:val>
                                            <p:strVal val="#ppt_y+.1"/>
                                          </p:val>
                                        </p:tav>
                                        <p:tav tm="100000">
                                          <p:val>
                                            <p:strVal val="#ppt_y"/>
                                          </p:val>
                                        </p:tav>
                                      </p:tavLst>
                                    </p:anim>
                                  </p:childTnLst>
                                </p:cTn>
                              </p:par>
                            </p:childTnLst>
                          </p:cTn>
                        </p:par>
                        <p:par>
                          <p:cTn id="88" fill="hold">
                            <p:stCondLst>
                              <p:cond delay="2500"/>
                            </p:stCondLst>
                            <p:childTnLst>
                              <p:par>
                                <p:cTn id="89" presetID="14" presetClass="entr" presetSubtype="1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randombar(horizontal)">
                                      <p:cBhvr>
                                        <p:cTn id="91" dur="500"/>
                                        <p:tgtEl>
                                          <p:spTgt spid="9"/>
                                        </p:tgtEl>
                                      </p:cBhvr>
                                    </p:animEffect>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500"/>
                                        <p:tgtEl>
                                          <p:spTgt spid="12"/>
                                        </p:tgtEl>
                                      </p:cBhvr>
                                    </p:animEffect>
                                    <p:anim calcmode="lin" valueType="num">
                                      <p:cBhvr>
                                        <p:cTn id="96" dur="500" fill="hold"/>
                                        <p:tgtEl>
                                          <p:spTgt spid="12"/>
                                        </p:tgtEl>
                                        <p:attrNameLst>
                                          <p:attrName>ppt_x</p:attrName>
                                        </p:attrNameLst>
                                      </p:cBhvr>
                                      <p:tavLst>
                                        <p:tav tm="0">
                                          <p:val>
                                            <p:strVal val="#ppt_x"/>
                                          </p:val>
                                        </p:tav>
                                        <p:tav tm="100000">
                                          <p:val>
                                            <p:strVal val="#ppt_x"/>
                                          </p:val>
                                        </p:tav>
                                      </p:tavLst>
                                    </p:anim>
                                    <p:anim calcmode="lin" valueType="num">
                                      <p:cBhvr>
                                        <p:cTn id="97" dur="500" fill="hold"/>
                                        <p:tgtEl>
                                          <p:spTgt spid="12"/>
                                        </p:tgtEl>
                                        <p:attrNameLst>
                                          <p:attrName>ppt_y</p:attrName>
                                        </p:attrNameLst>
                                      </p:cBhvr>
                                      <p:tavLst>
                                        <p:tav tm="0">
                                          <p:val>
                                            <p:strVal val="#ppt_y+.1"/>
                                          </p:val>
                                        </p:tav>
                                        <p:tav tm="100000">
                                          <p:val>
                                            <p:strVal val="#ppt_y"/>
                                          </p:val>
                                        </p:tav>
                                      </p:tavLst>
                                    </p:anim>
                                  </p:childTnLst>
                                </p:cTn>
                              </p:par>
                            </p:childTnLst>
                          </p:cTn>
                        </p:par>
                        <p:par>
                          <p:cTn id="98" fill="hold">
                            <p:stCondLst>
                              <p:cond delay="3500"/>
                            </p:stCondLst>
                            <p:childTnLst>
                              <p:par>
                                <p:cTn id="99" presetID="14" presetClass="entr" presetSubtype="10"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randombar(horizontal)">
                                      <p:cBhvr>
                                        <p:cTn id="101" dur="500"/>
                                        <p:tgtEl>
                                          <p:spTgt spid="11"/>
                                        </p:tgtEl>
                                      </p:cBhvr>
                                    </p:animEffect>
                                  </p:childTnLst>
                                </p:cTn>
                              </p:par>
                            </p:childTnLst>
                          </p:cTn>
                        </p:par>
                        <p:par>
                          <p:cTn id="102" fill="hold">
                            <p:stCondLst>
                              <p:cond delay="4000"/>
                            </p:stCondLst>
                            <p:childTnLst>
                              <p:par>
                                <p:cTn id="103" presetID="42" presetClass="entr" presetSubtype="0" fill="hold" grpId="0" nodeType="after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anim calcmode="lin" valueType="num">
                                      <p:cBhvr>
                                        <p:cTn id="106" dur="500" fill="hold"/>
                                        <p:tgtEl>
                                          <p:spTgt spid="14"/>
                                        </p:tgtEl>
                                        <p:attrNameLst>
                                          <p:attrName>ppt_x</p:attrName>
                                        </p:attrNameLst>
                                      </p:cBhvr>
                                      <p:tavLst>
                                        <p:tav tm="0">
                                          <p:val>
                                            <p:strVal val="#ppt_x"/>
                                          </p:val>
                                        </p:tav>
                                        <p:tav tm="100000">
                                          <p:val>
                                            <p:strVal val="#ppt_x"/>
                                          </p:val>
                                        </p:tav>
                                      </p:tavLst>
                                    </p:anim>
                                    <p:anim calcmode="lin" valueType="num">
                                      <p:cBhvr>
                                        <p:cTn id="107" dur="500" fill="hold"/>
                                        <p:tgtEl>
                                          <p:spTgt spid="14"/>
                                        </p:tgtEl>
                                        <p:attrNameLst>
                                          <p:attrName>ppt_y</p:attrName>
                                        </p:attrNameLst>
                                      </p:cBhvr>
                                      <p:tavLst>
                                        <p:tav tm="0">
                                          <p:val>
                                            <p:strVal val="#ppt_y+.1"/>
                                          </p:val>
                                        </p:tav>
                                        <p:tav tm="100000">
                                          <p:val>
                                            <p:strVal val="#ppt_y"/>
                                          </p:val>
                                        </p:tav>
                                      </p:tavLst>
                                    </p:anim>
                                  </p:childTnLst>
                                </p:cTn>
                              </p:par>
                            </p:childTnLst>
                          </p:cTn>
                        </p:par>
                        <p:par>
                          <p:cTn id="108" fill="hold">
                            <p:stCondLst>
                              <p:cond delay="4500"/>
                            </p:stCondLst>
                            <p:childTnLst>
                              <p:par>
                                <p:cTn id="109" presetID="14" presetClass="entr" presetSubtype="10" fill="hold" grpId="0" nodeType="after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randombar(horizontal)">
                                      <p:cBhvr>
                                        <p:cTn id="111" dur="500"/>
                                        <p:tgtEl>
                                          <p:spTgt spid="13"/>
                                        </p:tgtEl>
                                      </p:cBhvr>
                                    </p:animEffect>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anim calcmode="lin" valueType="num">
                                      <p:cBhvr>
                                        <p:cTn id="116" dur="500" fill="hold"/>
                                        <p:tgtEl>
                                          <p:spTgt spid="16"/>
                                        </p:tgtEl>
                                        <p:attrNameLst>
                                          <p:attrName>ppt_x</p:attrName>
                                        </p:attrNameLst>
                                      </p:cBhvr>
                                      <p:tavLst>
                                        <p:tav tm="0">
                                          <p:val>
                                            <p:strVal val="#ppt_x"/>
                                          </p:val>
                                        </p:tav>
                                        <p:tav tm="100000">
                                          <p:val>
                                            <p:strVal val="#ppt_x"/>
                                          </p:val>
                                        </p:tav>
                                      </p:tavLst>
                                    </p:anim>
                                    <p:anim calcmode="lin" valueType="num">
                                      <p:cBhvr>
                                        <p:cTn id="117" dur="500" fill="hold"/>
                                        <p:tgtEl>
                                          <p:spTgt spid="16"/>
                                        </p:tgtEl>
                                        <p:attrNameLst>
                                          <p:attrName>ppt_y</p:attrName>
                                        </p:attrNameLst>
                                      </p:cBhvr>
                                      <p:tavLst>
                                        <p:tav tm="0">
                                          <p:val>
                                            <p:strVal val="#ppt_y+.1"/>
                                          </p:val>
                                        </p:tav>
                                        <p:tav tm="100000">
                                          <p:val>
                                            <p:strVal val="#ppt_y"/>
                                          </p:val>
                                        </p:tav>
                                      </p:tavLst>
                                    </p:anim>
                                  </p:childTnLst>
                                </p:cTn>
                              </p:par>
                            </p:childTnLst>
                          </p:cTn>
                        </p:par>
                        <p:par>
                          <p:cTn id="118" fill="hold">
                            <p:stCondLst>
                              <p:cond delay="5500"/>
                            </p:stCondLst>
                            <p:childTnLst>
                              <p:par>
                                <p:cTn id="119" presetID="14" presetClass="entr" presetSubtype="10" fill="hold" grpId="0" nodeType="afterEffect">
                                  <p:stCondLst>
                                    <p:cond delay="0"/>
                                  </p:stCondLst>
                                  <p:childTnLst>
                                    <p:set>
                                      <p:cBhvr>
                                        <p:cTn id="120" dur="1" fill="hold">
                                          <p:stCondLst>
                                            <p:cond delay="0"/>
                                          </p:stCondLst>
                                        </p:cTn>
                                        <p:tgtEl>
                                          <p:spTgt spid="15"/>
                                        </p:tgtEl>
                                        <p:attrNameLst>
                                          <p:attrName>style.visibility</p:attrName>
                                        </p:attrNameLst>
                                      </p:cBhvr>
                                      <p:to>
                                        <p:strVal val="visible"/>
                                      </p:to>
                                    </p:set>
                                    <p:animEffect transition="in" filter="randombar(horizontal)">
                                      <p:cBhvr>
                                        <p:cTn id="1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animBg="1"/>
      <p:bldP spid="33" grpId="0"/>
      <p:bldP spid="34"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a:grpSpLocks noChangeAspect="1"/>
          </p:cNvGrpSpPr>
          <p:nvPr/>
        </p:nvGrpSpPr>
        <p:grpSpPr>
          <a:xfrm>
            <a:off x="3596928" y="1625696"/>
            <a:ext cx="1511998" cy="1260000"/>
            <a:chOff x="1017666" y="1460660"/>
            <a:chExt cx="1241816" cy="1034848"/>
          </a:xfrm>
        </p:grpSpPr>
        <p:grpSp>
          <p:nvGrpSpPr>
            <p:cNvPr id="6" name="组合 5"/>
            <p:cNvGrpSpPr/>
            <p:nvPr/>
          </p:nvGrpSpPr>
          <p:grpSpPr>
            <a:xfrm>
              <a:off x="1017666" y="1460660"/>
              <a:ext cx="1241816" cy="1034848"/>
              <a:chOff x="1017666" y="1609725"/>
              <a:chExt cx="1241816" cy="1034848"/>
            </a:xfrm>
          </p:grpSpPr>
          <p:sp>
            <p:nvSpPr>
              <p:cNvPr id="8" name="六边形 7"/>
              <p:cNvSpPr>
                <a:spLocks noChangeAspect="1"/>
              </p:cNvSpPr>
              <p:nvPr/>
            </p:nvSpPr>
            <p:spPr>
              <a:xfrm>
                <a:off x="1017666" y="1609725"/>
                <a:ext cx="1241816" cy="1034848"/>
              </a:xfrm>
              <a:prstGeom prst="hexagon">
                <a:avLst/>
              </a:pr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sp>
            <p:nvSpPr>
              <p:cNvPr id="9" name="六边形 8"/>
              <p:cNvSpPr>
                <a:spLocks noChangeAspect="1"/>
              </p:cNvSpPr>
              <p:nvPr/>
            </p:nvSpPr>
            <p:spPr>
              <a:xfrm>
                <a:off x="1120174" y="1695149"/>
                <a:ext cx="1036800" cy="864000"/>
              </a:xfrm>
              <a:prstGeom prst="hexagon">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grpSp>
        <p:sp>
          <p:nvSpPr>
            <p:cNvPr id="7" name="TextBox 8"/>
            <p:cNvSpPr txBox="1"/>
            <p:nvPr/>
          </p:nvSpPr>
          <p:spPr>
            <a:xfrm>
              <a:off x="1274840" y="1808549"/>
              <a:ext cx="783616" cy="328614"/>
            </a:xfrm>
            <a:prstGeom prst="rect">
              <a:avLst/>
            </a:prstGeom>
            <a:noFill/>
          </p:spPr>
          <p:txBody>
            <a:bodyPr wrap="none" rtlCol="0">
              <a:spAutoFit/>
            </a:bodyPr>
            <a:lstStyle/>
            <a:p>
              <a:pPr algn="r" fontAlgn="auto">
                <a:spcBef>
                  <a:spcPts val="0"/>
                </a:spcBef>
                <a:spcAft>
                  <a:spcPts val="0"/>
                </a:spcAft>
                <a:defRPr/>
              </a:pPr>
              <a:r>
                <a:rPr lang="zh-CN" altLang="en-US" sz="2000" dirty="0">
                  <a:solidFill>
                    <a:schemeClr val="accent2"/>
                  </a:solidFill>
                  <a:latin typeface="+mn-lt"/>
                  <a:ea typeface="+mn-ea"/>
                  <a:cs typeface="+mn-ea"/>
                  <a:sym typeface="+mn-lt"/>
                </a:rPr>
                <a:t>方法二</a:t>
              </a:r>
              <a:endParaRPr lang="zh-CN" altLang="en-US" sz="2000" dirty="0">
                <a:solidFill>
                  <a:schemeClr val="accent2"/>
                </a:solidFill>
                <a:latin typeface="+mn-lt"/>
                <a:ea typeface="+mn-ea"/>
                <a:cs typeface="+mn-ea"/>
                <a:sym typeface="+mn-lt"/>
              </a:endParaRPr>
            </a:p>
          </p:txBody>
        </p:sp>
      </p:grpSp>
      <p:grpSp>
        <p:nvGrpSpPr>
          <p:cNvPr id="10" name="组合 9"/>
          <p:cNvGrpSpPr>
            <a:grpSpLocks noChangeAspect="1"/>
          </p:cNvGrpSpPr>
          <p:nvPr/>
        </p:nvGrpSpPr>
        <p:grpSpPr>
          <a:xfrm>
            <a:off x="2296235" y="2326418"/>
            <a:ext cx="1511998" cy="1260000"/>
            <a:chOff x="1017666" y="2695004"/>
            <a:chExt cx="1241816" cy="1034848"/>
          </a:xfrm>
        </p:grpSpPr>
        <p:grpSp>
          <p:nvGrpSpPr>
            <p:cNvPr id="11" name="组合 10"/>
            <p:cNvGrpSpPr/>
            <p:nvPr/>
          </p:nvGrpSpPr>
          <p:grpSpPr>
            <a:xfrm>
              <a:off x="1017666" y="2695004"/>
              <a:ext cx="1241816" cy="1034848"/>
              <a:chOff x="1017666" y="1609725"/>
              <a:chExt cx="1241816" cy="1034848"/>
            </a:xfrm>
          </p:grpSpPr>
          <p:sp>
            <p:nvSpPr>
              <p:cNvPr id="13" name="六边形 12"/>
              <p:cNvSpPr>
                <a:spLocks noChangeAspect="1"/>
              </p:cNvSpPr>
              <p:nvPr/>
            </p:nvSpPr>
            <p:spPr>
              <a:xfrm>
                <a:off x="1017666" y="1609725"/>
                <a:ext cx="1241816" cy="1034848"/>
              </a:xfrm>
              <a:prstGeom prst="hexagon">
                <a:avLst/>
              </a:prstGeom>
              <a:noFill/>
              <a:ln w="63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sp>
            <p:nvSpPr>
              <p:cNvPr id="14" name="六边形 13"/>
              <p:cNvSpPr>
                <a:spLocks noChangeAspect="1"/>
              </p:cNvSpPr>
              <p:nvPr/>
            </p:nvSpPr>
            <p:spPr>
              <a:xfrm>
                <a:off x="1120174" y="1695149"/>
                <a:ext cx="1036800" cy="864000"/>
              </a:xfrm>
              <a:prstGeom prst="hexagon">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grpSp>
        <p:sp>
          <p:nvSpPr>
            <p:cNvPr id="12" name="TextBox 13"/>
            <p:cNvSpPr txBox="1"/>
            <p:nvPr/>
          </p:nvSpPr>
          <p:spPr>
            <a:xfrm>
              <a:off x="1274211" y="3058089"/>
              <a:ext cx="783616" cy="328614"/>
            </a:xfrm>
            <a:prstGeom prst="rect">
              <a:avLst/>
            </a:prstGeom>
            <a:noFill/>
          </p:spPr>
          <p:txBody>
            <a:bodyPr wrap="none" rtlCol="0">
              <a:spAutoFit/>
            </a:bodyPr>
            <a:lstStyle/>
            <a:p>
              <a:pPr algn="r" fontAlgn="auto">
                <a:spcBef>
                  <a:spcPts val="0"/>
                </a:spcBef>
                <a:spcAft>
                  <a:spcPts val="0"/>
                </a:spcAft>
                <a:defRPr/>
              </a:pPr>
              <a:r>
                <a:rPr lang="zh-CN" altLang="en-US" sz="2000" dirty="0">
                  <a:solidFill>
                    <a:schemeClr val="accent2"/>
                  </a:solidFill>
                  <a:latin typeface="+mn-lt"/>
                  <a:ea typeface="+mn-ea"/>
                  <a:cs typeface="+mn-ea"/>
                  <a:sym typeface="+mn-lt"/>
                </a:rPr>
                <a:t>方法一</a:t>
              </a:r>
              <a:endParaRPr lang="zh-CN" altLang="en-US" sz="2000" dirty="0">
                <a:solidFill>
                  <a:schemeClr val="accent2"/>
                </a:solidFill>
                <a:latin typeface="+mn-lt"/>
                <a:ea typeface="+mn-ea"/>
                <a:cs typeface="+mn-ea"/>
                <a:sym typeface="+mn-lt"/>
              </a:endParaRPr>
            </a:p>
          </p:txBody>
        </p:sp>
      </p:grpSp>
      <p:grpSp>
        <p:nvGrpSpPr>
          <p:cNvPr id="15" name="组合 14"/>
          <p:cNvGrpSpPr>
            <a:grpSpLocks noChangeAspect="1"/>
          </p:cNvGrpSpPr>
          <p:nvPr/>
        </p:nvGrpSpPr>
        <p:grpSpPr>
          <a:xfrm>
            <a:off x="3596928" y="3022987"/>
            <a:ext cx="1511998" cy="1260000"/>
            <a:chOff x="1017666" y="3929062"/>
            <a:chExt cx="1241816" cy="1034848"/>
          </a:xfrm>
        </p:grpSpPr>
        <p:grpSp>
          <p:nvGrpSpPr>
            <p:cNvPr id="16" name="组合 15"/>
            <p:cNvGrpSpPr/>
            <p:nvPr/>
          </p:nvGrpSpPr>
          <p:grpSpPr>
            <a:xfrm>
              <a:off x="1017666" y="3929062"/>
              <a:ext cx="1241816" cy="1034848"/>
              <a:chOff x="1017666" y="1609725"/>
              <a:chExt cx="1241816" cy="1034848"/>
            </a:xfrm>
          </p:grpSpPr>
          <p:sp>
            <p:nvSpPr>
              <p:cNvPr id="18" name="六边形 17"/>
              <p:cNvSpPr>
                <a:spLocks noChangeAspect="1"/>
              </p:cNvSpPr>
              <p:nvPr/>
            </p:nvSpPr>
            <p:spPr>
              <a:xfrm>
                <a:off x="1017666" y="1609725"/>
                <a:ext cx="1241816" cy="1034848"/>
              </a:xfrm>
              <a:prstGeom prst="hexagon">
                <a:avLst/>
              </a:prstGeom>
              <a:noFill/>
              <a:ln w="63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sp>
            <p:nvSpPr>
              <p:cNvPr id="19" name="六边形 18"/>
              <p:cNvSpPr>
                <a:spLocks noChangeAspect="1"/>
              </p:cNvSpPr>
              <p:nvPr/>
            </p:nvSpPr>
            <p:spPr>
              <a:xfrm>
                <a:off x="1120174" y="1695149"/>
                <a:ext cx="1036800" cy="864000"/>
              </a:xfrm>
              <a:prstGeom prst="hexagon">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grpSp>
        <p:sp>
          <p:nvSpPr>
            <p:cNvPr id="17" name="TextBox 18"/>
            <p:cNvSpPr txBox="1"/>
            <p:nvPr/>
          </p:nvSpPr>
          <p:spPr>
            <a:xfrm>
              <a:off x="1266108" y="4274220"/>
              <a:ext cx="783616" cy="328614"/>
            </a:xfrm>
            <a:prstGeom prst="rect">
              <a:avLst/>
            </a:prstGeom>
            <a:noFill/>
          </p:spPr>
          <p:txBody>
            <a:bodyPr wrap="none" rtlCol="0">
              <a:spAutoFit/>
            </a:bodyPr>
            <a:lstStyle/>
            <a:p>
              <a:pPr algn="r" fontAlgn="auto">
                <a:spcBef>
                  <a:spcPts val="0"/>
                </a:spcBef>
                <a:spcAft>
                  <a:spcPts val="0"/>
                </a:spcAft>
                <a:defRPr/>
              </a:pPr>
              <a:r>
                <a:rPr lang="zh-CN" altLang="en-US" sz="2000" dirty="0">
                  <a:solidFill>
                    <a:schemeClr val="accent2"/>
                  </a:solidFill>
                  <a:latin typeface="+mn-lt"/>
                  <a:ea typeface="+mn-ea"/>
                  <a:cs typeface="+mn-ea"/>
                  <a:sym typeface="+mn-lt"/>
                </a:rPr>
                <a:t>方法四</a:t>
              </a:r>
              <a:endParaRPr lang="zh-CN" altLang="en-US" sz="2000" dirty="0">
                <a:solidFill>
                  <a:schemeClr val="accent2"/>
                </a:solidFill>
                <a:latin typeface="+mn-lt"/>
                <a:ea typeface="+mn-ea"/>
                <a:cs typeface="+mn-ea"/>
                <a:sym typeface="+mn-lt"/>
              </a:endParaRPr>
            </a:p>
          </p:txBody>
        </p:sp>
      </p:grpSp>
      <p:grpSp>
        <p:nvGrpSpPr>
          <p:cNvPr id="20" name="组合 19"/>
          <p:cNvGrpSpPr>
            <a:grpSpLocks noChangeAspect="1"/>
          </p:cNvGrpSpPr>
          <p:nvPr/>
        </p:nvGrpSpPr>
        <p:grpSpPr>
          <a:xfrm>
            <a:off x="4896948" y="2326418"/>
            <a:ext cx="1511998" cy="1260000"/>
            <a:chOff x="1017666" y="2695004"/>
            <a:chExt cx="1241816" cy="1034848"/>
          </a:xfrm>
        </p:grpSpPr>
        <p:grpSp>
          <p:nvGrpSpPr>
            <p:cNvPr id="21" name="组合 20"/>
            <p:cNvGrpSpPr/>
            <p:nvPr/>
          </p:nvGrpSpPr>
          <p:grpSpPr>
            <a:xfrm>
              <a:off x="1017666" y="2695004"/>
              <a:ext cx="1241816" cy="1034848"/>
              <a:chOff x="1017666" y="1609725"/>
              <a:chExt cx="1241816" cy="1034848"/>
            </a:xfrm>
          </p:grpSpPr>
          <p:sp>
            <p:nvSpPr>
              <p:cNvPr id="23" name="六边形 22"/>
              <p:cNvSpPr>
                <a:spLocks noChangeAspect="1"/>
              </p:cNvSpPr>
              <p:nvPr/>
            </p:nvSpPr>
            <p:spPr>
              <a:xfrm>
                <a:off x="1017666" y="1609725"/>
                <a:ext cx="1241816" cy="1034848"/>
              </a:xfrm>
              <a:prstGeom prst="hexagon">
                <a:avLst/>
              </a:pr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sp>
            <p:nvSpPr>
              <p:cNvPr id="24" name="六边形 23"/>
              <p:cNvSpPr>
                <a:spLocks noChangeAspect="1"/>
              </p:cNvSpPr>
              <p:nvPr/>
            </p:nvSpPr>
            <p:spPr>
              <a:xfrm>
                <a:off x="1120174" y="1695149"/>
                <a:ext cx="1036800" cy="864000"/>
              </a:xfrm>
              <a:prstGeom prst="hexagon">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chemeClr val="accent2"/>
                  </a:solidFill>
                  <a:cs typeface="+mn-ea"/>
                  <a:sym typeface="+mn-lt"/>
                </a:endParaRPr>
              </a:p>
            </p:txBody>
          </p:sp>
        </p:grpSp>
        <p:sp>
          <p:nvSpPr>
            <p:cNvPr id="22" name="TextBox 23"/>
            <p:cNvSpPr txBox="1"/>
            <p:nvPr/>
          </p:nvSpPr>
          <p:spPr>
            <a:xfrm>
              <a:off x="1274211" y="3058089"/>
              <a:ext cx="783616" cy="328614"/>
            </a:xfrm>
            <a:prstGeom prst="rect">
              <a:avLst/>
            </a:prstGeom>
            <a:noFill/>
          </p:spPr>
          <p:txBody>
            <a:bodyPr wrap="none" rtlCol="0">
              <a:spAutoFit/>
            </a:bodyPr>
            <a:lstStyle/>
            <a:p>
              <a:pPr algn="r" fontAlgn="auto">
                <a:spcBef>
                  <a:spcPts val="0"/>
                </a:spcBef>
                <a:spcAft>
                  <a:spcPts val="0"/>
                </a:spcAft>
                <a:defRPr/>
              </a:pPr>
              <a:r>
                <a:rPr lang="zh-CN" altLang="en-US" sz="2000" dirty="0">
                  <a:solidFill>
                    <a:schemeClr val="accent2"/>
                  </a:solidFill>
                  <a:latin typeface="+mn-lt"/>
                  <a:ea typeface="+mn-ea"/>
                  <a:cs typeface="+mn-ea"/>
                  <a:sym typeface="+mn-lt"/>
                </a:rPr>
                <a:t>方法三</a:t>
              </a:r>
              <a:endParaRPr lang="zh-CN" altLang="en-US" sz="2000" dirty="0">
                <a:solidFill>
                  <a:schemeClr val="accent2"/>
                </a:solidFill>
                <a:latin typeface="+mn-lt"/>
                <a:ea typeface="+mn-ea"/>
                <a:cs typeface="+mn-ea"/>
                <a:sym typeface="+mn-lt"/>
              </a:endParaRPr>
            </a:p>
          </p:txBody>
        </p:sp>
      </p:grpSp>
      <p:sp>
        <p:nvSpPr>
          <p:cNvPr id="25" name="Rectangle 13" descr="FD1DDF730CE4456e89755B07FE1653D0# #Rectangle 13"/>
          <p:cNvSpPr>
            <a:spLocks noChangeArrowheads="1"/>
          </p:cNvSpPr>
          <p:nvPr/>
        </p:nvSpPr>
        <p:spPr bwMode="auto">
          <a:xfrm>
            <a:off x="515792"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spcBef>
                <a:spcPct val="0"/>
              </a:spcBef>
              <a:spcAft>
                <a:spcPts val="0"/>
              </a:spcAft>
              <a:buNone/>
              <a:defRPr/>
            </a:pPr>
            <a:r>
              <a:rPr lang="zh-CN" altLang="en-US" sz="1600" dirty="0">
                <a:solidFill>
                  <a:srgbClr val="5F5F5F">
                    <a:lumMod val="50000"/>
                  </a:srgbClr>
                </a:solidFill>
                <a:latin typeface="+mn-lt"/>
                <a:ea typeface="+mn-ea"/>
                <a:cs typeface="+mn-ea"/>
                <a:sym typeface="+mn-lt"/>
              </a:rPr>
              <a:t>点击添加标题</a:t>
            </a:r>
            <a:endParaRPr lang="en-US" altLang="zh-CN" sz="1600" dirty="0">
              <a:solidFill>
                <a:srgbClr val="5F5F5F">
                  <a:lumMod val="50000"/>
                </a:srgbClr>
              </a:solidFill>
              <a:latin typeface="+mn-lt"/>
              <a:ea typeface="+mn-ea"/>
              <a:cs typeface="+mn-ea"/>
              <a:sym typeface="+mn-lt"/>
            </a:endParaRPr>
          </a:p>
        </p:txBody>
      </p:sp>
      <p:sp>
        <p:nvSpPr>
          <p:cNvPr id="29" name="Rectangle 13" descr="FD1DDF730CE4456e89755B07FE1653D0# #Rectangle 13"/>
          <p:cNvSpPr>
            <a:spLocks noChangeArrowheads="1"/>
          </p:cNvSpPr>
          <p:nvPr/>
        </p:nvSpPr>
        <p:spPr bwMode="auto">
          <a:xfrm>
            <a:off x="515791" y="1488927"/>
            <a:ext cx="149163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单击此处添加方法阐述，添加简短问题说明文字，方法与措施的具体说明文字添加此处。单击此处添加方法阐述，添加简短问题说明文字，方法与措施的具体说明文字添加此处。</a:t>
            </a:r>
            <a:endParaRPr lang="en-US" altLang="zh-CN" sz="1000" dirty="0">
              <a:solidFill>
                <a:srgbClr val="5F5F5F">
                  <a:lumMod val="50000"/>
                </a:srgbClr>
              </a:solidFill>
              <a:latin typeface="+mn-lt"/>
              <a:ea typeface="+mn-ea"/>
              <a:cs typeface="+mn-ea"/>
              <a:sym typeface="+mn-lt"/>
            </a:endParaRPr>
          </a:p>
        </p:txBody>
      </p:sp>
      <p:sp>
        <p:nvSpPr>
          <p:cNvPr id="30" name="Rectangle 13" descr="FD1DDF730CE4456e89755B07FE1653D0# #Rectangle 13"/>
          <p:cNvSpPr>
            <a:spLocks noChangeArrowheads="1"/>
          </p:cNvSpPr>
          <p:nvPr/>
        </p:nvSpPr>
        <p:spPr bwMode="auto">
          <a:xfrm>
            <a:off x="5364090"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spcBef>
                <a:spcPct val="0"/>
              </a:spcBef>
              <a:spcAft>
                <a:spcPts val="0"/>
              </a:spcAft>
              <a:buNone/>
              <a:defRPr/>
            </a:pPr>
            <a:r>
              <a:rPr lang="zh-CN" altLang="en-US" sz="1600" dirty="0">
                <a:solidFill>
                  <a:srgbClr val="5F5F5F">
                    <a:lumMod val="50000"/>
                  </a:srgbClr>
                </a:solidFill>
                <a:latin typeface="+mn-lt"/>
                <a:ea typeface="+mn-ea"/>
                <a:cs typeface="+mn-ea"/>
                <a:sym typeface="+mn-lt"/>
              </a:rPr>
              <a:t>点击添加标题</a:t>
            </a:r>
            <a:endParaRPr lang="en-US" altLang="zh-CN" sz="1600" dirty="0">
              <a:solidFill>
                <a:srgbClr val="5F5F5F">
                  <a:lumMod val="50000"/>
                </a:srgbClr>
              </a:solidFill>
              <a:latin typeface="+mn-lt"/>
              <a:ea typeface="+mn-ea"/>
              <a:cs typeface="+mn-ea"/>
              <a:sym typeface="+mn-lt"/>
            </a:endParaRPr>
          </a:p>
        </p:txBody>
      </p:sp>
      <p:sp>
        <p:nvSpPr>
          <p:cNvPr id="31" name="Rectangle 13" descr="FD1DDF730CE4456e89755B07FE1653D0# #Rectangle 13"/>
          <p:cNvSpPr>
            <a:spLocks noChangeArrowheads="1"/>
          </p:cNvSpPr>
          <p:nvPr/>
        </p:nvSpPr>
        <p:spPr bwMode="auto">
          <a:xfrm>
            <a:off x="5364088" y="1488925"/>
            <a:ext cx="28803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单击此处添加方法阐述，添加简短问题说明文字，方法与措施的具体说明文字添加此处。单击此处添加方法阐述，添加简短问题说明文字，方法与措施的具体说明文字添加此处。</a:t>
            </a:r>
            <a:endParaRPr lang="en-US" altLang="zh-CN" sz="1000" dirty="0">
              <a:solidFill>
                <a:srgbClr val="5F5F5F">
                  <a:lumMod val="50000"/>
                </a:srgbClr>
              </a:solidFill>
              <a:latin typeface="+mn-lt"/>
              <a:ea typeface="+mn-ea"/>
              <a:cs typeface="+mn-ea"/>
              <a:sym typeface="+mn-lt"/>
            </a:endParaRPr>
          </a:p>
        </p:txBody>
      </p:sp>
      <p:sp>
        <p:nvSpPr>
          <p:cNvPr id="32" name="Rectangle 13" descr="FD1DDF730CE4456e89755B07FE1653D0# #Rectangle 13"/>
          <p:cNvSpPr>
            <a:spLocks noChangeArrowheads="1"/>
          </p:cNvSpPr>
          <p:nvPr/>
        </p:nvSpPr>
        <p:spPr bwMode="auto">
          <a:xfrm>
            <a:off x="525700"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spcBef>
                <a:spcPct val="0"/>
              </a:spcBef>
              <a:spcAft>
                <a:spcPts val="0"/>
              </a:spcAft>
              <a:buNone/>
              <a:defRPr/>
            </a:pPr>
            <a:r>
              <a:rPr lang="zh-CN" altLang="en-US" sz="1600" dirty="0">
                <a:solidFill>
                  <a:srgbClr val="5F5F5F">
                    <a:lumMod val="50000"/>
                  </a:srgbClr>
                </a:solidFill>
                <a:latin typeface="+mn-lt"/>
                <a:ea typeface="+mn-ea"/>
                <a:cs typeface="+mn-ea"/>
                <a:sym typeface="+mn-lt"/>
              </a:rPr>
              <a:t>点击添加标题</a:t>
            </a:r>
            <a:endParaRPr lang="en-US" altLang="zh-CN" sz="1600" dirty="0">
              <a:solidFill>
                <a:srgbClr val="5F5F5F">
                  <a:lumMod val="50000"/>
                </a:srgbClr>
              </a:solidFill>
              <a:latin typeface="+mn-lt"/>
              <a:ea typeface="+mn-ea"/>
              <a:cs typeface="+mn-ea"/>
              <a:sym typeface="+mn-lt"/>
            </a:endParaRPr>
          </a:p>
        </p:txBody>
      </p:sp>
      <p:sp>
        <p:nvSpPr>
          <p:cNvPr id="33" name="Rectangle 13" descr="FD1DDF730CE4456e89755B07FE1653D0# #Rectangle 13"/>
          <p:cNvSpPr>
            <a:spLocks noChangeArrowheads="1"/>
          </p:cNvSpPr>
          <p:nvPr/>
        </p:nvSpPr>
        <p:spPr bwMode="auto">
          <a:xfrm>
            <a:off x="525698" y="4062186"/>
            <a:ext cx="28221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单击此处添加方法阐述，添加简短问题说明文字，方法与措施的具体说明文字添加此处。单击此处添加方法阐述，添加简短问题说明文字，方法与措施的具体说明文字添加此处。</a:t>
            </a:r>
            <a:endParaRPr lang="en-US" altLang="zh-CN" sz="1000" dirty="0">
              <a:solidFill>
                <a:srgbClr val="5F5F5F">
                  <a:lumMod val="50000"/>
                </a:srgbClr>
              </a:solidFill>
              <a:latin typeface="+mn-lt"/>
              <a:ea typeface="+mn-ea"/>
              <a:cs typeface="+mn-ea"/>
              <a:sym typeface="+mn-lt"/>
            </a:endParaRPr>
          </a:p>
        </p:txBody>
      </p:sp>
      <p:sp>
        <p:nvSpPr>
          <p:cNvPr id="34" name="Rectangle 13" descr="FD1DDF730CE4456e89755B07FE1653D0# #Rectangle 13"/>
          <p:cNvSpPr>
            <a:spLocks noChangeArrowheads="1"/>
          </p:cNvSpPr>
          <p:nvPr/>
        </p:nvSpPr>
        <p:spPr bwMode="auto">
          <a:xfrm>
            <a:off x="6588226"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fontAlgn="auto" hangingPunct="1">
              <a:spcBef>
                <a:spcPct val="0"/>
              </a:spcBef>
              <a:spcAft>
                <a:spcPts val="0"/>
              </a:spcAft>
              <a:buNone/>
              <a:defRPr/>
            </a:pPr>
            <a:r>
              <a:rPr lang="zh-CN" altLang="en-US" sz="1600" dirty="0">
                <a:solidFill>
                  <a:srgbClr val="5F5F5F">
                    <a:lumMod val="50000"/>
                  </a:srgbClr>
                </a:solidFill>
                <a:latin typeface="+mn-lt"/>
                <a:ea typeface="+mn-ea"/>
                <a:cs typeface="+mn-ea"/>
                <a:sym typeface="+mn-lt"/>
              </a:rPr>
              <a:t>点击添加标题</a:t>
            </a:r>
            <a:endParaRPr lang="en-US" altLang="zh-CN" sz="1600" dirty="0">
              <a:solidFill>
                <a:srgbClr val="5F5F5F">
                  <a:lumMod val="50000"/>
                </a:srgbClr>
              </a:solidFill>
              <a:latin typeface="+mn-lt"/>
              <a:ea typeface="+mn-ea"/>
              <a:cs typeface="+mn-ea"/>
              <a:sym typeface="+mn-lt"/>
            </a:endParaRPr>
          </a:p>
        </p:txBody>
      </p:sp>
      <p:sp>
        <p:nvSpPr>
          <p:cNvPr id="35" name="Rectangle 13" descr="FD1DDF730CE4456e89755B07FE1653D0# #Rectangle 13"/>
          <p:cNvSpPr>
            <a:spLocks noChangeArrowheads="1"/>
          </p:cNvSpPr>
          <p:nvPr/>
        </p:nvSpPr>
        <p:spPr bwMode="auto">
          <a:xfrm>
            <a:off x="6588224" y="3517780"/>
            <a:ext cx="172819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5F5F5F">
                    <a:lumMod val="50000"/>
                  </a:srgbClr>
                </a:solidFill>
                <a:latin typeface="+mn-lt"/>
                <a:ea typeface="+mn-ea"/>
                <a:cs typeface="+mn-ea"/>
                <a:sym typeface="+mn-lt"/>
              </a:rPr>
              <a:t>单击此处添加方法阐述，添加简短问题说明文字，方法与措施的具体说明文字添加此处。单击此处添加方法阐述，添加简短问题说明文字，方法与措施的具体说明文字添加此处。</a:t>
            </a:r>
            <a:endParaRPr lang="en-US" altLang="zh-CN" sz="1000" dirty="0">
              <a:solidFill>
                <a:srgbClr val="5F5F5F">
                  <a:lumMod val="50000"/>
                </a:srgbClr>
              </a:solidFill>
              <a:latin typeface="+mn-lt"/>
              <a:ea typeface="+mn-ea"/>
              <a:cs typeface="+mn-ea"/>
              <a:sym typeface="+mn-lt"/>
            </a:endParaRPr>
          </a:p>
        </p:txBody>
      </p:sp>
      <p:grpSp>
        <p:nvGrpSpPr>
          <p:cNvPr id="36" name="组合 35"/>
          <p:cNvGrpSpPr/>
          <p:nvPr/>
        </p:nvGrpSpPr>
        <p:grpSpPr>
          <a:xfrm>
            <a:off x="611560" y="1470144"/>
            <a:ext cx="2440674" cy="856274"/>
            <a:chOff x="611560" y="1470144"/>
            <a:chExt cx="2440674" cy="856274"/>
          </a:xfrm>
        </p:grpSpPr>
        <p:cxnSp>
          <p:nvCxnSpPr>
            <p:cNvPr id="37" name="直接连接符 36"/>
            <p:cNvCxnSpPr/>
            <p:nvPr/>
          </p:nvCxnSpPr>
          <p:spPr>
            <a:xfrm>
              <a:off x="611560" y="1470144"/>
              <a:ext cx="1872208"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83768" y="1470144"/>
              <a:ext cx="568466" cy="856274"/>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flipH="1">
            <a:off x="4932040" y="1470144"/>
            <a:ext cx="3312368" cy="453534"/>
            <a:chOff x="-380931" y="1470144"/>
            <a:chExt cx="3312368" cy="453534"/>
          </a:xfrm>
        </p:grpSpPr>
        <p:cxnSp>
          <p:nvCxnSpPr>
            <p:cNvPr id="40" name="直接连接符 39"/>
            <p:cNvCxnSpPr/>
            <p:nvPr/>
          </p:nvCxnSpPr>
          <p:spPr>
            <a:xfrm>
              <a:off x="-380931" y="1470144"/>
              <a:ext cx="2864699"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483767" y="1470144"/>
              <a:ext cx="447670" cy="453534"/>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611560" y="4039559"/>
            <a:ext cx="316835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6144370" y="3498997"/>
            <a:ext cx="21324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1000"/>
                                        <p:tgtEl>
                                          <p:spTgt spid="36"/>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1000"/>
                                        <p:tgtEl>
                                          <p:spTgt spid="39"/>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right)">
                                      <p:cBhvr>
                                        <p:cTn id="52" dur="1000"/>
                                        <p:tgtEl>
                                          <p:spTgt spid="42"/>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1000"/>
                                        <p:tgtEl>
                                          <p:spTgt spid="33"/>
                                        </p:tgtEl>
                                      </p:cBhvr>
                                    </p:animEffect>
                                    <p:anim calcmode="lin" valueType="num">
                                      <p:cBhvr>
                                        <p:cTn id="61" dur="1000" fill="hold"/>
                                        <p:tgtEl>
                                          <p:spTgt spid="33"/>
                                        </p:tgtEl>
                                        <p:attrNameLst>
                                          <p:attrName>ppt_x</p:attrName>
                                        </p:attrNameLst>
                                      </p:cBhvr>
                                      <p:tavLst>
                                        <p:tav tm="0">
                                          <p:val>
                                            <p:strVal val="#ppt_x"/>
                                          </p:val>
                                        </p:tav>
                                        <p:tav tm="100000">
                                          <p:val>
                                            <p:strVal val="#ppt_x"/>
                                          </p:val>
                                        </p:tav>
                                      </p:tavLst>
                                    </p:anim>
                                    <p:anim calcmode="lin" valueType="num">
                                      <p:cBhvr>
                                        <p:cTn id="62" dur="1000" fill="hold"/>
                                        <p:tgtEl>
                                          <p:spTgt spid="33"/>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1000"/>
                                        <p:tgtEl>
                                          <p:spTgt spid="4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536887" y="1854140"/>
            <a:ext cx="461592" cy="46159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6" name="椭圆 5"/>
          <p:cNvSpPr/>
          <p:nvPr/>
        </p:nvSpPr>
        <p:spPr>
          <a:xfrm>
            <a:off x="4067944" y="4357789"/>
            <a:ext cx="367426" cy="3674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7" name="椭圆 6"/>
          <p:cNvSpPr/>
          <p:nvPr/>
        </p:nvSpPr>
        <p:spPr>
          <a:xfrm>
            <a:off x="5015581" y="915568"/>
            <a:ext cx="249857" cy="24985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8" name="椭圆 7"/>
          <p:cNvSpPr/>
          <p:nvPr/>
        </p:nvSpPr>
        <p:spPr>
          <a:xfrm>
            <a:off x="5078044" y="4039792"/>
            <a:ext cx="124928" cy="12492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9" name="椭圆 8"/>
          <p:cNvSpPr/>
          <p:nvPr/>
        </p:nvSpPr>
        <p:spPr>
          <a:xfrm>
            <a:off x="3335721" y="3075808"/>
            <a:ext cx="286325" cy="2863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10" name="椭圆 9"/>
          <p:cNvSpPr/>
          <p:nvPr/>
        </p:nvSpPr>
        <p:spPr>
          <a:xfrm>
            <a:off x="7713894" y="4044240"/>
            <a:ext cx="313551" cy="31355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grpSp>
        <p:nvGrpSpPr>
          <p:cNvPr id="11" name="组合 10"/>
          <p:cNvGrpSpPr/>
          <p:nvPr/>
        </p:nvGrpSpPr>
        <p:grpSpPr>
          <a:xfrm>
            <a:off x="543547" y="2760991"/>
            <a:ext cx="1224136" cy="1224136"/>
            <a:chOff x="543547" y="2760991"/>
            <a:chExt cx="1224136" cy="1224136"/>
          </a:xfrm>
        </p:grpSpPr>
        <p:sp>
          <p:nvSpPr>
            <p:cNvPr id="12" name="椭圆 11"/>
            <p:cNvSpPr/>
            <p:nvPr/>
          </p:nvSpPr>
          <p:spPr>
            <a:xfrm>
              <a:off x="543547" y="2760991"/>
              <a:ext cx="1224136" cy="12241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13" name="TextBox 37"/>
            <p:cNvSpPr txBox="1"/>
            <p:nvPr/>
          </p:nvSpPr>
          <p:spPr>
            <a:xfrm>
              <a:off x="859909" y="3632125"/>
              <a:ext cx="543739"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FFFFFF"/>
                  </a:solidFill>
                  <a:latin typeface="+mn-lt"/>
                  <a:ea typeface="+mn-ea"/>
                  <a:cs typeface="+mn-ea"/>
                  <a:sym typeface="+mn-lt"/>
                </a:rPr>
                <a:t>音乐</a:t>
              </a:r>
              <a:endParaRPr lang="zh-CN" altLang="en-US" sz="1400" dirty="0">
                <a:solidFill>
                  <a:srgbClr val="FFFFFF"/>
                </a:solidFill>
                <a:latin typeface="+mn-lt"/>
                <a:ea typeface="+mn-ea"/>
                <a:cs typeface="+mn-ea"/>
                <a:sym typeface="+mn-lt"/>
              </a:endParaRPr>
            </a:p>
          </p:txBody>
        </p:sp>
        <p:pic>
          <p:nvPicPr>
            <p:cNvPr id="14" name="Picture 3" descr="F:\1-原创素材\4_ks02\PPT\PPT-0_小图标\045.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822728" y="2949243"/>
              <a:ext cx="575538" cy="65447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p:cNvGrpSpPr/>
          <p:nvPr/>
        </p:nvGrpSpPr>
        <p:grpSpPr>
          <a:xfrm>
            <a:off x="2598063" y="1275606"/>
            <a:ext cx="999584" cy="999584"/>
            <a:chOff x="2598063" y="1275606"/>
            <a:chExt cx="999584" cy="999584"/>
          </a:xfrm>
        </p:grpSpPr>
        <p:sp>
          <p:nvSpPr>
            <p:cNvPr id="16" name="椭圆 15"/>
            <p:cNvSpPr/>
            <p:nvPr/>
          </p:nvSpPr>
          <p:spPr>
            <a:xfrm>
              <a:off x="2598063" y="1275606"/>
              <a:ext cx="999584" cy="99958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17" name="TextBox 39"/>
            <p:cNvSpPr txBox="1"/>
            <p:nvPr/>
          </p:nvSpPr>
          <p:spPr>
            <a:xfrm>
              <a:off x="2821271" y="1923678"/>
              <a:ext cx="543739"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FFFFFF"/>
                  </a:solidFill>
                  <a:latin typeface="+mn-lt"/>
                  <a:ea typeface="+mn-ea"/>
                  <a:cs typeface="+mn-ea"/>
                  <a:sym typeface="+mn-lt"/>
                </a:rPr>
                <a:t>唱歌</a:t>
              </a:r>
              <a:endParaRPr lang="zh-CN" altLang="en-US" sz="1400" dirty="0">
                <a:solidFill>
                  <a:srgbClr val="FFFFFF"/>
                </a:solidFill>
                <a:latin typeface="+mn-lt"/>
                <a:ea typeface="+mn-ea"/>
                <a:cs typeface="+mn-ea"/>
                <a:sym typeface="+mn-lt"/>
              </a:endParaRPr>
            </a:p>
          </p:txBody>
        </p:sp>
        <p:pic>
          <p:nvPicPr>
            <p:cNvPr id="18" name="Picture 4" descr="F:\1-原创素材\4_ks02\PPT\PPT-0_小图标\044.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925327" y="1395898"/>
              <a:ext cx="345056" cy="535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组合 18"/>
          <p:cNvGrpSpPr/>
          <p:nvPr/>
        </p:nvGrpSpPr>
        <p:grpSpPr>
          <a:xfrm>
            <a:off x="5775294" y="2084938"/>
            <a:ext cx="634135" cy="634135"/>
            <a:chOff x="5775292" y="2084936"/>
            <a:chExt cx="634135" cy="634135"/>
          </a:xfrm>
        </p:grpSpPr>
        <p:sp>
          <p:nvSpPr>
            <p:cNvPr id="20" name="椭圆 19"/>
            <p:cNvSpPr/>
            <p:nvPr/>
          </p:nvSpPr>
          <p:spPr>
            <a:xfrm>
              <a:off x="5775292" y="2084936"/>
              <a:ext cx="634135" cy="63413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21" name="TextBox 51"/>
            <p:cNvSpPr txBox="1"/>
            <p:nvPr/>
          </p:nvSpPr>
          <p:spPr>
            <a:xfrm>
              <a:off x="5891196" y="2427734"/>
              <a:ext cx="441146" cy="246221"/>
            </a:xfrm>
            <a:prstGeom prst="rect">
              <a:avLst/>
            </a:prstGeom>
            <a:noFill/>
          </p:spPr>
          <p:txBody>
            <a:bodyPr wrap="none" rtlCol="0">
              <a:spAutoFit/>
            </a:bodyPr>
            <a:lstStyle/>
            <a:p>
              <a:pPr fontAlgn="auto">
                <a:spcBef>
                  <a:spcPts val="0"/>
                </a:spcBef>
                <a:spcAft>
                  <a:spcPts val="0"/>
                </a:spcAft>
                <a:defRPr/>
              </a:pPr>
              <a:r>
                <a:rPr lang="zh-CN" altLang="en-US" sz="1000" dirty="0">
                  <a:solidFill>
                    <a:srgbClr val="FFFFFF"/>
                  </a:solidFill>
                  <a:latin typeface="+mn-lt"/>
                  <a:ea typeface="+mn-ea"/>
                  <a:cs typeface="+mn-ea"/>
                  <a:sym typeface="+mn-lt"/>
                </a:rPr>
                <a:t>驾驶</a:t>
              </a:r>
              <a:endParaRPr lang="zh-CN" altLang="en-US" sz="1000" dirty="0">
                <a:solidFill>
                  <a:srgbClr val="FFFFFF"/>
                </a:solidFill>
                <a:latin typeface="+mn-lt"/>
                <a:ea typeface="+mn-ea"/>
                <a:cs typeface="+mn-ea"/>
                <a:sym typeface="+mn-lt"/>
              </a:endParaRPr>
            </a:p>
          </p:txBody>
        </p:sp>
        <p:pic>
          <p:nvPicPr>
            <p:cNvPr id="22" name="Picture 5" descr="F:\1-原创素材\4_ks02\PPT\PPT-0_小图标\040.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855588" y="2224183"/>
              <a:ext cx="470194" cy="20087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6844019" y="3031662"/>
            <a:ext cx="739168" cy="739168"/>
            <a:chOff x="7288275" y="3003475"/>
            <a:chExt cx="739168" cy="739168"/>
          </a:xfrm>
        </p:grpSpPr>
        <p:sp>
          <p:nvSpPr>
            <p:cNvPr id="24" name="椭圆 23"/>
            <p:cNvSpPr/>
            <p:nvPr/>
          </p:nvSpPr>
          <p:spPr>
            <a:xfrm>
              <a:off x="7288275" y="3003475"/>
              <a:ext cx="739168" cy="73916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25" name="TextBox 41"/>
            <p:cNvSpPr txBox="1"/>
            <p:nvPr/>
          </p:nvSpPr>
          <p:spPr>
            <a:xfrm>
              <a:off x="7407293" y="3454103"/>
              <a:ext cx="492443" cy="276999"/>
            </a:xfrm>
            <a:prstGeom prst="rect">
              <a:avLst/>
            </a:prstGeom>
            <a:noFill/>
          </p:spPr>
          <p:txBody>
            <a:bodyPr wrap="none" rtlCol="0">
              <a:spAutoFit/>
            </a:bodyPr>
            <a:lstStyle/>
            <a:p>
              <a:pPr fontAlgn="auto">
                <a:spcBef>
                  <a:spcPts val="0"/>
                </a:spcBef>
                <a:spcAft>
                  <a:spcPts val="0"/>
                </a:spcAft>
                <a:defRPr/>
              </a:pPr>
              <a:r>
                <a:rPr lang="zh-CN" altLang="en-US" sz="1200" dirty="0">
                  <a:solidFill>
                    <a:srgbClr val="FFFFFF"/>
                  </a:solidFill>
                  <a:latin typeface="+mn-lt"/>
                  <a:ea typeface="+mn-ea"/>
                  <a:cs typeface="+mn-ea"/>
                  <a:sym typeface="+mn-lt"/>
                </a:rPr>
                <a:t>摄影</a:t>
              </a:r>
              <a:endParaRPr lang="zh-CN" altLang="en-US" sz="1200" dirty="0">
                <a:solidFill>
                  <a:srgbClr val="FFFFFF"/>
                </a:solidFill>
                <a:latin typeface="+mn-lt"/>
                <a:ea typeface="+mn-ea"/>
                <a:cs typeface="+mn-ea"/>
                <a:sym typeface="+mn-lt"/>
              </a:endParaRPr>
            </a:p>
          </p:txBody>
        </p:sp>
        <p:pic>
          <p:nvPicPr>
            <p:cNvPr id="29" name="Picture 7" descr="F:\1-原创素材\4_ks02\PPT\PPT-0_小图标\050.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449263" y="3083490"/>
              <a:ext cx="452646" cy="3859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组合 29"/>
          <p:cNvGrpSpPr/>
          <p:nvPr/>
        </p:nvGrpSpPr>
        <p:grpSpPr>
          <a:xfrm>
            <a:off x="5544373" y="3461789"/>
            <a:ext cx="547989" cy="550123"/>
            <a:chOff x="5544371" y="3461787"/>
            <a:chExt cx="547989" cy="550123"/>
          </a:xfrm>
        </p:grpSpPr>
        <p:sp>
          <p:nvSpPr>
            <p:cNvPr id="31" name="椭圆 30"/>
            <p:cNvSpPr/>
            <p:nvPr/>
          </p:nvSpPr>
          <p:spPr>
            <a:xfrm>
              <a:off x="5544371" y="3461787"/>
              <a:ext cx="547989" cy="54798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32" name="TextBox 50"/>
            <p:cNvSpPr txBox="1"/>
            <p:nvPr/>
          </p:nvSpPr>
          <p:spPr>
            <a:xfrm>
              <a:off x="5603164" y="3765689"/>
              <a:ext cx="441146" cy="246221"/>
            </a:xfrm>
            <a:prstGeom prst="rect">
              <a:avLst/>
            </a:prstGeom>
            <a:noFill/>
          </p:spPr>
          <p:txBody>
            <a:bodyPr wrap="none" rtlCol="0">
              <a:spAutoFit/>
            </a:bodyPr>
            <a:lstStyle/>
            <a:p>
              <a:pPr fontAlgn="auto">
                <a:spcBef>
                  <a:spcPts val="0"/>
                </a:spcBef>
                <a:spcAft>
                  <a:spcPts val="0"/>
                </a:spcAft>
                <a:defRPr/>
              </a:pPr>
              <a:r>
                <a:rPr lang="zh-CN" altLang="en-US" sz="1000" dirty="0">
                  <a:solidFill>
                    <a:srgbClr val="FFFFFF"/>
                  </a:solidFill>
                  <a:latin typeface="+mn-lt"/>
                  <a:ea typeface="+mn-ea"/>
                  <a:cs typeface="+mn-ea"/>
                  <a:sym typeface="+mn-lt"/>
                </a:rPr>
                <a:t>旅游</a:t>
              </a:r>
              <a:endParaRPr lang="zh-CN" altLang="en-US" sz="1000" dirty="0">
                <a:solidFill>
                  <a:srgbClr val="FFFFFF"/>
                </a:solidFill>
                <a:latin typeface="+mn-lt"/>
                <a:ea typeface="+mn-ea"/>
                <a:cs typeface="+mn-ea"/>
                <a:sym typeface="+mn-lt"/>
              </a:endParaRPr>
            </a:p>
          </p:txBody>
        </p:sp>
        <p:pic>
          <p:nvPicPr>
            <p:cNvPr id="33" name="Picture 8" descr="F:\1-原创素材\4_ks02\PPT\PPT-0_小图标\089.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687693" y="3564225"/>
              <a:ext cx="271869" cy="2241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组合 33"/>
          <p:cNvGrpSpPr/>
          <p:nvPr/>
        </p:nvGrpSpPr>
        <p:grpSpPr>
          <a:xfrm>
            <a:off x="6844019" y="1319396"/>
            <a:ext cx="1053660" cy="1053660"/>
            <a:chOff x="6844019" y="1319396"/>
            <a:chExt cx="1053660" cy="1053660"/>
          </a:xfrm>
        </p:grpSpPr>
        <p:sp>
          <p:nvSpPr>
            <p:cNvPr id="35" name="椭圆 34"/>
            <p:cNvSpPr/>
            <p:nvPr/>
          </p:nvSpPr>
          <p:spPr>
            <a:xfrm>
              <a:off x="6844019" y="1319396"/>
              <a:ext cx="1053660" cy="1053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36" name="TextBox 38"/>
            <p:cNvSpPr txBox="1"/>
            <p:nvPr/>
          </p:nvSpPr>
          <p:spPr>
            <a:xfrm>
              <a:off x="7092280" y="1995686"/>
              <a:ext cx="543739"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FFFFFF"/>
                  </a:solidFill>
                  <a:latin typeface="+mn-lt"/>
                  <a:ea typeface="+mn-ea"/>
                  <a:cs typeface="+mn-ea"/>
                  <a:sym typeface="+mn-lt"/>
                </a:rPr>
                <a:t>购物</a:t>
              </a:r>
              <a:endParaRPr lang="zh-CN" altLang="en-US" sz="1400" dirty="0">
                <a:solidFill>
                  <a:srgbClr val="FFFFFF"/>
                </a:solidFill>
                <a:latin typeface="+mn-lt"/>
                <a:ea typeface="+mn-ea"/>
                <a:cs typeface="+mn-ea"/>
                <a:sym typeface="+mn-lt"/>
              </a:endParaRPr>
            </a:p>
          </p:txBody>
        </p:sp>
        <p:pic>
          <p:nvPicPr>
            <p:cNvPr id="37" name="Picture 9" descr="F:\1-原创素材\4_ks02\PPT\PPT-0_小图标\029.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092280" y="1419622"/>
              <a:ext cx="606098" cy="5297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组合 37"/>
          <p:cNvGrpSpPr/>
          <p:nvPr/>
        </p:nvGrpSpPr>
        <p:grpSpPr>
          <a:xfrm>
            <a:off x="2338009" y="3373061"/>
            <a:ext cx="1028517" cy="1028517"/>
            <a:chOff x="2338007" y="3373059"/>
            <a:chExt cx="1028517" cy="1028517"/>
          </a:xfrm>
        </p:grpSpPr>
        <p:sp>
          <p:nvSpPr>
            <p:cNvPr id="39" name="椭圆 38"/>
            <p:cNvSpPr/>
            <p:nvPr/>
          </p:nvSpPr>
          <p:spPr>
            <a:xfrm>
              <a:off x="2338007" y="3373059"/>
              <a:ext cx="1028517" cy="10285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40" name="TextBox 43"/>
            <p:cNvSpPr txBox="1"/>
            <p:nvPr/>
          </p:nvSpPr>
          <p:spPr>
            <a:xfrm>
              <a:off x="2561574" y="4072153"/>
              <a:ext cx="543739"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FFFFFF"/>
                  </a:solidFill>
                  <a:latin typeface="+mn-lt"/>
                  <a:ea typeface="+mn-ea"/>
                  <a:cs typeface="+mn-ea"/>
                  <a:sym typeface="+mn-lt"/>
                </a:rPr>
                <a:t>素描</a:t>
              </a:r>
              <a:endParaRPr lang="zh-CN" altLang="en-US" sz="1400" dirty="0">
                <a:solidFill>
                  <a:srgbClr val="FFFFFF"/>
                </a:solidFill>
                <a:latin typeface="+mn-lt"/>
                <a:ea typeface="+mn-ea"/>
                <a:cs typeface="+mn-ea"/>
                <a:sym typeface="+mn-lt"/>
              </a:endParaRPr>
            </a:p>
          </p:txBody>
        </p:sp>
        <p:pic>
          <p:nvPicPr>
            <p:cNvPr id="41" name="Picture 10" descr="F:\1-原创素材\4_ks02\PPT\PPT-0_小图标\037.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616950" y="3506231"/>
              <a:ext cx="470113" cy="52659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2" name="组合 41"/>
          <p:cNvGrpSpPr/>
          <p:nvPr/>
        </p:nvGrpSpPr>
        <p:grpSpPr>
          <a:xfrm>
            <a:off x="3563888" y="1604643"/>
            <a:ext cx="2025252" cy="2025252"/>
            <a:chOff x="3563888" y="1604643"/>
            <a:chExt cx="2025252" cy="2025252"/>
          </a:xfrm>
        </p:grpSpPr>
        <p:sp>
          <p:nvSpPr>
            <p:cNvPr id="43" name="椭圆 42"/>
            <p:cNvSpPr/>
            <p:nvPr/>
          </p:nvSpPr>
          <p:spPr>
            <a:xfrm>
              <a:off x="3563888" y="1604643"/>
              <a:ext cx="2025252" cy="2025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44" name="TextBox 4"/>
            <p:cNvSpPr txBox="1"/>
            <p:nvPr/>
          </p:nvSpPr>
          <p:spPr>
            <a:xfrm>
              <a:off x="4279611" y="3160069"/>
              <a:ext cx="543739" cy="307777"/>
            </a:xfrm>
            <a:prstGeom prst="rect">
              <a:avLst/>
            </a:prstGeom>
            <a:noFill/>
          </p:spPr>
          <p:txBody>
            <a:bodyPr wrap="none" rtlCol="0">
              <a:spAutoFit/>
            </a:bodyPr>
            <a:lstStyle/>
            <a:p>
              <a:pPr fontAlgn="auto">
                <a:spcBef>
                  <a:spcPts val="0"/>
                </a:spcBef>
                <a:spcAft>
                  <a:spcPts val="0"/>
                </a:spcAft>
                <a:defRPr/>
              </a:pPr>
              <a:r>
                <a:rPr lang="zh-CN" altLang="en-US" sz="1400" dirty="0">
                  <a:solidFill>
                    <a:srgbClr val="FFFFFF"/>
                  </a:solidFill>
                  <a:latin typeface="+mn-lt"/>
                  <a:ea typeface="+mn-ea"/>
                  <a:cs typeface="+mn-ea"/>
                  <a:sym typeface="+mn-lt"/>
                </a:rPr>
                <a:t>学习</a:t>
              </a:r>
              <a:endParaRPr lang="zh-CN" altLang="en-US" sz="1400" dirty="0">
                <a:solidFill>
                  <a:srgbClr val="FFFFFF"/>
                </a:solidFill>
                <a:latin typeface="+mn-lt"/>
                <a:ea typeface="+mn-ea"/>
                <a:cs typeface="+mn-ea"/>
                <a:sym typeface="+mn-lt"/>
              </a:endParaRPr>
            </a:p>
          </p:txBody>
        </p:sp>
        <p:pic>
          <p:nvPicPr>
            <p:cNvPr id="45" name="Picture 11" descr="F:\1-原创素材\4_ks02\PPT\PPT-0_小图标\064.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007346" y="2133198"/>
              <a:ext cx="1088267" cy="837561"/>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4000"/>
                                        <p:tgtEl>
                                          <p:spTgt spid="42"/>
                                        </p:tgtEl>
                                      </p:cBhvr>
                                    </p:animEffect>
                                  </p:childTnLst>
                                </p:cTn>
                              </p:par>
                              <p:par>
                                <p:cTn id="8" presetID="10" presetClass="entr" presetSubtype="0"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40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4000"/>
                                        <p:tgtEl>
                                          <p:spTgt spid="19"/>
                                        </p:tgtEl>
                                      </p:cBhvr>
                                    </p:animEffect>
                                  </p:childTnLst>
                                </p:cTn>
                              </p:par>
                              <p:par>
                                <p:cTn id="14" presetID="10" presetClass="entr" presetSubtype="0" fill="hold" nodeType="with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4000"/>
                                        <p:tgtEl>
                                          <p:spTgt spid="30"/>
                                        </p:tgtEl>
                                      </p:cBhvr>
                                    </p:animEffect>
                                  </p:childTnLst>
                                </p:cTn>
                              </p:par>
                              <p:par>
                                <p:cTn id="17" presetID="10" presetClass="entr" presetSubtype="0" fill="hold" nodeType="withEffect">
                                  <p:stCondLst>
                                    <p:cond delay="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4000"/>
                                        <p:tgtEl>
                                          <p:spTgt spid="38"/>
                                        </p:tgtEl>
                                      </p:cBhvr>
                                    </p:animEffect>
                                  </p:childTnLst>
                                </p:cTn>
                              </p:par>
                              <p:par>
                                <p:cTn id="20" presetID="10" presetClass="entr" presetSubtype="0" fill="hold"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4000"/>
                                        <p:tgtEl>
                                          <p:spTgt spid="11"/>
                                        </p:tgtEl>
                                      </p:cBhvr>
                                    </p:animEffect>
                                  </p:childTnLst>
                                </p:cTn>
                              </p:par>
                              <p:par>
                                <p:cTn id="23" presetID="10" presetClass="entr" presetSubtype="0" fill="hold" nodeType="withEffect">
                                  <p:stCondLst>
                                    <p:cond delay="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4000"/>
                                        <p:tgtEl>
                                          <p:spTgt spid="23"/>
                                        </p:tgtEl>
                                      </p:cBhvr>
                                    </p:animEffect>
                                  </p:childTnLst>
                                </p:cTn>
                              </p:par>
                              <p:par>
                                <p:cTn id="26" presetID="10" presetClass="entr" presetSubtype="0" fill="hold" grpId="1"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4000"/>
                                        <p:tgtEl>
                                          <p:spTgt spid="5"/>
                                        </p:tgtEl>
                                      </p:cBhvr>
                                    </p:animEffect>
                                  </p:childTnLst>
                                </p:cTn>
                              </p:par>
                              <p:par>
                                <p:cTn id="29" presetID="10" presetClass="entr" presetSubtype="0" fill="hold" grpId="1" nodeType="with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4000"/>
                                        <p:tgtEl>
                                          <p:spTgt spid="9"/>
                                        </p:tgtEl>
                                      </p:cBhvr>
                                    </p:animEffect>
                                  </p:childTnLst>
                                </p:cTn>
                              </p:par>
                              <p:par>
                                <p:cTn id="32" presetID="10" presetClass="entr" presetSubtype="0" fill="hold" grpId="1" nodeType="with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4000"/>
                                        <p:tgtEl>
                                          <p:spTgt spid="10"/>
                                        </p:tgtEl>
                                      </p:cBhvr>
                                    </p:animEffect>
                                  </p:childTnLst>
                                </p:cTn>
                              </p:par>
                              <p:par>
                                <p:cTn id="35" presetID="10" presetClass="entr" presetSubtype="0" fill="hold" grpId="1" nodeType="withEffect">
                                  <p:stCondLst>
                                    <p:cond delay="5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0"/>
                                        <p:tgtEl>
                                          <p:spTgt spid="6"/>
                                        </p:tgtEl>
                                      </p:cBhvr>
                                    </p:animEffect>
                                  </p:childTnLst>
                                </p:cTn>
                              </p:par>
                              <p:par>
                                <p:cTn id="38" presetID="10" presetClass="entr" presetSubtype="0" fill="hold" grpId="1" nodeType="withEffect">
                                  <p:stCondLst>
                                    <p:cond delay="50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4000"/>
                                        <p:tgtEl>
                                          <p:spTgt spid="7"/>
                                        </p:tgtEl>
                                      </p:cBhvr>
                                    </p:animEffect>
                                  </p:childTnLst>
                                </p:cTn>
                              </p:par>
                              <p:par>
                                <p:cTn id="41" presetID="10" presetClass="entr" presetSubtype="0" fill="hold" nodeType="withEffect">
                                  <p:stCondLst>
                                    <p:cond delay="50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4000"/>
                                        <p:tgtEl>
                                          <p:spTgt spid="34"/>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4000"/>
                                        <p:tgtEl>
                                          <p:spTgt spid="8"/>
                                        </p:tgtEl>
                                      </p:cBhvr>
                                    </p:animEffect>
                                  </p:childTnLst>
                                </p:cTn>
                              </p:par>
                              <p:par>
                                <p:cTn id="47" presetID="0" presetClass="path" presetSubtype="0" accel="50000" decel="50000" fill="hold" nodeType="withEffect">
                                  <p:stCondLst>
                                    <p:cond delay="500"/>
                                  </p:stCondLst>
                                  <p:childTnLst>
                                    <p:animMotion origin="layout" path="M -0.52604 0.00926 C -0.52413 -0.00493 -0.51736 -0.02932 -0.5125 -0.04074 C -0.5125 -0.04074 -0.5026 -0.05833 -0.50104 -0.06111 C -0.49618 -0.06975 -0.49236 -0.07993 -0.48645 -0.08703 C -0.4835 -0.09506 -0.47968 -0.09907 -0.47604 -0.10555 C -0.46961 -0.11697 -0.46441 -0.12561 -0.45729 -0.13518 C -0.45034 -0.14444 -0.44461 -0.15771 -0.4375 -0.16666 C -0.43211 -0.17345 -0.42448 -0.17685 -0.41875 -0.18333 C -0.41128 -0.19166 -0.39982 -0.2074 -0.39166 -0.21111 C -0.38472 -0.21913 -0.37691 -0.22777 -0.36875 -0.23148 C -0.36319 -0.23796 -0.35868 -0.24537 -0.35208 -0.24814 C -0.34392 -0.25895 -0.33402 -0.26419 -0.325 -0.27222 C -0.32291 -0.27407 -0.31944 -0.27963 -0.3177 -0.28148 C -0.30902 -0.29135 -0.29895 -0.29845 -0.28958 -0.30555 C -0.27326 -0.3179 -0.28472 -0.31234 -0.275 -0.31666 C -0.25034 -0.3429 -0.21267 -0.3608 -0.18437 -0.36481 C -0.16927 -0.37006 -0.15364 -0.37253 -0.13854 -0.37777 C -0.13073 -0.38487 -0.12465 -0.38642 -0.11562 -0.39074 C -0.08507 -0.40493 -0.05573 -0.41635 -0.02395 -0.42037 C -0.01493 -0.42438 -0.00711 -0.42623 0.00209 -0.42777 C 0.04948 -0.44475 0.10052 -0.43148 0.14896 -0.42963 C 0.16268 -0.42685 0.17726 -0.42376 0.19063 -0.41666 C 0.20851 -0.40709 0.18594 -0.41944 0.20209 -0.4074 C 0.2092 -0.40216 0.2191 -0.39845 0.22605 -0.39444 C 0.22848 -0.3929 0.23004 -0.38888 0.2323 -0.38703 C 0.23698 -0.38271 0.24271 -0.37808 0.24792 -0.37592 C 0.25747 -0.36574 0.26806 -0.35833 0.27709 -0.34629 C 0.28351 -0.33765 0.28924 -0.32777 0.29688 -0.32222 C 0.30365 -0.31018 0.31077 -0.29938 0.31771 -0.28703 C 0.3191 -0.28456 0.31962 -0.28055 0.32084 -0.27777 C 0.3224 -0.27438 0.32414 -0.27129 0.32605 -0.26851 C 0.33212 -0.25864 0.33889 -0.24938 0.3448 -0.23888 C 0.34931 -0.23086 0.35295 -0.22006 0.35834 -0.21296 C 0.36181 -0.20833 0.36285 -0.2074 0.36563 -0.20185 C 0.37066 -0.19166 0.37483 -0.17993 0.38021 -0.17037 C 0.38368 -0.15493 0.39098 -0.14444 0.3948 -0.12963 C 0.39775 -0.1179 0.39948 -0.1108 0.40313 -0.1 C 0.40348 -0.09629 0.4033 -0.09228 0.40417 -0.08888 C 0.40469 -0.08703 0.40677 -0.08734 0.4073 -0.08518 C 0.40886 -0.0787 0.41164 -0.05555 0.4125 -0.04814 C 0.41459 -0.02901 0.41511 -0.00956 0.41771 0.00926 C 0.41736 0.03025 0.425 0.1784 0.40417 0.22778 C 0.40243 0.24074 0.40452 0.23025 0.4 0.24074 C 0.3941 0.25433 0.39219 0.26235 0.38334 0.27037 C 0.37934 0.28118 0.38386 0.27192 0.37709 0.27778 C 0.37379 0.28087 0.37084 0.28519 0.36771 0.28889 C 0.36528 0.29167 0.36198 0.29044 0.35938 0.2926 C 0.35139 0.2997 0.34219 0.30309 0.33334 0.30556 C 0.33056 0.30618 0.32778 0.30679 0.325 0.30741 C 0.32084 0.30865 0.3125 0.31112 0.3125 0.31112 C 0.28542 0.30988 0.25834 0.3105 0.23125 0.30741 C 0.22379 0.30649 0.21684 0.2997 0.20938 0.29815 C 0.20174 0.29136 0.19341 0.28858 0.18542 0.28334 C 0.17813 0.2784 0.17118 0.2713 0.16355 0.26852 C 0.15573 0.26142 0.14063 0.24568 0.1323 0.2426 C 0.1283 0.23828 0.12518 0.2321 0.12084 0.22963 C 0.1125 0.2176 0.10243 0.21266 0.09375 0.20186 C 0.08664 0.19321 0.08473 0.18797 0.07709 0.18334 C 0.07257 0.17747 0.07101 0.17099 0.06563 0.16852 C 0.06285 0.16112 0.05747 0.15525 0.05313 0.15 C 0.04948 0.14013 0.04375 0.1355 0.03959 0.12593 C 0.0323 0.10926 0.025 0.09198 0.01875 0.07408 C 0.01233 0.05587 0.0099 0.03457 0.00313 0.01667 C 0.00243 0.01173 0.00209 0.00556 -2.5E-6 -3.45679E-6 " pathEditMode="relative" ptsTypes="fffffffffffffffffffffffffffffffffffffffffffffffffffffffffffffffA">
                                      <p:cBhvr>
                                        <p:cTn id="48" dur="4000" fill="hold"/>
                                        <p:tgtEl>
                                          <p:spTgt spid="42"/>
                                        </p:tgtEl>
                                        <p:attrNameLst>
                                          <p:attrName>ppt_x</p:attrName>
                                          <p:attrName>ppt_y</p:attrName>
                                        </p:attrNameLst>
                                      </p:cBhvr>
                                    </p:animMotion>
                                  </p:childTnLst>
                                </p:cTn>
                              </p:par>
                              <p:par>
                                <p:cTn id="49" presetID="0" presetClass="path" presetSubtype="0" accel="50000" decel="50000" fill="hold" nodeType="withEffect">
                                  <p:stCondLst>
                                    <p:cond delay="500"/>
                                  </p:stCondLst>
                                  <p:childTnLst>
                                    <p:animMotion origin="layout" path="M -0.38334 0.47778 C -0.3757 0.48704 -0.3724 0.49661 -0.36667 0.50926 C -0.35747 0.52932 -0.33993 0.55988 -0.325 0.56852 C -0.3132 0.58457 -0.29757 0.59012 -0.28438 0.60185 C -0.27986 0.60587 -0.27379 0.61173 -0.26893 0.61296 C -0.26042 0.61512 -0.24375 0.61667 -0.24375 0.61667 C -0.24202 0.61729 -0.24028 0.61729 -0.23854 0.61852 C -0.23698 0.61975 -0.23611 0.62315 -0.23438 0.62408 C -0.22622 0.62871 -0.21702 0.62685 -0.20834 0.62778 C -0.19879 0.63333 -0.18924 0.63395 -0.17934 0.63519 C -0.14271 0.65679 -0.08021 0.65401 -0.04896 0.65556 C 0.0934 0.67778 -0.02552 0.66111 0.30816 0.65741 C 0.33021 0.64877 0.35104 0.63333 0.37291 0.62408 C 0.40416 0.6108 0.43628 0.5963 0.46441 0.56852 C 0.47899 0.55432 0.48923 0.53395 0.50208 0.51667 C 0.51475 0.4713 0.50781 0.41914 0.51232 0.37037 C 0.5118 0.30803 0.51146 0.24568 0.51041 0.18333 C 0.50955 0.14938 0.4934 0.12099 0.48437 0.09445 C 0.47951 0.07994 0.46996 0.06266 0.46041 0.05926 C 0.45052 0.04167 0.42621 0.01883 0.41232 0.01482 C 0.40225 0.00031 0.41302 0.01266 0.39583 0.00556 C 0.39357 0.00463 0.39184 0.00124 0.38958 2.46914E-7 C 0.38541 -0.00216 0.37708 -0.0037 0.37708 -0.0037 C 0.3618 -0.01913 0.32326 -0.02068 0.30503 -0.02222 C 0.22396 -0.04629 0.1467 -0.02654 0.06041 -0.02592 C 0.05781 -0.02438 0.05573 -0.0216 0.05312 -0.02037 C 0.04305 -0.01605 0.03264 -0.01636 0.02291 -0.01111 C 0.01527 -0.0071 0.0092 2.46914E-7 -1.38889E-6 2.46914E-7 " pathEditMode="relative" ptsTypes="fffffffffffffffffffffffffffA">
                                      <p:cBhvr>
                                        <p:cTn id="50" dur="4000" fill="hold"/>
                                        <p:tgtEl>
                                          <p:spTgt spid="15"/>
                                        </p:tgtEl>
                                        <p:attrNameLst>
                                          <p:attrName>ppt_x</p:attrName>
                                          <p:attrName>ppt_y</p:attrName>
                                        </p:attrNameLst>
                                      </p:cBhvr>
                                    </p:animMotion>
                                  </p:childTnLst>
                                </p:cTn>
                              </p:par>
                              <p:par>
                                <p:cTn id="51" presetID="0" presetClass="path" presetSubtype="0" accel="50000" decel="50000" fill="hold" nodeType="withEffect">
                                  <p:stCondLst>
                                    <p:cond delay="500"/>
                                  </p:stCondLst>
                                  <p:childTnLst>
                                    <p:animMotion origin="layout" path="M 0.37708 -0.24445 C 0.3736 -0.22593 0.37274 -0.20895 0.36666 -0.19259 C 0.36388 -0.16852 0.35485 -0.1463 0.34895 -0.12407 C 0.34357 -0.1037 0.33975 -0.08951 0.33333 -0.07037 C 0.33176 -0.06574 0.33038 -0.06049 0.32916 -0.05556 C 0.32794 -0.05062 0.32742 -0.04537 0.32604 -0.04074 C 0.32326 -0.0321 0.3184 -0.02531 0.31562 -0.01667 C 0.30746 0.00864 0.30069 0.02315 0.29062 0.04444 C 0.27968 0.06759 0.271 0.09444 0.25937 0.11667 C 0.25034 0.13395 0.24079 0.15062 0.23124 0.16667 C 0.21562 0.1929 0.20208 0.22346 0.18333 0.24259 C 0.17551 0.25895 0.16683 0.26728 0.15729 0.27963 C 0.14774 0.29228 0.13871 0.30617 0.12708 0.31296 C 0.11284 0.33333 0.09374 0.3429 0.07604 0.34815 C 0.06128 0.36389 0.03281 0.36975 0.01562 0.37593 C 0.00572 0.38333 -0.004 0.38241 -0.01459 0.38518 C -0.04306 0.39228 -0.07136 0.39969 -0.10001 0.4037 C -0.17761 0.40247 -0.22084 0.40093 -0.29063 0.38333 C -0.29758 0.37932 -0.30435 0.37809 -0.31146 0.37593 C -0.31962 0.37006 -0.32883 0.36234 -0.33751 0.35926 C -0.34775 0.34784 -0.35765 0.3358 -0.36771 0.32407 C -0.37136 0.31975 -0.37605 0.30555 -0.37605 0.30555 C -0.37813 0.29105 -0.38403 0.27685 -0.38751 0.26296 C -0.3915 0.2466 -0.39341 0.22778 -0.39896 0.21296 C -0.40001 0.2 -0.40001 0.18704 -0.40417 0.17593 C -0.40452 0.17284 -0.40469 0.16975 -0.40521 0.16667 C -0.40608 0.16234 -0.40782 0.15833 -0.40834 0.1537 C -0.41112 0.1321 -0.4106 0.11018 -0.41459 0.08889 C -0.41737 0.03488 -0.4264 -0.03148 -0.40834 -0.07963 C -0.40712 -0.09352 -0.40574 -0.1 -0.40209 -0.11296 C -0.39949 -0.13611 -0.39219 -0.15741 -0.38438 -0.17593 C -0.37917 -0.18827 -0.37553 -0.20309 -0.3698 -0.21482 C -0.3566 -0.24228 -0.34081 -0.27006 -0.32188 -0.28519 C -0.3132 -0.29198 -0.30313 -0.29259 -0.29376 -0.29445 C -0.28421 -0.2963 -0.27518 -0.30124 -0.26563 -0.30185 C -0.24931 -0.30278 -0.23299 -0.30309 -0.21667 -0.3037 C -0.19931 -0.30309 -0.18195 -0.3037 -0.16459 -0.30185 C -0.15747 -0.30124 -0.15001 -0.28827 -0.14271 -0.28519 C -0.13855 -0.27531 -0.13351 -0.2713 -0.12709 -0.26852 C -0.11841 -0.25617 -0.10834 -0.24815 -0.09896 -0.23704 C -0.09324 -0.23025 -0.08803 -0.22161 -0.0823 -0.21482 C -0.079 -0.2108 -0.07744 -0.20309 -0.07396 -0.2 C -0.07258 -0.19877 -0.07119 -0.19753 -0.0698 -0.1963 C -0.0665 -0.18457 -0.06077 -0.17685 -0.05626 -0.16667 C -0.05122 -0.15494 -0.04949 -0.14259 -0.04271 -0.13333 C -0.03994 -0.12377 -0.03699 -0.1142 -0.03334 -0.10556 C -0.03195 -0.09815 -0.02969 -0.09321 -0.02709 -0.08704 C -0.02449 -0.07346 -0.01876 -0.05401 -0.01459 -0.04074 C -0.01025 -0.02654 -0.004 -0.01543 -7.5E-6 -3.95062E-6 " pathEditMode="relative" ptsTypes="ffffffffffffffffffffffffffffffffffffffffffffffffA">
                                      <p:cBhvr>
                                        <p:cTn id="52" dur="4000" fill="hold"/>
                                        <p:tgtEl>
                                          <p:spTgt spid="19"/>
                                        </p:tgtEl>
                                        <p:attrNameLst>
                                          <p:attrName>ppt_x</p:attrName>
                                          <p:attrName>ppt_y</p:attrName>
                                        </p:attrNameLst>
                                      </p:cBhvr>
                                    </p:animMotion>
                                  </p:childTnLst>
                                </p:cTn>
                              </p:par>
                              <p:par>
                                <p:cTn id="53" presetID="0" presetClass="path" presetSubtype="0" accel="50000" decel="50000" fill="hold" nodeType="withEffect">
                                  <p:stCondLst>
                                    <p:cond delay="500"/>
                                  </p:stCondLst>
                                  <p:childTnLst>
                                    <p:animMotion origin="layout" path="M -0.68837 -0.04815 C -0.6809 -0.04444 -0.67396 -0.03858 -0.66649 -0.03519 C -0.65278 -0.0287 -0.63889 -0.025 -0.625 -0.02222 C -0.53646 -0.025 -0.54514 -0.01512 -0.49878 -0.03148 C -0.48524 -0.04599 -0.50243 -0.02901 -0.4875 -0.03889 C -0.48403 -0.04105 -0.48108 -0.04506 -0.47795 -0.04815 C -0.47101 -0.05494 -0.46615 -0.06636 -0.4592 -0.07222 C -0.45538 -0.08148 -0.45035 -0.08519 -0.44566 -0.09259 C -0.43767 -0.10617 -0.42795 -0.12253 -0.4217 -0.13889 C -0.42031 -0.14907 -0.41701 -0.15031 -0.41337 -0.15957 C -0.41128 -0.16512 -0.41042 -0.17222 -0.40833 -0.17778 C -0.40503 -0.1858 -0.39774 -0.2 -0.39774 -0.2 C -0.39201 -0.22469 -0.38368 -0.24753 -0.37795 -0.27222 C -0.375 -0.28519 -0.37153 -0.31883 -0.36667 -0.32778 C -0.36597 -0.33457 -0.36597 -0.34167 -0.36458 -0.34815 C -0.36354 -0.35216 -0.36024 -0.35926 -0.36024 -0.35926 C -0.35486 -0.39815 -0.34063 -0.40494 -0.32483 -0.42593 C -0.29149 -0.47037 -0.24549 -0.4821 -0.20503 -0.48519 C -0.17014 -0.48272 -0.16458 -0.48488 -0.14045 -0.47407 C -0.13611 -0.46883 -0.13316 -0.46667 -0.13021 -0.45926 C -0.12674 -0.45154 -0.12674 -0.44568 -0.12292 -0.43889 C -0.1217 -0.43056 -0.11545 -0.41667 -0.11545 -0.41667 C -0.11215 -0.39846 -0.10556 -0.38148 -0.1 -0.36482 C -0.09688 -0.3429 -0.08924 -0.32809 -0.08108 -0.31111 C -0.07813 -0.30463 -0.07535 -0.2963 -0.07083 -0.29259 C -0.06528 -0.28858 -0.05868 -0.28673 -0.05295 -0.28333 C -0.02691 -0.28395 -0.00086 -0.28272 0.02518 -0.28519 C 0.02657 -0.28519 0.02709 -0.28951 0.02831 -0.29074 C 0.03161 -0.29444 0.03525 -0.29722 0.03873 -0.3 C 0.04793 -0.30741 0.05817 -0.31543 0.06789 -0.32037 C 0.07432 -0.32747 0.08161 -0.33117 0.08873 -0.33704 C 0.09567 -0.3429 0.10209 -0.35216 0.10956 -0.35556 C 0.12188 -0.37191 0.13734 -0.37623 0.15227 -0.37963 C 0.15834 -0.3784 0.16477 -0.37747 0.17102 -0.37593 C 0.17553 -0.37469 0.17692 -0.36852 0.18039 -0.36482 C 0.19081 -0.3537 0.18404 -0.36296 0.19185 -0.35741 C 0.19914 -0.35216 0.20279 -0.34568 0.20956 -0.33704 C 0.2165 -0.32809 0.21182 -0.33457 0.21893 -0.31852 C 0.22171 -0.31235 0.22709 -0.3 0.22709 -0.3 C 0.22952 -0.28796 0.23195 -0.27562 0.2356 -0.26482 C 0.23647 -0.25803 0.23751 -0.25123 0.23855 -0.24444 C 0.23925 -0.24074 0.24081 -0.23333 0.24081 -0.23333 C 0.24116 -0.22901 0.24133 -0.22469 0.24185 -0.22037 C 0.2422 -0.21728 0.24359 -0.21451 0.24393 -0.21111 C 0.24567 -0.19198 0.24619 -0.17809 0.24793 -0.15957 C 0.24793 -0.15154 0.24723 -0.09938 0.24289 -0.08333 C 0.23907 -0.07006 0.23282 -0.06358 0.22709 -0.0537 C 0.22327 -0.04661 0.2205 -0.03889 0.21581 -0.03333 C 0.21164 -0.02253 0.20522 -0.02099 0.19914 -0.01482 C 0.18838 -0.0037 0.19445 -0.00772 0.18768 -0.0037 C 0.17675 0.01574 0.15574 0.01821 0.14081 0.02037 C 0.13265 0.02531 0.12432 0.02593 0.11563 0.02778 C 0.08161 0.02685 0.06477 0.03395 0.03873 0.02222 C 0.03022 0.01204 0.01859 0.00833 0.00852 0.0037 C 0.00418 -0.00123 0.00643 3.58025E-6 5E-6 3.58025E-6 " pathEditMode="relative" ptsTypes="ffffffffffffffffffffffffffffffffffffffffffffffffffffffA">
                                      <p:cBhvr>
                                        <p:cTn id="54" dur="4000" fill="hold"/>
                                        <p:tgtEl>
                                          <p:spTgt spid="30"/>
                                        </p:tgtEl>
                                        <p:attrNameLst>
                                          <p:attrName>ppt_x</p:attrName>
                                          <p:attrName>ppt_y</p:attrName>
                                        </p:attrNameLst>
                                      </p:cBhvr>
                                    </p:animMotion>
                                  </p:childTnLst>
                                </p:cTn>
                              </p:par>
                              <p:par>
                                <p:cTn id="55" presetID="0" presetClass="path" presetSubtype="0" accel="50000" decel="50000" fill="hold" nodeType="withEffect">
                                  <p:stCondLst>
                                    <p:cond delay="500"/>
                                  </p:stCondLst>
                                  <p:childTnLst>
                                    <p:animMotion origin="layout" path="M 0.57604 -0.77036 C 0.56614 -0.75277 0.55902 -0.73055 0.54791 -0.71512 C 0.54479 -0.69845 0.52899 -0.67931 0.52187 -0.66666 C 0.51284 -0.65061 0.50521 -0.63209 0.49687 -0.61481 C 0.4908 -0.60215 0.49288 -0.61419 0.48437 -0.58888 C 0.47951 -0.57437 0.47396 -0.56049 0.46875 -0.54629 C 0.46423 -0.53394 0.46493 -0.53086 0.45833 -0.52221 C 0.45468 -0.50308 0.4493 -0.48518 0.44479 -0.46666 C 0.44236 -0.44166 0.43889 -0.41666 0.43437 -0.39258 C 0.43333 -0.37684 0.43021 -0.36512 0.42812 -0.34999 C 0.42396 -0.32005 0.42777 -0.34691 0.425 -0.31666 C 0.42448 -0.31141 0.42309 -0.30894 0.42187 -0.304 C 0.41805 -0.28549 0.41545 -0.2645 0.40729 -0.24999 C 0.40225 -0.22746 0.38993 -0.21049 0.38021 -0.19444 C 0.37309 -0.18363 0.37777 -0.18672 0.37187 -0.18363 C 0.36146 -0.16944 0.34774 -0.17036 0.33541 -0.16666 C 0.32326 -0.16728 0.31111 -0.16758 0.29878 -0.16882 C 0.29149 -0.16913 0.2835 -0.17777 0.275 -0.17962 C 0.27066 -0.19135 0.26128 -0.19104 0.25416 -0.19444 C 0.24583 -0.19845 0.2309 -0.20493 0.22396 -0.2111 C 0.21684 -0.21789 0.21076 -0.22376 0.20312 -0.22777 C 0.20173 -0.22962 0.20052 -0.23209 0.19896 -0.23333 C 0.19757 -0.23456 0.196 -0.23425 0.19479 -0.23518 C 0.19357 -0.23641 0.19288 -0.23919 0.19166 -0.24073 C 0.18784 -0.24598 0.18385 -0.24814 0.18021 -0.2537 C 0.17534 -0.2611 0.17309 -0.2716 0.16771 -0.27777 C 0.16527 -0.29073 0.16736 -0.28209 0.15729 -0.29999 C 0.14982 -0.31326 0.14218 -0.32623 0.13437 -0.33888 C 0.11823 -0.36512 0.10104 -0.38302 0.08125 -0.39814 C 0.07309 -0.40431 0.06527 -0.41481 0.05729 -0.42221 C 0.04652 -0.4324 0.03559 -0.44135 0.025 -0.45184 C 0.0151 -0.46172 -0.01285 -0.46512 -0.02396 -0.46666 C -0.05278 -0.4787 -0.08247 -0.4753 -0.11146 -0.46666 C -0.12344 -0.45647 -0.11233 -0.4645 -0.13125 -0.4574 C -0.14393 -0.45277 -0.1566 -0.44413 -0.16875 -0.43703 C -0.19393 -0.40493 -0.16164 -0.4432 -0.18229 -0.42592 C -0.18924 -0.42005 -0.20695 -0.39814 -0.2125 -0.38888 C -0.22292 -0.37191 -0.22917 -0.3537 -0.2375 -0.33363 C -0.24132 -0.32407 -0.24636 -0.31604 -0.24896 -0.30555 C -0.254 -0.28456 -0.26007 -0.26234 -0.26667 -0.24258 C -0.27379 -0.14135 -0.27118 -0.1037 -0.24792 -0.02962 C -0.24514 -0.02098 -0.24462 -0.01635 -0.24063 -0.00925 C -0.23907 0.00124 -0.23698 0.00587 -0.23334 0.01482 C -0.23039 0.02223 -0.22743 0.03365 -0.22292 0.0389 C -0.20782 0.0568 -0.18872 0.06143 -0.17084 0.06482 C -0.15729 0.06328 -0.14341 0.06513 -0.13021 0.05927 C -0.11337 0.05186 -0.09566 0.04198 -0.07813 0.0389 C -0.07205 0.0318 -0.06736 0.02809 -0.06042 0.02593 C -0.04184 0.01359 -0.0217 0.00495 2.5E-6 6.04938E-6 " pathEditMode="relative" ptsTypes="ffffffffffffffffffffffffffffffffffffffffffffffffA">
                                      <p:cBhvr>
                                        <p:cTn id="56" dur="4000" fill="hold"/>
                                        <p:tgtEl>
                                          <p:spTgt spid="38"/>
                                        </p:tgtEl>
                                        <p:attrNameLst>
                                          <p:attrName>ppt_x</p:attrName>
                                          <p:attrName>ppt_y</p:attrName>
                                        </p:attrNameLst>
                                      </p:cBhvr>
                                    </p:animMotion>
                                  </p:childTnLst>
                                </p:cTn>
                              </p:par>
                              <p:par>
                                <p:cTn id="57" presetID="0" presetClass="path" presetSubtype="0" accel="50000" decel="50000" fill="hold" nodeType="withEffect">
                                  <p:stCondLst>
                                    <p:cond delay="500"/>
                                  </p:stCondLst>
                                  <p:childTnLst>
                                    <p:animMotion origin="layout" path="M 0.89688 0.24814 C 0.87813 0.24752 0.85938 0.24752 0.84063 0.24629 C 0.82656 0.24536 0.81111 0.23641 0.79688 0.23333 C 0.78698 0.22746 0.77691 0.22407 0.76667 0.22036 C 0.75608 0.20894 0.73958 0.20401 0.72708 0.20185 C 0.72118 0.19845 0.71545 0.1966 0.70938 0.19444 C 0.7033 0.18888 0.70052 0.18703 0.69375 0.18518 C 0.68368 0.17345 0.67205 0.17006 0.66042 0.16481 C 0.65556 0.15925 0.65122 0.15524 0.64688 0.14814 C 0.64427 0.14413 0.63958 0.13518 0.63958 0.13518 C 0.63611 0.10462 0.64097 0.14228 0.63646 0.12036 C 0.63559 0.11573 0.6349 0.10185 0.63438 0.09814 C 0.63247 0.08487 0.63021 0.07314 0.62917 0.05925 C 0.63038 0.02222 0.62674 -0.01667 0.63333 -0.05186 C 0.63785 -0.07562 0.65122 -0.12069 0.66042 -0.13704 C 0.66632 -0.16359 0.68819 -0.18797 0.7 -0.20741 C 0.70851 -0.2213 0.72569 -0.25186 0.73229 -0.26667 C 0.73472 -0.27223 0.73681 -0.2784 0.73958 -0.28334 C 0.74809 -0.29846 0.75816 -0.31636 0.7625 -0.33704 C 0.76684 -0.35772 0.76823 -0.37778 0.76979 -0.40001 C 0.76944 -0.41112 0.77014 -0.42254 0.76875 -0.43334 C 0.76753 -0.44229 0.75399 -0.44383 0.75104 -0.44445 C 0.74219 -0.45062 0.73785 -0.45062 0.72708 -0.45186 C 0.69462 -0.46852 0.67101 -0.45649 0.63021 -0.45556 C 0.62222 -0.45093 0.61441 -0.44723 0.60625 -0.44445 C 0.5934 -0.43303 0.58003 -0.42439 0.56667 -0.41482 C 0.56337 -0.41266 0.56128 -0.4068 0.55833 -0.40371 C 0.53715 -0.38118 0.52726 -0.35587 0.51042 -0.32593 C 0.5059 -0.30649 0.50295 -0.28735 0.50104 -0.26667 C 0.5 -0.24013 0.49774 -0.21544 0.49688 -0.1889 C 0.49601 -0.16173 0.49653 -0.13427 0.49375 -0.10741 C 0.49253 -0.09569 0.48785 -0.08334 0.48542 -0.07254 C 0.47882 -0.04322 0.4684 -0.00711 0.45313 0.0111 C 0.44444 0.02129 0.43212 0.02654 0.42188 0.02962 C 0.38316 0.02746 0.36944 0.02623 0.33958 0.02036 C 0.31354 0.00493 0.35139 0.02623 0.31563 0.0111 C 0.30122 0.00493 0.28837 -0.01112 0.27396 -0.01852 C 0.26927 -0.02562 0.26007 -0.03982 0.25521 -0.0426 C 0.25208 -0.04445 0.24878 -0.04538 0.24583 -0.04815 C 0.22986 -0.06297 0.2184 -0.08488 0.20417 -0.10371 C 0.20139 -0.11359 0.19774 -0.12192 0.19479 -0.13149 C 0.18472 -0.16359 0.17517 -0.19723 0.15313 -0.20371 C 0.14323 -0.21544 0.13003 -0.20711 0.11875 -0.20371 C 0.11667 -0.20186 0.11476 -0.19939 0.1125 -0.19815 C 0.1092 -0.1963 0.10208 -0.19445 0.10208 -0.19445 C 0.09184 -0.18673 0.07934 -0.18211 0.07083 -0.16852 C 0.06563 -0.16019 0.06094 -0.14939 0.05521 -0.1426 C 0.05035 -0.12994 0.0566 -0.14538 0.04896 -0.12964 C 0.04549 -0.12254 0.04514 -0.11698 0.04063 -0.11112 C 0.03785 -0.09167 0.04201 -0.1139 0.03646 -0.10001 C 0.03542 -0.09723 0.03542 -0.09352 0.03438 -0.09075 C 0.03368 -0.08859 0.03212 -0.08735 0.03125 -0.0855 C 0.02656 -0.07531 0.03125 -0.08396 0.02813 -0.07408 C 0.02448 -0.06204 0.01997 -0.05031 0.01458 -0.04106 C 0.01285 -0.0318 0.00955 -0.02192 0.00521 -0.01667 C 0.00417 -0.01081 0.0026 -0.00649 -1.11111E-6 -8.14815E-6 " pathEditMode="relative" ptsTypes="fffffffffffffffffffffffffffffffffffffffffffffffffffffffA">
                                      <p:cBhvr>
                                        <p:cTn id="58" dur="4000" fill="hold"/>
                                        <p:tgtEl>
                                          <p:spTgt spid="11"/>
                                        </p:tgtEl>
                                        <p:attrNameLst>
                                          <p:attrName>ppt_x</p:attrName>
                                          <p:attrName>ppt_y</p:attrName>
                                        </p:attrNameLst>
                                      </p:cBhvr>
                                    </p:animMotion>
                                  </p:childTnLst>
                                </p:cTn>
                              </p:par>
                              <p:par>
                                <p:cTn id="59" presetID="0" presetClass="path" presetSubtype="0" accel="50000" decel="50000" fill="hold" nodeType="withEffect">
                                  <p:stCondLst>
                                    <p:cond delay="500"/>
                                  </p:stCondLst>
                                  <p:childTnLst>
                                    <p:animMotion origin="layout" path="M -0.67187 0.51482 C -0.67517 0.49692 -0.67413 0.47717 -0.67083 0.45896 C -0.66806 0.40525 -0.66059 0.33241 -0.64271 0.28704 C -0.63854 0.27655 -0.63368 0.25957 -0.62708 0.2534 C -0.625 0.25186 -0.62274 0.25062 -0.62083 0.24815 C -0.61042 0.23519 -0.60573 0.22747 -0.59271 0.22408 C -0.56615 0.20834 -0.53542 0.21235 -0.50833 0.21112 C -0.45816 0.2071 -0.44896 0.21667 -0.41562 0.18704 C -0.41024 0.17439 -0.40295 0.16544 -0.39792 0.15186 C -0.38819 0.12562 -0.37812 0.09815 -0.36562 0.07593 C -0.36111 0.05155 -0.35191 0.0318 -0.34687 0.00741 C -0.33924 -0.02993 -0.33733 -0.06975 -0.33021 -0.1074 C -0.32917 -0.12283 -0.32639 -0.13178 -0.32396 -0.14629 C -0.32135 -0.16141 -0.31944 -0.17561 -0.31667 -0.19074 C -0.31406 -0.20462 -0.31458 -0.21357 -0.31042 -0.22592 C -0.30521 -0.28178 -0.28472 -0.32592 -0.25937 -0.3574 C -0.24913 -0.37006 -0.23733 -0.38827 -0.225 -0.39259 C -0.21562 -0.40246 -0.20642 -0.4037 -0.19583 -0.4074 C -0.17708 -0.40524 -0.15903 -0.39907 -0.14062 -0.39259 C -0.11319 -0.36018 -0.09774 -0.30462 -0.07917 -0.2574 C -0.0776 -0.2537 -0.07743 -0.24845 -0.07604 -0.24444 C -0.07431 -0.23919 -0.07135 -0.23518 -0.06979 -0.22962 C -0.06701 -0.22006 -0.0651 -0.21049 -0.06146 -0.20185 C -0.05937 -0.19104 -0.05712 -0.1824 -0.05417 -0.17222 C -0.05139 -0.16234 -0.05156 -0.15462 -0.04687 -0.14629 C -0.04497 -0.1358 -0.0401 -0.12036 -0.03646 -0.11111 C -0.03455 -0.10617 -0.03021 -0.09629 -0.03021 -0.09629 C -0.02726 -0.07499 -0.03177 -0.10061 -0.02604 -0.08549 C -0.02517 -0.08302 -0.02552 -0.08024 -0.025 -0.07777 C -0.02326 -0.07036 -0.0224 -0.07345 -0.01979 -0.06666 C -0.01823 -0.06265 -0.01719 -0.05771 -0.01562 -0.0537 C -0.01285 -0.03425 -0.01667 -0.05709 -0.0125 -0.04074 C -0.00937 -0.02839 -0.00868 -0.01728 -0.00312 -0.0074 C -0.00191 -0.00092 -0.00278 -0.00308 -1.11111E-6 5.55556E-6 " pathEditMode="relative" ptsTypes="fffffffffffffffffffffffffffffffffA">
                                      <p:cBhvr>
                                        <p:cTn id="60" dur="4000" fill="hold"/>
                                        <p:tgtEl>
                                          <p:spTgt spid="23"/>
                                        </p:tgtEl>
                                        <p:attrNameLst>
                                          <p:attrName>ppt_x</p:attrName>
                                          <p:attrName>ppt_y</p:attrName>
                                        </p:attrNameLst>
                                      </p:cBhvr>
                                    </p:animMotion>
                                  </p:childTnLst>
                                </p:cTn>
                              </p:par>
                              <p:par>
                                <p:cTn id="61" presetID="0" presetClass="path" presetSubtype="0" accel="50000" decel="50000" fill="hold" grpId="0" nodeType="withEffect">
                                  <p:stCondLst>
                                    <p:cond delay="500"/>
                                  </p:stCondLst>
                                  <p:childTnLst>
                                    <p:animMotion origin="layout" path="M 0.49375 -0.43889 C 0.49341 -0.28333 0.51025 -0.12376 0.49063 0.02778 C 0.47032 0.18395 0.39237 0.3142 0.30105 0.32778 C 0.27535 0.32469 0.25157 0.31636 0.22605 0.31111 C 0.21372 0.3 0.20018 0.29568 0.18646 0.29074 C 0.16945 0.27778 0.15261 0.2642 0.13542 0.25185 C 0.12674 0.23642 0.1165 0.22099 0.10521 0.21296 C 0.09896 0.20185 0.09462 0.18858 0.08855 0.17778 C 0.08698 0.16667 0.08282 0.15586 0.07917 0.14568 C 0.07691 0.13025 0.06945 0.11821 0.06355 0.10556 C 0.06094 0.1 0.05851 0.09475 0.05625 0.08827 C 0.05487 0.08519 0.05365 0.08117 0.05209 0.07778 C 0.04757 0.06759 0.0408 0.06049 0.03542 0.05185 C 0.02587 0.03673 0.03178 0.04105 0.025 0.03704 C 0.02205 0.03117 0.01841 0.02809 0.01563 0.02222 C 0.01372 0.01821 0.01268 0.01204 0.01042 0.00926 C 0.00921 0.00741 0.00747 0.0071 0.00625 0.00556 C 0.00122 -0.00093 0.00521 -6.17284E-7 -4.16667E-6 -6.17284E-7 " pathEditMode="relative" rAng="0" ptsTypes="fffffffffffffffffA">
                                      <p:cBhvr>
                                        <p:cTn id="62" dur="4000" fill="hold"/>
                                        <p:tgtEl>
                                          <p:spTgt spid="5"/>
                                        </p:tgtEl>
                                        <p:attrNameLst>
                                          <p:attrName>ppt_x</p:attrName>
                                          <p:attrName>ppt_y</p:attrName>
                                        </p:attrNameLst>
                                      </p:cBhvr>
                                      <p:rCtr x="-23872" y="38333"/>
                                    </p:animMotion>
                                  </p:childTnLst>
                                </p:cTn>
                              </p:par>
                              <p:par>
                                <p:cTn id="63" presetID="0" presetClass="path" presetSubtype="0" accel="50000" decel="50000" fill="hold" grpId="0" nodeType="withEffect">
                                  <p:stCondLst>
                                    <p:cond delay="500"/>
                                  </p:stCondLst>
                                  <p:childTnLst>
                                    <p:animMotion origin="layout" path="M -0.42917 -0.47932 C -0.42014 -0.4753 -0.41163 -0.45802 -0.40417 -0.44783 C -0.39531 -0.43549 -0.38264 -0.42561 -0.37187 -0.42006 C -0.36736 -0.41481 -0.36198 -0.41327 -0.35746 -0.40895 C -0.34705 -0.4 -0.33576 -0.39012 -0.325 -0.38302 C -0.31198 -0.37438 -0.29826 -0.37037 -0.28559 -0.3608 C -0.27899 -0.35586 -0.27292 -0.34969 -0.26667 -0.34413 C -0.25295 -0.33179 -0.23733 -0.32376 -0.22292 -0.3145 C -0.20799 -0.30493 -0.19392 -0.29197 -0.17812 -0.28858 C -0.17309 -0.28549 -0.16806 -0.27993 -0.1625 -0.27932 C -0.15642 -0.2787 -0.14306 -0.27777 -0.13542 -0.27561 C -0.11233 -0.26882 -0.08906 -0.26111 -0.06562 -0.25709 C -0.02222 -0.25895 0.02118 -0.26049 0.06458 -0.26265 C 0.10104 -0.2645 0.13663 -0.28209 0.17274 -0.28487 C 0.18837 -0.28765 0.2033 -0.29351 0.21875 -0.29598 C 0.26163 -0.29475 0.30486 -0.2966 0.34792 -0.29228 C 0.35451 -0.29166 0.36667 -0.28117 0.36667 -0.28086 C 0.37587 -0.26944 0.38455 -0.26635 0.39479 -0.25895 C 0.41007 -0.24814 0.42552 -0.23271 0.43854 -0.2145 C 0.45677 -0.18888 0.48247 -0.14043 0.48958 -0.09969 C 0.49444 -0.0716 0.49948 -0.04321 0.50625 -0.01635 C 0.50903 0.00803 0.51163 0.02686 0.5125 0.05217 C 0.51215 0.08982 0.51233 0.12747 0.51146 0.16513 C 0.51076 0.19229 0.49531 0.23272 0.48542 0.25217 C 0.4809 0.26112 0.47743 0.27346 0.47083 0.27624 C 0.46545 0.28581 0.45729 0.2855 0.45 0.2892 C 0.4349 0.29723 0.42708 0.29877 0.41042 0.30031 C 0.39653 0.2997 0.38229 0.30217 0.36875 0.29661 C 0.36163 0.29383 0.35486 0.28766 0.34792 0.28365 C 0.34184 0.27994 0.33542 0.27933 0.32917 0.27624 C 0.31354 0.26883 0.29861 0.25896 0.28333 0.25031 C 0.26337 0.2392 0.24236 0.23334 0.22292 0.22068 C 0.21892 0.21821 0.21545 0.21389 0.21146 0.21142 C 0.19792 0.20309 0.19705 0.21328 0.18021 0.19661 C 0.1684 0.18488 0.17431 0.18828 0.1625 0.1855 C 0.14809 0.16852 0.12865 0.16667 0.11441 0.14846 C 0.10851 0.14075 0.10156 0.13488 0.09583 0.12624 C 0.09375 0.12315 0.09167 0.11945 0.08958 0.11698 C 0.08767 0.11513 0.08316 0.11328 0.08316 0.11358 C 0.07847 0.10618 0.0717 0.09476 0.06563 0.09105 C 0.05243 0.07346 0.03958 0.05463 0.02708 0.0355 C 0.02222 0.02809 0.02569 0.0355 0.01979 0.02809 C 0.01597 0.02315 0.01597 0.01791 0.01146 0.01513 C 0.01042 0.01328 0.00955 0.01112 0.00833 0.00957 C 0.00712 0.00803 0.00538 0.00772 0.00417 0.00587 C -2.77778E-7 -0.0003 0.00382 -4.69136E-6 -2.77778E-7 -4.69136E-6 " pathEditMode="relative" rAng="0" ptsTypes="fffffffffffffffffffffffffffffffffffffffffffffA">
                                      <p:cBhvr>
                                        <p:cTn id="64" dur="4000" fill="hold"/>
                                        <p:tgtEl>
                                          <p:spTgt spid="9"/>
                                        </p:tgtEl>
                                        <p:attrNameLst>
                                          <p:attrName>ppt_x</p:attrName>
                                          <p:attrName>ppt_y</p:attrName>
                                        </p:attrNameLst>
                                      </p:cBhvr>
                                      <p:rCtr x="47083" y="39074"/>
                                    </p:animMotion>
                                  </p:childTnLst>
                                </p:cTn>
                              </p:par>
                              <p:par>
                                <p:cTn id="65" presetID="0" presetClass="path" presetSubtype="0" accel="50000" decel="50000" fill="hold" grpId="0" nodeType="withEffect">
                                  <p:stCondLst>
                                    <p:cond delay="500"/>
                                  </p:stCondLst>
                                  <p:childTnLst>
                                    <p:animMotion origin="layout" path="M 0.20729 -0.37222 C 0.16042 -0.37531 0.1184 -0.38179 0.07292 -0.38704 C 0.04497 -0.40124 0.01736 -0.41512 -0.01042 -0.42963 C -0.02708 -0.43827 -0.04462 -0.45772 -0.06146 -0.46111 C -0.08941 -0.48241 -0.12292 -0.48889 -0.15312 -0.49259 C -0.17674 -0.50247 -0.20087 -0.5071 -0.225 -0.51111 C -0.25816 -0.51667 -0.2908 -0.52624 -0.32396 -0.53148 C -0.3533 -0.53056 -0.38507 -0.53241 -0.41458 -0.52593 C -0.42274 -0.52037 -0.43003 -0.51883 -0.43854 -0.51667 C -0.44792 -0.50988 -0.45729 -0.50864 -0.46667 -0.50185 C -0.48698 -0.48735 -0.46701 -0.4963 -0.4875 -0.48889 C -0.49028 -0.48642 -0.49288 -0.48333 -0.49583 -0.48148 C -0.49913 -0.47963 -0.50295 -0.48025 -0.50625 -0.47778 C -0.51007 -0.475 -0.51302 -0.47006 -0.51667 -0.46667 C -0.5276 -0.45617 -0.53924 -0.44969 -0.55 -0.43889 C -0.55903 -0.42994 -0.56649 -0.41605 -0.57604 -0.40926 C -0.58802 -0.38796 -0.59687 -0.36389 -0.60625 -0.33889 C -0.60937 -0.33025 -0.61354 -0.31111 -0.61354 -0.3108 C -0.61545 -0.28056 -0.62274 -0.24352 -0.61146 -0.21667 C -0.6026 -0.16914 -0.58316 -0.13395 -0.55937 -0.10926 C -0.55087 -0.10031 -0.54115 -0.0963 -0.53229 -0.08889 C -0.52101 -0.07963 -0.51042 -0.07161 -0.49792 -0.06852 C -0.48819 -0.06327 -0.47882 -0.05556 -0.46875 -0.05185 C -0.45746 -0.04753 -0.44375 -0.04753 -0.43229 -0.0463 C -0.36962 -0.02161 -0.29896 -0.03889 -0.23437 -0.03704 C -0.20087 -0.02778 -0.16962 -0.02192 -0.13542 -0.02037 C -0.1033 -0.0108 -0.08246 -0.00525 -0.04792 -0.00371 C -0.03316 0.00278 -0.01632 1.48148E-6 -5.55556E-7 1.48148E-6 " pathEditMode="relative" rAng="0" ptsTypes="fffffffffffffffffffffffffffA">
                                      <p:cBhvr>
                                        <p:cTn id="66" dur="4000" fill="hold"/>
                                        <p:tgtEl>
                                          <p:spTgt spid="10"/>
                                        </p:tgtEl>
                                        <p:attrNameLst>
                                          <p:attrName>ppt_x</p:attrName>
                                          <p:attrName>ppt_y</p:attrName>
                                        </p:attrNameLst>
                                      </p:cBhvr>
                                      <p:rCtr x="-41510" y="10741"/>
                                    </p:animMotion>
                                  </p:childTnLst>
                                </p:cTn>
                              </p:par>
                              <p:par>
                                <p:cTn id="67" presetID="0" presetClass="path" presetSubtype="0" accel="50000" decel="50000" fill="hold" grpId="0" nodeType="withEffect">
                                  <p:stCondLst>
                                    <p:cond delay="500"/>
                                  </p:stCondLst>
                                  <p:childTnLst>
                                    <p:animMotion origin="layout" path="M -0.51979 -0.01667 C -0.50642 -0.00247 -0.49097 0.00401 -0.47604 0.01111 C -0.45486 0.02129 -0.43437 0.02654 -0.4125 0.03148 C -0.39167 0.04382 -0.36944 0.04135 -0.34792 0.04814 C -0.32153 0.05648 -0.36302 0.04691 -0.31979 0.05555 C -0.31667 0.05617 -0.31042 0.0574 -0.31042 0.05771 C -0.26858 0.07963 -0.21615 0.07253 -0.17413 0.07407 C -0.15555 0.07747 -0.13819 0.08549 -0.11979 0.08889 C 0.08924 0.08456 0.16024 0.14166 0.30208 0.05 C 0.31198 0.03518 0.32153 0.02191 0.33125 0.0074 C 0.33524 -0.0142 0.34236 -0.03488 0.34792 -0.05556 C 0.35365 -0.07747 0.35677 -0.10062 0.35938 -0.12408 C 0.35972 -0.13087 0.3599 -0.13766 0.36042 -0.14445 C 0.36163 -0.15865 0.36458 -0.18704 0.36458 -0.18673 C 0.3658 -0.21389 0.37049 -0.23828 0.37292 -0.26482 C 0.37379 -0.3426 0.37552 -0.41574 0.37188 -0.49445 C 0.37083 -0.51729 0.35104 -0.55186 0.34167 -0.56482 C 0.32674 -0.5855 0.30747 -0.60402 0.28958 -0.61482 C 0.28247 -0.61914 0.27483 -0.62099 0.26771 -0.62593 C 0.25816 -0.63272 0.2467 -0.63982 0.23646 -0.6426 C 0.22344 -0.64599 0.21163 -0.64507 0.19896 -0.65 C 0.1408 -0.64908 0.10833 -0.64877 0.05938 -0.64074 C 0.04097 -0.63426 0.02361 -0.62037 0.00504 -0.61297 C -0.02951 -0.5821 -0.05816 -0.53457 -0.08021 -0.47778 C -0.08854 -0.45648 -0.09253 -0.42932 -0.09792 -0.40556 C -0.09948 -0.38148 -0.10347 -0.35957 -0.11042 -0.33889 C -0.11302 -0.32284 -0.11371 -0.30957 -0.11458 -0.2926 C -0.11371 -0.21883 -0.11597 -0.2213 -0.10521 -0.17037 C -0.10278 -0.15895 -0.10087 -0.14599 -0.09583 -0.13704 C -0.09115 -0.11636 -0.08403 -0.0963 -0.07708 -0.07778 C -0.07378 -0.06883 -0.06927 -0.0571 -0.06354 -0.05371 C -0.05833 -0.04445 -0.05191 -0.04074 -0.04583 -0.03334 C -0.04062 -0.02716 -0.03802 -0.02284 -0.03229 -0.02037 C -0.02674 -0.01389 -0.01979 -0.01111 -0.01354 -0.00741 C -0.00903 -0.00463 -0.00642 3.45679E-6 -5.55556E-7 3.45679E-6 " pathEditMode="relative" rAng="0" ptsTypes="ffffffffffffffffffffffffffffffffffA">
                                      <p:cBhvr>
                                        <p:cTn id="68" dur="4000" fill="hold"/>
                                        <p:tgtEl>
                                          <p:spTgt spid="6"/>
                                        </p:tgtEl>
                                        <p:attrNameLst>
                                          <p:attrName>ppt_x</p:attrName>
                                          <p:attrName>ppt_y</p:attrName>
                                        </p:attrNameLst>
                                      </p:cBhvr>
                                      <p:rCtr x="44757" y="-23765"/>
                                    </p:animMotion>
                                  </p:childTnLst>
                                </p:cTn>
                              </p:par>
                              <p:par>
                                <p:cTn id="69" presetID="0" presetClass="path" presetSubtype="0" accel="50000" decel="50000" fill="hold" grpId="0" nodeType="withEffect">
                                  <p:stCondLst>
                                    <p:cond delay="500"/>
                                  </p:stCondLst>
                                  <p:childTnLst>
                                    <p:animMotion origin="layout" path="M 0.51355 0.55926 C 0.47865 0.56914 0.44601 0.59352 0.41146 0.60556 C 0.35955 0.62377 0.38907 0.6108 0.34792 0.62222 C 0.31598 0.63117 0.28438 0.64012 0.25209 0.64259 C 0.12362 0.66543 0.21962 0.64969 -0.09687 0.64444 C -0.10972 0.64414 -0.12361 0.63673 -0.13645 0.63333 C -0.16475 0.62624 -0.1927 0.61636 -0.22083 0.60926 C -0.22691 0.6037 -0.23246 0.60185 -0.23854 0.5963 C -0.24201 0.5929 -0.24531 0.5892 -0.24895 0.58704 C -0.25104 0.5858 -0.2552 0.58333 -0.2552 0.58364 C -0.26041 0.57654 -0.26354 0.56852 -0.26562 0.55741 C -0.26736 0.52932 -0.271 0.49969 -0.26458 0.47222 C -0.25972 0.45185 -0.24895 0.4463 -0.23854 0.43704 C -0.21006 0.41173 -0.17378 0.4037 -0.1427 0.4 C -0.0618 0.37037 -0.12274 0.3892 0.04271 0.38519 C 0.06459 0.38303 0.08646 0.38179 0.10834 0.37963 C 0.1224 0.37346 0.13525 0.36574 0.14792 0.3537 C 0.16615 0.33611 0.17969 0.33272 0.18855 0.2963 C 0.19115 0.27284 0.19011 0.28395 0.19167 0.26296 C 0.19098 0.24012 0.19115 0.21728 0.18959 0.19444 C 0.18941 0.19136 0.18733 0.18982 0.18646 0.18704 C 0.18455 0.18117 0.18421 0.17469 0.1823 0.16852 C 0.17257 0.13827 0.16823 0.12963 0.15313 0.11111 C 0.14219 0.09784 0.14879 0.10154 0.13959 0.09815 C 0.12431 0.07778 0.1073 0.06605 0.08855 0.05926 C 0.07865 0.04599 0.06875 0.04383 0.0573 0.03889 C 0.04514 0.03364 0.03455 0.02068 0.02292 0.01296 C 0.01928 0.01049 0.01511 0.00772 0.01146 0.00556 C 0.00816 0.0037 0.00469 0.00463 -4.44444E-6 -4.93827E-7 " pathEditMode="relative" rAng="0" ptsTypes="ffffffffffffffffffffffffffffA">
                                      <p:cBhvr>
                                        <p:cTn id="70" dur="4000" fill="hold"/>
                                        <p:tgtEl>
                                          <p:spTgt spid="7"/>
                                        </p:tgtEl>
                                        <p:attrNameLst>
                                          <p:attrName>ppt_x</p:attrName>
                                          <p:attrName>ppt_y</p:attrName>
                                        </p:attrNameLst>
                                      </p:cBhvr>
                                      <p:rCtr x="-39236" y="-22654"/>
                                    </p:animMotion>
                                  </p:childTnLst>
                                </p:cTn>
                              </p:par>
                              <p:par>
                                <p:cTn id="71" presetID="0" presetClass="path" presetSubtype="0" accel="50000" decel="50000" fill="hold" nodeType="withEffect">
                                  <p:stCondLst>
                                    <p:cond delay="500"/>
                                  </p:stCondLst>
                                  <p:childTnLst>
                                    <p:animMotion origin="layout" path="M -0.85313 0.24259 C -0.84462 0.25401 -0.83976 0.26975 -0.8323 0.28333 C -0.83021 0.28704 -0.82778 0.29043 -0.82605 0.29444 C -0.81893 0.31049 -0.825 0.3037 -0.81771 0.31667 C -0.80556 0.33827 -0.79254 0.3571 -0.7783 0.37407 C -0.77136 0.3821 -0.76545 0.39537 -0.75729 0.4 C -0.74931 0.41049 -0.74098 0.41914 -0.73229 0.42778 C -0.72882 0.43117 -0.72587 0.43827 -0.72188 0.43889 C -0.71841 0.43951 -0.71493 0.44012 -0.71146 0.44074 C -0.70087 0.45216 -0.68525 0.45525 -0.67292 0.45741 C -0.65452 0.45679 -0.63611 0.45679 -0.61771 0.45555 C -0.61354 0.45525 -0.60104 0.44691 -0.6 0.4463 C -0.59896 0.44568 -0.59688 0.44444 -0.59688 0.44444 C -0.59063 0.43673 -0.58455 0.43488 -0.57917 0.42593 C -0.57101 0.41234 -0.56059 0.3966 -0.5533 0.38148 C -0.54532 0.36574 -0.53837 0.34784 -0.53021 0.33333 C -0.5224 0.30123 -0.51233 0.26944 -0.50104 0.24043 C -0.49132 0.21512 -0.48108 0.18704 -0.46459 0.17407 C -0.46129 0.1716 -0.45747 0.17099 -0.45417 0.16852 C -0.43924 0.16944 -0.42431 0.16944 -0.40938 0.17191 C -0.39809 0.17407 -0.38611 0.18642 -0.375 0.19074 C -0.36302 0.20123 -0.35035 0.20988 -0.33854 0.22006 C -0.33073 0.22747 -0.32639 0.24136 -0.31875 0.24784 C -0.31719 0.25926 -0.31198 0.26234 -0.30834 0.27222 C -0.30556 0.27963 -0.30382 0.28889 -0.30104 0.2963 C -0.29931 0.30093 -0.2967 0.30463 -0.29497 0.30926 C -0.28681 0.33025 -0.27882 0.34876 -0.26893 0.36667 C -0.2632 0.37685 -0.26858 0.37191 -0.26146 0.38148 C -0.25382 0.39197 -0.24202 0.40123 -0.23542 0.41296 C -0.23438 0.41481 -0.23368 0.41728 -0.23229 0.41852 C -0.22448 0.42623 -0.21545 0.43055 -0.20729 0.43704 C -0.19462 0.44691 -0.18594 0.4537 -0.17188 0.45741 C -0.16042 0.46605 -0.14879 0.46697 -0.13646 0.46852 C -0.11789 0.48179 -0.08091 0.47284 -0.06771 0.47222 C -0.03316 0.45988 -0.08212 0.47839 -0.04688 0.46111 C -0.0316 0.4537 -0.01476 0.44907 0.00104 0.4463 C 0.01649 0.43704 0.03368 0.43148 0.04791 0.41667 C 0.06302 0.40093 0.07621 0.38302 0.08854 0.36111 C 0.08975 0.35895 0.10104 0.33889 0.10104 0.33889 C 0.10764 0.31543 0.11927 0.29537 0.12396 0.27037 C 0.12691 0.25494 0.12517 0.26296 0.12916 0.2463 C 0.13125 0.21759 0.13333 0.18488 0.14062 0.15926 C 0.14166 0.13179 0.14305 0.13179 0.14583 0.10926 C 0.14791 0.09197 0.14722 0.07469 0.15 0.05741 C 0.15399 -0.00648 0.15781 -0.08611 0.14583 -0.15 C 0.14479 -0.16883 0.14444 -0.18673 0.13958 -0.2037 C 0.13646 -0.23117 0.12934 -0.25401 0.12187 -0.27778 C 0.11927 -0.28642 0.11701 -0.29414 0.1125 -0.3 C 0.10295 -0.31266 0.09184 -0.31883 0.08021 -0.32222 C 0.06823 -0.33426 0.05225 -0.3358 0.03854 -0.33889 C -0.00834 -0.33827 -0.05521 -0.33827 -0.10209 -0.33704 C -0.12153 -0.33642 -0.14167 -0.31389 -0.16042 -0.30556 C -0.1658 -0.3 -0.17205 -0.29537 -0.17709 -0.28889 C -0.18872 -0.27407 -0.17205 -0.28858 -0.18854 -0.27593 C -0.19757 -0.25988 -0.19115 -0.27068 -0.20938 -0.2463 C -0.21667 -0.23642 -0.21511 -0.23364 -0.22188 -0.22222 C -0.22344 -0.21975 -0.22552 -0.21914 -0.22709 -0.21667 C -0.23594 -0.20247 -0.24792 -0.1787 -0.25209 -0.15926 C -0.25591 -0.14105 -0.25903 -0.12222 -0.2625 -0.10401 C -0.26407 -0.09537 -0.26563 -0.07778 -0.26563 -0.07778 C -0.26841 -0.02747 -0.27344 0.02593 -0.26042 0.07222 C -0.25886 0.08889 -0.25521 0.10463 -0.25 0.11852 C -0.24757 0.13518 -0.24358 0.15031 -0.23854 0.16451 C -0.2342 0.17747 -0.23056 0.19321 -0.22292 0.19969 C -0.21979 0.20864 -0.21719 0.2108 -0.21146 0.21265 C -0.2066 0.21883 -0.20191 0.22006 -0.19584 0.22222 C -0.18403 0.23272 -0.16511 0.23704 -0.15226 0.23889 C -0.14167 0.23796 -0.13125 0.23858 -0.12084 0.23704 C -0.11736 0.23642 -0.11511 0.23025 -0.1125 0.22562 C -0.104 0.21204 -0.09775 0.19383 -0.08854 0.18148 C -0.07969 0.16944 -0.07205 0.14784 -0.06771 0.12963 C -0.0665 0.12376 -0.0665 0.11728 -0.06459 0.11296 C -0.05799 0.09691 -0.05209 0.07932 -0.04375 0.06667 C -0.04132 0.06296 -0.03802 0.0608 -0.03542 0.05741 C -0.02934 0.04969 -0.03073 0.05093 -0.02396 0.03889 C -0.02066 0.03302 -0.0158 0.02994 -0.0125 0.02407 C -0.00955 0.01883 -0.00782 0.01358 -0.00417 0.00926 C -0.00295 0.00247 -0.00417 0.00463 -2.77778E-7 1.35802E-6 " pathEditMode="relative" ptsTypes="fffffffffffffffffffffffffffffffffffffffffffffffffffffffffffffffffffffffffffffA">
                                      <p:cBhvr>
                                        <p:cTn id="72" dur="4000" fill="hold"/>
                                        <p:tgtEl>
                                          <p:spTgt spid="3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9" grpId="0" animBg="1"/>
      <p:bldP spid="9" grpId="1" animBg="1"/>
      <p:bldP spid="10" grpId="0" animBg="1"/>
      <p:bldP spid="1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5"/>
          <p:cNvSpPr/>
          <p:nvPr/>
        </p:nvSpPr>
        <p:spPr bwMode="auto">
          <a:xfrm>
            <a:off x="971602" y="2211712"/>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defTabSz="685800" fontAlgn="auto">
              <a:spcBef>
                <a:spcPts val="0"/>
              </a:spcBef>
              <a:spcAft>
                <a:spcPts val="0"/>
              </a:spcAft>
              <a:defRPr/>
            </a:pPr>
            <a:endParaRPr lang="zh-CN" altLang="en-US" sz="1350">
              <a:solidFill>
                <a:srgbClr val="FFFFFF"/>
              </a:solidFill>
              <a:latin typeface="+mn-lt"/>
              <a:ea typeface="+mn-ea"/>
              <a:cs typeface="+mn-ea"/>
              <a:sym typeface="+mn-lt"/>
            </a:endParaRPr>
          </a:p>
        </p:txBody>
      </p:sp>
      <p:sp>
        <p:nvSpPr>
          <p:cNvPr id="6"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685800" fontAlgn="auto">
              <a:spcBef>
                <a:spcPts val="0"/>
              </a:spcBef>
              <a:spcAft>
                <a:spcPts val="0"/>
              </a:spcAft>
              <a:defRPr/>
            </a:pPr>
            <a:r>
              <a:rPr lang="zh-CN" altLang="en-US" sz="2800" b="1" dirty="0">
                <a:solidFill>
                  <a:srgbClr val="FFFFFF"/>
                </a:solidFill>
                <a:latin typeface="+mn-lt"/>
                <a:ea typeface="+mn-ea"/>
                <a:cs typeface="+mn-ea"/>
                <a:sym typeface="+mn-lt"/>
              </a:rPr>
              <a:t>添加标题</a:t>
            </a:r>
            <a:endParaRPr lang="zh-CN" altLang="en-US" sz="2800" b="1" dirty="0">
              <a:solidFill>
                <a:srgbClr val="FFFFFF"/>
              </a:solidFill>
              <a:latin typeface="+mn-lt"/>
              <a:ea typeface="+mn-ea"/>
              <a:cs typeface="+mn-ea"/>
              <a:sym typeface="+mn-lt"/>
            </a:endParaRPr>
          </a:p>
        </p:txBody>
      </p:sp>
      <p:sp>
        <p:nvSpPr>
          <p:cNvPr id="7" name="圆角矩形 6"/>
          <p:cNvSpPr/>
          <p:nvPr/>
        </p:nvSpPr>
        <p:spPr>
          <a:xfrm>
            <a:off x="3356492" y="1131592"/>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srgbClr val="FFFFFF"/>
              </a:solidFill>
              <a:cs typeface="+mn-ea"/>
              <a:sym typeface="+mn-lt"/>
            </a:endParaRPr>
          </a:p>
        </p:txBody>
      </p:sp>
      <p:sp>
        <p:nvSpPr>
          <p:cNvPr id="8" name="Freeform 5"/>
          <p:cNvSpPr/>
          <p:nvPr/>
        </p:nvSpPr>
        <p:spPr bwMode="auto">
          <a:xfrm>
            <a:off x="2650968" y="1335680"/>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solidFill>
          <a:ln>
            <a:noFill/>
          </a:ln>
        </p:spPr>
        <p:txBody>
          <a:bodyPr vert="horz" wrap="square" lIns="91440" tIns="45720" rIns="91440" bIns="45720" numCol="1" anchor="t" anchorCtr="0" compatLnSpc="1"/>
          <a:lstStyle/>
          <a:p>
            <a:pPr defTabSz="685800" fontAlgn="auto">
              <a:spcBef>
                <a:spcPts val="0"/>
              </a:spcBef>
              <a:spcAft>
                <a:spcPts val="0"/>
              </a:spcAft>
              <a:defRPr/>
            </a:pPr>
            <a:endParaRPr lang="zh-CN" altLang="en-US" sz="1350">
              <a:solidFill>
                <a:srgbClr val="FFFFFF"/>
              </a:solidFill>
              <a:latin typeface="+mn-lt"/>
              <a:ea typeface="+mn-ea"/>
              <a:cs typeface="+mn-ea"/>
              <a:sym typeface="+mn-lt"/>
            </a:endParaRPr>
          </a:p>
        </p:txBody>
      </p:sp>
      <p:sp>
        <p:nvSpPr>
          <p:cNvPr id="9" name="圆角矩形 8"/>
          <p:cNvSpPr/>
          <p:nvPr/>
        </p:nvSpPr>
        <p:spPr>
          <a:xfrm>
            <a:off x="3356492" y="1865986"/>
            <a:ext cx="4479052" cy="451685"/>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srgbClr val="FFFFFF"/>
              </a:solidFill>
              <a:cs typeface="+mn-ea"/>
              <a:sym typeface="+mn-lt"/>
            </a:endParaRPr>
          </a:p>
        </p:txBody>
      </p:sp>
      <p:sp>
        <p:nvSpPr>
          <p:cNvPr id="10" name="圆角矩形 9"/>
          <p:cNvSpPr/>
          <p:nvPr/>
        </p:nvSpPr>
        <p:spPr>
          <a:xfrm>
            <a:off x="3356492" y="2600380"/>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srgbClr val="FFFFFF"/>
              </a:solidFill>
              <a:cs typeface="+mn-ea"/>
              <a:sym typeface="+mn-lt"/>
            </a:endParaRPr>
          </a:p>
        </p:txBody>
      </p:sp>
      <p:sp>
        <p:nvSpPr>
          <p:cNvPr id="11" name="圆角矩形 10"/>
          <p:cNvSpPr/>
          <p:nvPr/>
        </p:nvSpPr>
        <p:spPr>
          <a:xfrm>
            <a:off x="3356492" y="3334773"/>
            <a:ext cx="4479052" cy="45168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srgbClr val="FFFFFF"/>
              </a:solidFill>
              <a:cs typeface="+mn-ea"/>
              <a:sym typeface="+mn-lt"/>
            </a:endParaRPr>
          </a:p>
        </p:txBody>
      </p:sp>
      <p:sp>
        <p:nvSpPr>
          <p:cNvPr id="12" name="TextBox 29"/>
          <p:cNvSpPr txBox="1"/>
          <p:nvPr/>
        </p:nvSpPr>
        <p:spPr>
          <a:xfrm>
            <a:off x="3675004" y="127965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685800" fontAlgn="auto">
              <a:lnSpc>
                <a:spcPct val="120000"/>
              </a:lnSpc>
              <a:spcBef>
                <a:spcPts val="0"/>
              </a:spcBef>
              <a:spcAft>
                <a:spcPts val="0"/>
              </a:spcAft>
              <a:defRPr/>
            </a:pPr>
            <a:r>
              <a:rPr lang="zh-CN" altLang="en-US" sz="1200" dirty="0">
                <a:solidFill>
                  <a:srgbClr val="FFFFFF"/>
                </a:solidFill>
                <a:latin typeface="+mn-lt"/>
                <a:ea typeface="+mn-ea"/>
                <a:cs typeface="+mn-ea"/>
                <a:sym typeface="+mn-lt"/>
              </a:rPr>
              <a:t>点击输入本栏的具体文字，简明扼要的说明分项内容。</a:t>
            </a:r>
            <a:endParaRPr lang="en-US" altLang="zh-CN" sz="1200" dirty="0">
              <a:solidFill>
                <a:srgbClr val="FFFFFF"/>
              </a:solidFill>
              <a:latin typeface="+mn-lt"/>
              <a:ea typeface="+mn-ea"/>
              <a:cs typeface="+mn-ea"/>
              <a:sym typeface="+mn-lt"/>
            </a:endParaRPr>
          </a:p>
        </p:txBody>
      </p:sp>
      <p:sp>
        <p:nvSpPr>
          <p:cNvPr id="13" name="TextBox 30"/>
          <p:cNvSpPr txBox="1"/>
          <p:nvPr/>
        </p:nvSpPr>
        <p:spPr>
          <a:xfrm>
            <a:off x="3675004" y="2008472"/>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685800" fontAlgn="auto">
              <a:lnSpc>
                <a:spcPct val="120000"/>
              </a:lnSpc>
              <a:spcBef>
                <a:spcPts val="0"/>
              </a:spcBef>
              <a:spcAft>
                <a:spcPts val="0"/>
              </a:spcAft>
              <a:defRPr/>
            </a:pPr>
            <a:r>
              <a:rPr lang="zh-CN" altLang="en-US" sz="1200" dirty="0">
                <a:solidFill>
                  <a:srgbClr val="FFFFFF"/>
                </a:solidFill>
                <a:latin typeface="+mn-lt"/>
                <a:ea typeface="+mn-ea"/>
                <a:cs typeface="+mn-ea"/>
                <a:sym typeface="+mn-lt"/>
              </a:rPr>
              <a:t>点击输入本栏的具体文字，简明扼要的说明分项内容。</a:t>
            </a:r>
            <a:endParaRPr lang="en-US" altLang="zh-CN" sz="1200" dirty="0">
              <a:solidFill>
                <a:srgbClr val="FFFFFF"/>
              </a:solidFill>
              <a:latin typeface="+mn-lt"/>
              <a:ea typeface="+mn-ea"/>
              <a:cs typeface="+mn-ea"/>
              <a:sym typeface="+mn-lt"/>
            </a:endParaRPr>
          </a:p>
        </p:txBody>
      </p:sp>
      <p:sp>
        <p:nvSpPr>
          <p:cNvPr id="14" name="TextBox 31"/>
          <p:cNvSpPr txBox="1"/>
          <p:nvPr/>
        </p:nvSpPr>
        <p:spPr>
          <a:xfrm>
            <a:off x="3675004" y="27428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685800" fontAlgn="auto">
              <a:lnSpc>
                <a:spcPct val="120000"/>
              </a:lnSpc>
              <a:spcBef>
                <a:spcPts val="0"/>
              </a:spcBef>
              <a:spcAft>
                <a:spcPts val="0"/>
              </a:spcAft>
              <a:defRPr/>
            </a:pPr>
            <a:r>
              <a:rPr lang="zh-CN" altLang="en-US" sz="1200" dirty="0">
                <a:solidFill>
                  <a:srgbClr val="FFFFFF"/>
                </a:solidFill>
                <a:latin typeface="+mn-lt"/>
                <a:ea typeface="+mn-ea"/>
                <a:cs typeface="+mn-ea"/>
                <a:sym typeface="+mn-lt"/>
              </a:rPr>
              <a:t>点击输入本栏的具体文字，简明扼要的说明分项内容。</a:t>
            </a:r>
            <a:endParaRPr lang="en-US" altLang="zh-CN" sz="1200" dirty="0">
              <a:solidFill>
                <a:srgbClr val="FFFFFF"/>
              </a:solidFill>
              <a:latin typeface="+mn-lt"/>
              <a:ea typeface="+mn-ea"/>
              <a:cs typeface="+mn-ea"/>
              <a:sym typeface="+mn-lt"/>
            </a:endParaRPr>
          </a:p>
        </p:txBody>
      </p:sp>
      <p:sp>
        <p:nvSpPr>
          <p:cNvPr id="15" name="TextBox 32"/>
          <p:cNvSpPr txBox="1"/>
          <p:nvPr/>
        </p:nvSpPr>
        <p:spPr>
          <a:xfrm>
            <a:off x="3675004" y="3477259"/>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685800" fontAlgn="auto">
              <a:lnSpc>
                <a:spcPct val="120000"/>
              </a:lnSpc>
              <a:spcBef>
                <a:spcPts val="0"/>
              </a:spcBef>
              <a:spcAft>
                <a:spcPts val="0"/>
              </a:spcAft>
              <a:defRPr/>
            </a:pPr>
            <a:r>
              <a:rPr lang="zh-CN" altLang="en-US" sz="1200" dirty="0">
                <a:solidFill>
                  <a:srgbClr val="FFFFFF"/>
                </a:solidFill>
                <a:latin typeface="+mn-lt"/>
                <a:ea typeface="+mn-ea"/>
                <a:cs typeface="+mn-ea"/>
                <a:sym typeface="+mn-lt"/>
              </a:rPr>
              <a:t>点击输入本栏的具体文字，简明扼要的说明分项内容。</a:t>
            </a:r>
            <a:endParaRPr lang="en-US" altLang="zh-CN" sz="1200" dirty="0">
              <a:solidFill>
                <a:srgbClr val="FFFFFF"/>
              </a:solidFill>
              <a:latin typeface="+mn-lt"/>
              <a:ea typeface="+mn-ea"/>
              <a:cs typeface="+mn-ea"/>
              <a:sym typeface="+mn-lt"/>
            </a:endParaRPr>
          </a:p>
        </p:txBody>
      </p:sp>
      <p:sp>
        <p:nvSpPr>
          <p:cNvPr id="16" name="圆角矩形 15"/>
          <p:cNvSpPr/>
          <p:nvPr/>
        </p:nvSpPr>
        <p:spPr>
          <a:xfrm>
            <a:off x="3367981" y="4064283"/>
            <a:ext cx="4479052" cy="451685"/>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defRPr/>
            </a:pPr>
            <a:endParaRPr lang="zh-CN" altLang="en-US" sz="1350">
              <a:solidFill>
                <a:srgbClr val="FFFFFF"/>
              </a:solidFill>
              <a:cs typeface="+mn-ea"/>
              <a:sym typeface="+mn-lt"/>
            </a:endParaRPr>
          </a:p>
        </p:txBody>
      </p:sp>
      <p:sp>
        <p:nvSpPr>
          <p:cNvPr id="17" name="TextBox 34"/>
          <p:cNvSpPr txBox="1"/>
          <p:nvPr/>
        </p:nvSpPr>
        <p:spPr>
          <a:xfrm>
            <a:off x="3686493" y="4206769"/>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defTabSz="685800" fontAlgn="auto">
              <a:lnSpc>
                <a:spcPct val="120000"/>
              </a:lnSpc>
              <a:spcBef>
                <a:spcPts val="0"/>
              </a:spcBef>
              <a:spcAft>
                <a:spcPts val="0"/>
              </a:spcAft>
              <a:defRPr/>
            </a:pPr>
            <a:r>
              <a:rPr lang="zh-CN" altLang="en-US" sz="1200" dirty="0">
                <a:solidFill>
                  <a:srgbClr val="FFFFFF"/>
                </a:solidFill>
                <a:latin typeface="+mn-lt"/>
                <a:ea typeface="+mn-ea"/>
                <a:cs typeface="+mn-ea"/>
                <a:sym typeface="+mn-lt"/>
              </a:rPr>
              <a:t>点击输入本栏的具体文字，简明扼要的说明分项内容。</a:t>
            </a:r>
            <a:endParaRPr lang="en-US" altLang="zh-CN" sz="1200" dirty="0">
              <a:solidFill>
                <a:srgbClr val="FFFFFF"/>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Horizontal)">
                                      <p:cBhvr>
                                        <p:cTn id="18" dur="500"/>
                                        <p:tgtEl>
                                          <p:spTgt spid="8"/>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left)">
                                      <p:cBhvr>
                                        <p:cTn id="50" dur="500"/>
                                        <p:tgtEl>
                                          <p:spTgt spid="1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a:spLocks noChangeArrowheads="1"/>
          </p:cNvSpPr>
          <p:nvPr/>
        </p:nvSpPr>
        <p:spPr bwMode="auto">
          <a:xfrm>
            <a:off x="3974067" y="2004602"/>
            <a:ext cx="4295856" cy="1754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5400" dirty="0">
                <a:solidFill>
                  <a:srgbClr val="5D1600"/>
                </a:solidFill>
                <a:latin typeface="+mn-lt"/>
                <a:ea typeface="+mn-ea"/>
                <a:cs typeface="+mn-ea"/>
                <a:sym typeface="+mn-lt"/>
              </a:rPr>
              <a:t>感谢观看</a:t>
            </a:r>
            <a:endParaRPr lang="en-US" altLang="zh-CN" sz="5400" dirty="0">
              <a:solidFill>
                <a:srgbClr val="5D1600"/>
              </a:solidFill>
              <a:latin typeface="+mn-lt"/>
              <a:ea typeface="+mn-ea"/>
              <a:cs typeface="+mn-ea"/>
              <a:sym typeface="+mn-lt"/>
            </a:endParaRPr>
          </a:p>
          <a:p>
            <a:pPr eaLnBrk="1" hangingPunct="1"/>
            <a:r>
              <a:rPr lang="en-US" altLang="zh-CN" sz="5400" dirty="0">
                <a:solidFill>
                  <a:srgbClr val="5D1600"/>
                </a:solidFill>
                <a:latin typeface="+mn-lt"/>
                <a:ea typeface="+mn-ea"/>
                <a:cs typeface="+mn-ea"/>
                <a:sym typeface="+mn-lt"/>
              </a:rPr>
              <a:t>THANK YOU</a:t>
            </a:r>
            <a:endParaRPr lang="zh-CN" altLang="en-US" sz="5400" dirty="0">
              <a:solidFill>
                <a:srgbClr val="5D1600"/>
              </a:solidFill>
              <a:latin typeface="+mn-lt"/>
              <a:ea typeface="+mn-ea"/>
              <a:cs typeface="+mn-ea"/>
              <a:sym typeface="+mn-lt"/>
            </a:endParaRPr>
          </a:p>
        </p:txBody>
      </p:sp>
      <p:sp>
        <p:nvSpPr>
          <p:cNvPr id="4" name="TextBox 5"/>
          <p:cNvSpPr txBox="1">
            <a:spLocks noChangeArrowheads="1"/>
          </p:cNvSpPr>
          <p:nvPr/>
        </p:nvSpPr>
        <p:spPr bwMode="auto">
          <a:xfrm>
            <a:off x="3974067" y="285810"/>
            <a:ext cx="2646878" cy="1077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zh-CN" sz="4000" b="1" dirty="0">
                <a:solidFill>
                  <a:srgbClr val="5D1600"/>
                </a:solidFill>
                <a:latin typeface="+mn-lt"/>
                <a:ea typeface="+mn-ea"/>
                <a:cs typeface="+mn-ea"/>
                <a:sym typeface="+mn-lt"/>
              </a:rPr>
              <a:t>LOGO</a:t>
            </a:r>
            <a:r>
              <a:rPr lang="en-US" altLang="zh-CN" sz="2400" dirty="0">
                <a:solidFill>
                  <a:srgbClr val="B2885D"/>
                </a:solidFill>
                <a:latin typeface="+mn-lt"/>
                <a:ea typeface="+mn-ea"/>
                <a:cs typeface="+mn-ea"/>
                <a:sym typeface="+mn-lt"/>
              </a:rPr>
              <a:t> </a:t>
            </a:r>
            <a:r>
              <a:rPr lang="en-US" altLang="zh-CN" sz="2400" dirty="0">
                <a:latin typeface="+mn-lt"/>
                <a:ea typeface="+mn-ea"/>
                <a:cs typeface="+mn-ea"/>
                <a:sym typeface="+mn-lt"/>
              </a:rPr>
              <a:t> </a:t>
            </a:r>
            <a:endParaRPr lang="en-US" altLang="zh-CN" sz="2400" dirty="0">
              <a:latin typeface="+mn-lt"/>
              <a:ea typeface="+mn-ea"/>
              <a:cs typeface="+mn-ea"/>
              <a:sym typeface="+mn-lt"/>
            </a:endParaRPr>
          </a:p>
          <a:p>
            <a:pPr eaLnBrk="1" hangingPunct="1"/>
            <a:r>
              <a:rPr lang="zh-CN" altLang="en-US" sz="2400" dirty="0">
                <a:solidFill>
                  <a:schemeClr val="accent5"/>
                </a:solidFill>
                <a:latin typeface="+mn-lt"/>
                <a:ea typeface="+mn-ea"/>
                <a:cs typeface="+mn-ea"/>
                <a:sym typeface="+mn-lt"/>
              </a:rPr>
              <a:t>输入您的公司名称</a:t>
            </a:r>
            <a:endParaRPr lang="zh-CN" altLang="en-US" sz="2400" dirty="0">
              <a:solidFill>
                <a:schemeClr val="accent5"/>
              </a:solidFill>
              <a:latin typeface="+mn-lt"/>
              <a:ea typeface="+mn-ea"/>
              <a:cs typeface="+mn-ea"/>
              <a:sym typeface="+mn-lt"/>
            </a:endParaRPr>
          </a:p>
        </p:txBody>
      </p:sp>
      <p:sp>
        <p:nvSpPr>
          <p:cNvPr id="5" name="矩形 4"/>
          <p:cNvSpPr/>
          <p:nvPr/>
        </p:nvSpPr>
        <p:spPr bwMode="auto">
          <a:xfrm>
            <a:off x="4133748" y="3943314"/>
            <a:ext cx="3657624" cy="400110"/>
          </a:xfrm>
          <a:prstGeom prst="rect">
            <a:avLst/>
          </a:prstGeom>
          <a:solidFill>
            <a:srgbClr val="5D160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a:solidFill>
                <a:schemeClr val="accent2"/>
              </a:solidFill>
              <a:latin typeface="+mn-lt"/>
              <a:ea typeface="+mn-ea"/>
              <a:cs typeface="+mn-ea"/>
              <a:sym typeface="+mn-lt"/>
            </a:endParaRPr>
          </a:p>
        </p:txBody>
      </p:sp>
      <p:sp>
        <p:nvSpPr>
          <p:cNvPr id="6" name="TextBox 5"/>
          <p:cNvSpPr txBox="1">
            <a:spLocks noChangeArrowheads="1"/>
          </p:cNvSpPr>
          <p:nvPr/>
        </p:nvSpPr>
        <p:spPr bwMode="auto">
          <a:xfrm>
            <a:off x="4191010" y="3943314"/>
            <a:ext cx="299148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eaLnBrk="1" hangingPunct="1"/>
            <a:r>
              <a:rPr lang="zh-CN" altLang="en-US" dirty="0">
                <a:solidFill>
                  <a:srgbClr val="FFFFFF"/>
                </a:solidFill>
                <a:latin typeface="微软雅黑" panose="020B0503020204020204" pitchFamily="34" charset="-122"/>
                <a:ea typeface="微软雅黑" panose="020B0503020204020204" pitchFamily="34" charset="-122"/>
                <a:cs typeface="+mn-ea"/>
                <a:sym typeface="+mn-lt"/>
              </a:rPr>
              <a:t>汇报人：</a:t>
            </a:r>
            <a:r>
              <a:rPr lang="en-US" altLang="zh-CN" dirty="0">
                <a:solidFill>
                  <a:srgbClr val="FFFFFF"/>
                </a:solidFill>
                <a:latin typeface="微软雅黑" panose="020B0503020204020204" pitchFamily="34" charset="-122"/>
                <a:ea typeface="微软雅黑" panose="020B0503020204020204" pitchFamily="34" charset="-122"/>
                <a:cs typeface="+mn-ea"/>
                <a:sym typeface="+mn-lt"/>
              </a:rPr>
              <a:t>XXX   </a:t>
            </a:r>
            <a:r>
              <a:rPr lang="zh-CN" altLang="en-US" dirty="0">
                <a:solidFill>
                  <a:srgbClr val="FFFFFF"/>
                </a:solidFill>
                <a:latin typeface="微软雅黑" panose="020B0503020204020204" pitchFamily="34" charset="-122"/>
                <a:ea typeface="微软雅黑" panose="020B0503020204020204" pitchFamily="34" charset="-122"/>
                <a:cs typeface="+mn-ea"/>
                <a:sym typeface="+mn-lt"/>
              </a:rPr>
              <a:t>时间：</a:t>
            </a:r>
            <a:r>
              <a:rPr lang="en-US" altLang="zh-CN" dirty="0">
                <a:solidFill>
                  <a:srgbClr val="FFFFFF"/>
                </a:solidFill>
                <a:latin typeface="微软雅黑" panose="020B0503020204020204" pitchFamily="34" charset="-122"/>
                <a:ea typeface="微软雅黑" panose="020B0503020204020204" pitchFamily="34" charset="-122"/>
                <a:cs typeface="+mn-ea"/>
                <a:sym typeface="+mn-lt"/>
              </a:rPr>
              <a:t>20XX</a:t>
            </a:r>
            <a:endParaRPr lang="en-US" altLang="zh-CN" dirty="0">
              <a:solidFill>
                <a:srgbClr val="FFFFFF"/>
              </a:solidFill>
              <a:latin typeface="微软雅黑" panose="020B0503020204020204" pitchFamily="34" charset="-122"/>
              <a:ea typeface="微软雅黑" panose="020B0503020204020204" pitchFamily="34" charset="-122"/>
              <a:cs typeface="+mn-ea"/>
              <a:sym typeface="+mn-lt"/>
            </a:endParaRPr>
          </a:p>
        </p:txBody>
      </p:sp>
    </p:spTree>
    <p:custDataLst>
      <p:tags r:id="rId1"/>
    </p:custDataLst>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30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p:tgtEl>
                                          <p:spTgt spid="3"/>
                                        </p:tgtEl>
                                        <p:attrNameLst>
                                          <p:attrName>ppt_x</p:attrName>
                                        </p:attrNameLst>
                                      </p:cBhvr>
                                      <p:tavLst>
                                        <p:tav tm="0">
                                          <p:val>
                                            <p:strVal val="#ppt_x-#ppt_w*1.125000"/>
                                          </p:val>
                                        </p:tav>
                                        <p:tav tm="100000">
                                          <p:val>
                                            <p:strVal val="#ppt_x"/>
                                          </p:val>
                                        </p:tav>
                                      </p:tavLst>
                                    </p:anim>
                                    <p:animEffect transition="in" filter="wipe(right)">
                                      <p:cBhvr>
                                        <p:cTn id="8" dur="750"/>
                                        <p:tgtEl>
                                          <p:spTgt spid="3"/>
                                        </p:tgtEl>
                                      </p:cBhvr>
                                    </p:animEffect>
                                  </p:childTnLst>
                                </p:cTn>
                              </p:par>
                              <p:par>
                                <p:cTn id="9" presetID="12" presetClass="entr" presetSubtype="2" fill="hold" grpId="0" nodeType="withEffect">
                                  <p:stCondLst>
                                    <p:cond delay="30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p:tgtEl>
                                          <p:spTgt spid="6"/>
                                        </p:tgtEl>
                                        <p:attrNameLst>
                                          <p:attrName>ppt_x</p:attrName>
                                        </p:attrNameLst>
                                      </p:cBhvr>
                                      <p:tavLst>
                                        <p:tav tm="0">
                                          <p:val>
                                            <p:strVal val="#ppt_x+#ppt_w*1.125000"/>
                                          </p:val>
                                        </p:tav>
                                        <p:tav tm="100000">
                                          <p:val>
                                            <p:strVal val="#ppt_x"/>
                                          </p:val>
                                        </p:tav>
                                      </p:tavLst>
                                    </p:anim>
                                    <p:animEffect transition="in" filter="wipe(left)">
                                      <p:cBhvr>
                                        <p:cTn id="12" dur="750"/>
                                        <p:tgtEl>
                                          <p:spTgt spid="6"/>
                                        </p:tgtEl>
                                      </p:cBhvr>
                                    </p:animEffect>
                                  </p:childTnLst>
                                </p:cTn>
                              </p:par>
                            </p:childTnLst>
                          </p:cTn>
                        </p:par>
                        <p:par>
                          <p:cTn id="13" fill="hold">
                            <p:stCondLst>
                              <p:cond delay="4000"/>
                            </p:stCondLst>
                            <p:childTnLst>
                              <p:par>
                                <p:cTn id="14" presetID="1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p:tgtEl>
                                          <p:spTgt spid="4"/>
                                        </p:tgtEl>
                                        <p:attrNameLst>
                                          <p:attrName>ppt_x</p:attrName>
                                        </p:attrNameLst>
                                      </p:cBhvr>
                                      <p:tavLst>
                                        <p:tav tm="0">
                                          <p:val>
                                            <p:strVal val="#ppt_x+#ppt_w*1.125000"/>
                                          </p:val>
                                        </p:tav>
                                        <p:tav tm="100000">
                                          <p:val>
                                            <p:strVal val="#ppt_x"/>
                                          </p:val>
                                        </p:tav>
                                      </p:tavLst>
                                    </p:anim>
                                    <p:animEffect transition="in" filter="wipe(left)">
                                      <p:cBhvr>
                                        <p:cTn id="1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429625" cy="5143500"/>
          </a:xfrm>
          <a:prstGeom prst="rect">
            <a:avLst/>
          </a:prstGeom>
        </p:spPr>
      </p:pic>
      <p:sp>
        <p:nvSpPr>
          <p:cNvPr id="55" name="TextBox 54"/>
          <p:cNvSpPr txBox="1"/>
          <p:nvPr/>
        </p:nvSpPr>
        <p:spPr>
          <a:xfrm>
            <a:off x="2703534" y="483988"/>
            <a:ext cx="1362825" cy="707734"/>
          </a:xfrm>
          <a:prstGeom prst="rect">
            <a:avLst/>
          </a:prstGeom>
          <a:noFill/>
        </p:spPr>
        <p:txBody>
          <a:bodyPr wrap="none" lIns="91416" tIns="45708" rIns="91416" bIns="45708" rtlCol="0">
            <a:spAutoFit/>
          </a:bodyPr>
          <a:lstStyle/>
          <a:p>
            <a:pPr defTabSz="685800" fontAlgn="auto">
              <a:spcBef>
                <a:spcPts val="0"/>
              </a:spcBef>
              <a:spcAft>
                <a:spcPts val="0"/>
              </a:spcAft>
              <a:defRPr/>
            </a:pPr>
            <a:r>
              <a:rPr lang="zh-CN" altLang="en-US" sz="4000" dirty="0">
                <a:solidFill>
                  <a:srgbClr val="78482F"/>
                </a:solidFill>
                <a:latin typeface="+mn-lt"/>
                <a:ea typeface="+mn-ea"/>
                <a:cs typeface="+mn-ea"/>
                <a:sym typeface="+mn-lt"/>
              </a:rPr>
              <a:t>目 录</a:t>
            </a:r>
            <a:endParaRPr lang="zh-CN" altLang="en-US" sz="4000" dirty="0">
              <a:solidFill>
                <a:srgbClr val="78482F"/>
              </a:solidFill>
              <a:latin typeface="+mn-lt"/>
              <a:ea typeface="+mn-ea"/>
              <a:cs typeface="+mn-ea"/>
              <a:sym typeface="+mn-lt"/>
            </a:endParaRPr>
          </a:p>
        </p:txBody>
      </p:sp>
      <p:sp>
        <p:nvSpPr>
          <p:cNvPr id="56" name="TextBox 55"/>
          <p:cNvSpPr txBox="1"/>
          <p:nvPr/>
        </p:nvSpPr>
        <p:spPr>
          <a:xfrm>
            <a:off x="2598514" y="1031891"/>
            <a:ext cx="1509339" cy="461512"/>
          </a:xfrm>
          <a:prstGeom prst="rect">
            <a:avLst/>
          </a:prstGeom>
          <a:noFill/>
        </p:spPr>
        <p:txBody>
          <a:bodyPr wrap="none" lIns="91416" tIns="45708" rIns="91416" bIns="45708" rtlCol="0">
            <a:spAutoFit/>
          </a:bodyPr>
          <a:lstStyle/>
          <a:p>
            <a:pPr defTabSz="685800" fontAlgn="auto">
              <a:spcBef>
                <a:spcPts val="0"/>
              </a:spcBef>
              <a:spcAft>
                <a:spcPts val="0"/>
              </a:spcAft>
              <a:defRPr/>
            </a:pPr>
            <a:r>
              <a:rPr lang="en-US" altLang="zh-CN" sz="2400" dirty="0">
                <a:solidFill>
                  <a:srgbClr val="78482F"/>
                </a:solidFill>
                <a:latin typeface="+mn-lt"/>
                <a:ea typeface="+mn-ea"/>
                <a:cs typeface="+mn-ea"/>
                <a:sym typeface="+mn-lt"/>
              </a:rPr>
              <a:t>Contents</a:t>
            </a:r>
            <a:endParaRPr lang="zh-CN" altLang="en-US" sz="2400" dirty="0">
              <a:solidFill>
                <a:srgbClr val="78482F"/>
              </a:solidFill>
              <a:latin typeface="+mn-lt"/>
              <a:ea typeface="+mn-ea"/>
              <a:cs typeface="+mn-ea"/>
              <a:sym typeface="+mn-lt"/>
            </a:endParaRPr>
          </a:p>
        </p:txBody>
      </p:sp>
      <p:sp>
        <p:nvSpPr>
          <p:cNvPr id="57" name="等腰三角形 56"/>
          <p:cNvSpPr/>
          <p:nvPr/>
        </p:nvSpPr>
        <p:spPr>
          <a:xfrm rot="5400000" flipV="1">
            <a:off x="2377825"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8" name="等腰三角形 57"/>
          <p:cNvSpPr/>
          <p:nvPr/>
        </p:nvSpPr>
        <p:spPr>
          <a:xfrm rot="16200000" flipH="1" flipV="1">
            <a:off x="4011834"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25" name="任意多边形 24"/>
          <p:cNvSpPr/>
          <p:nvPr/>
        </p:nvSpPr>
        <p:spPr>
          <a:xfrm>
            <a:off x="524771" y="2426385"/>
            <a:ext cx="4899101" cy="1801256"/>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5D1600">
              <a:alpha val="76000"/>
            </a:srgbClr>
          </a:solidFill>
          <a:ln w="12700" cap="flat" cmpd="sng" algn="ctr">
            <a:noFill/>
            <a:prstDash val="solid"/>
            <a:miter lim="800000"/>
          </a:ln>
          <a:effectLst/>
        </p:spPr>
        <p:txBody>
          <a:bodyPr lIns="91286" tIns="45636" rIns="91286" bIns="45636" anchor="ctr"/>
          <a:lstStyle/>
          <a:p>
            <a:pPr algn="ctr" defTabSz="913130" fontAlgn="auto">
              <a:spcBef>
                <a:spcPts val="0"/>
              </a:spcBef>
              <a:spcAft>
                <a:spcPts val="0"/>
              </a:spcAft>
              <a:defRPr/>
            </a:pPr>
            <a:endParaRPr lang="zh-CN" altLang="en-US" sz="1350" kern="0">
              <a:solidFill>
                <a:prstClr val="white"/>
              </a:solidFill>
              <a:latin typeface="+mn-lt"/>
              <a:ea typeface="+mn-ea"/>
              <a:cs typeface="+mn-ea"/>
              <a:sym typeface="+mn-lt"/>
            </a:endParaRPr>
          </a:p>
        </p:txBody>
      </p:sp>
      <p:cxnSp>
        <p:nvCxnSpPr>
          <p:cNvPr id="26" name="直接连接符 25"/>
          <p:cNvCxnSpPr/>
          <p:nvPr/>
        </p:nvCxnSpPr>
        <p:spPr>
          <a:xfrm flipH="1">
            <a:off x="21687" y="2069308"/>
            <a:ext cx="2102788" cy="1517182"/>
          </a:xfrm>
          <a:prstGeom prst="line">
            <a:avLst/>
          </a:prstGeom>
          <a:noFill/>
          <a:ln w="12700" cap="flat" cmpd="sng" algn="ctr">
            <a:solidFill>
              <a:srgbClr val="5D1600"/>
            </a:solidFill>
            <a:prstDash val="solid"/>
            <a:miter lim="800000"/>
          </a:ln>
          <a:effectLst/>
        </p:spPr>
      </p:cxnSp>
      <p:cxnSp>
        <p:nvCxnSpPr>
          <p:cNvPr id="27" name="直接连接符 26"/>
          <p:cNvCxnSpPr/>
          <p:nvPr/>
        </p:nvCxnSpPr>
        <p:spPr>
          <a:xfrm flipH="1">
            <a:off x="3041072" y="3094516"/>
            <a:ext cx="2839859" cy="2048984"/>
          </a:xfrm>
          <a:prstGeom prst="line">
            <a:avLst/>
          </a:prstGeom>
          <a:noFill/>
          <a:ln w="12700" cap="flat" cmpd="sng" algn="ctr">
            <a:solidFill>
              <a:srgbClr val="5D1600"/>
            </a:solidFill>
            <a:prstDash val="solid"/>
            <a:miter lim="800000"/>
          </a:ln>
          <a:effectLst/>
        </p:spPr>
      </p:cxnSp>
      <p:sp>
        <p:nvSpPr>
          <p:cNvPr id="28" name="矩形 27"/>
          <p:cNvSpPr/>
          <p:nvPr/>
        </p:nvSpPr>
        <p:spPr>
          <a:xfrm>
            <a:off x="4089987" y="2442258"/>
            <a:ext cx="1539362" cy="1328413"/>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8000" kern="0" dirty="0">
                <a:solidFill>
                  <a:prstClr val="white"/>
                </a:solidFill>
                <a:latin typeface="+mn-lt"/>
                <a:ea typeface="+mn-ea"/>
                <a:cs typeface="+mn-ea"/>
                <a:sym typeface="+mn-lt"/>
              </a:rPr>
              <a:t>01</a:t>
            </a:r>
            <a:endParaRPr lang="zh-CN" altLang="en-US" sz="8000" kern="0" dirty="0">
              <a:solidFill>
                <a:prstClr val="white"/>
              </a:solidFill>
              <a:latin typeface="+mn-lt"/>
              <a:ea typeface="+mn-ea"/>
              <a:cs typeface="+mn-ea"/>
              <a:sym typeface="+mn-lt"/>
            </a:endParaRPr>
          </a:p>
        </p:txBody>
      </p:sp>
      <p:sp>
        <p:nvSpPr>
          <p:cNvPr id="29" name="TextBox 21"/>
          <p:cNvSpPr txBox="1"/>
          <p:nvPr/>
        </p:nvSpPr>
        <p:spPr>
          <a:xfrm>
            <a:off x="1042683" y="2998635"/>
            <a:ext cx="4037601" cy="522772"/>
          </a:xfrm>
          <a:prstGeom prst="rect">
            <a:avLst/>
          </a:prstGeom>
          <a:noFill/>
        </p:spPr>
        <p:txBody>
          <a:bodyPr wrap="square" lIns="91162" tIns="45564" rIns="91162" bIns="45564" rtlCol="0">
            <a:spAutoFit/>
          </a:bodyPr>
          <a:lstStyle/>
          <a:p>
            <a:pPr defTabSz="685800" fontAlgn="auto">
              <a:spcBef>
                <a:spcPts val="0"/>
              </a:spcBef>
              <a:spcAft>
                <a:spcPts val="0"/>
              </a:spcAft>
              <a:defRPr/>
            </a:pPr>
            <a:r>
              <a:rPr lang="zh-CN" altLang="en-US" sz="2800" b="1" dirty="0">
                <a:solidFill>
                  <a:prstClr val="white"/>
                </a:solidFill>
                <a:latin typeface="+mn-lt"/>
                <a:ea typeface="+mn-ea"/>
                <a:cs typeface="+mn-ea"/>
                <a:sym typeface="+mn-lt"/>
              </a:rPr>
              <a:t>单击输入标题文字</a:t>
            </a:r>
            <a:endParaRPr lang="zh-CN" altLang="en-US" sz="2800" b="1" dirty="0">
              <a:solidFill>
                <a:prstClr val="white"/>
              </a:solidFill>
              <a:latin typeface="+mn-lt"/>
              <a:ea typeface="+mn-ea"/>
              <a:cs typeface="+mn-ea"/>
              <a:sym typeface="+mn-lt"/>
            </a:endParaRPr>
          </a:p>
        </p:txBody>
      </p:sp>
      <p:sp>
        <p:nvSpPr>
          <p:cNvPr id="30" name="矩形 29"/>
          <p:cNvSpPr/>
          <p:nvPr/>
        </p:nvSpPr>
        <p:spPr>
          <a:xfrm>
            <a:off x="2182400" y="2617754"/>
            <a:ext cx="2237203" cy="513057"/>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2700" kern="0">
                <a:solidFill>
                  <a:prstClr val="white"/>
                </a:solidFill>
                <a:latin typeface="+mn-lt"/>
                <a:ea typeface="+mn-ea"/>
                <a:cs typeface="+mn-ea"/>
                <a:sym typeface="+mn-lt"/>
              </a:rPr>
              <a:t>PowerPoint</a:t>
            </a:r>
            <a:endParaRPr lang="zh-CN" altLang="en-US" sz="2700" kern="0" dirty="0">
              <a:solidFill>
                <a:prstClr val="white"/>
              </a:solidFill>
              <a:latin typeface="+mn-lt"/>
              <a:ea typeface="+mn-ea"/>
              <a:cs typeface="+mn-ea"/>
              <a:sym typeface="+mn-lt"/>
            </a:endParaRPr>
          </a:p>
        </p:txBody>
      </p:sp>
      <p:sp>
        <p:nvSpPr>
          <p:cNvPr id="31" name="Text Box 40"/>
          <p:cNvSpPr txBox="1">
            <a:spLocks noChangeArrowheads="1"/>
          </p:cNvSpPr>
          <p:nvPr/>
        </p:nvSpPr>
        <p:spPr bwMode="gray">
          <a:xfrm>
            <a:off x="1028607" y="3543517"/>
            <a:ext cx="3024086" cy="498444"/>
          </a:xfrm>
          <a:prstGeom prst="rect">
            <a:avLst/>
          </a:prstGeom>
          <a:noFill/>
          <a:ln w="9525">
            <a:noFill/>
            <a:miter lim="800000"/>
          </a:ln>
        </p:spPr>
        <p:txBody>
          <a:bodyPr wrap="square">
            <a:spAutoFit/>
          </a:bodyPr>
          <a:lstStyle/>
          <a:p>
            <a:pPr algn="r" defTabSz="685800" fontAlgn="auto">
              <a:lnSpc>
                <a:spcPct val="120000"/>
              </a:lnSpc>
              <a:spcBef>
                <a:spcPts val="0"/>
              </a:spcBef>
              <a:spcAft>
                <a:spcPts val="0"/>
              </a:spcAft>
              <a:defRPr/>
            </a:pPr>
            <a:r>
              <a:rPr lang="zh-CN" altLang="en-US" sz="1100" kern="0" dirty="0">
                <a:solidFill>
                  <a:prstClr val="white"/>
                </a:solidFill>
                <a:latin typeface="+mn-lt"/>
                <a:ea typeface="+mn-ea"/>
                <a:cs typeface="+mn-ea"/>
                <a:sym typeface="+mn-lt"/>
              </a:rPr>
              <a:t>在此单击此处输入文字单击此处输入文字单击此处输入文字单击此处输入文字单击此处输入</a:t>
            </a:r>
            <a:endParaRPr lang="zh-CN" altLang="en-US" sz="1100" kern="0" dirty="0">
              <a:solidFill>
                <a:prstClr val="white"/>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1000"/>
                            </p:stCondLst>
                            <p:childTnLst>
                              <p:par>
                                <p:cTn id="33" presetID="16" presetClass="entr" presetSubtype="2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par>
                          <p:cTn id="36" fill="hold">
                            <p:stCondLst>
                              <p:cond delay="1500"/>
                            </p:stCondLst>
                            <p:childTnLst>
                              <p:par>
                                <p:cTn id="37" presetID="23" presetClass="entr" presetSubtype="32" fill="hold" grpId="0" nodeType="afterEffect">
                                  <p:stCondLst>
                                    <p:cond delay="0"/>
                                  </p:stCondLst>
                                  <p:iterate type="lt">
                                    <p:tmPct val="18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strVal val="4*#ppt_w"/>
                                          </p:val>
                                        </p:tav>
                                        <p:tav tm="100000">
                                          <p:val>
                                            <p:strVal val="#ppt_w"/>
                                          </p:val>
                                        </p:tav>
                                      </p:tavLst>
                                    </p:anim>
                                    <p:anim calcmode="lin" valueType="num">
                                      <p:cBhvr>
                                        <p:cTn id="40" dur="500" fill="hold"/>
                                        <p:tgtEl>
                                          <p:spTgt spid="28"/>
                                        </p:tgtEl>
                                        <p:attrNameLst>
                                          <p:attrName>ppt_h</p:attrName>
                                        </p:attrNameLst>
                                      </p:cBhvr>
                                      <p:tavLst>
                                        <p:tav tm="0">
                                          <p:val>
                                            <p:strVal val="4*#ppt_h"/>
                                          </p:val>
                                        </p:tav>
                                        <p:tav tm="100000">
                                          <p:val>
                                            <p:strVal val="#ppt_h"/>
                                          </p:val>
                                        </p:tav>
                                      </p:tavLst>
                                    </p:anim>
                                  </p:childTnLst>
                                </p:cTn>
                              </p:par>
                            </p:childTnLst>
                          </p:cTn>
                        </p:par>
                        <p:par>
                          <p:cTn id="41" fill="hold">
                            <p:stCondLst>
                              <p:cond delay="2089"/>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childTnLst>
                          </p:cTn>
                        </p:par>
                        <p:par>
                          <p:cTn id="45" fill="hold">
                            <p:stCondLst>
                              <p:cond delay="2589"/>
                            </p:stCondLst>
                            <p:childTnLst>
                              <p:par>
                                <p:cTn id="46" presetID="16" presetClass="entr" presetSubtype="2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par>
                          <p:cTn id="49" fill="hold">
                            <p:stCondLst>
                              <p:cond delay="3089"/>
                            </p:stCondLst>
                            <p:childTnLst>
                              <p:par>
                                <p:cTn id="50" presetID="42"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animBg="1"/>
      <p:bldP spid="58" grpId="0" animBg="1"/>
      <p:bldP spid="25" grpId="0" animBg="1"/>
      <p:bldP spid="28" grpId="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942548" y="1265144"/>
            <a:ext cx="5275763" cy="2537495"/>
          </a:xfrm>
          <a:prstGeom prst="rect">
            <a:avLst/>
          </a:prstGeom>
          <a:noFill/>
          <a:ln w="63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endParaRPr lang="zh-CN" altLang="en-US" sz="1015">
              <a:solidFill>
                <a:srgbClr val="3992B5"/>
              </a:solidFill>
              <a:cs typeface="+mn-ea"/>
              <a:sym typeface="+mn-lt"/>
            </a:endParaRPr>
          </a:p>
        </p:txBody>
      </p:sp>
      <p:sp>
        <p:nvSpPr>
          <p:cNvPr id="6" name="椭圆 5"/>
          <p:cNvSpPr/>
          <p:nvPr/>
        </p:nvSpPr>
        <p:spPr>
          <a:xfrm>
            <a:off x="1403648" y="2021939"/>
            <a:ext cx="1027162" cy="102390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r>
              <a:rPr lang="zh-CN" altLang="en-US" sz="1275">
                <a:solidFill>
                  <a:srgbClr val="FFFFFF"/>
                </a:solidFill>
                <a:cs typeface="+mn-ea"/>
                <a:sym typeface="+mn-lt"/>
              </a:rPr>
              <a:t>点击添加文本</a:t>
            </a:r>
            <a:endParaRPr lang="zh-CN" altLang="en-US" sz="1275">
              <a:solidFill>
                <a:srgbClr val="FFFFFF"/>
              </a:solidFill>
              <a:cs typeface="+mn-ea"/>
              <a:sym typeface="+mn-lt"/>
            </a:endParaRPr>
          </a:p>
        </p:txBody>
      </p:sp>
      <p:sp>
        <p:nvSpPr>
          <p:cNvPr id="7" name="椭圆 6"/>
          <p:cNvSpPr/>
          <p:nvPr/>
        </p:nvSpPr>
        <p:spPr>
          <a:xfrm>
            <a:off x="6679410" y="2021939"/>
            <a:ext cx="1027162" cy="102390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r>
              <a:rPr lang="zh-CN" altLang="en-US" sz="1275">
                <a:solidFill>
                  <a:srgbClr val="FFFFFF"/>
                </a:solidFill>
                <a:cs typeface="+mn-ea"/>
                <a:sym typeface="+mn-lt"/>
              </a:rPr>
              <a:t>点击添加文本</a:t>
            </a:r>
            <a:endParaRPr lang="zh-CN" altLang="en-US" sz="1275">
              <a:solidFill>
                <a:srgbClr val="FFFFFF"/>
              </a:solidFill>
              <a:cs typeface="+mn-ea"/>
              <a:sym typeface="+mn-lt"/>
            </a:endParaRPr>
          </a:p>
        </p:txBody>
      </p:sp>
      <p:sp>
        <p:nvSpPr>
          <p:cNvPr id="8" name="矩形 7"/>
          <p:cNvSpPr/>
          <p:nvPr/>
        </p:nvSpPr>
        <p:spPr>
          <a:xfrm>
            <a:off x="4093677" y="2016194"/>
            <a:ext cx="893446" cy="213070"/>
          </a:xfrm>
          <a:prstGeom prst="rect">
            <a:avLst/>
          </a:prstGeom>
        </p:spPr>
        <p:txBody>
          <a:bodyPr wrap="none" lIns="56640" tIns="28320" rIns="56640" bIns="28320">
            <a:spAutoFit/>
          </a:bodyPr>
          <a:lstStyle/>
          <a:p>
            <a:pPr fontAlgn="auto">
              <a:spcBef>
                <a:spcPts val="0"/>
              </a:spcBef>
              <a:spcAft>
                <a:spcPts val="0"/>
              </a:spcAft>
              <a:defRPr/>
            </a:pPr>
            <a:r>
              <a:rPr lang="zh-CN" altLang="en-US" sz="1015" dirty="0">
                <a:solidFill>
                  <a:srgbClr val="080808"/>
                </a:solidFill>
                <a:latin typeface="+mn-lt"/>
                <a:ea typeface="+mn-ea"/>
                <a:cs typeface="+mn-ea"/>
                <a:sym typeface="+mn-lt"/>
              </a:rPr>
              <a:t>点击添加标题</a:t>
            </a:r>
            <a:endParaRPr lang="zh-CN" altLang="en-US" sz="1015" dirty="0">
              <a:solidFill>
                <a:srgbClr val="080808"/>
              </a:solidFill>
              <a:latin typeface="+mn-lt"/>
              <a:ea typeface="+mn-ea"/>
              <a:cs typeface="+mn-ea"/>
              <a:sym typeface="+mn-lt"/>
            </a:endParaRPr>
          </a:p>
        </p:txBody>
      </p:sp>
      <p:sp>
        <p:nvSpPr>
          <p:cNvPr id="9" name="矩形 8"/>
          <p:cNvSpPr/>
          <p:nvPr/>
        </p:nvSpPr>
        <p:spPr>
          <a:xfrm>
            <a:off x="4093677" y="2823254"/>
            <a:ext cx="893446" cy="213070"/>
          </a:xfrm>
          <a:prstGeom prst="rect">
            <a:avLst/>
          </a:prstGeom>
        </p:spPr>
        <p:txBody>
          <a:bodyPr wrap="none" lIns="56640" tIns="28320" rIns="56640" bIns="28320">
            <a:spAutoFit/>
          </a:bodyPr>
          <a:lstStyle/>
          <a:p>
            <a:pPr fontAlgn="auto">
              <a:spcBef>
                <a:spcPts val="0"/>
              </a:spcBef>
              <a:spcAft>
                <a:spcPts val="0"/>
              </a:spcAft>
              <a:defRPr/>
            </a:pPr>
            <a:r>
              <a:rPr lang="zh-CN" altLang="en-US" sz="1015" dirty="0">
                <a:solidFill>
                  <a:srgbClr val="080808"/>
                </a:solidFill>
                <a:latin typeface="+mn-lt"/>
                <a:ea typeface="+mn-ea"/>
                <a:cs typeface="+mn-ea"/>
                <a:sym typeface="+mn-lt"/>
              </a:rPr>
              <a:t>点击添加标题</a:t>
            </a:r>
            <a:endParaRPr lang="zh-CN" altLang="en-US" sz="1015" dirty="0">
              <a:solidFill>
                <a:srgbClr val="080808"/>
              </a:solidFill>
              <a:latin typeface="+mn-lt"/>
              <a:ea typeface="+mn-ea"/>
              <a:cs typeface="+mn-ea"/>
              <a:sym typeface="+mn-lt"/>
            </a:endParaRPr>
          </a:p>
        </p:txBody>
      </p:sp>
      <p:sp>
        <p:nvSpPr>
          <p:cNvPr id="10" name="上箭头 9"/>
          <p:cNvSpPr/>
          <p:nvPr/>
        </p:nvSpPr>
        <p:spPr>
          <a:xfrm>
            <a:off x="4111505" y="1507118"/>
            <a:ext cx="937844" cy="445175"/>
          </a:xfrm>
          <a:prstGeom prst="up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endParaRPr lang="zh-CN" altLang="en-US" sz="1015">
              <a:solidFill>
                <a:srgbClr val="3992B5"/>
              </a:solidFill>
              <a:cs typeface="+mn-ea"/>
              <a:sym typeface="+mn-lt"/>
            </a:endParaRPr>
          </a:p>
        </p:txBody>
      </p:sp>
      <p:sp>
        <p:nvSpPr>
          <p:cNvPr id="11" name="上箭头 10"/>
          <p:cNvSpPr/>
          <p:nvPr/>
        </p:nvSpPr>
        <p:spPr>
          <a:xfrm flipV="1">
            <a:off x="4111505" y="3134878"/>
            <a:ext cx="937844" cy="445175"/>
          </a:xfrm>
          <a:prstGeom prst="upArrow">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endParaRPr lang="zh-CN" altLang="en-US" sz="1015">
              <a:solidFill>
                <a:srgbClr val="3992B5"/>
              </a:solidFill>
              <a:cs typeface="+mn-ea"/>
              <a:sym typeface="+mn-lt"/>
            </a:endParaRPr>
          </a:p>
        </p:txBody>
      </p:sp>
      <p:sp>
        <p:nvSpPr>
          <p:cNvPr id="12" name="矩形 11"/>
          <p:cNvSpPr/>
          <p:nvPr/>
        </p:nvSpPr>
        <p:spPr>
          <a:xfrm>
            <a:off x="3151334" y="3669087"/>
            <a:ext cx="2813531" cy="2671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r>
              <a:rPr lang="zh-CN" altLang="en-US" sz="1015">
                <a:solidFill>
                  <a:srgbClr val="FFFFFF"/>
                </a:solidFill>
                <a:cs typeface="+mn-ea"/>
                <a:sym typeface="+mn-lt"/>
              </a:rPr>
              <a:t>点击添加文本</a:t>
            </a:r>
            <a:endParaRPr lang="zh-CN" altLang="en-US" sz="1015">
              <a:solidFill>
                <a:srgbClr val="FFFFFF"/>
              </a:solidFill>
              <a:cs typeface="+mn-ea"/>
              <a:sym typeface="+mn-lt"/>
            </a:endParaRPr>
          </a:p>
        </p:txBody>
      </p:sp>
      <p:sp>
        <p:nvSpPr>
          <p:cNvPr id="13" name="矩形 12"/>
          <p:cNvSpPr/>
          <p:nvPr/>
        </p:nvSpPr>
        <p:spPr>
          <a:xfrm>
            <a:off x="3151334" y="1131592"/>
            <a:ext cx="2813531" cy="2671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r>
              <a:rPr lang="zh-CN" altLang="en-US" sz="1015">
                <a:solidFill>
                  <a:srgbClr val="FFFFFF"/>
                </a:solidFill>
                <a:cs typeface="+mn-ea"/>
                <a:sym typeface="+mn-lt"/>
              </a:rPr>
              <a:t>点击添加文本</a:t>
            </a:r>
            <a:endParaRPr lang="zh-CN" altLang="en-US" sz="1015">
              <a:solidFill>
                <a:srgbClr val="FFFFFF"/>
              </a:solidFill>
              <a:cs typeface="+mn-ea"/>
              <a:sym typeface="+mn-lt"/>
            </a:endParaRPr>
          </a:p>
        </p:txBody>
      </p:sp>
      <p:sp>
        <p:nvSpPr>
          <p:cNvPr id="14" name="五边形 2"/>
          <p:cNvSpPr/>
          <p:nvPr/>
        </p:nvSpPr>
        <p:spPr>
          <a:xfrm>
            <a:off x="2743818" y="2567280"/>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endParaRPr lang="zh-CN" altLang="en-US" sz="1015">
              <a:solidFill>
                <a:srgbClr val="3992B5"/>
              </a:solidFill>
              <a:cs typeface="+mn-ea"/>
              <a:sym typeface="+mn-lt"/>
            </a:endParaRPr>
          </a:p>
        </p:txBody>
      </p:sp>
      <p:sp>
        <p:nvSpPr>
          <p:cNvPr id="15" name="五边形 2"/>
          <p:cNvSpPr/>
          <p:nvPr/>
        </p:nvSpPr>
        <p:spPr>
          <a:xfrm flipH="1">
            <a:off x="2743818" y="2300175"/>
            <a:ext cx="3673220" cy="200329"/>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56640" tIns="28320" rIns="56640" bIns="28320" rtlCol="0" anchor="ctr"/>
          <a:lstStyle/>
          <a:p>
            <a:pPr algn="ctr" fontAlgn="auto">
              <a:spcBef>
                <a:spcPts val="0"/>
              </a:spcBef>
              <a:spcAft>
                <a:spcPts val="0"/>
              </a:spcAft>
              <a:defRPr/>
            </a:pPr>
            <a:endParaRPr lang="zh-CN" altLang="en-US" sz="1015">
              <a:solidFill>
                <a:srgbClr val="3992B5"/>
              </a:solidFill>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outVertical)">
                                      <p:cBhvr>
                                        <p:cTn id="43" dur="500"/>
                                        <p:tgtEl>
                                          <p:spTgt spid="13"/>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arn(outVertical)">
                                      <p:cBhvr>
                                        <p:cTn id="46" dur="500"/>
                                        <p:tgtEl>
                                          <p:spTgt spid="12"/>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outVertical)">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133414"/>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406588"/>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06588"/>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1"/>
          <p:cNvSpPr/>
          <p:nvPr/>
        </p:nvSpPr>
        <p:spPr>
          <a:xfrm>
            <a:off x="2742496" y="94347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endParaRPr lang="zh-CN" altLang="en-US" b="1" kern="0">
              <a:solidFill>
                <a:srgbClr val="5F5F5F">
                  <a:lumMod val="50000"/>
                </a:srgbClr>
              </a:solidFill>
              <a:latin typeface="+mn-lt"/>
              <a:ea typeface="+mn-ea"/>
              <a:cs typeface="+mn-ea"/>
              <a:sym typeface="+mn-lt"/>
            </a:endParaRPr>
          </a:p>
        </p:txBody>
      </p:sp>
      <p:sp>
        <p:nvSpPr>
          <p:cNvPr id="6" name="椭圆 1"/>
          <p:cNvSpPr/>
          <p:nvPr/>
        </p:nvSpPr>
        <p:spPr>
          <a:xfrm>
            <a:off x="2629018" y="2031514"/>
            <a:ext cx="623518" cy="1240742"/>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bg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endParaRPr lang="zh-CN" altLang="en-US" sz="1650" kern="0">
              <a:solidFill>
                <a:srgbClr val="5F5F5F">
                  <a:lumMod val="50000"/>
                </a:srgbClr>
              </a:solidFill>
              <a:latin typeface="+mn-lt"/>
              <a:ea typeface="+mn-ea"/>
              <a:cs typeface="+mn-ea"/>
              <a:sym typeface="+mn-lt"/>
            </a:endParaRPr>
          </a:p>
        </p:txBody>
      </p:sp>
      <p:sp>
        <p:nvSpPr>
          <p:cNvPr id="7" name="椭圆 1"/>
          <p:cNvSpPr/>
          <p:nvPr/>
        </p:nvSpPr>
        <p:spPr>
          <a:xfrm rot="5400000">
            <a:off x="2544162" y="3131461"/>
            <a:ext cx="1234870" cy="124703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tx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endParaRPr lang="zh-CN" altLang="en-US" b="1" kern="0">
              <a:solidFill>
                <a:srgbClr val="5F5F5F">
                  <a:lumMod val="50000"/>
                </a:srgbClr>
              </a:solidFill>
              <a:latin typeface="+mn-lt"/>
              <a:ea typeface="+mn-ea"/>
              <a:cs typeface="+mn-ea"/>
              <a:sym typeface="+mn-lt"/>
            </a:endParaRPr>
          </a:p>
        </p:txBody>
      </p:sp>
      <p:sp>
        <p:nvSpPr>
          <p:cNvPr id="8" name="椭圆 1"/>
          <p:cNvSpPr/>
          <p:nvPr/>
        </p:nvSpPr>
        <p:spPr>
          <a:xfrm rot="10800000">
            <a:off x="1633206" y="772504"/>
            <a:ext cx="1241134" cy="1240742"/>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bg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endParaRPr lang="zh-CN" altLang="en-US" sz="1650" kern="0">
              <a:solidFill>
                <a:sysClr val="window" lastClr="FFFFFF"/>
              </a:solidFill>
              <a:latin typeface="+mn-lt"/>
              <a:ea typeface="+mn-ea"/>
              <a:cs typeface="+mn-ea"/>
              <a:sym typeface="+mn-lt"/>
            </a:endParaRPr>
          </a:p>
        </p:txBody>
      </p:sp>
      <p:sp>
        <p:nvSpPr>
          <p:cNvPr id="9" name="椭圆 1"/>
          <p:cNvSpPr/>
          <p:nvPr/>
        </p:nvSpPr>
        <p:spPr>
          <a:xfrm rot="6199008">
            <a:off x="1867658" y="2647409"/>
            <a:ext cx="620371" cy="117489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endParaRPr lang="zh-CN" altLang="en-US" sz="1650" kern="0">
              <a:solidFill>
                <a:sysClr val="window" lastClr="FFFFFF"/>
              </a:solidFill>
              <a:latin typeface="+mn-lt"/>
              <a:ea typeface="+mn-ea"/>
              <a:cs typeface="+mn-ea"/>
              <a:sym typeface="+mn-lt"/>
            </a:endParaRPr>
          </a:p>
        </p:txBody>
      </p:sp>
      <p:sp>
        <p:nvSpPr>
          <p:cNvPr id="10" name="圆角矩形 14"/>
          <p:cNvSpPr/>
          <p:nvPr/>
        </p:nvSpPr>
        <p:spPr>
          <a:xfrm>
            <a:off x="3618274" y="3349253"/>
            <a:ext cx="3036899" cy="485507"/>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tx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r>
              <a:rPr lang="zh-CN" altLang="en-US" b="1" kern="0" dirty="0">
                <a:solidFill>
                  <a:sysClr val="window" lastClr="FFFFFF"/>
                </a:solidFill>
                <a:latin typeface="+mn-lt"/>
                <a:ea typeface="+mn-ea"/>
                <a:cs typeface="+mn-ea"/>
                <a:sym typeface="+mn-lt"/>
              </a:rPr>
              <a:t>您的标题写在这里</a:t>
            </a:r>
            <a:endParaRPr lang="zh-CN" altLang="en-US" b="1" kern="0" dirty="0">
              <a:solidFill>
                <a:sysClr val="window" lastClr="FFFFFF"/>
              </a:solidFill>
              <a:latin typeface="+mn-lt"/>
              <a:ea typeface="+mn-ea"/>
              <a:cs typeface="+mn-ea"/>
              <a:sym typeface="+mn-lt"/>
            </a:endParaRPr>
          </a:p>
        </p:txBody>
      </p:sp>
      <p:sp>
        <p:nvSpPr>
          <p:cNvPr id="11" name="圆角矩形 14"/>
          <p:cNvSpPr/>
          <p:nvPr/>
        </p:nvSpPr>
        <p:spPr>
          <a:xfrm>
            <a:off x="3868171" y="1243590"/>
            <a:ext cx="2982042" cy="485507"/>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bg1"/>
          </a:solidFill>
          <a:ln w="25400" cap="flat" cmpd="sng" algn="ctr">
            <a:noFill/>
            <a:prstDash val="solid"/>
          </a:ln>
          <a:effectLst/>
        </p:spPr>
        <p:txBody>
          <a:bodyPr lIns="91438" tIns="45719" rIns="91438" bIns="45719" rtlCol="0" anchor="ctr"/>
          <a:lstStyle/>
          <a:p>
            <a:pPr algn="ctr" fontAlgn="auto">
              <a:spcBef>
                <a:spcPts val="0"/>
              </a:spcBef>
              <a:spcAft>
                <a:spcPts val="0"/>
              </a:spcAft>
              <a:defRPr/>
            </a:pPr>
            <a:r>
              <a:rPr lang="zh-CN" altLang="en-US" b="1" kern="0" dirty="0">
                <a:solidFill>
                  <a:sysClr val="window" lastClr="FFFFFF"/>
                </a:solidFill>
                <a:latin typeface="+mn-lt"/>
                <a:ea typeface="+mn-ea"/>
                <a:cs typeface="+mn-ea"/>
                <a:sym typeface="+mn-lt"/>
              </a:rPr>
              <a:t>您的标题写在这里</a:t>
            </a:r>
            <a:endParaRPr lang="zh-CN" altLang="en-US" b="1" kern="0" dirty="0">
              <a:solidFill>
                <a:sysClr val="window" lastClr="FFFFFF"/>
              </a:solidFill>
              <a:latin typeface="+mn-lt"/>
              <a:ea typeface="+mn-ea"/>
              <a:cs typeface="+mn-ea"/>
              <a:sym typeface="+mn-lt"/>
            </a:endParaRPr>
          </a:p>
        </p:txBody>
      </p:sp>
      <p:sp>
        <p:nvSpPr>
          <p:cNvPr id="12" name="TextBox 45"/>
          <p:cNvSpPr txBox="1"/>
          <p:nvPr/>
        </p:nvSpPr>
        <p:spPr>
          <a:xfrm>
            <a:off x="3144964" y="1260555"/>
            <a:ext cx="456272" cy="704037"/>
          </a:xfrm>
          <a:prstGeom prst="rect">
            <a:avLst/>
          </a:prstGeom>
          <a:noFill/>
        </p:spPr>
        <p:txBody>
          <a:bodyPr wrap="square" lIns="91438" tIns="45719" rIns="91438" bIns="45719" rtlCol="0">
            <a:spAutoFit/>
          </a:bodyPr>
          <a:lstStyle/>
          <a:p>
            <a:pPr fontAlgn="auto">
              <a:spcBef>
                <a:spcPts val="0"/>
              </a:spcBef>
              <a:spcAft>
                <a:spcPts val="0"/>
              </a:spcAft>
              <a:defRPr/>
            </a:pPr>
            <a:r>
              <a:rPr lang="en-US" altLang="zh-CN" sz="3975" b="1" kern="0" dirty="0">
                <a:solidFill>
                  <a:srgbClr val="5F5F5F">
                    <a:lumMod val="50000"/>
                  </a:srgbClr>
                </a:solidFill>
                <a:latin typeface="+mn-lt"/>
                <a:ea typeface="+mn-ea"/>
                <a:cs typeface="+mn-ea"/>
                <a:sym typeface="+mn-lt"/>
              </a:rPr>
              <a:t>A</a:t>
            </a:r>
            <a:endParaRPr lang="zh-CN" altLang="en-US" sz="3975" b="1" kern="0" dirty="0">
              <a:solidFill>
                <a:srgbClr val="5F5F5F">
                  <a:lumMod val="50000"/>
                </a:srgbClr>
              </a:solidFill>
              <a:latin typeface="+mn-lt"/>
              <a:ea typeface="+mn-ea"/>
              <a:cs typeface="+mn-ea"/>
              <a:sym typeface="+mn-lt"/>
            </a:endParaRPr>
          </a:p>
        </p:txBody>
      </p:sp>
      <p:sp>
        <p:nvSpPr>
          <p:cNvPr id="13" name="TextBox 46"/>
          <p:cNvSpPr txBox="1"/>
          <p:nvPr/>
        </p:nvSpPr>
        <p:spPr>
          <a:xfrm>
            <a:off x="3036526" y="3466765"/>
            <a:ext cx="456272" cy="704037"/>
          </a:xfrm>
          <a:prstGeom prst="rect">
            <a:avLst/>
          </a:prstGeom>
          <a:noFill/>
        </p:spPr>
        <p:txBody>
          <a:bodyPr wrap="square" lIns="91438" tIns="45719" rIns="91438" bIns="45719" rtlCol="0">
            <a:spAutoFit/>
          </a:bodyPr>
          <a:lstStyle/>
          <a:p>
            <a:pPr fontAlgn="auto">
              <a:spcBef>
                <a:spcPts val="0"/>
              </a:spcBef>
              <a:spcAft>
                <a:spcPts val="0"/>
              </a:spcAft>
              <a:defRPr/>
            </a:pPr>
            <a:r>
              <a:rPr lang="en-US" altLang="zh-CN" sz="3975" b="1" kern="0" dirty="0">
                <a:solidFill>
                  <a:srgbClr val="5F5F5F">
                    <a:lumMod val="50000"/>
                  </a:srgbClr>
                </a:solidFill>
                <a:latin typeface="+mn-lt"/>
                <a:ea typeface="+mn-ea"/>
                <a:cs typeface="+mn-ea"/>
                <a:sym typeface="+mn-lt"/>
              </a:rPr>
              <a:t>B</a:t>
            </a:r>
            <a:endParaRPr lang="zh-CN" altLang="en-US" sz="3975" b="1" kern="0" dirty="0">
              <a:solidFill>
                <a:srgbClr val="5F5F5F">
                  <a:lumMod val="50000"/>
                </a:srgbClr>
              </a:solidFill>
              <a:latin typeface="+mn-lt"/>
              <a:ea typeface="+mn-ea"/>
              <a:cs typeface="+mn-ea"/>
              <a:sym typeface="+mn-lt"/>
            </a:endParaRPr>
          </a:p>
        </p:txBody>
      </p:sp>
      <p:sp>
        <p:nvSpPr>
          <p:cNvPr id="14" name="TextBox 47"/>
          <p:cNvSpPr txBox="1"/>
          <p:nvPr/>
        </p:nvSpPr>
        <p:spPr>
          <a:xfrm>
            <a:off x="3958249" y="1836986"/>
            <a:ext cx="3340053" cy="549059"/>
          </a:xfrm>
          <a:prstGeom prst="rect">
            <a:avLst/>
          </a:prstGeom>
          <a:noFill/>
        </p:spPr>
        <p:txBody>
          <a:bodyPr wrap="square" lIns="91438" tIns="45719" rIns="91438" bIns="45719" rtlCol="0">
            <a:spAutoFit/>
          </a:bodyPr>
          <a:lstStyle/>
          <a:p>
            <a:pPr fontAlgn="auto">
              <a:lnSpc>
                <a:spcPct val="130000"/>
              </a:lnSpc>
              <a:spcBef>
                <a:spcPts val="0"/>
              </a:spcBef>
              <a:spcAft>
                <a:spcPts val="0"/>
              </a:spcAft>
              <a:defRPr/>
            </a:pPr>
            <a:r>
              <a:rPr lang="zh-CN" altLang="en-US" sz="1200" kern="0" dirty="0">
                <a:solidFill>
                  <a:srgbClr val="080808"/>
                </a:solidFill>
                <a:latin typeface="+mn-lt"/>
                <a:ea typeface="+mn-ea"/>
                <a:cs typeface="+mn-ea"/>
                <a:sym typeface="+mn-lt"/>
              </a:rPr>
              <a:t>您的内容打在这里，或通过复制您的文本后在此框中选择粘贴并选择只保留文字您的内容</a:t>
            </a:r>
            <a:endParaRPr lang="en-US" altLang="zh-CN" sz="1200" kern="0" dirty="0">
              <a:solidFill>
                <a:srgbClr val="080808"/>
              </a:solidFill>
              <a:latin typeface="+mn-lt"/>
              <a:ea typeface="+mn-ea"/>
              <a:cs typeface="+mn-ea"/>
              <a:sym typeface="+mn-lt"/>
            </a:endParaRPr>
          </a:p>
        </p:txBody>
      </p:sp>
      <p:sp>
        <p:nvSpPr>
          <p:cNvPr id="15" name="TextBox 48"/>
          <p:cNvSpPr txBox="1"/>
          <p:nvPr/>
        </p:nvSpPr>
        <p:spPr>
          <a:xfrm>
            <a:off x="3868170" y="3834760"/>
            <a:ext cx="3589332" cy="308993"/>
          </a:xfrm>
          <a:prstGeom prst="rect">
            <a:avLst/>
          </a:prstGeom>
          <a:noFill/>
        </p:spPr>
        <p:txBody>
          <a:bodyPr wrap="square" lIns="91438" tIns="45719" rIns="91438" bIns="45719" rtlCol="0">
            <a:spAutoFit/>
          </a:bodyPr>
          <a:lstStyle/>
          <a:p>
            <a:pPr fontAlgn="auto">
              <a:lnSpc>
                <a:spcPct val="130000"/>
              </a:lnSpc>
              <a:spcBef>
                <a:spcPts val="0"/>
              </a:spcBef>
              <a:spcAft>
                <a:spcPts val="0"/>
              </a:spcAft>
              <a:defRPr/>
            </a:pPr>
            <a:r>
              <a:rPr lang="zh-CN" altLang="en-US" sz="1200" kern="0" dirty="0">
                <a:solidFill>
                  <a:srgbClr val="080808"/>
                </a:solidFill>
                <a:latin typeface="+mn-lt"/>
                <a:ea typeface="+mn-ea"/>
                <a:cs typeface="+mn-ea"/>
                <a:sym typeface="+mn-lt"/>
              </a:rPr>
              <a:t>您的内容打在这里，或通过复制您的文本</a:t>
            </a:r>
            <a:endParaRPr lang="en-US" altLang="zh-CN" sz="1200" kern="0" dirty="0">
              <a:solidFill>
                <a:srgbClr val="080808"/>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25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50"/>
                                        <p:tgtEl>
                                          <p:spTgt spid="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1000"/>
                                        <p:tgtEl>
                                          <p:spTgt spid="7"/>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250"/>
                                        <p:tgtEl>
                                          <p:spTgt spid="11"/>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250"/>
                                        <p:tgtEl>
                                          <p:spTgt spid="14"/>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anim calcmode="lin" valueType="num">
                                      <p:cBhvr>
                                        <p:cTn id="41" dur="500" fill="hold"/>
                                        <p:tgtEl>
                                          <p:spTgt spid="13"/>
                                        </p:tgtEl>
                                        <p:attrNameLst>
                                          <p:attrName>ppt_x</p:attrName>
                                        </p:attrNameLst>
                                      </p:cBhvr>
                                      <p:tavLst>
                                        <p:tav tm="0">
                                          <p:val>
                                            <p:strVal val="#ppt_x"/>
                                          </p:val>
                                        </p:tav>
                                        <p:tav tm="100000">
                                          <p:val>
                                            <p:strVal val="#ppt_x"/>
                                          </p:val>
                                        </p:tav>
                                      </p:tavLst>
                                    </p:anim>
                                    <p:anim calcmode="lin" valueType="num">
                                      <p:cBhvr>
                                        <p:cTn id="42" dur="5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250"/>
                                        <p:tgtEl>
                                          <p:spTgt spid="10"/>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Freeform 6"/>
          <p:cNvSpPr/>
          <p:nvPr/>
        </p:nvSpPr>
        <p:spPr bwMode="auto">
          <a:xfrm>
            <a:off x="2687839" y="1794275"/>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6" name="Freeform 7"/>
          <p:cNvSpPr/>
          <p:nvPr/>
        </p:nvSpPr>
        <p:spPr bwMode="auto">
          <a:xfrm>
            <a:off x="2687839" y="2630091"/>
            <a:ext cx="196453" cy="370284"/>
          </a:xfrm>
          <a:custGeom>
            <a:avLst/>
            <a:gdLst>
              <a:gd name="T0" fmla="*/ 42323 w 68"/>
              <a:gd name="T1" fmla="*/ 0 h 128"/>
              <a:gd name="T2" fmla="*/ 219308 w 68"/>
              <a:gd name="T3" fmla="*/ 0 h 128"/>
              <a:gd name="T4" fmla="*/ 261630 w 68"/>
              <a:gd name="T5" fmla="*/ 42432 h 128"/>
              <a:gd name="T6" fmla="*/ 261630 w 68"/>
              <a:gd name="T7" fmla="*/ 493752 h 128"/>
              <a:gd name="T8" fmla="*/ 0 w 68"/>
              <a:gd name="T9" fmla="*/ 493752 h 128"/>
              <a:gd name="T10" fmla="*/ 0 w 68"/>
              <a:gd name="T11" fmla="*/ 42432 h 128"/>
              <a:gd name="T12" fmla="*/ 42323 w 68"/>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7" name="Freeform 8"/>
          <p:cNvSpPr/>
          <p:nvPr/>
        </p:nvSpPr>
        <p:spPr bwMode="auto">
          <a:xfrm>
            <a:off x="2940251" y="1794275"/>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8" name="Freeform 9"/>
          <p:cNvSpPr/>
          <p:nvPr/>
        </p:nvSpPr>
        <p:spPr bwMode="auto">
          <a:xfrm>
            <a:off x="3191471" y="1794275"/>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9" name="Freeform 10"/>
          <p:cNvSpPr/>
          <p:nvPr/>
        </p:nvSpPr>
        <p:spPr bwMode="auto">
          <a:xfrm>
            <a:off x="3440312" y="1794275"/>
            <a:ext cx="197644" cy="1206103"/>
          </a:xfrm>
          <a:custGeom>
            <a:avLst/>
            <a:gdLst>
              <a:gd name="T0" fmla="*/ 46418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6418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0" name="Freeform 11"/>
          <p:cNvSpPr/>
          <p:nvPr/>
        </p:nvSpPr>
        <p:spPr bwMode="auto">
          <a:xfrm>
            <a:off x="2940251" y="2378869"/>
            <a:ext cx="196453" cy="621506"/>
          </a:xfrm>
          <a:custGeom>
            <a:avLst/>
            <a:gdLst>
              <a:gd name="T0" fmla="*/ 42323 w 68"/>
              <a:gd name="T1" fmla="*/ 0 h 215"/>
              <a:gd name="T2" fmla="*/ 219308 w 68"/>
              <a:gd name="T3" fmla="*/ 0 h 215"/>
              <a:gd name="T4" fmla="*/ 261630 w 68"/>
              <a:gd name="T5" fmla="*/ 42463 h 215"/>
              <a:gd name="T6" fmla="*/ 261630 w 68"/>
              <a:gd name="T7" fmla="*/ 829955 h 215"/>
              <a:gd name="T8" fmla="*/ 0 w 68"/>
              <a:gd name="T9" fmla="*/ 829955 h 215"/>
              <a:gd name="T10" fmla="*/ 0 w 68"/>
              <a:gd name="T11" fmla="*/ 42463 h 215"/>
              <a:gd name="T12" fmla="*/ 42323 w 68"/>
              <a:gd name="T13" fmla="*/ 0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1" name="Freeform 12"/>
          <p:cNvSpPr/>
          <p:nvPr/>
        </p:nvSpPr>
        <p:spPr bwMode="auto">
          <a:xfrm>
            <a:off x="3191471" y="2118125"/>
            <a:ext cx="197644" cy="882253"/>
          </a:xfrm>
          <a:custGeom>
            <a:avLst/>
            <a:gdLst>
              <a:gd name="T0" fmla="*/ 42550 w 68"/>
              <a:gd name="T1" fmla="*/ 0 h 305"/>
              <a:gd name="T2" fmla="*/ 220486 w 68"/>
              <a:gd name="T3" fmla="*/ 0 h 305"/>
              <a:gd name="T4" fmla="*/ 263036 w 68"/>
              <a:gd name="T5" fmla="*/ 42464 h 305"/>
              <a:gd name="T6" fmla="*/ 263036 w 68"/>
              <a:gd name="T7" fmla="*/ 918765 h 305"/>
              <a:gd name="T8" fmla="*/ 263036 w 68"/>
              <a:gd name="T9" fmla="*/ 1177409 h 305"/>
              <a:gd name="T10" fmla="*/ 0 w 68"/>
              <a:gd name="T11" fmla="*/ 1177409 h 305"/>
              <a:gd name="T12" fmla="*/ 0 w 68"/>
              <a:gd name="T13" fmla="*/ 918765 h 305"/>
              <a:gd name="T14" fmla="*/ 0 w 68"/>
              <a:gd name="T15" fmla="*/ 42464 h 305"/>
              <a:gd name="T16" fmla="*/ 42550 w 68"/>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2" name="Freeform 13"/>
          <p:cNvSpPr/>
          <p:nvPr/>
        </p:nvSpPr>
        <p:spPr bwMode="auto">
          <a:xfrm>
            <a:off x="3440312" y="1946675"/>
            <a:ext cx="197644" cy="1053703"/>
          </a:xfrm>
          <a:custGeom>
            <a:avLst/>
            <a:gdLst>
              <a:gd name="T0" fmla="*/ 46418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6418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tx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3" name="Freeform 14"/>
          <p:cNvSpPr/>
          <p:nvPr/>
        </p:nvSpPr>
        <p:spPr bwMode="auto">
          <a:xfrm>
            <a:off x="4040389" y="1794275"/>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4" name="Freeform 15"/>
          <p:cNvSpPr/>
          <p:nvPr/>
        </p:nvSpPr>
        <p:spPr bwMode="auto">
          <a:xfrm>
            <a:off x="4291608" y="1794275"/>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5" name="Freeform 16"/>
          <p:cNvSpPr/>
          <p:nvPr/>
        </p:nvSpPr>
        <p:spPr bwMode="auto">
          <a:xfrm>
            <a:off x="4544021" y="1794275"/>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6" name="Freeform 17"/>
          <p:cNvSpPr/>
          <p:nvPr/>
        </p:nvSpPr>
        <p:spPr bwMode="auto">
          <a:xfrm>
            <a:off x="4796433" y="1794275"/>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7" name="Freeform 18"/>
          <p:cNvSpPr/>
          <p:nvPr/>
        </p:nvSpPr>
        <p:spPr bwMode="auto">
          <a:xfrm>
            <a:off x="4040389" y="2821782"/>
            <a:ext cx="196453" cy="178594"/>
          </a:xfrm>
          <a:custGeom>
            <a:avLst/>
            <a:gdLst>
              <a:gd name="T0" fmla="*/ 42323 w 68"/>
              <a:gd name="T1" fmla="*/ 0 h 62"/>
              <a:gd name="T2" fmla="*/ 219308 w 68"/>
              <a:gd name="T3" fmla="*/ 0 h 62"/>
              <a:gd name="T4" fmla="*/ 261630 w 68"/>
              <a:gd name="T5" fmla="*/ 42428 h 62"/>
              <a:gd name="T6" fmla="*/ 261630 w 68"/>
              <a:gd name="T7" fmla="*/ 239139 h 62"/>
              <a:gd name="T8" fmla="*/ 0 w 68"/>
              <a:gd name="T9" fmla="*/ 239139 h 62"/>
              <a:gd name="T10" fmla="*/ 0 w 68"/>
              <a:gd name="T11" fmla="*/ 42428 h 62"/>
              <a:gd name="T12" fmla="*/ 42323 w 68"/>
              <a:gd name="T13" fmla="*/ 0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8" name="Freeform 19"/>
          <p:cNvSpPr/>
          <p:nvPr/>
        </p:nvSpPr>
        <p:spPr bwMode="auto">
          <a:xfrm>
            <a:off x="4291608" y="2383632"/>
            <a:ext cx="197644" cy="616744"/>
          </a:xfrm>
          <a:custGeom>
            <a:avLst/>
            <a:gdLst>
              <a:gd name="T0" fmla="*/ 42550 w 68"/>
              <a:gd name="T1" fmla="*/ 0 h 213"/>
              <a:gd name="T2" fmla="*/ 220486 w 68"/>
              <a:gd name="T3" fmla="*/ 0 h 213"/>
              <a:gd name="T4" fmla="*/ 263036 w 68"/>
              <a:gd name="T5" fmla="*/ 42498 h 213"/>
              <a:gd name="T6" fmla="*/ 263036 w 68"/>
              <a:gd name="T7" fmla="*/ 822921 h 213"/>
              <a:gd name="T8" fmla="*/ 0 w 68"/>
              <a:gd name="T9" fmla="*/ 822921 h 213"/>
              <a:gd name="T10" fmla="*/ 0 w 68"/>
              <a:gd name="T11" fmla="*/ 42498 h 213"/>
              <a:gd name="T12" fmla="*/ 42550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19" name="Freeform 20"/>
          <p:cNvSpPr/>
          <p:nvPr/>
        </p:nvSpPr>
        <p:spPr bwMode="auto">
          <a:xfrm>
            <a:off x="4544021" y="1946675"/>
            <a:ext cx="197644" cy="1053703"/>
          </a:xfrm>
          <a:custGeom>
            <a:avLst/>
            <a:gdLst>
              <a:gd name="T0" fmla="*/ 42550 w 68"/>
              <a:gd name="T1" fmla="*/ 0 h 364"/>
              <a:gd name="T2" fmla="*/ 220486 w 68"/>
              <a:gd name="T3" fmla="*/ 0 h 364"/>
              <a:gd name="T4" fmla="*/ 263036 w 68"/>
              <a:gd name="T5" fmla="*/ 42468 h 364"/>
              <a:gd name="T6" fmla="*/ 263036 w 68"/>
              <a:gd name="T7" fmla="*/ 918847 h 364"/>
              <a:gd name="T8" fmla="*/ 263036 w 68"/>
              <a:gd name="T9" fmla="*/ 1405295 h 364"/>
              <a:gd name="T10" fmla="*/ 0 w 68"/>
              <a:gd name="T11" fmla="*/ 1405295 h 364"/>
              <a:gd name="T12" fmla="*/ 0 w 68"/>
              <a:gd name="T13" fmla="*/ 918847 h 364"/>
              <a:gd name="T14" fmla="*/ 0 w 68"/>
              <a:gd name="T15" fmla="*/ 42468 h 364"/>
              <a:gd name="T16" fmla="*/ 42550 w 68"/>
              <a:gd name="T17" fmla="*/ 0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0" name="Freeform 21"/>
          <p:cNvSpPr/>
          <p:nvPr/>
        </p:nvSpPr>
        <p:spPr bwMode="auto">
          <a:xfrm>
            <a:off x="4796433" y="2537225"/>
            <a:ext cx="196454" cy="463153"/>
          </a:xfrm>
          <a:custGeom>
            <a:avLst/>
            <a:gdLst>
              <a:gd name="T0" fmla="*/ 42550 w 68"/>
              <a:gd name="T1" fmla="*/ 0 h 160"/>
              <a:gd name="T2" fmla="*/ 220486 w 68"/>
              <a:gd name="T3" fmla="*/ 0 h 160"/>
              <a:gd name="T4" fmla="*/ 263036 w 68"/>
              <a:gd name="T5" fmla="*/ 42456 h 160"/>
              <a:gd name="T6" fmla="*/ 263036 w 68"/>
              <a:gd name="T7" fmla="*/ 617543 h 160"/>
              <a:gd name="T8" fmla="*/ 0 w 68"/>
              <a:gd name="T9" fmla="*/ 617543 h 160"/>
              <a:gd name="T10" fmla="*/ 0 w 68"/>
              <a:gd name="T11" fmla="*/ 42456 h 160"/>
              <a:gd name="T12" fmla="*/ 42550 w 68"/>
              <a:gd name="T13" fmla="*/ 0 h 1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1" name="Freeform 22"/>
          <p:cNvSpPr/>
          <p:nvPr/>
        </p:nvSpPr>
        <p:spPr bwMode="auto">
          <a:xfrm>
            <a:off x="5386983" y="1794275"/>
            <a:ext cx="19645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2" name="Freeform 23"/>
          <p:cNvSpPr/>
          <p:nvPr/>
        </p:nvSpPr>
        <p:spPr bwMode="auto">
          <a:xfrm>
            <a:off x="5639397" y="1794275"/>
            <a:ext cx="19526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3" name="Freeform 24"/>
          <p:cNvSpPr/>
          <p:nvPr/>
        </p:nvSpPr>
        <p:spPr bwMode="auto">
          <a:xfrm>
            <a:off x="5890620" y="1794275"/>
            <a:ext cx="196453"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4" name="Freeform 25"/>
          <p:cNvSpPr/>
          <p:nvPr/>
        </p:nvSpPr>
        <p:spPr bwMode="auto">
          <a:xfrm>
            <a:off x="6141840" y="1794275"/>
            <a:ext cx="197644"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5" name="Freeform 26"/>
          <p:cNvSpPr/>
          <p:nvPr/>
        </p:nvSpPr>
        <p:spPr bwMode="auto">
          <a:xfrm>
            <a:off x="6141840" y="1941912"/>
            <a:ext cx="197644" cy="1058465"/>
          </a:xfrm>
          <a:custGeom>
            <a:avLst/>
            <a:gdLst>
              <a:gd name="T0" fmla="*/ 42550 w 68"/>
              <a:gd name="T1" fmla="*/ 0 h 366"/>
              <a:gd name="T2" fmla="*/ 220486 w 68"/>
              <a:gd name="T3" fmla="*/ 0 h 366"/>
              <a:gd name="T4" fmla="*/ 263036 w 68"/>
              <a:gd name="T5" fmla="*/ 42447 h 366"/>
              <a:gd name="T6" fmla="*/ 263036 w 68"/>
              <a:gd name="T7" fmla="*/ 918399 h 366"/>
              <a:gd name="T8" fmla="*/ 263036 w 68"/>
              <a:gd name="T9" fmla="*/ 1412328 h 366"/>
              <a:gd name="T10" fmla="*/ 0 w 68"/>
              <a:gd name="T11" fmla="*/ 1412328 h 366"/>
              <a:gd name="T12" fmla="*/ 0 w 68"/>
              <a:gd name="T13" fmla="*/ 918399 h 366"/>
              <a:gd name="T14" fmla="*/ 0 w 68"/>
              <a:gd name="T15" fmla="*/ 42447 h 366"/>
              <a:gd name="T16" fmla="*/ 42550 w 68"/>
              <a:gd name="T17" fmla="*/ 0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29" name="Freeform 27"/>
          <p:cNvSpPr/>
          <p:nvPr/>
        </p:nvSpPr>
        <p:spPr bwMode="auto">
          <a:xfrm>
            <a:off x="5890620" y="2138364"/>
            <a:ext cx="196453" cy="862013"/>
          </a:xfrm>
          <a:custGeom>
            <a:avLst/>
            <a:gdLst>
              <a:gd name="T0" fmla="*/ 42323 w 68"/>
              <a:gd name="T1" fmla="*/ 0 h 298"/>
              <a:gd name="T2" fmla="*/ 219308 w 68"/>
              <a:gd name="T3" fmla="*/ 0 h 298"/>
              <a:gd name="T4" fmla="*/ 261630 w 68"/>
              <a:gd name="T5" fmla="*/ 42475 h 298"/>
              <a:gd name="T6" fmla="*/ 261630 w 68"/>
              <a:gd name="T7" fmla="*/ 919000 h 298"/>
              <a:gd name="T8" fmla="*/ 261630 w 68"/>
              <a:gd name="T9" fmla="*/ 1150681 h 298"/>
              <a:gd name="T10" fmla="*/ 0 w 68"/>
              <a:gd name="T11" fmla="*/ 1150681 h 298"/>
              <a:gd name="T12" fmla="*/ 0 w 68"/>
              <a:gd name="T13" fmla="*/ 919000 h 298"/>
              <a:gd name="T14" fmla="*/ 0 w 68"/>
              <a:gd name="T15" fmla="*/ 42475 h 298"/>
              <a:gd name="T16" fmla="*/ 42323 w 6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0" name="Freeform 28"/>
          <p:cNvSpPr/>
          <p:nvPr/>
        </p:nvSpPr>
        <p:spPr bwMode="auto">
          <a:xfrm>
            <a:off x="5639397" y="2383632"/>
            <a:ext cx="195263" cy="616744"/>
          </a:xfrm>
          <a:custGeom>
            <a:avLst/>
            <a:gdLst>
              <a:gd name="T0" fmla="*/ 42323 w 68"/>
              <a:gd name="T1" fmla="*/ 0 h 213"/>
              <a:gd name="T2" fmla="*/ 219308 w 68"/>
              <a:gd name="T3" fmla="*/ 0 h 213"/>
              <a:gd name="T4" fmla="*/ 261630 w 68"/>
              <a:gd name="T5" fmla="*/ 42498 h 213"/>
              <a:gd name="T6" fmla="*/ 261630 w 68"/>
              <a:gd name="T7" fmla="*/ 822921 h 213"/>
              <a:gd name="T8" fmla="*/ 0 w 68"/>
              <a:gd name="T9" fmla="*/ 822921 h 213"/>
              <a:gd name="T10" fmla="*/ 0 w 68"/>
              <a:gd name="T11" fmla="*/ 42498 h 213"/>
              <a:gd name="T12" fmla="*/ 42323 w 68"/>
              <a:gd name="T13" fmla="*/ 0 h 2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1" name="Freeform 29"/>
          <p:cNvSpPr/>
          <p:nvPr/>
        </p:nvSpPr>
        <p:spPr bwMode="auto">
          <a:xfrm>
            <a:off x="5386983" y="2638425"/>
            <a:ext cx="196454" cy="361950"/>
          </a:xfrm>
          <a:custGeom>
            <a:avLst/>
            <a:gdLst>
              <a:gd name="T0" fmla="*/ 42550 w 68"/>
              <a:gd name="T1" fmla="*/ 0 h 125"/>
              <a:gd name="T2" fmla="*/ 220486 w 68"/>
              <a:gd name="T3" fmla="*/ 0 h 125"/>
              <a:gd name="T4" fmla="*/ 263036 w 68"/>
              <a:gd name="T5" fmla="*/ 42460 h 125"/>
              <a:gd name="T6" fmla="*/ 263036 w 68"/>
              <a:gd name="T7" fmla="*/ 482499 h 125"/>
              <a:gd name="T8" fmla="*/ 0 w 68"/>
              <a:gd name="T9" fmla="*/ 482499 h 125"/>
              <a:gd name="T10" fmla="*/ 0 w 68"/>
              <a:gd name="T11" fmla="*/ 42460 h 125"/>
              <a:gd name="T12" fmla="*/ 42550 w 68"/>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2" name="Freeform 30"/>
          <p:cNvSpPr/>
          <p:nvPr/>
        </p:nvSpPr>
        <p:spPr bwMode="auto">
          <a:xfrm>
            <a:off x="6806208" y="1794275"/>
            <a:ext cx="196454" cy="1206103"/>
          </a:xfrm>
          <a:custGeom>
            <a:avLst/>
            <a:gdLst>
              <a:gd name="T0" fmla="*/ 42550 w 68"/>
              <a:gd name="T1" fmla="*/ 0 h 417"/>
              <a:gd name="T2" fmla="*/ 216618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3" name="Freeform 31"/>
          <p:cNvSpPr/>
          <p:nvPr/>
        </p:nvSpPr>
        <p:spPr bwMode="auto">
          <a:xfrm>
            <a:off x="7055051" y="1794275"/>
            <a:ext cx="196453" cy="1206103"/>
          </a:xfrm>
          <a:custGeom>
            <a:avLst/>
            <a:gdLst>
              <a:gd name="T0" fmla="*/ 42550 w 68"/>
              <a:gd name="T1" fmla="*/ 0 h 417"/>
              <a:gd name="T2" fmla="*/ 220486 w 68"/>
              <a:gd name="T3" fmla="*/ 0 h 417"/>
              <a:gd name="T4" fmla="*/ 263036 w 68"/>
              <a:gd name="T5" fmla="*/ 42451 h 417"/>
              <a:gd name="T6" fmla="*/ 263036 w 68"/>
              <a:gd name="T7" fmla="*/ 918479 h 417"/>
              <a:gd name="T8" fmla="*/ 263036 w 68"/>
              <a:gd name="T9" fmla="*/ 1609267 h 417"/>
              <a:gd name="T10" fmla="*/ 0 w 68"/>
              <a:gd name="T11" fmla="*/ 1609267 h 417"/>
              <a:gd name="T12" fmla="*/ 0 w 68"/>
              <a:gd name="T13" fmla="*/ 918479 h 417"/>
              <a:gd name="T14" fmla="*/ 0 w 68"/>
              <a:gd name="T15" fmla="*/ 42451 h 417"/>
              <a:gd name="T16" fmla="*/ 42550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4" name="Freeform 32"/>
          <p:cNvSpPr/>
          <p:nvPr/>
        </p:nvSpPr>
        <p:spPr bwMode="auto">
          <a:xfrm>
            <a:off x="7306270" y="1794275"/>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5" name="Freeform 33"/>
          <p:cNvSpPr/>
          <p:nvPr/>
        </p:nvSpPr>
        <p:spPr bwMode="auto">
          <a:xfrm>
            <a:off x="7558683" y="1794275"/>
            <a:ext cx="196454" cy="1206103"/>
          </a:xfrm>
          <a:custGeom>
            <a:avLst/>
            <a:gdLst>
              <a:gd name="T0" fmla="*/ 42323 w 68"/>
              <a:gd name="T1" fmla="*/ 0 h 417"/>
              <a:gd name="T2" fmla="*/ 219308 w 68"/>
              <a:gd name="T3" fmla="*/ 0 h 417"/>
              <a:gd name="T4" fmla="*/ 261630 w 68"/>
              <a:gd name="T5" fmla="*/ 42451 h 417"/>
              <a:gd name="T6" fmla="*/ 261630 w 68"/>
              <a:gd name="T7" fmla="*/ 918479 h 417"/>
              <a:gd name="T8" fmla="*/ 261630 w 68"/>
              <a:gd name="T9" fmla="*/ 1609267 h 417"/>
              <a:gd name="T10" fmla="*/ 0 w 68"/>
              <a:gd name="T11" fmla="*/ 1609267 h 417"/>
              <a:gd name="T12" fmla="*/ 0 w 68"/>
              <a:gd name="T13" fmla="*/ 918479 h 417"/>
              <a:gd name="T14" fmla="*/ 0 w 68"/>
              <a:gd name="T15" fmla="*/ 42451 h 417"/>
              <a:gd name="T16" fmla="*/ 42323 w 68"/>
              <a:gd name="T17" fmla="*/ 0 h 4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D9D9D9"/>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6" name="Freeform 34"/>
          <p:cNvSpPr/>
          <p:nvPr/>
        </p:nvSpPr>
        <p:spPr bwMode="auto">
          <a:xfrm>
            <a:off x="7558683" y="1952625"/>
            <a:ext cx="196454" cy="1047750"/>
          </a:xfrm>
          <a:custGeom>
            <a:avLst/>
            <a:gdLst>
              <a:gd name="T0" fmla="*/ 42323 w 68"/>
              <a:gd name="T1" fmla="*/ 0 h 362"/>
              <a:gd name="T2" fmla="*/ 219308 w 68"/>
              <a:gd name="T3" fmla="*/ 0 h 362"/>
              <a:gd name="T4" fmla="*/ 261630 w 68"/>
              <a:gd name="T5" fmla="*/ 42446 h 362"/>
              <a:gd name="T6" fmla="*/ 261630 w 68"/>
              <a:gd name="T7" fmla="*/ 918374 h 362"/>
              <a:gd name="T8" fmla="*/ 261630 w 68"/>
              <a:gd name="T9" fmla="*/ 1396855 h 362"/>
              <a:gd name="T10" fmla="*/ 0 w 68"/>
              <a:gd name="T11" fmla="*/ 1396855 h 362"/>
              <a:gd name="T12" fmla="*/ 0 w 68"/>
              <a:gd name="T13" fmla="*/ 918374 h 362"/>
              <a:gd name="T14" fmla="*/ 0 w 68"/>
              <a:gd name="T15" fmla="*/ 42446 h 362"/>
              <a:gd name="T16" fmla="*/ 42323 w 68"/>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tx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7" name="Freeform 35"/>
          <p:cNvSpPr/>
          <p:nvPr/>
        </p:nvSpPr>
        <p:spPr bwMode="auto">
          <a:xfrm>
            <a:off x="7306270" y="2045496"/>
            <a:ext cx="196454" cy="954881"/>
          </a:xfrm>
          <a:custGeom>
            <a:avLst/>
            <a:gdLst>
              <a:gd name="T0" fmla="*/ 42323 w 68"/>
              <a:gd name="T1" fmla="*/ 0 h 330"/>
              <a:gd name="T2" fmla="*/ 219308 w 68"/>
              <a:gd name="T3" fmla="*/ 0 h 330"/>
              <a:gd name="T4" fmla="*/ 261630 w 68"/>
              <a:gd name="T5" fmla="*/ 42482 h 330"/>
              <a:gd name="T6" fmla="*/ 261630 w 68"/>
              <a:gd name="T7" fmla="*/ 919165 h 330"/>
              <a:gd name="T8" fmla="*/ 261630 w 68"/>
              <a:gd name="T9" fmla="*/ 1274472 h 330"/>
              <a:gd name="T10" fmla="*/ 0 w 68"/>
              <a:gd name="T11" fmla="*/ 1274472 h 330"/>
              <a:gd name="T12" fmla="*/ 0 w 68"/>
              <a:gd name="T13" fmla="*/ 919165 h 330"/>
              <a:gd name="T14" fmla="*/ 0 w 68"/>
              <a:gd name="T15" fmla="*/ 42482 h 330"/>
              <a:gd name="T16" fmla="*/ 42323 w 68"/>
              <a:gd name="T17" fmla="*/ 0 h 3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bg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8" name="Freeform 36"/>
          <p:cNvSpPr/>
          <p:nvPr/>
        </p:nvSpPr>
        <p:spPr bwMode="auto">
          <a:xfrm>
            <a:off x="7055051" y="2743202"/>
            <a:ext cx="196453" cy="257175"/>
          </a:xfrm>
          <a:custGeom>
            <a:avLst/>
            <a:gdLst>
              <a:gd name="T0" fmla="*/ 42550 w 68"/>
              <a:gd name="T1" fmla="*/ 0 h 89"/>
              <a:gd name="T2" fmla="*/ 220486 w 68"/>
              <a:gd name="T3" fmla="*/ 0 h 89"/>
              <a:gd name="T4" fmla="*/ 263036 w 68"/>
              <a:gd name="T5" fmla="*/ 42422 h 89"/>
              <a:gd name="T6" fmla="*/ 263036 w 68"/>
              <a:gd name="T7" fmla="*/ 343235 h 89"/>
              <a:gd name="T8" fmla="*/ 0 w 68"/>
              <a:gd name="T9" fmla="*/ 343235 h 89"/>
              <a:gd name="T10" fmla="*/ 0 w 68"/>
              <a:gd name="T11" fmla="*/ 42422 h 89"/>
              <a:gd name="T12" fmla="*/ 42550 w 68"/>
              <a:gd name="T13" fmla="*/ 0 h 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tx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39" name="Freeform 37"/>
          <p:cNvSpPr/>
          <p:nvPr/>
        </p:nvSpPr>
        <p:spPr bwMode="auto">
          <a:xfrm>
            <a:off x="6806208" y="2265762"/>
            <a:ext cx="196454" cy="734615"/>
          </a:xfrm>
          <a:custGeom>
            <a:avLst/>
            <a:gdLst>
              <a:gd name="T0" fmla="*/ 42550 w 68"/>
              <a:gd name="T1" fmla="*/ 0 h 254"/>
              <a:gd name="T2" fmla="*/ 216618 w 68"/>
              <a:gd name="T3" fmla="*/ 0 h 254"/>
              <a:gd name="T4" fmla="*/ 263036 w 68"/>
              <a:gd name="T5" fmla="*/ 42461 h 254"/>
              <a:gd name="T6" fmla="*/ 263036 w 68"/>
              <a:gd name="T7" fmla="*/ 918710 h 254"/>
              <a:gd name="T8" fmla="*/ 263036 w 68"/>
              <a:gd name="T9" fmla="*/ 980472 h 254"/>
              <a:gd name="T10" fmla="*/ 0 w 68"/>
              <a:gd name="T11" fmla="*/ 980472 h 254"/>
              <a:gd name="T12" fmla="*/ 0 w 68"/>
              <a:gd name="T13" fmla="*/ 918710 h 254"/>
              <a:gd name="T14" fmla="*/ 0 w 68"/>
              <a:gd name="T15" fmla="*/ 42461 h 254"/>
              <a:gd name="T16" fmla="*/ 42550 w 68"/>
              <a:gd name="T17" fmla="*/ 0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bg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40" name="Oval 38"/>
          <p:cNvSpPr>
            <a:spLocks noChangeArrowheads="1"/>
          </p:cNvSpPr>
          <p:nvPr/>
        </p:nvSpPr>
        <p:spPr bwMode="auto">
          <a:xfrm>
            <a:off x="2908104" y="3201593"/>
            <a:ext cx="497681" cy="500063"/>
          </a:xfrm>
          <a:prstGeom prst="ellipse">
            <a:avLst/>
          </a:prstGeom>
          <a:noFill/>
          <a:ln w="63500">
            <a:solidFill>
              <a:schemeClr val="bg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endParaRPr lang="zh-CN" altLang="en-US" sz="1425">
              <a:solidFill>
                <a:srgbClr val="63AECE"/>
              </a:solidFill>
              <a:latin typeface="+mn-lt"/>
              <a:ea typeface="+mn-ea"/>
              <a:cs typeface="+mn-ea"/>
              <a:sym typeface="+mn-lt"/>
            </a:endParaRPr>
          </a:p>
        </p:txBody>
      </p:sp>
      <p:sp>
        <p:nvSpPr>
          <p:cNvPr id="41" name="Freeform 39"/>
          <p:cNvSpPr>
            <a:spLocks noEditPoints="1"/>
          </p:cNvSpPr>
          <p:nvPr/>
        </p:nvSpPr>
        <p:spPr bwMode="auto">
          <a:xfrm>
            <a:off x="3025976" y="3318273"/>
            <a:ext cx="264319" cy="267890"/>
          </a:xfrm>
          <a:custGeom>
            <a:avLst/>
            <a:gdLst>
              <a:gd name="T0" fmla="*/ 265654 w 57"/>
              <a:gd name="T1" fmla="*/ 55343 h 58"/>
              <a:gd name="T2" fmla="*/ 24712 w 57"/>
              <a:gd name="T3" fmla="*/ 135283 h 58"/>
              <a:gd name="T4" fmla="*/ 30890 w 57"/>
              <a:gd name="T5" fmla="*/ 153731 h 58"/>
              <a:gd name="T6" fmla="*/ 37068 w 57"/>
              <a:gd name="T7" fmla="*/ 184477 h 58"/>
              <a:gd name="T8" fmla="*/ 43246 w 57"/>
              <a:gd name="T9" fmla="*/ 215223 h 58"/>
              <a:gd name="T10" fmla="*/ 61780 w 57"/>
              <a:gd name="T11" fmla="*/ 239820 h 58"/>
              <a:gd name="T12" fmla="*/ 74136 w 57"/>
              <a:gd name="T13" fmla="*/ 252119 h 58"/>
              <a:gd name="T14" fmla="*/ 80314 w 57"/>
              <a:gd name="T15" fmla="*/ 301313 h 58"/>
              <a:gd name="T16" fmla="*/ 98848 w 57"/>
              <a:gd name="T17" fmla="*/ 319761 h 58"/>
              <a:gd name="T18" fmla="*/ 105026 w 57"/>
              <a:gd name="T19" fmla="*/ 313611 h 58"/>
              <a:gd name="T20" fmla="*/ 111204 w 57"/>
              <a:gd name="T21" fmla="*/ 289014 h 58"/>
              <a:gd name="T22" fmla="*/ 123560 w 57"/>
              <a:gd name="T23" fmla="*/ 252119 h 58"/>
              <a:gd name="T24" fmla="*/ 148272 w 57"/>
              <a:gd name="T25" fmla="*/ 221373 h 58"/>
              <a:gd name="T26" fmla="*/ 160628 w 57"/>
              <a:gd name="T27" fmla="*/ 202925 h 58"/>
              <a:gd name="T28" fmla="*/ 135916 w 57"/>
              <a:gd name="T29" fmla="*/ 184477 h 58"/>
              <a:gd name="T30" fmla="*/ 117382 w 57"/>
              <a:gd name="T31" fmla="*/ 178328 h 58"/>
              <a:gd name="T32" fmla="*/ 98848 w 57"/>
              <a:gd name="T33" fmla="*/ 159880 h 58"/>
              <a:gd name="T34" fmla="*/ 74136 w 57"/>
              <a:gd name="T35" fmla="*/ 147582 h 58"/>
              <a:gd name="T36" fmla="*/ 49424 w 57"/>
              <a:gd name="T37" fmla="*/ 147582 h 58"/>
              <a:gd name="T38" fmla="*/ 37068 w 57"/>
              <a:gd name="T39" fmla="*/ 135283 h 58"/>
              <a:gd name="T40" fmla="*/ 37068 w 57"/>
              <a:gd name="T41" fmla="*/ 110686 h 58"/>
              <a:gd name="T42" fmla="*/ 24712 w 57"/>
              <a:gd name="T43" fmla="*/ 116836 h 58"/>
              <a:gd name="T44" fmla="*/ 37068 w 57"/>
              <a:gd name="T45" fmla="*/ 92239 h 58"/>
              <a:gd name="T46" fmla="*/ 55602 w 57"/>
              <a:gd name="T47" fmla="*/ 92239 h 58"/>
              <a:gd name="T48" fmla="*/ 67958 w 57"/>
              <a:gd name="T49" fmla="*/ 79940 h 58"/>
              <a:gd name="T50" fmla="*/ 92670 w 57"/>
              <a:gd name="T51" fmla="*/ 55343 h 58"/>
              <a:gd name="T52" fmla="*/ 98848 w 57"/>
              <a:gd name="T53" fmla="*/ 49194 h 58"/>
              <a:gd name="T54" fmla="*/ 129738 w 57"/>
              <a:gd name="T55" fmla="*/ 36895 h 58"/>
              <a:gd name="T56" fmla="*/ 105026 w 57"/>
              <a:gd name="T57" fmla="*/ 24597 h 58"/>
              <a:gd name="T58" fmla="*/ 98848 w 57"/>
              <a:gd name="T59" fmla="*/ 24597 h 58"/>
              <a:gd name="T60" fmla="*/ 148272 w 57"/>
              <a:gd name="T61" fmla="*/ 6149 h 58"/>
              <a:gd name="T62" fmla="*/ 166806 w 57"/>
              <a:gd name="T63" fmla="*/ 18448 h 58"/>
              <a:gd name="T64" fmla="*/ 253298 w 57"/>
              <a:gd name="T65" fmla="*/ 18448 h 58"/>
              <a:gd name="T66" fmla="*/ 240942 w 57"/>
              <a:gd name="T67" fmla="*/ 36895 h 58"/>
              <a:gd name="T68" fmla="*/ 259476 w 57"/>
              <a:gd name="T69" fmla="*/ 61492 h 58"/>
              <a:gd name="T70" fmla="*/ 271832 w 57"/>
              <a:gd name="T71" fmla="*/ 61492 h 58"/>
              <a:gd name="T72" fmla="*/ 284188 w 57"/>
              <a:gd name="T73" fmla="*/ 55343 h 58"/>
              <a:gd name="T74" fmla="*/ 296544 w 57"/>
              <a:gd name="T75" fmla="*/ 73791 h 58"/>
              <a:gd name="T76" fmla="*/ 308900 w 57"/>
              <a:gd name="T77" fmla="*/ 79940 h 58"/>
              <a:gd name="T78" fmla="*/ 290366 w 57"/>
              <a:gd name="T79" fmla="*/ 86089 h 58"/>
              <a:gd name="T80" fmla="*/ 271832 w 57"/>
              <a:gd name="T81" fmla="*/ 73791 h 58"/>
              <a:gd name="T82" fmla="*/ 247120 w 57"/>
              <a:gd name="T83" fmla="*/ 73791 h 58"/>
              <a:gd name="T84" fmla="*/ 222408 w 57"/>
              <a:gd name="T85" fmla="*/ 92239 h 58"/>
              <a:gd name="T86" fmla="*/ 210052 w 57"/>
              <a:gd name="T87" fmla="*/ 122985 h 58"/>
              <a:gd name="T88" fmla="*/ 222408 w 57"/>
              <a:gd name="T89" fmla="*/ 153731 h 58"/>
              <a:gd name="T90" fmla="*/ 247120 w 57"/>
              <a:gd name="T91" fmla="*/ 166030 h 58"/>
              <a:gd name="T92" fmla="*/ 278010 w 57"/>
              <a:gd name="T93" fmla="*/ 166030 h 58"/>
              <a:gd name="T94" fmla="*/ 290366 w 57"/>
              <a:gd name="T95" fmla="*/ 184477 h 58"/>
              <a:gd name="T96" fmla="*/ 290366 w 57"/>
              <a:gd name="T97" fmla="*/ 215223 h 58"/>
              <a:gd name="T98" fmla="*/ 290366 w 57"/>
              <a:gd name="T99" fmla="*/ 245970 h 58"/>
              <a:gd name="T100" fmla="*/ 308900 w 57"/>
              <a:gd name="T101" fmla="*/ 276716 h 58"/>
              <a:gd name="T102" fmla="*/ 327434 w 57"/>
              <a:gd name="T103" fmla="*/ 252119 h 58"/>
              <a:gd name="T104" fmla="*/ 345968 w 57"/>
              <a:gd name="T105" fmla="*/ 209074 h 58"/>
              <a:gd name="T106" fmla="*/ 345968 w 57"/>
              <a:gd name="T107" fmla="*/ 159880 h 58"/>
              <a:gd name="T108" fmla="*/ 333612 w 57"/>
              <a:gd name="T109" fmla="*/ 116836 h 58"/>
              <a:gd name="T110" fmla="*/ 321256 w 57"/>
              <a:gd name="T111" fmla="*/ 98388 h 58"/>
              <a:gd name="T112" fmla="*/ 339790 w 57"/>
              <a:gd name="T113" fmla="*/ 122985 h 58"/>
              <a:gd name="T114" fmla="*/ 240942 w 57"/>
              <a:gd name="T115" fmla="*/ 30746 h 58"/>
              <a:gd name="T116" fmla="*/ 228586 w 57"/>
              <a:gd name="T117" fmla="*/ 18448 h 58"/>
              <a:gd name="T118" fmla="*/ 234764 w 57"/>
              <a:gd name="T119" fmla="*/ 30746 h 58"/>
              <a:gd name="T120" fmla="*/ 222408 w 57"/>
              <a:gd name="T121" fmla="*/ 12298 h 58"/>
              <a:gd name="T122" fmla="*/ 333612 w 57"/>
              <a:gd name="T123" fmla="*/ 252119 h 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42" name="Oval 40"/>
          <p:cNvSpPr>
            <a:spLocks noChangeArrowheads="1"/>
          </p:cNvSpPr>
          <p:nvPr/>
        </p:nvSpPr>
        <p:spPr bwMode="auto">
          <a:xfrm>
            <a:off x="4265416" y="3201593"/>
            <a:ext cx="500063" cy="500063"/>
          </a:xfrm>
          <a:prstGeom prst="ellipse">
            <a:avLst/>
          </a:prstGeom>
          <a:noFill/>
          <a:ln w="63500">
            <a:solidFill>
              <a:schemeClr val="tx1"/>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endParaRPr lang="zh-CN" altLang="en-US" sz="1425">
              <a:solidFill>
                <a:srgbClr val="63AECE"/>
              </a:solidFill>
              <a:latin typeface="+mn-lt"/>
              <a:ea typeface="+mn-ea"/>
              <a:cs typeface="+mn-ea"/>
              <a:sym typeface="+mn-lt"/>
            </a:endParaRPr>
          </a:p>
        </p:txBody>
      </p:sp>
      <p:sp>
        <p:nvSpPr>
          <p:cNvPr id="43" name="Oval 42"/>
          <p:cNvSpPr>
            <a:spLocks noChangeArrowheads="1"/>
          </p:cNvSpPr>
          <p:nvPr/>
        </p:nvSpPr>
        <p:spPr bwMode="auto">
          <a:xfrm>
            <a:off x="7020523" y="3201593"/>
            <a:ext cx="497681" cy="500063"/>
          </a:xfrm>
          <a:prstGeom prst="ellipse">
            <a:avLst/>
          </a:prstGeom>
          <a:noFill/>
          <a:ln w="63500">
            <a:solidFill>
              <a:schemeClr val="tx2"/>
            </a:solidFill>
            <a:miter lim="800000"/>
          </a:ln>
        </p:spPr>
        <p:txBody>
          <a:bodyPr lIns="60755" tIns="30377" rIns="60755" bIns="30377"/>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endParaRPr lang="zh-CN" altLang="en-US" sz="1425">
              <a:solidFill>
                <a:srgbClr val="63AECE"/>
              </a:solidFill>
              <a:latin typeface="+mn-lt"/>
              <a:ea typeface="+mn-ea"/>
              <a:cs typeface="+mn-ea"/>
              <a:sym typeface="+mn-lt"/>
            </a:endParaRPr>
          </a:p>
        </p:txBody>
      </p:sp>
      <p:sp>
        <p:nvSpPr>
          <p:cNvPr id="44" name="Freeform 44"/>
          <p:cNvSpPr>
            <a:spLocks noEditPoints="1"/>
          </p:cNvSpPr>
          <p:nvPr/>
        </p:nvSpPr>
        <p:spPr bwMode="auto">
          <a:xfrm>
            <a:off x="4372571" y="3327798"/>
            <a:ext cx="285750" cy="248840"/>
          </a:xfrm>
          <a:custGeom>
            <a:avLst/>
            <a:gdLst>
              <a:gd name="T0" fmla="*/ 252154 w 62"/>
              <a:gd name="T1" fmla="*/ 190582 h 54"/>
              <a:gd name="T2" fmla="*/ 209103 w 62"/>
              <a:gd name="T3" fmla="*/ 141399 h 54"/>
              <a:gd name="T4" fmla="*/ 202953 w 62"/>
              <a:gd name="T5" fmla="*/ 104513 h 54"/>
              <a:gd name="T6" fmla="*/ 184503 w 62"/>
              <a:gd name="T7" fmla="*/ 122956 h 54"/>
              <a:gd name="T8" fmla="*/ 141452 w 62"/>
              <a:gd name="T9" fmla="*/ 79921 h 54"/>
              <a:gd name="T10" fmla="*/ 110702 w 62"/>
              <a:gd name="T11" fmla="*/ 104513 h 54"/>
              <a:gd name="T12" fmla="*/ 43051 w 62"/>
              <a:gd name="T13" fmla="*/ 104513 h 54"/>
              <a:gd name="T14" fmla="*/ 43051 w 62"/>
              <a:gd name="T15" fmla="*/ 141399 h 54"/>
              <a:gd name="T16" fmla="*/ 0 w 62"/>
              <a:gd name="T17" fmla="*/ 190582 h 54"/>
              <a:gd name="T18" fmla="*/ 24600 w 62"/>
              <a:gd name="T19" fmla="*/ 221321 h 54"/>
              <a:gd name="T20" fmla="*/ 24600 w 62"/>
              <a:gd name="T21" fmla="*/ 282799 h 54"/>
              <a:gd name="T22" fmla="*/ 61501 w 62"/>
              <a:gd name="T23" fmla="*/ 288946 h 54"/>
              <a:gd name="T24" fmla="*/ 110702 w 62"/>
              <a:gd name="T25" fmla="*/ 331981 h 54"/>
              <a:gd name="T26" fmla="*/ 141452 w 62"/>
              <a:gd name="T27" fmla="*/ 307390 h 54"/>
              <a:gd name="T28" fmla="*/ 196803 w 62"/>
              <a:gd name="T29" fmla="*/ 295094 h 54"/>
              <a:gd name="T30" fmla="*/ 227554 w 62"/>
              <a:gd name="T31" fmla="*/ 282799 h 54"/>
              <a:gd name="T32" fmla="*/ 227554 w 62"/>
              <a:gd name="T33" fmla="*/ 221321 h 54"/>
              <a:gd name="T34" fmla="*/ 196803 w 62"/>
              <a:gd name="T35" fmla="*/ 233616 h 54"/>
              <a:gd name="T36" fmla="*/ 123002 w 62"/>
              <a:gd name="T37" fmla="*/ 282799 h 54"/>
              <a:gd name="T38" fmla="*/ 123002 w 62"/>
              <a:gd name="T39" fmla="*/ 129104 h 54"/>
              <a:gd name="T40" fmla="*/ 202953 w 62"/>
              <a:gd name="T41" fmla="*/ 202877 h 54"/>
              <a:gd name="T42" fmla="*/ 356706 w 62"/>
              <a:gd name="T43" fmla="*/ 215173 h 54"/>
              <a:gd name="T44" fmla="*/ 381306 w 62"/>
              <a:gd name="T45" fmla="*/ 233616 h 54"/>
              <a:gd name="T46" fmla="*/ 369006 w 62"/>
              <a:gd name="T47" fmla="*/ 252060 h 54"/>
              <a:gd name="T48" fmla="*/ 362856 w 62"/>
              <a:gd name="T49" fmla="*/ 282799 h 54"/>
              <a:gd name="T50" fmla="*/ 344405 w 62"/>
              <a:gd name="T51" fmla="*/ 288946 h 54"/>
              <a:gd name="T52" fmla="*/ 319805 w 62"/>
              <a:gd name="T53" fmla="*/ 307390 h 54"/>
              <a:gd name="T54" fmla="*/ 307505 w 62"/>
              <a:gd name="T55" fmla="*/ 295094 h 54"/>
              <a:gd name="T56" fmla="*/ 276754 w 62"/>
              <a:gd name="T57" fmla="*/ 295094 h 54"/>
              <a:gd name="T58" fmla="*/ 270604 w 62"/>
              <a:gd name="T59" fmla="*/ 276651 h 54"/>
              <a:gd name="T60" fmla="*/ 252154 w 62"/>
              <a:gd name="T61" fmla="*/ 252060 h 54"/>
              <a:gd name="T62" fmla="*/ 264454 w 62"/>
              <a:gd name="T63" fmla="*/ 239764 h 54"/>
              <a:gd name="T64" fmla="*/ 264454 w 62"/>
              <a:gd name="T65" fmla="*/ 202877 h 54"/>
              <a:gd name="T66" fmla="*/ 282904 w 62"/>
              <a:gd name="T67" fmla="*/ 202877 h 54"/>
              <a:gd name="T68" fmla="*/ 307505 w 62"/>
              <a:gd name="T69" fmla="*/ 178286 h 54"/>
              <a:gd name="T70" fmla="*/ 319805 w 62"/>
              <a:gd name="T71" fmla="*/ 190582 h 54"/>
              <a:gd name="T72" fmla="*/ 356706 w 62"/>
              <a:gd name="T73" fmla="*/ 190582 h 54"/>
              <a:gd name="T74" fmla="*/ 356706 w 62"/>
              <a:gd name="T75" fmla="*/ 215173 h 54"/>
              <a:gd name="T76" fmla="*/ 350556 w 62"/>
              <a:gd name="T77" fmla="*/ 245912 h 54"/>
              <a:gd name="T78" fmla="*/ 276754 w 62"/>
              <a:gd name="T79" fmla="*/ 245912 h 54"/>
              <a:gd name="T80" fmla="*/ 313655 w 62"/>
              <a:gd name="T81" fmla="*/ 282799 h 54"/>
              <a:gd name="T82" fmla="*/ 381306 w 62"/>
              <a:gd name="T83" fmla="*/ 73774 h 54"/>
              <a:gd name="T84" fmla="*/ 362856 w 62"/>
              <a:gd name="T85" fmla="*/ 92217 h 54"/>
              <a:gd name="T86" fmla="*/ 362856 w 62"/>
              <a:gd name="T87" fmla="*/ 135252 h 54"/>
              <a:gd name="T88" fmla="*/ 338255 w 62"/>
              <a:gd name="T89" fmla="*/ 141399 h 54"/>
              <a:gd name="T90" fmla="*/ 307505 w 62"/>
              <a:gd name="T91" fmla="*/ 172138 h 54"/>
              <a:gd name="T92" fmla="*/ 282904 w 62"/>
              <a:gd name="T93" fmla="*/ 153695 h 54"/>
              <a:gd name="T94" fmla="*/ 239854 w 62"/>
              <a:gd name="T95" fmla="*/ 153695 h 54"/>
              <a:gd name="T96" fmla="*/ 239854 w 62"/>
              <a:gd name="T97" fmla="*/ 122956 h 54"/>
              <a:gd name="T98" fmla="*/ 209103 w 62"/>
              <a:gd name="T99" fmla="*/ 92217 h 54"/>
              <a:gd name="T100" fmla="*/ 227554 w 62"/>
              <a:gd name="T101" fmla="*/ 73774 h 54"/>
              <a:gd name="T102" fmla="*/ 227554 w 62"/>
              <a:gd name="T103" fmla="*/ 30739 h 54"/>
              <a:gd name="T104" fmla="*/ 252154 w 62"/>
              <a:gd name="T105" fmla="*/ 30739 h 54"/>
              <a:gd name="T106" fmla="*/ 282904 w 62"/>
              <a:gd name="T107" fmla="*/ 0 h 54"/>
              <a:gd name="T108" fmla="*/ 301355 w 62"/>
              <a:gd name="T109" fmla="*/ 18443 h 54"/>
              <a:gd name="T110" fmla="*/ 344405 w 62"/>
              <a:gd name="T111" fmla="*/ 18443 h 54"/>
              <a:gd name="T112" fmla="*/ 350556 w 62"/>
              <a:gd name="T113" fmla="*/ 43035 h 54"/>
              <a:gd name="T114" fmla="*/ 295205 w 62"/>
              <a:gd name="T115" fmla="*/ 135252 h 54"/>
              <a:gd name="T116" fmla="*/ 246004 w 62"/>
              <a:gd name="T117" fmla="*/ 86069 h 54"/>
              <a:gd name="T118" fmla="*/ 344405 w 62"/>
              <a:gd name="T119" fmla="*/ 86069 h 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1"/>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45" name="Freeform 45"/>
          <p:cNvSpPr>
            <a:spLocks noEditPoints="1"/>
          </p:cNvSpPr>
          <p:nvPr/>
        </p:nvSpPr>
        <p:spPr bwMode="auto">
          <a:xfrm>
            <a:off x="7163398" y="3332560"/>
            <a:ext cx="211931" cy="235744"/>
          </a:xfrm>
          <a:custGeom>
            <a:avLst/>
            <a:gdLst>
              <a:gd name="T0" fmla="*/ 245754 w 46"/>
              <a:gd name="T1" fmla="*/ 172412 h 51"/>
              <a:gd name="T2" fmla="*/ 215035 w 46"/>
              <a:gd name="T3" fmla="*/ 252460 h 51"/>
              <a:gd name="T4" fmla="*/ 208891 w 46"/>
              <a:gd name="T5" fmla="*/ 209357 h 51"/>
              <a:gd name="T6" fmla="*/ 178172 w 46"/>
              <a:gd name="T7" fmla="*/ 184727 h 51"/>
              <a:gd name="T8" fmla="*/ 178172 w 46"/>
              <a:gd name="T9" fmla="*/ 184727 h 51"/>
              <a:gd name="T10" fmla="*/ 165884 w 46"/>
              <a:gd name="T11" fmla="*/ 184727 h 51"/>
              <a:gd name="T12" fmla="*/ 153596 w 46"/>
              <a:gd name="T13" fmla="*/ 215515 h 51"/>
              <a:gd name="T14" fmla="*/ 147452 w 46"/>
              <a:gd name="T15" fmla="*/ 233988 h 51"/>
              <a:gd name="T16" fmla="*/ 147452 w 46"/>
              <a:gd name="T17" fmla="*/ 197042 h 51"/>
              <a:gd name="T18" fmla="*/ 147452 w 46"/>
              <a:gd name="T19" fmla="*/ 190885 h 51"/>
              <a:gd name="T20" fmla="*/ 141309 w 46"/>
              <a:gd name="T21" fmla="*/ 184727 h 51"/>
              <a:gd name="T22" fmla="*/ 135165 w 46"/>
              <a:gd name="T23" fmla="*/ 190885 h 51"/>
              <a:gd name="T24" fmla="*/ 135165 w 46"/>
              <a:gd name="T25" fmla="*/ 197042 h 51"/>
              <a:gd name="T26" fmla="*/ 129021 w 46"/>
              <a:gd name="T27" fmla="*/ 233988 h 51"/>
              <a:gd name="T28" fmla="*/ 122877 w 46"/>
              <a:gd name="T29" fmla="*/ 215515 h 51"/>
              <a:gd name="T30" fmla="*/ 116733 w 46"/>
              <a:gd name="T31" fmla="*/ 184727 h 51"/>
              <a:gd name="T32" fmla="*/ 92158 w 46"/>
              <a:gd name="T33" fmla="*/ 184727 h 51"/>
              <a:gd name="T34" fmla="*/ 92158 w 46"/>
              <a:gd name="T35" fmla="*/ 184727 h 51"/>
              <a:gd name="T36" fmla="*/ 67582 w 46"/>
              <a:gd name="T37" fmla="*/ 209357 h 51"/>
              <a:gd name="T38" fmla="*/ 61438 w 46"/>
              <a:gd name="T39" fmla="*/ 252460 h 51"/>
              <a:gd name="T40" fmla="*/ 30719 w 46"/>
              <a:gd name="T41" fmla="*/ 172412 h 51"/>
              <a:gd name="T42" fmla="*/ 141309 w 46"/>
              <a:gd name="T43" fmla="*/ 67733 h 51"/>
              <a:gd name="T44" fmla="*/ 141309 w 46"/>
              <a:gd name="T45" fmla="*/ 86206 h 51"/>
              <a:gd name="T46" fmla="*/ 153596 w 46"/>
              <a:gd name="T47" fmla="*/ 92364 h 51"/>
              <a:gd name="T48" fmla="*/ 172028 w 46"/>
              <a:gd name="T49" fmla="*/ 80048 h 51"/>
              <a:gd name="T50" fmla="*/ 196603 w 46"/>
              <a:gd name="T51" fmla="*/ 67733 h 51"/>
              <a:gd name="T52" fmla="*/ 208891 w 46"/>
              <a:gd name="T53" fmla="*/ 55418 h 51"/>
              <a:gd name="T54" fmla="*/ 208891 w 46"/>
              <a:gd name="T55" fmla="*/ 43103 h 51"/>
              <a:gd name="T56" fmla="*/ 196603 w 46"/>
              <a:gd name="T57" fmla="*/ 30788 h 51"/>
              <a:gd name="T58" fmla="*/ 172028 w 46"/>
              <a:gd name="T59" fmla="*/ 18473 h 51"/>
              <a:gd name="T60" fmla="*/ 153596 w 46"/>
              <a:gd name="T61" fmla="*/ 6158 h 51"/>
              <a:gd name="T62" fmla="*/ 141309 w 46"/>
              <a:gd name="T63" fmla="*/ 12315 h 51"/>
              <a:gd name="T64" fmla="*/ 141309 w 46"/>
              <a:gd name="T65" fmla="*/ 30788 h 51"/>
              <a:gd name="T66" fmla="*/ 0 w 46"/>
              <a:gd name="T67" fmla="*/ 172412 h 51"/>
              <a:gd name="T68" fmla="*/ 141309 w 46"/>
              <a:gd name="T69" fmla="*/ 314036 h 51"/>
              <a:gd name="T70" fmla="*/ 282617 w 46"/>
              <a:gd name="T71" fmla="*/ 172412 h 51"/>
              <a:gd name="T72" fmla="*/ 245754 w 46"/>
              <a:gd name="T73" fmla="*/ 172412 h 51"/>
              <a:gd name="T74" fmla="*/ 141309 w 46"/>
              <a:gd name="T75" fmla="*/ 116994 h 51"/>
              <a:gd name="T76" fmla="*/ 172028 w 46"/>
              <a:gd name="T77" fmla="*/ 147782 h 51"/>
              <a:gd name="T78" fmla="*/ 141309 w 46"/>
              <a:gd name="T79" fmla="*/ 178569 h 51"/>
              <a:gd name="T80" fmla="*/ 104445 w 46"/>
              <a:gd name="T81" fmla="*/ 147782 h 51"/>
              <a:gd name="T82" fmla="*/ 141309 w 46"/>
              <a:gd name="T83" fmla="*/ 116994 h 51"/>
              <a:gd name="T84" fmla="*/ 184315 w 46"/>
              <a:gd name="T85" fmla="*/ 227830 h 51"/>
              <a:gd name="T86" fmla="*/ 184315 w 46"/>
              <a:gd name="T87" fmla="*/ 227830 h 51"/>
              <a:gd name="T88" fmla="*/ 184315 w 46"/>
              <a:gd name="T89" fmla="*/ 227830 h 51"/>
              <a:gd name="T90" fmla="*/ 184315 w 46"/>
              <a:gd name="T91" fmla="*/ 270933 h 51"/>
              <a:gd name="T92" fmla="*/ 184315 w 46"/>
              <a:gd name="T93" fmla="*/ 270933 h 51"/>
              <a:gd name="T94" fmla="*/ 178172 w 46"/>
              <a:gd name="T95" fmla="*/ 227830 h 51"/>
              <a:gd name="T96" fmla="*/ 184315 w 46"/>
              <a:gd name="T97" fmla="*/ 227830 h 51"/>
              <a:gd name="T98" fmla="*/ 92158 w 46"/>
              <a:gd name="T99" fmla="*/ 227830 h 51"/>
              <a:gd name="T100" fmla="*/ 92158 w 46"/>
              <a:gd name="T101" fmla="*/ 227830 h 51"/>
              <a:gd name="T102" fmla="*/ 92158 w 46"/>
              <a:gd name="T103" fmla="*/ 270933 h 51"/>
              <a:gd name="T104" fmla="*/ 86014 w 46"/>
              <a:gd name="T105" fmla="*/ 270933 h 51"/>
              <a:gd name="T106" fmla="*/ 86014 w 46"/>
              <a:gd name="T107" fmla="*/ 227830 h 51"/>
              <a:gd name="T108" fmla="*/ 92158 w 46"/>
              <a:gd name="T109" fmla="*/ 227830 h 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solidFill>
          <a:ln>
            <a:noFill/>
          </a:ln>
        </p:spPr>
        <p:txBody>
          <a:bodyPr lIns="60755" tIns="30377" rIns="60755" bIns="30377"/>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sp>
        <p:nvSpPr>
          <p:cNvPr id="46" name="TextBox 148"/>
          <p:cNvSpPr txBox="1">
            <a:spLocks noChangeArrowheads="1"/>
          </p:cNvSpPr>
          <p:nvPr/>
        </p:nvSpPr>
        <p:spPr bwMode="auto">
          <a:xfrm>
            <a:off x="2567585"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125">
                <a:solidFill>
                  <a:schemeClr val="accent5"/>
                </a:solidFill>
                <a:latin typeface="+mn-lt"/>
                <a:ea typeface="+mn-ea"/>
                <a:cs typeface="+mn-ea"/>
                <a:sym typeface="+mn-lt"/>
              </a:rPr>
              <a:t>点击添加标题</a:t>
            </a:r>
            <a:endParaRPr lang="zh-CN" altLang="en-US" sz="1125">
              <a:solidFill>
                <a:schemeClr val="accent5"/>
              </a:solidFill>
              <a:latin typeface="+mn-lt"/>
              <a:ea typeface="+mn-ea"/>
              <a:cs typeface="+mn-ea"/>
              <a:sym typeface="+mn-lt"/>
            </a:endParaRPr>
          </a:p>
        </p:txBody>
      </p:sp>
      <p:sp>
        <p:nvSpPr>
          <p:cNvPr id="47" name="TextBox 205"/>
          <p:cNvSpPr txBox="1">
            <a:spLocks noChangeArrowheads="1"/>
          </p:cNvSpPr>
          <p:nvPr/>
        </p:nvSpPr>
        <p:spPr bwMode="auto">
          <a:xfrm>
            <a:off x="3934421" y="3800475"/>
            <a:ext cx="1179910"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125">
                <a:solidFill>
                  <a:schemeClr val="accent5"/>
                </a:solidFill>
                <a:latin typeface="+mn-lt"/>
                <a:ea typeface="+mn-ea"/>
                <a:cs typeface="+mn-ea"/>
                <a:sym typeface="+mn-lt"/>
              </a:rPr>
              <a:t>点击添加标题</a:t>
            </a:r>
            <a:endParaRPr lang="zh-CN" altLang="en-US" sz="1125">
              <a:solidFill>
                <a:schemeClr val="accent5"/>
              </a:solidFill>
              <a:latin typeface="+mn-lt"/>
              <a:ea typeface="+mn-ea"/>
              <a:cs typeface="+mn-ea"/>
              <a:sym typeface="+mn-lt"/>
            </a:endParaRPr>
          </a:p>
        </p:txBody>
      </p:sp>
      <p:sp>
        <p:nvSpPr>
          <p:cNvPr id="48" name="TextBox 206"/>
          <p:cNvSpPr txBox="1">
            <a:spLocks noChangeArrowheads="1"/>
          </p:cNvSpPr>
          <p:nvPr/>
        </p:nvSpPr>
        <p:spPr bwMode="auto">
          <a:xfrm>
            <a:off x="5284592"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125">
                <a:solidFill>
                  <a:schemeClr val="accent5"/>
                </a:solidFill>
                <a:latin typeface="+mn-lt"/>
                <a:ea typeface="+mn-ea"/>
                <a:cs typeface="+mn-ea"/>
                <a:sym typeface="+mn-lt"/>
              </a:rPr>
              <a:t>点击添加标题</a:t>
            </a:r>
            <a:endParaRPr lang="zh-CN" altLang="en-US" sz="1125">
              <a:solidFill>
                <a:schemeClr val="accent5"/>
              </a:solidFill>
              <a:latin typeface="+mn-lt"/>
              <a:ea typeface="+mn-ea"/>
              <a:cs typeface="+mn-ea"/>
              <a:sym typeface="+mn-lt"/>
            </a:endParaRPr>
          </a:p>
        </p:txBody>
      </p:sp>
      <p:sp>
        <p:nvSpPr>
          <p:cNvPr id="49" name="TextBox 207"/>
          <p:cNvSpPr txBox="1">
            <a:spLocks noChangeArrowheads="1"/>
          </p:cNvSpPr>
          <p:nvPr/>
        </p:nvSpPr>
        <p:spPr bwMode="auto">
          <a:xfrm>
            <a:off x="6687148" y="3800475"/>
            <a:ext cx="1178719" cy="22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0755" tIns="0" rIns="60755"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fontAlgn="auto">
              <a:lnSpc>
                <a:spcPct val="150000"/>
              </a:lnSpc>
              <a:spcBef>
                <a:spcPts val="0"/>
              </a:spcBef>
              <a:spcAft>
                <a:spcPts val="0"/>
              </a:spcAft>
              <a:defRPr/>
            </a:pPr>
            <a:r>
              <a:rPr lang="zh-CN" altLang="en-US" sz="1125">
                <a:solidFill>
                  <a:schemeClr val="accent5"/>
                </a:solidFill>
                <a:latin typeface="+mn-lt"/>
                <a:ea typeface="+mn-ea"/>
                <a:cs typeface="+mn-ea"/>
                <a:sym typeface="+mn-lt"/>
              </a:rPr>
              <a:t>点击添加标题</a:t>
            </a:r>
            <a:endParaRPr lang="zh-CN" altLang="en-US" sz="1125">
              <a:solidFill>
                <a:schemeClr val="accent5"/>
              </a:solidFill>
              <a:latin typeface="+mn-lt"/>
              <a:ea typeface="+mn-ea"/>
              <a:cs typeface="+mn-ea"/>
              <a:sym typeface="+mn-lt"/>
            </a:endParaRPr>
          </a:p>
        </p:txBody>
      </p:sp>
      <p:grpSp>
        <p:nvGrpSpPr>
          <p:cNvPr id="50" name="组合 49"/>
          <p:cNvGrpSpPr/>
          <p:nvPr/>
        </p:nvGrpSpPr>
        <p:grpSpPr bwMode="auto">
          <a:xfrm>
            <a:off x="-18454" y="1794274"/>
            <a:ext cx="8346281" cy="1338263"/>
            <a:chOff x="-611847" y="2511445"/>
            <a:chExt cx="11127877" cy="1784933"/>
          </a:xfrm>
        </p:grpSpPr>
        <p:sp>
          <p:nvSpPr>
            <p:cNvPr id="51" name="右箭头 50"/>
            <p:cNvSpPr/>
            <p:nvPr/>
          </p:nvSpPr>
          <p:spPr>
            <a:xfrm>
              <a:off x="1947088" y="4120107"/>
              <a:ext cx="8568942" cy="176271"/>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spcBef>
                  <a:spcPts val="0"/>
                </a:spcBef>
                <a:spcAft>
                  <a:spcPts val="0"/>
                </a:spcAft>
                <a:defRPr/>
              </a:pPr>
              <a:endParaRPr lang="zh-CN" altLang="en-US" sz="1070">
                <a:solidFill>
                  <a:srgbClr val="3992B5"/>
                </a:solidFill>
                <a:cs typeface="+mn-ea"/>
                <a:sym typeface="+mn-lt"/>
              </a:endParaRPr>
            </a:p>
          </p:txBody>
        </p:sp>
        <p:grpSp>
          <p:nvGrpSpPr>
            <p:cNvPr id="52" name="组合 210"/>
            <p:cNvGrpSpPr/>
            <p:nvPr/>
          </p:nvGrpSpPr>
          <p:grpSpPr bwMode="auto">
            <a:xfrm>
              <a:off x="-611847" y="2511445"/>
              <a:ext cx="2558925" cy="1697099"/>
              <a:chOff x="-611847" y="2511445"/>
              <a:chExt cx="2558925" cy="1697099"/>
            </a:xfrm>
          </p:grpSpPr>
          <p:cxnSp>
            <p:nvCxnSpPr>
              <p:cNvPr id="53" name="直接连接符 52"/>
              <p:cNvCxnSpPr>
                <a:endCxn id="51" idx="1"/>
              </p:cNvCxnSpPr>
              <p:nvPr/>
            </p:nvCxnSpPr>
            <p:spPr>
              <a:xfrm>
                <a:off x="1947088" y="2511445"/>
                <a:ext cx="0" cy="16975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11847" y="3418203"/>
                <a:ext cx="2558935" cy="6510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5" name="组合 54"/>
          <p:cNvGrpSpPr/>
          <p:nvPr/>
        </p:nvGrpSpPr>
        <p:grpSpPr bwMode="auto">
          <a:xfrm>
            <a:off x="5617967" y="3201593"/>
            <a:ext cx="497681" cy="500063"/>
            <a:chOff x="6903150" y="4388972"/>
            <a:chExt cx="663920" cy="666206"/>
          </a:xfrm>
        </p:grpSpPr>
        <p:sp>
          <p:nvSpPr>
            <p:cNvPr id="56" name="Oval 41"/>
            <p:cNvSpPr>
              <a:spLocks noChangeArrowheads="1"/>
            </p:cNvSpPr>
            <p:nvPr/>
          </p:nvSpPr>
          <p:spPr bwMode="auto">
            <a:xfrm>
              <a:off x="6903150" y="4388972"/>
              <a:ext cx="663920" cy="666206"/>
            </a:xfrm>
            <a:prstGeom prst="ellipse">
              <a:avLst/>
            </a:prstGeom>
            <a:noFill/>
            <a:ln w="63500">
              <a:solidFill>
                <a:schemeClr val="bg2"/>
              </a:solidFill>
              <a:miter lim="800000"/>
            </a:ln>
            <a:extLst>
              <a:ext uri="{909E8E84-426E-40DD-AFC4-6F175D3DCCD1}">
                <a14:hiddenFill xmlns:a14="http://schemas.microsoft.com/office/drawing/2010/main">
                  <a:solidFill>
                    <a:srgbClr val="FFFFFF"/>
                  </a:solidFill>
                </a14:hiddenFill>
              </a:ext>
            </a:extLst>
          </p:spPr>
          <p:txBody>
            <a:bodyPr lIns="60761" tIns="30380" rIns="60761" bIns="30380"/>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endParaRPr lang="zh-CN" altLang="en-US" sz="1425">
                <a:solidFill>
                  <a:srgbClr val="63AECE"/>
                </a:solidFill>
                <a:latin typeface="+mn-lt"/>
                <a:ea typeface="+mn-ea"/>
                <a:cs typeface="+mn-ea"/>
                <a:sym typeface="+mn-lt"/>
              </a:endParaRPr>
            </a:p>
          </p:txBody>
        </p:sp>
        <p:sp>
          <p:nvSpPr>
            <p:cNvPr id="57" name="Freeform 173"/>
            <p:cNvSpPr>
              <a:spLocks noChangeAspect="1" noEditPoints="1" noChangeArrowheads="1"/>
            </p:cNvSpPr>
            <p:nvPr/>
          </p:nvSpPr>
          <p:spPr bwMode="auto">
            <a:xfrm>
              <a:off x="7088505" y="4556788"/>
              <a:ext cx="293210" cy="312664"/>
            </a:xfrm>
            <a:custGeom>
              <a:avLst/>
              <a:gdLst>
                <a:gd name="T0" fmla="*/ 1274679410 w 89"/>
                <a:gd name="T1" fmla="*/ 373159547 h 95"/>
                <a:gd name="T2" fmla="*/ 1512620973 w 89"/>
                <a:gd name="T3" fmla="*/ 898974824 h 95"/>
                <a:gd name="T4" fmla="*/ 1325668300 w 89"/>
                <a:gd name="T5" fmla="*/ 1356945304 h 95"/>
                <a:gd name="T6" fmla="*/ 798799580 w 89"/>
                <a:gd name="T7" fmla="*/ 898974824 h 95"/>
                <a:gd name="T8" fmla="*/ 1274679410 w 89"/>
                <a:gd name="T9" fmla="*/ 373159547 h 95"/>
                <a:gd name="T10" fmla="*/ 1291675707 w 89"/>
                <a:gd name="T11" fmla="*/ 1407830547 h 95"/>
                <a:gd name="T12" fmla="*/ 1172704926 w 89"/>
                <a:gd name="T13" fmla="*/ 1492638189 h 95"/>
                <a:gd name="T14" fmla="*/ 1257686408 w 89"/>
                <a:gd name="T15" fmla="*/ 1373904858 h 95"/>
                <a:gd name="T16" fmla="*/ 1291675707 w 89"/>
                <a:gd name="T17" fmla="*/ 1407830547 h 95"/>
                <a:gd name="T18" fmla="*/ 1087726738 w 89"/>
                <a:gd name="T19" fmla="*/ 1560486277 h 95"/>
                <a:gd name="T20" fmla="*/ 1223693815 w 89"/>
                <a:gd name="T21" fmla="*/ 1339982459 h 95"/>
                <a:gd name="T22" fmla="*/ 1189701222 w 89"/>
                <a:gd name="T23" fmla="*/ 1306060061 h 95"/>
                <a:gd name="T24" fmla="*/ 1019744846 w 89"/>
                <a:gd name="T25" fmla="*/ 1594408675 h 95"/>
                <a:gd name="T26" fmla="*/ 1087726738 w 89"/>
                <a:gd name="T27" fmla="*/ 1560486277 h 95"/>
                <a:gd name="T28" fmla="*/ 985752253 w 89"/>
                <a:gd name="T29" fmla="*/ 1543523432 h 95"/>
                <a:gd name="T30" fmla="*/ 1138715627 w 89"/>
                <a:gd name="T31" fmla="*/ 1272134371 h 95"/>
                <a:gd name="T32" fmla="*/ 1104723034 w 89"/>
                <a:gd name="T33" fmla="*/ 1255174818 h 95"/>
                <a:gd name="T34" fmla="*/ 968755957 w 89"/>
                <a:gd name="T35" fmla="*/ 1492638189 h 95"/>
                <a:gd name="T36" fmla="*/ 985752253 w 89"/>
                <a:gd name="T37" fmla="*/ 1543523432 h 95"/>
                <a:gd name="T38" fmla="*/ 951762954 w 89"/>
                <a:gd name="T39" fmla="*/ 1424790101 h 95"/>
                <a:gd name="T40" fmla="*/ 1070730441 w 89"/>
                <a:gd name="T41" fmla="*/ 1221249128 h 95"/>
                <a:gd name="T42" fmla="*/ 1036741143 w 89"/>
                <a:gd name="T43" fmla="*/ 1187326730 h 95"/>
                <a:gd name="T44" fmla="*/ 934766658 w 89"/>
                <a:gd name="T45" fmla="*/ 1373904858 h 95"/>
                <a:gd name="T46" fmla="*/ 951762954 w 89"/>
                <a:gd name="T47" fmla="*/ 1424790101 h 95"/>
                <a:gd name="T48" fmla="*/ 900774065 w 89"/>
                <a:gd name="T49" fmla="*/ 1323019614 h 95"/>
                <a:gd name="T50" fmla="*/ 1002748550 w 89"/>
                <a:gd name="T51" fmla="*/ 1153404331 h 95"/>
                <a:gd name="T52" fmla="*/ 968755957 w 89"/>
                <a:gd name="T53" fmla="*/ 1119478642 h 95"/>
                <a:gd name="T54" fmla="*/ 883777768 w 89"/>
                <a:gd name="T55" fmla="*/ 1272134371 h 95"/>
                <a:gd name="T56" fmla="*/ 900774065 w 89"/>
                <a:gd name="T57" fmla="*/ 1323019614 h 95"/>
                <a:gd name="T58" fmla="*/ 866781472 w 89"/>
                <a:gd name="T59" fmla="*/ 1204289574 h 95"/>
                <a:gd name="T60" fmla="*/ 934766658 w 89"/>
                <a:gd name="T61" fmla="*/ 1085556243 h 95"/>
                <a:gd name="T62" fmla="*/ 900774065 w 89"/>
                <a:gd name="T63" fmla="*/ 1051630554 h 95"/>
                <a:gd name="T64" fmla="*/ 849788470 w 89"/>
                <a:gd name="T65" fmla="*/ 1153404331 h 95"/>
                <a:gd name="T66" fmla="*/ 866781472 w 89"/>
                <a:gd name="T67" fmla="*/ 1204289574 h 95"/>
                <a:gd name="T68" fmla="*/ 815795877 w 89"/>
                <a:gd name="T69" fmla="*/ 1102519088 h 95"/>
                <a:gd name="T70" fmla="*/ 866781472 w 89"/>
                <a:gd name="T71" fmla="*/ 1034671000 h 95"/>
                <a:gd name="T72" fmla="*/ 832792173 w 89"/>
                <a:gd name="T73" fmla="*/ 1000745310 h 95"/>
                <a:gd name="T74" fmla="*/ 798799580 w 89"/>
                <a:gd name="T75" fmla="*/ 1034671000 h 95"/>
                <a:gd name="T76" fmla="*/ 815795877 w 89"/>
                <a:gd name="T77" fmla="*/ 1102519088 h 95"/>
                <a:gd name="T78" fmla="*/ 781803284 w 89"/>
                <a:gd name="T79" fmla="*/ 983785757 h 95"/>
                <a:gd name="T80" fmla="*/ 764806987 w 89"/>
                <a:gd name="T81" fmla="*/ 932900514 h 95"/>
                <a:gd name="T82" fmla="*/ 798799580 w 89"/>
                <a:gd name="T83" fmla="*/ 966822912 h 95"/>
                <a:gd name="T84" fmla="*/ 781803284 w 89"/>
                <a:gd name="T85" fmla="*/ 983785757 h 95"/>
                <a:gd name="T86" fmla="*/ 1002748550 w 89"/>
                <a:gd name="T87" fmla="*/ 288351906 h 95"/>
                <a:gd name="T88" fmla="*/ 696825096 w 89"/>
                <a:gd name="T89" fmla="*/ 915937669 h 95"/>
                <a:gd name="T90" fmla="*/ 611846908 w 89"/>
                <a:gd name="T91" fmla="*/ 220503818 h 95"/>
                <a:gd name="T92" fmla="*/ 0 w 89"/>
                <a:gd name="T93" fmla="*/ 915937669 h 95"/>
                <a:gd name="T94" fmla="*/ 696825096 w 89"/>
                <a:gd name="T95" fmla="*/ 1611371520 h 95"/>
                <a:gd name="T96" fmla="*/ 934766658 w 89"/>
                <a:gd name="T97" fmla="*/ 1577449122 h 95"/>
                <a:gd name="T98" fmla="*/ 696825096 w 89"/>
                <a:gd name="T99" fmla="*/ 915937669 h 95"/>
                <a:gd name="T100" fmla="*/ 1155711924 w 89"/>
                <a:gd name="T101" fmla="*/ 390122392 h 95"/>
                <a:gd name="T102" fmla="*/ 1002748550 w 89"/>
                <a:gd name="T103" fmla="*/ 288351906 h 95"/>
                <a:gd name="T104" fmla="*/ 730817689 w 89"/>
                <a:gd name="T105" fmla="*/ 0 h 95"/>
                <a:gd name="T106" fmla="*/ 645839501 w 89"/>
                <a:gd name="T107" fmla="*/ 0 h 95"/>
                <a:gd name="T108" fmla="*/ 730817689 w 89"/>
                <a:gd name="T109" fmla="*/ 695433851 h 95"/>
                <a:gd name="T110" fmla="*/ 1036741143 w 89"/>
                <a:gd name="T111" fmla="*/ 67848088 h 95"/>
                <a:gd name="T112" fmla="*/ 730817689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a:ext uri="{91240B29-F687-4F45-9708-019B960494DF}">
                <a14:hiddenLine xmlns:a14="http://schemas.microsoft.com/office/drawing/2010/main" w="63500">
                  <a:solidFill>
                    <a:srgbClr val="000000"/>
                  </a:solidFill>
                  <a:miter lim="800000"/>
                  <a:headEnd/>
                  <a:tailEnd/>
                </a14:hiddenLine>
              </a:ext>
            </a:extLst>
          </p:spPr>
          <p:txBody>
            <a:bodyPr lIns="91440" tIns="45720" rIns="91440" bIns="45720"/>
            <a:lstStyle/>
            <a:p>
              <a:pPr fontAlgn="auto">
                <a:spcBef>
                  <a:spcPts val="0"/>
                </a:spcBef>
                <a:spcAft>
                  <a:spcPts val="0"/>
                </a:spcAft>
                <a:defRPr/>
              </a:pPr>
              <a:endParaRPr lang="zh-CN" altLang="en-US" sz="1070">
                <a:solidFill>
                  <a:srgbClr val="63AECE"/>
                </a:solidFill>
                <a:latin typeface="+mn-lt"/>
                <a:ea typeface="+mn-ea"/>
                <a:cs typeface="+mn-ea"/>
                <a:sym typeface="+mn-lt"/>
              </a:endParaRPr>
            </a:p>
          </p:txBody>
        </p:sp>
      </p:gr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anim calcmode="lin" valueType="num">
                                      <p:cBhvr>
                                        <p:cTn id="12" dur="500" fill="hold"/>
                                        <p:tgtEl>
                                          <p:spTgt spid="40"/>
                                        </p:tgtEl>
                                        <p:attrNameLst>
                                          <p:attrName>ppt_w</p:attrName>
                                        </p:attrNameLst>
                                      </p:cBhvr>
                                      <p:tavLst>
                                        <p:tav tm="0" fmla="#ppt_w*sin(2.5*pi*$)">
                                          <p:val>
                                            <p:fltVal val="0"/>
                                          </p:val>
                                        </p:tav>
                                        <p:tav tm="100000">
                                          <p:val>
                                            <p:fltVal val="1"/>
                                          </p:val>
                                        </p:tav>
                                      </p:tavLst>
                                    </p:anim>
                                    <p:anim calcmode="lin" valueType="num">
                                      <p:cBhvr>
                                        <p:cTn id="13" dur="500" fill="hold"/>
                                        <p:tgtEl>
                                          <p:spTgt spid="40"/>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ppt_w</p:attrName>
                                        </p:attrNameLst>
                                      </p:cBhvr>
                                      <p:tavLst>
                                        <p:tav tm="0" fmla="#ppt_w*sin(2.5*pi*$)">
                                          <p:val>
                                            <p:fltVal val="0"/>
                                          </p:val>
                                        </p:tav>
                                        <p:tav tm="100000">
                                          <p:val>
                                            <p:fltVal val="1"/>
                                          </p:val>
                                        </p:tav>
                                      </p:tavLst>
                                    </p:anim>
                                    <p:anim calcmode="lin" valueType="num">
                                      <p:cBhvr>
                                        <p:cTn id="18" dur="500" fill="hold"/>
                                        <p:tgtEl>
                                          <p:spTgt spid="41"/>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22" presetClass="entr" presetSubtype="4"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par>
                                <p:cTn id="31" presetID="22" presetClass="entr" presetSubtype="4" fill="hold" grpId="0" nodeType="withEffect">
                                  <p:stCondLst>
                                    <p:cond delay="40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par>
                                <p:cTn id="34" presetID="22" presetClass="entr" presetSubtype="4" fill="hold" grpId="0" nodeType="withEffect">
                                  <p:stCondLst>
                                    <p:cond delay="6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childTnLst>
                          </p:cTn>
                        </p:par>
                        <p:par>
                          <p:cTn id="50" fill="hold">
                            <p:stCondLst>
                              <p:cond delay="2500"/>
                            </p:stCondLst>
                            <p:childTnLst>
                              <p:par>
                                <p:cTn id="51" presetID="45"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anim calcmode="lin" valueType="num">
                                      <p:cBhvr>
                                        <p:cTn id="54" dur="500" fill="hold"/>
                                        <p:tgtEl>
                                          <p:spTgt spid="42"/>
                                        </p:tgtEl>
                                        <p:attrNameLst>
                                          <p:attrName>ppt_w</p:attrName>
                                        </p:attrNameLst>
                                      </p:cBhvr>
                                      <p:tavLst>
                                        <p:tav tm="0" fmla="#ppt_w*sin(2.5*pi*$)">
                                          <p:val>
                                            <p:fltVal val="0"/>
                                          </p:val>
                                        </p:tav>
                                        <p:tav tm="100000">
                                          <p:val>
                                            <p:fltVal val="1"/>
                                          </p:val>
                                        </p:tav>
                                      </p:tavLst>
                                    </p:anim>
                                    <p:anim calcmode="lin" valueType="num">
                                      <p:cBhvr>
                                        <p:cTn id="55" dur="500" fill="hold"/>
                                        <p:tgtEl>
                                          <p:spTgt spid="42"/>
                                        </p:tgtEl>
                                        <p:attrNameLst>
                                          <p:attrName>ppt_h</p:attrName>
                                        </p:attrNameLst>
                                      </p:cBhvr>
                                      <p:tavLst>
                                        <p:tav tm="0">
                                          <p:val>
                                            <p:strVal val="#ppt_h"/>
                                          </p:val>
                                        </p:tav>
                                        <p:tav tm="100000">
                                          <p:val>
                                            <p:strVal val="#ppt_h"/>
                                          </p:val>
                                        </p:tav>
                                      </p:tavLst>
                                    </p:anim>
                                  </p:childTnLst>
                                </p:cTn>
                              </p:par>
                              <p:par>
                                <p:cTn id="56" presetID="45"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ppt_w</p:attrName>
                                        </p:attrNameLst>
                                      </p:cBhvr>
                                      <p:tavLst>
                                        <p:tav tm="0" fmla="#ppt_w*sin(2.5*pi*$)">
                                          <p:val>
                                            <p:fltVal val="0"/>
                                          </p:val>
                                        </p:tav>
                                        <p:tav tm="100000">
                                          <p:val>
                                            <p:fltVal val="1"/>
                                          </p:val>
                                        </p:tav>
                                      </p:tavLst>
                                    </p:anim>
                                    <p:anim calcmode="lin" valueType="num">
                                      <p:cBhvr>
                                        <p:cTn id="60" dur="500" fill="hold"/>
                                        <p:tgtEl>
                                          <p:spTgt spid="44"/>
                                        </p:tgtEl>
                                        <p:attrNameLst>
                                          <p:attrName>ppt_h</p:attrName>
                                        </p:attrNameLst>
                                      </p:cBhvr>
                                      <p:tavLst>
                                        <p:tav tm="0">
                                          <p:val>
                                            <p:strVal val="#ppt_h"/>
                                          </p:val>
                                        </p:tav>
                                        <p:tav tm="100000">
                                          <p:val>
                                            <p:strVal val="#ppt_h"/>
                                          </p:val>
                                        </p:tav>
                                      </p:tavLst>
                                    </p:anim>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20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par>
                                <p:cTn id="67" presetID="22" presetClass="entr" presetSubtype="4" fill="hold" grpId="0" nodeType="withEffect">
                                  <p:stCondLst>
                                    <p:cond delay="400"/>
                                  </p:stCondLst>
                                  <p:childTnLst>
                                    <p:set>
                                      <p:cBhvr>
                                        <p:cTn id="68" dur="1" fill="hold">
                                          <p:stCondLst>
                                            <p:cond delay="0"/>
                                          </p:stCondLst>
                                        </p:cTn>
                                        <p:tgtEl>
                                          <p:spTgt spid="15"/>
                                        </p:tgtEl>
                                        <p:attrNameLst>
                                          <p:attrName>style.visibility</p:attrName>
                                        </p:attrNameLst>
                                      </p:cBhvr>
                                      <p:to>
                                        <p:strVal val="visible"/>
                                      </p:to>
                                    </p:set>
                                    <p:animEffect transition="in" filter="wipe(down)">
                                      <p:cBhvr>
                                        <p:cTn id="69" dur="500"/>
                                        <p:tgtEl>
                                          <p:spTgt spid="15"/>
                                        </p:tgtEl>
                                      </p:cBhvr>
                                    </p:animEffect>
                                  </p:childTnLst>
                                </p:cTn>
                              </p:par>
                              <p:par>
                                <p:cTn id="70" presetID="22" presetClass="entr" presetSubtype="4" fill="hold" grpId="0" nodeType="withEffect">
                                  <p:stCondLst>
                                    <p:cond delay="60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3000"/>
                            </p:stCondLst>
                            <p:childTnLst>
                              <p:par>
                                <p:cTn id="74" presetID="22" presetClass="entr" presetSubtype="4"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down)">
                                      <p:cBhvr>
                                        <p:cTn id="79" dur="500"/>
                                        <p:tgtEl>
                                          <p:spTgt spid="18"/>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down)">
                                      <p:cBhvr>
                                        <p:cTn id="82" dur="500"/>
                                        <p:tgtEl>
                                          <p:spTgt spid="1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par>
                                <p:cTn id="86" presetID="47" presetClass="entr" presetSubtype="0"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anim calcmode="lin" valueType="num">
                                      <p:cBhvr>
                                        <p:cTn id="89" dur="500" fill="hold"/>
                                        <p:tgtEl>
                                          <p:spTgt spid="47"/>
                                        </p:tgtEl>
                                        <p:attrNameLst>
                                          <p:attrName>ppt_x</p:attrName>
                                        </p:attrNameLst>
                                      </p:cBhvr>
                                      <p:tavLst>
                                        <p:tav tm="0">
                                          <p:val>
                                            <p:strVal val="#ppt_x"/>
                                          </p:val>
                                        </p:tav>
                                        <p:tav tm="100000">
                                          <p:val>
                                            <p:strVal val="#ppt_x"/>
                                          </p:val>
                                        </p:tav>
                                      </p:tavLst>
                                    </p:anim>
                                    <p:anim calcmode="lin" valueType="num">
                                      <p:cBhvr>
                                        <p:cTn id="90" dur="500" fill="hold"/>
                                        <p:tgtEl>
                                          <p:spTgt spid="47"/>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5" presetClass="entr" presetSubtype="0" fill="hold"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anim calcmode="lin" valueType="num">
                                      <p:cBhvr>
                                        <p:cTn id="95" dur="500" fill="hold"/>
                                        <p:tgtEl>
                                          <p:spTgt spid="55"/>
                                        </p:tgtEl>
                                        <p:attrNameLst>
                                          <p:attrName>ppt_w</p:attrName>
                                        </p:attrNameLst>
                                      </p:cBhvr>
                                      <p:tavLst>
                                        <p:tav tm="0" fmla="#ppt_w*sin(2.5*pi*$)">
                                          <p:val>
                                            <p:fltVal val="0"/>
                                          </p:val>
                                        </p:tav>
                                        <p:tav tm="100000">
                                          <p:val>
                                            <p:fltVal val="1"/>
                                          </p:val>
                                        </p:tav>
                                      </p:tavLst>
                                    </p:anim>
                                    <p:anim calcmode="lin" valueType="num">
                                      <p:cBhvr>
                                        <p:cTn id="96" dur="500" fill="hold"/>
                                        <p:tgtEl>
                                          <p:spTgt spid="55"/>
                                        </p:tgtEl>
                                        <p:attrNameLst>
                                          <p:attrName>ppt_h</p:attrName>
                                        </p:attrNameLst>
                                      </p:cBhvr>
                                      <p:tavLst>
                                        <p:tav tm="0">
                                          <p:val>
                                            <p:strVal val="#ppt_h"/>
                                          </p:val>
                                        </p:tav>
                                        <p:tav tm="100000">
                                          <p:val>
                                            <p:strVal val="#ppt_h"/>
                                          </p:val>
                                        </p:tav>
                                      </p:tavLst>
                                    </p:anim>
                                  </p:childTnLst>
                                </p:cTn>
                              </p:par>
                            </p:childTnLst>
                          </p:cTn>
                        </p:par>
                        <p:par>
                          <p:cTn id="97" fill="hold">
                            <p:stCondLst>
                              <p:cond delay="4000"/>
                            </p:stCondLst>
                            <p:childTnLst>
                              <p:par>
                                <p:cTn id="98" presetID="47" presetClass="entr" presetSubtype="0"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1000"/>
                                        <p:tgtEl>
                                          <p:spTgt spid="48"/>
                                        </p:tgtEl>
                                      </p:cBhvr>
                                    </p:animEffect>
                                    <p:anim calcmode="lin" valueType="num">
                                      <p:cBhvr>
                                        <p:cTn id="101" dur="1000" fill="hold"/>
                                        <p:tgtEl>
                                          <p:spTgt spid="48"/>
                                        </p:tgtEl>
                                        <p:attrNameLst>
                                          <p:attrName>ppt_x</p:attrName>
                                        </p:attrNameLst>
                                      </p:cBhvr>
                                      <p:tavLst>
                                        <p:tav tm="0">
                                          <p:val>
                                            <p:strVal val="#ppt_x"/>
                                          </p:val>
                                        </p:tav>
                                        <p:tav tm="100000">
                                          <p:val>
                                            <p:strVal val="#ppt_x"/>
                                          </p:val>
                                        </p:tav>
                                      </p:tavLst>
                                    </p:anim>
                                    <p:anim calcmode="lin" valueType="num">
                                      <p:cBhvr>
                                        <p:cTn id="102" dur="1000" fill="hold"/>
                                        <p:tgtEl>
                                          <p:spTgt spid="48"/>
                                        </p:tgtEl>
                                        <p:attrNameLst>
                                          <p:attrName>ppt_y</p:attrName>
                                        </p:attrNameLst>
                                      </p:cBhvr>
                                      <p:tavLst>
                                        <p:tav tm="0">
                                          <p:val>
                                            <p:strVal val="#ppt_y-.1"/>
                                          </p:val>
                                        </p:tav>
                                        <p:tav tm="100000">
                                          <p:val>
                                            <p:strVal val="#ppt_y"/>
                                          </p:val>
                                        </p:tav>
                                      </p:tavLst>
                                    </p:anim>
                                  </p:childTnLst>
                                </p:cTn>
                              </p:par>
                              <p:par>
                                <p:cTn id="103" presetID="22" presetClass="entr" presetSubtype="4" fill="hold" grpId="0"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down)">
                                      <p:cBhvr>
                                        <p:cTn id="105" dur="500"/>
                                        <p:tgtEl>
                                          <p:spTgt spid="21"/>
                                        </p:tgtEl>
                                      </p:cBhvr>
                                    </p:animEffect>
                                  </p:childTnLst>
                                </p:cTn>
                              </p:par>
                              <p:par>
                                <p:cTn id="106" presetID="22" presetClass="entr" presetSubtype="4" fill="hold" grpId="0" nodeType="withEffect">
                                  <p:stCondLst>
                                    <p:cond delay="200"/>
                                  </p:stCondLst>
                                  <p:childTnLst>
                                    <p:set>
                                      <p:cBhvr>
                                        <p:cTn id="107" dur="1" fill="hold">
                                          <p:stCondLst>
                                            <p:cond delay="0"/>
                                          </p:stCondLst>
                                        </p:cTn>
                                        <p:tgtEl>
                                          <p:spTgt spid="22"/>
                                        </p:tgtEl>
                                        <p:attrNameLst>
                                          <p:attrName>style.visibility</p:attrName>
                                        </p:attrNameLst>
                                      </p:cBhvr>
                                      <p:to>
                                        <p:strVal val="visible"/>
                                      </p:to>
                                    </p:set>
                                    <p:animEffect transition="in" filter="wipe(down)">
                                      <p:cBhvr>
                                        <p:cTn id="108" dur="500"/>
                                        <p:tgtEl>
                                          <p:spTgt spid="22"/>
                                        </p:tgtEl>
                                      </p:cBhvr>
                                    </p:animEffect>
                                  </p:childTnLst>
                                </p:cTn>
                              </p:par>
                              <p:par>
                                <p:cTn id="109" presetID="22" presetClass="entr" presetSubtype="4" fill="hold" grpId="0" nodeType="withEffect">
                                  <p:stCondLst>
                                    <p:cond delay="400"/>
                                  </p:stCondLst>
                                  <p:childTnLst>
                                    <p:set>
                                      <p:cBhvr>
                                        <p:cTn id="110" dur="1" fill="hold">
                                          <p:stCondLst>
                                            <p:cond delay="0"/>
                                          </p:stCondLst>
                                        </p:cTn>
                                        <p:tgtEl>
                                          <p:spTgt spid="23"/>
                                        </p:tgtEl>
                                        <p:attrNameLst>
                                          <p:attrName>style.visibility</p:attrName>
                                        </p:attrNameLst>
                                      </p:cBhvr>
                                      <p:to>
                                        <p:strVal val="visible"/>
                                      </p:to>
                                    </p:set>
                                    <p:animEffect transition="in" filter="wipe(down)">
                                      <p:cBhvr>
                                        <p:cTn id="111" dur="500"/>
                                        <p:tgtEl>
                                          <p:spTgt spid="23"/>
                                        </p:tgtEl>
                                      </p:cBhvr>
                                    </p:animEffect>
                                  </p:childTnLst>
                                </p:cTn>
                              </p:par>
                              <p:par>
                                <p:cTn id="112" presetID="22" presetClass="entr" presetSubtype="4" fill="hold" grpId="0" nodeType="withEffect">
                                  <p:stCondLst>
                                    <p:cond delay="600"/>
                                  </p:stCondLst>
                                  <p:childTnLst>
                                    <p:set>
                                      <p:cBhvr>
                                        <p:cTn id="113" dur="1" fill="hold">
                                          <p:stCondLst>
                                            <p:cond delay="0"/>
                                          </p:stCondLst>
                                        </p:cTn>
                                        <p:tgtEl>
                                          <p:spTgt spid="24"/>
                                        </p:tgtEl>
                                        <p:attrNameLst>
                                          <p:attrName>style.visibility</p:attrName>
                                        </p:attrNameLst>
                                      </p:cBhvr>
                                      <p:to>
                                        <p:strVal val="visible"/>
                                      </p:to>
                                    </p:set>
                                    <p:animEffect transition="in" filter="wipe(down)">
                                      <p:cBhvr>
                                        <p:cTn id="114" dur="500"/>
                                        <p:tgtEl>
                                          <p:spTgt spid="24"/>
                                        </p:tgtEl>
                                      </p:cBhvr>
                                    </p:animEffect>
                                  </p:childTnLst>
                                </p:cTn>
                              </p:par>
                            </p:childTnLst>
                          </p:cTn>
                        </p:par>
                        <p:par>
                          <p:cTn id="115" fill="hold">
                            <p:stCondLst>
                              <p:cond delay="5000"/>
                            </p:stCondLst>
                            <p:childTnLst>
                              <p:par>
                                <p:cTn id="116" presetID="22" presetClass="entr" presetSubtype="4" fill="hold" grpId="0" nodeType="afterEffect">
                                  <p:stCondLst>
                                    <p:cond delay="0"/>
                                  </p:stCondLst>
                                  <p:childTnLst>
                                    <p:set>
                                      <p:cBhvr>
                                        <p:cTn id="117" dur="1" fill="hold">
                                          <p:stCondLst>
                                            <p:cond delay="0"/>
                                          </p:stCondLst>
                                        </p:cTn>
                                        <p:tgtEl>
                                          <p:spTgt spid="31"/>
                                        </p:tgtEl>
                                        <p:attrNameLst>
                                          <p:attrName>style.visibility</p:attrName>
                                        </p:attrNameLst>
                                      </p:cBhvr>
                                      <p:to>
                                        <p:strVal val="visible"/>
                                      </p:to>
                                    </p:set>
                                    <p:animEffect transition="in" filter="wipe(down)">
                                      <p:cBhvr>
                                        <p:cTn id="118" dur="500"/>
                                        <p:tgtEl>
                                          <p:spTgt spid="3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down)">
                                      <p:cBhvr>
                                        <p:cTn id="121" dur="500"/>
                                        <p:tgtEl>
                                          <p:spTgt spid="30"/>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29"/>
                                        </p:tgtEl>
                                        <p:attrNameLst>
                                          <p:attrName>style.visibility</p:attrName>
                                        </p:attrNameLst>
                                      </p:cBhvr>
                                      <p:to>
                                        <p:strVal val="visible"/>
                                      </p:to>
                                    </p:set>
                                    <p:animEffect transition="in" filter="wipe(down)">
                                      <p:cBhvr>
                                        <p:cTn id="124" dur="500"/>
                                        <p:tgtEl>
                                          <p:spTgt spid="29"/>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down)">
                                      <p:cBhvr>
                                        <p:cTn id="127" dur="500"/>
                                        <p:tgtEl>
                                          <p:spTgt spid="25"/>
                                        </p:tgtEl>
                                      </p:cBhvr>
                                    </p:animEffect>
                                  </p:childTnLst>
                                </p:cTn>
                              </p:par>
                              <p:par>
                                <p:cTn id="128" presetID="45" presetClass="entr" presetSubtype="0" fill="hold" grpId="0" nodeType="withEffect">
                                  <p:stCondLst>
                                    <p:cond delay="0"/>
                                  </p:stCondLst>
                                  <p:childTnLst>
                                    <p:set>
                                      <p:cBhvr>
                                        <p:cTn id="129" dur="1" fill="hold">
                                          <p:stCondLst>
                                            <p:cond delay="0"/>
                                          </p:stCondLst>
                                        </p:cTn>
                                        <p:tgtEl>
                                          <p:spTgt spid="43"/>
                                        </p:tgtEl>
                                        <p:attrNameLst>
                                          <p:attrName>style.visibility</p:attrName>
                                        </p:attrNameLst>
                                      </p:cBhvr>
                                      <p:to>
                                        <p:strVal val="visible"/>
                                      </p:to>
                                    </p:set>
                                    <p:animEffect transition="in" filter="fade">
                                      <p:cBhvr>
                                        <p:cTn id="130" dur="500"/>
                                        <p:tgtEl>
                                          <p:spTgt spid="43"/>
                                        </p:tgtEl>
                                      </p:cBhvr>
                                    </p:animEffect>
                                    <p:anim calcmode="lin" valueType="num">
                                      <p:cBhvr>
                                        <p:cTn id="131" dur="500" fill="hold"/>
                                        <p:tgtEl>
                                          <p:spTgt spid="43"/>
                                        </p:tgtEl>
                                        <p:attrNameLst>
                                          <p:attrName>ppt_w</p:attrName>
                                        </p:attrNameLst>
                                      </p:cBhvr>
                                      <p:tavLst>
                                        <p:tav tm="0" fmla="#ppt_w*sin(2.5*pi*$)">
                                          <p:val>
                                            <p:fltVal val="0"/>
                                          </p:val>
                                        </p:tav>
                                        <p:tav tm="100000">
                                          <p:val>
                                            <p:fltVal val="1"/>
                                          </p:val>
                                        </p:tav>
                                      </p:tavLst>
                                    </p:anim>
                                    <p:anim calcmode="lin" valueType="num">
                                      <p:cBhvr>
                                        <p:cTn id="132" dur="500" fill="hold"/>
                                        <p:tgtEl>
                                          <p:spTgt spid="43"/>
                                        </p:tgtEl>
                                        <p:attrNameLst>
                                          <p:attrName>ppt_h</p:attrName>
                                        </p:attrNameLst>
                                      </p:cBhvr>
                                      <p:tavLst>
                                        <p:tav tm="0">
                                          <p:val>
                                            <p:strVal val="#ppt_h"/>
                                          </p:val>
                                        </p:tav>
                                        <p:tav tm="100000">
                                          <p:val>
                                            <p:strVal val="#ppt_h"/>
                                          </p:val>
                                        </p:tav>
                                      </p:tavLst>
                                    </p:anim>
                                  </p:childTnLst>
                                </p:cTn>
                              </p:par>
                              <p:par>
                                <p:cTn id="133" presetID="45" presetClass="entr" presetSubtype="0" fill="hold" grpId="0" nodeType="withEffect">
                                  <p:stCondLst>
                                    <p:cond delay="0"/>
                                  </p:stCondLst>
                                  <p:childTnLst>
                                    <p:set>
                                      <p:cBhvr>
                                        <p:cTn id="134" dur="1" fill="hold">
                                          <p:stCondLst>
                                            <p:cond delay="0"/>
                                          </p:stCondLst>
                                        </p:cTn>
                                        <p:tgtEl>
                                          <p:spTgt spid="45"/>
                                        </p:tgtEl>
                                        <p:attrNameLst>
                                          <p:attrName>style.visibility</p:attrName>
                                        </p:attrNameLst>
                                      </p:cBhvr>
                                      <p:to>
                                        <p:strVal val="visible"/>
                                      </p:to>
                                    </p:set>
                                    <p:animEffect transition="in" filter="fade">
                                      <p:cBhvr>
                                        <p:cTn id="135" dur="500"/>
                                        <p:tgtEl>
                                          <p:spTgt spid="45"/>
                                        </p:tgtEl>
                                      </p:cBhvr>
                                    </p:animEffect>
                                    <p:anim calcmode="lin" valueType="num">
                                      <p:cBhvr>
                                        <p:cTn id="136" dur="500" fill="hold"/>
                                        <p:tgtEl>
                                          <p:spTgt spid="45"/>
                                        </p:tgtEl>
                                        <p:attrNameLst>
                                          <p:attrName>ppt_w</p:attrName>
                                        </p:attrNameLst>
                                      </p:cBhvr>
                                      <p:tavLst>
                                        <p:tav tm="0" fmla="#ppt_w*sin(2.5*pi*$)">
                                          <p:val>
                                            <p:fltVal val="0"/>
                                          </p:val>
                                        </p:tav>
                                        <p:tav tm="100000">
                                          <p:val>
                                            <p:fltVal val="1"/>
                                          </p:val>
                                        </p:tav>
                                      </p:tavLst>
                                    </p:anim>
                                    <p:anim calcmode="lin" valueType="num">
                                      <p:cBhvr>
                                        <p:cTn id="137" dur="500" fill="hold"/>
                                        <p:tgtEl>
                                          <p:spTgt spid="45"/>
                                        </p:tgtEl>
                                        <p:attrNameLst>
                                          <p:attrName>ppt_h</p:attrName>
                                        </p:attrNameLst>
                                      </p:cBhvr>
                                      <p:tavLst>
                                        <p:tav tm="0">
                                          <p:val>
                                            <p:strVal val="#ppt_h"/>
                                          </p:val>
                                        </p:tav>
                                        <p:tav tm="100000">
                                          <p:val>
                                            <p:strVal val="#ppt_h"/>
                                          </p:val>
                                        </p:tav>
                                      </p:tavLst>
                                    </p:anim>
                                  </p:childTnLst>
                                </p:cTn>
                              </p:par>
                            </p:childTnLst>
                          </p:cTn>
                        </p:par>
                        <p:par>
                          <p:cTn id="138" fill="hold">
                            <p:stCondLst>
                              <p:cond delay="5500"/>
                            </p:stCondLst>
                            <p:childTnLst>
                              <p:par>
                                <p:cTn id="139" presetID="47" presetClass="entr" presetSubtype="0" fill="hold" grpId="0" nodeType="afterEffect">
                                  <p:stCondLst>
                                    <p:cond delay="0"/>
                                  </p:stCondLst>
                                  <p:childTnLst>
                                    <p:set>
                                      <p:cBhvr>
                                        <p:cTn id="140" dur="1" fill="hold">
                                          <p:stCondLst>
                                            <p:cond delay="0"/>
                                          </p:stCondLst>
                                        </p:cTn>
                                        <p:tgtEl>
                                          <p:spTgt spid="49"/>
                                        </p:tgtEl>
                                        <p:attrNameLst>
                                          <p:attrName>style.visibility</p:attrName>
                                        </p:attrNameLst>
                                      </p:cBhvr>
                                      <p:to>
                                        <p:strVal val="visible"/>
                                      </p:to>
                                    </p:set>
                                    <p:animEffect transition="in" filter="fade">
                                      <p:cBhvr>
                                        <p:cTn id="141" dur="1000"/>
                                        <p:tgtEl>
                                          <p:spTgt spid="49"/>
                                        </p:tgtEl>
                                      </p:cBhvr>
                                    </p:animEffect>
                                    <p:anim calcmode="lin" valueType="num">
                                      <p:cBhvr>
                                        <p:cTn id="142" dur="1000" fill="hold"/>
                                        <p:tgtEl>
                                          <p:spTgt spid="49"/>
                                        </p:tgtEl>
                                        <p:attrNameLst>
                                          <p:attrName>ppt_x</p:attrName>
                                        </p:attrNameLst>
                                      </p:cBhvr>
                                      <p:tavLst>
                                        <p:tav tm="0">
                                          <p:val>
                                            <p:strVal val="#ppt_x"/>
                                          </p:val>
                                        </p:tav>
                                        <p:tav tm="100000">
                                          <p:val>
                                            <p:strVal val="#ppt_x"/>
                                          </p:val>
                                        </p:tav>
                                      </p:tavLst>
                                    </p:anim>
                                    <p:anim calcmode="lin" valueType="num">
                                      <p:cBhvr>
                                        <p:cTn id="143" dur="1000" fill="hold"/>
                                        <p:tgtEl>
                                          <p:spTgt spid="49"/>
                                        </p:tgtEl>
                                        <p:attrNameLst>
                                          <p:attrName>ppt_y</p:attrName>
                                        </p:attrNameLst>
                                      </p:cBhvr>
                                      <p:tavLst>
                                        <p:tav tm="0">
                                          <p:val>
                                            <p:strVal val="#ppt_y-.1"/>
                                          </p:val>
                                        </p:tav>
                                        <p:tav tm="100000">
                                          <p:val>
                                            <p:strVal val="#ppt_y"/>
                                          </p:val>
                                        </p:tav>
                                      </p:tavLst>
                                    </p:anim>
                                  </p:childTnLst>
                                </p:cTn>
                              </p:par>
                              <p:par>
                                <p:cTn id="144" presetID="22" presetClass="entr" presetSubtype="4" fill="hold" grpId="0" nodeType="with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wipe(down)">
                                      <p:cBhvr>
                                        <p:cTn id="146" dur="500"/>
                                        <p:tgtEl>
                                          <p:spTgt spid="32"/>
                                        </p:tgtEl>
                                      </p:cBhvr>
                                    </p:animEffect>
                                  </p:childTnLst>
                                </p:cTn>
                              </p:par>
                              <p:par>
                                <p:cTn id="147" presetID="22" presetClass="entr" presetSubtype="4" fill="hold" grpId="0" nodeType="withEffect">
                                  <p:stCondLst>
                                    <p:cond delay="200"/>
                                  </p:stCondLst>
                                  <p:childTnLst>
                                    <p:set>
                                      <p:cBhvr>
                                        <p:cTn id="148" dur="1" fill="hold">
                                          <p:stCondLst>
                                            <p:cond delay="0"/>
                                          </p:stCondLst>
                                        </p:cTn>
                                        <p:tgtEl>
                                          <p:spTgt spid="33"/>
                                        </p:tgtEl>
                                        <p:attrNameLst>
                                          <p:attrName>style.visibility</p:attrName>
                                        </p:attrNameLst>
                                      </p:cBhvr>
                                      <p:to>
                                        <p:strVal val="visible"/>
                                      </p:to>
                                    </p:set>
                                    <p:animEffect transition="in" filter="wipe(down)">
                                      <p:cBhvr>
                                        <p:cTn id="149" dur="500"/>
                                        <p:tgtEl>
                                          <p:spTgt spid="33"/>
                                        </p:tgtEl>
                                      </p:cBhvr>
                                    </p:animEffect>
                                  </p:childTnLst>
                                </p:cTn>
                              </p:par>
                              <p:par>
                                <p:cTn id="150" presetID="22" presetClass="entr" presetSubtype="4" fill="hold" grpId="0" nodeType="withEffect">
                                  <p:stCondLst>
                                    <p:cond delay="400"/>
                                  </p:stCondLst>
                                  <p:childTnLst>
                                    <p:set>
                                      <p:cBhvr>
                                        <p:cTn id="151" dur="1" fill="hold">
                                          <p:stCondLst>
                                            <p:cond delay="0"/>
                                          </p:stCondLst>
                                        </p:cTn>
                                        <p:tgtEl>
                                          <p:spTgt spid="34"/>
                                        </p:tgtEl>
                                        <p:attrNameLst>
                                          <p:attrName>style.visibility</p:attrName>
                                        </p:attrNameLst>
                                      </p:cBhvr>
                                      <p:to>
                                        <p:strVal val="visible"/>
                                      </p:to>
                                    </p:set>
                                    <p:animEffect transition="in" filter="wipe(down)">
                                      <p:cBhvr>
                                        <p:cTn id="152" dur="500"/>
                                        <p:tgtEl>
                                          <p:spTgt spid="34"/>
                                        </p:tgtEl>
                                      </p:cBhvr>
                                    </p:animEffect>
                                  </p:childTnLst>
                                </p:cTn>
                              </p:par>
                              <p:par>
                                <p:cTn id="153" presetID="22" presetClass="entr" presetSubtype="4" fill="hold" grpId="0" nodeType="withEffect">
                                  <p:stCondLst>
                                    <p:cond delay="600"/>
                                  </p:stCondLst>
                                  <p:childTnLst>
                                    <p:set>
                                      <p:cBhvr>
                                        <p:cTn id="154" dur="1" fill="hold">
                                          <p:stCondLst>
                                            <p:cond delay="0"/>
                                          </p:stCondLst>
                                        </p:cTn>
                                        <p:tgtEl>
                                          <p:spTgt spid="35"/>
                                        </p:tgtEl>
                                        <p:attrNameLst>
                                          <p:attrName>style.visibility</p:attrName>
                                        </p:attrNameLst>
                                      </p:cBhvr>
                                      <p:to>
                                        <p:strVal val="visible"/>
                                      </p:to>
                                    </p:set>
                                    <p:animEffect transition="in" filter="wipe(down)">
                                      <p:cBhvr>
                                        <p:cTn id="155" dur="500"/>
                                        <p:tgtEl>
                                          <p:spTgt spid="35"/>
                                        </p:tgtEl>
                                      </p:cBhvr>
                                    </p:animEffect>
                                  </p:childTnLst>
                                </p:cTn>
                              </p:par>
                            </p:childTnLst>
                          </p:cTn>
                        </p:par>
                        <p:par>
                          <p:cTn id="156" fill="hold">
                            <p:stCondLst>
                              <p:cond delay="6500"/>
                            </p:stCondLst>
                            <p:childTnLst>
                              <p:par>
                                <p:cTn id="157" presetID="22" presetClass="entr" presetSubtype="4" fill="hold" grpId="0"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down)">
                                      <p:cBhvr>
                                        <p:cTn id="159" dur="500"/>
                                        <p:tgtEl>
                                          <p:spTgt spid="39"/>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36"/>
                                        </p:tgtEl>
                                        <p:attrNameLst>
                                          <p:attrName>style.visibility</p:attrName>
                                        </p:attrNameLst>
                                      </p:cBhvr>
                                      <p:to>
                                        <p:strVal val="visible"/>
                                      </p:to>
                                    </p:set>
                                    <p:animEffect transition="in" filter="wipe(down)">
                                      <p:cBhvr>
                                        <p:cTn id="162" dur="500"/>
                                        <p:tgtEl>
                                          <p:spTgt spid="36"/>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37"/>
                                        </p:tgtEl>
                                        <p:attrNameLst>
                                          <p:attrName>style.visibility</p:attrName>
                                        </p:attrNameLst>
                                      </p:cBhvr>
                                      <p:to>
                                        <p:strVal val="visible"/>
                                      </p:to>
                                    </p:set>
                                    <p:animEffect transition="in" filter="wipe(down)">
                                      <p:cBhvr>
                                        <p:cTn id="165" dur="500"/>
                                        <p:tgtEl>
                                          <p:spTgt spid="37"/>
                                        </p:tgtEl>
                                      </p:cBhvr>
                                    </p:animEffect>
                                  </p:childTnLst>
                                </p:cTn>
                              </p:par>
                              <p:par>
                                <p:cTn id="166" presetID="22" presetClass="entr" presetSubtype="4" fill="hold" grpId="0" nodeType="withEffect">
                                  <p:stCondLst>
                                    <p:cond delay="0"/>
                                  </p:stCondLst>
                                  <p:childTnLst>
                                    <p:set>
                                      <p:cBhvr>
                                        <p:cTn id="167" dur="1" fill="hold">
                                          <p:stCondLst>
                                            <p:cond delay="0"/>
                                          </p:stCondLst>
                                        </p:cTn>
                                        <p:tgtEl>
                                          <p:spTgt spid="38"/>
                                        </p:tgtEl>
                                        <p:attrNameLst>
                                          <p:attrName>style.visibility</p:attrName>
                                        </p:attrNameLst>
                                      </p:cBhvr>
                                      <p:to>
                                        <p:strVal val="visible"/>
                                      </p:to>
                                    </p:set>
                                    <p:animEffect transition="in" filter="wipe(down)">
                                      <p:cBhvr>
                                        <p:cTn id="168" dur="3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等腰三角形 2"/>
          <p:cNvSpPr>
            <a:spLocks noChangeArrowheads="1"/>
          </p:cNvSpPr>
          <p:nvPr/>
        </p:nvSpPr>
        <p:spPr bwMode="auto">
          <a:xfrm rot="7485244">
            <a:off x="2268143" y="1394222"/>
            <a:ext cx="2859881" cy="3786188"/>
          </a:xfrm>
          <a:prstGeom prst="triangle">
            <a:avLst>
              <a:gd name="adj" fmla="val 50000"/>
            </a:avLst>
          </a:prstGeom>
          <a:solidFill>
            <a:schemeClr val="bg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6" name="等腰三角形 3"/>
          <p:cNvSpPr>
            <a:spLocks noChangeArrowheads="1"/>
          </p:cNvSpPr>
          <p:nvPr/>
        </p:nvSpPr>
        <p:spPr bwMode="auto">
          <a:xfrm rot="10159904">
            <a:off x="3890965" y="1212057"/>
            <a:ext cx="2230041" cy="3150394"/>
          </a:xfrm>
          <a:prstGeom prst="triangle">
            <a:avLst>
              <a:gd name="adj" fmla="val 50000"/>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7" name="等腰三角形 4"/>
          <p:cNvSpPr>
            <a:spLocks noChangeArrowheads="1"/>
          </p:cNvSpPr>
          <p:nvPr/>
        </p:nvSpPr>
        <p:spPr bwMode="auto">
          <a:xfrm rot="-8760452">
            <a:off x="5210178" y="1935959"/>
            <a:ext cx="1716881" cy="2603897"/>
          </a:xfrm>
          <a:prstGeom prst="triangle">
            <a:avLst>
              <a:gd name="adj" fmla="val 50000"/>
            </a:avLst>
          </a:prstGeom>
          <a:solidFill>
            <a:schemeClr val="bg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8" name="等腰三角形 5"/>
          <p:cNvSpPr>
            <a:spLocks noChangeArrowheads="1"/>
          </p:cNvSpPr>
          <p:nvPr/>
        </p:nvSpPr>
        <p:spPr bwMode="auto">
          <a:xfrm rot="-6010607">
            <a:off x="5841209" y="3175397"/>
            <a:ext cx="963215" cy="1991916"/>
          </a:xfrm>
          <a:prstGeom prst="triangle">
            <a:avLst>
              <a:gd name="adj" fmla="val 50000"/>
            </a:avLst>
          </a:prstGeom>
          <a:solidFill>
            <a:schemeClr val="tx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endParaRPr lang="zh-CN" altLang="zh-CN" sz="1350">
              <a:solidFill>
                <a:srgbClr val="FFFFFF"/>
              </a:solidFill>
              <a:latin typeface="+mn-lt"/>
              <a:ea typeface="+mn-ea"/>
              <a:cs typeface="+mn-ea"/>
              <a:sym typeface="+mn-lt"/>
            </a:endParaRPr>
          </a:p>
        </p:txBody>
      </p:sp>
      <p:sp>
        <p:nvSpPr>
          <p:cNvPr id="9" name="TextBox 44"/>
          <p:cNvSpPr>
            <a:spLocks noChangeArrowheads="1"/>
          </p:cNvSpPr>
          <p:nvPr/>
        </p:nvSpPr>
        <p:spPr bwMode="auto">
          <a:xfrm>
            <a:off x="611562" y="1876427"/>
            <a:ext cx="15375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dirty="0">
                <a:solidFill>
                  <a:srgbClr val="000000"/>
                </a:solidFill>
                <a:latin typeface="+mn-lt"/>
                <a:ea typeface="+mn-ea"/>
                <a:cs typeface="+mn-ea"/>
                <a:sym typeface="+mn-lt"/>
              </a:rPr>
              <a:t>点击添加文本</a:t>
            </a:r>
            <a:endParaRPr lang="zh-CN" altLang="en-US" sz="1500" dirty="0">
              <a:solidFill>
                <a:srgbClr val="000000"/>
              </a:solidFill>
              <a:latin typeface="+mn-lt"/>
              <a:ea typeface="+mn-ea"/>
              <a:cs typeface="+mn-ea"/>
              <a:sym typeface="+mn-lt"/>
            </a:endParaRPr>
          </a:p>
        </p:txBody>
      </p:sp>
      <p:sp>
        <p:nvSpPr>
          <p:cNvPr id="10" name="TextBox 44"/>
          <p:cNvSpPr>
            <a:spLocks noChangeArrowheads="1"/>
          </p:cNvSpPr>
          <p:nvPr/>
        </p:nvSpPr>
        <p:spPr bwMode="auto">
          <a:xfrm>
            <a:off x="3707906" y="806056"/>
            <a:ext cx="15653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dirty="0">
                <a:solidFill>
                  <a:srgbClr val="000000"/>
                </a:solidFill>
                <a:latin typeface="+mn-lt"/>
                <a:ea typeface="+mn-ea"/>
                <a:cs typeface="+mn-ea"/>
                <a:sym typeface="+mn-lt"/>
              </a:rPr>
              <a:t>点击添加文本</a:t>
            </a:r>
            <a:endParaRPr lang="zh-CN" altLang="en-US" sz="1500" dirty="0">
              <a:solidFill>
                <a:srgbClr val="000000"/>
              </a:solidFill>
              <a:latin typeface="+mn-lt"/>
              <a:ea typeface="+mn-ea"/>
              <a:cs typeface="+mn-ea"/>
              <a:sym typeface="+mn-lt"/>
            </a:endParaRPr>
          </a:p>
        </p:txBody>
      </p:sp>
      <p:sp>
        <p:nvSpPr>
          <p:cNvPr id="11" name="TextBox 44"/>
          <p:cNvSpPr>
            <a:spLocks noChangeArrowheads="1"/>
          </p:cNvSpPr>
          <p:nvPr/>
        </p:nvSpPr>
        <p:spPr bwMode="auto">
          <a:xfrm>
            <a:off x="6628212" y="1678507"/>
            <a:ext cx="15025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dirty="0">
                <a:solidFill>
                  <a:srgbClr val="000000"/>
                </a:solidFill>
                <a:latin typeface="+mn-lt"/>
                <a:ea typeface="+mn-ea"/>
                <a:cs typeface="+mn-ea"/>
                <a:sym typeface="+mn-lt"/>
              </a:rPr>
              <a:t>点击添加文本</a:t>
            </a:r>
            <a:endParaRPr lang="zh-CN" altLang="en-US" sz="1500" dirty="0">
              <a:solidFill>
                <a:srgbClr val="000000"/>
              </a:solidFill>
              <a:latin typeface="+mn-lt"/>
              <a:ea typeface="+mn-ea"/>
              <a:cs typeface="+mn-ea"/>
              <a:sym typeface="+mn-lt"/>
            </a:endParaRPr>
          </a:p>
        </p:txBody>
      </p:sp>
      <p:sp>
        <p:nvSpPr>
          <p:cNvPr id="12" name="TextBox 44"/>
          <p:cNvSpPr>
            <a:spLocks noChangeArrowheads="1"/>
          </p:cNvSpPr>
          <p:nvPr/>
        </p:nvSpPr>
        <p:spPr bwMode="auto">
          <a:xfrm>
            <a:off x="7479509" y="3870725"/>
            <a:ext cx="148498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zh-CN" altLang="en-US" sz="1500" dirty="0">
                <a:solidFill>
                  <a:srgbClr val="000000"/>
                </a:solidFill>
                <a:latin typeface="+mn-lt"/>
                <a:ea typeface="+mn-ea"/>
                <a:cs typeface="+mn-ea"/>
                <a:sym typeface="+mn-lt"/>
              </a:rPr>
              <a:t>点击添加文本</a:t>
            </a:r>
            <a:endParaRPr lang="zh-CN" altLang="en-US" sz="1500" dirty="0">
              <a:solidFill>
                <a:srgbClr val="000000"/>
              </a:solidFill>
              <a:latin typeface="+mn-lt"/>
              <a:ea typeface="+mn-ea"/>
              <a:cs typeface="+mn-ea"/>
              <a:sym typeface="+mn-lt"/>
            </a:endParaRPr>
          </a:p>
        </p:txBody>
      </p:sp>
      <p:sp>
        <p:nvSpPr>
          <p:cNvPr id="13" name="文本框 10"/>
          <p:cNvSpPr>
            <a:spLocks noChangeArrowheads="1"/>
          </p:cNvSpPr>
          <p:nvPr/>
        </p:nvSpPr>
        <p:spPr bwMode="auto">
          <a:xfrm>
            <a:off x="2194325" y="2659856"/>
            <a:ext cx="181213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en-US" altLang="zh-CN" sz="4500" b="1" dirty="0">
                <a:solidFill>
                  <a:srgbClr val="FFFFFF"/>
                </a:solidFill>
                <a:latin typeface="+mn-lt"/>
                <a:ea typeface="+mn-ea"/>
                <a:cs typeface="+mn-ea"/>
                <a:sym typeface="+mn-lt"/>
              </a:rPr>
              <a:t>50%</a:t>
            </a:r>
            <a:endParaRPr lang="zh-CN" altLang="en-US" sz="4500" b="1" dirty="0">
              <a:solidFill>
                <a:srgbClr val="FFFFFF"/>
              </a:solidFill>
              <a:latin typeface="+mn-lt"/>
              <a:ea typeface="+mn-ea"/>
              <a:cs typeface="+mn-ea"/>
              <a:sym typeface="+mn-lt"/>
            </a:endParaRPr>
          </a:p>
        </p:txBody>
      </p:sp>
      <p:sp>
        <p:nvSpPr>
          <p:cNvPr id="14" name="文本框 11"/>
          <p:cNvSpPr>
            <a:spLocks noChangeArrowheads="1"/>
          </p:cNvSpPr>
          <p:nvPr/>
        </p:nvSpPr>
        <p:spPr bwMode="auto">
          <a:xfrm>
            <a:off x="4196954" y="2139554"/>
            <a:ext cx="150614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en-US" altLang="zh-CN" sz="3300" dirty="0">
                <a:solidFill>
                  <a:srgbClr val="FFFFFF"/>
                </a:solidFill>
                <a:latin typeface="+mn-lt"/>
                <a:ea typeface="+mn-ea"/>
                <a:cs typeface="+mn-ea"/>
                <a:sym typeface="+mn-lt"/>
              </a:rPr>
              <a:t>30%</a:t>
            </a:r>
            <a:endParaRPr lang="zh-CN" altLang="en-US" sz="3300" dirty="0">
              <a:solidFill>
                <a:srgbClr val="FFFFFF"/>
              </a:solidFill>
              <a:latin typeface="+mn-lt"/>
              <a:ea typeface="+mn-ea"/>
              <a:cs typeface="+mn-ea"/>
              <a:sym typeface="+mn-lt"/>
            </a:endParaRPr>
          </a:p>
        </p:txBody>
      </p:sp>
      <p:sp>
        <p:nvSpPr>
          <p:cNvPr id="15" name="文本框 12"/>
          <p:cNvSpPr>
            <a:spLocks noChangeArrowheads="1"/>
          </p:cNvSpPr>
          <p:nvPr/>
        </p:nvSpPr>
        <p:spPr bwMode="auto">
          <a:xfrm>
            <a:off x="5799535" y="2726534"/>
            <a:ext cx="11120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en-US" altLang="zh-CN" sz="2700" dirty="0">
                <a:solidFill>
                  <a:srgbClr val="FFFFFF"/>
                </a:solidFill>
                <a:latin typeface="+mn-lt"/>
                <a:ea typeface="+mn-ea"/>
                <a:cs typeface="+mn-ea"/>
                <a:sym typeface="+mn-lt"/>
              </a:rPr>
              <a:t>20%</a:t>
            </a:r>
            <a:endParaRPr lang="zh-CN" altLang="en-US" sz="2700" dirty="0">
              <a:solidFill>
                <a:srgbClr val="FFFFFF"/>
              </a:solidFill>
              <a:latin typeface="+mn-lt"/>
              <a:ea typeface="+mn-ea"/>
              <a:cs typeface="+mn-ea"/>
              <a:sym typeface="+mn-lt"/>
            </a:endParaRPr>
          </a:p>
        </p:txBody>
      </p:sp>
      <p:sp>
        <p:nvSpPr>
          <p:cNvPr id="16" name="文本框 13"/>
          <p:cNvSpPr>
            <a:spLocks noChangeArrowheads="1"/>
          </p:cNvSpPr>
          <p:nvPr/>
        </p:nvSpPr>
        <p:spPr bwMode="auto">
          <a:xfrm>
            <a:off x="6196013" y="3924300"/>
            <a:ext cx="12573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fontAlgn="auto">
              <a:lnSpc>
                <a:spcPct val="100000"/>
              </a:lnSpc>
              <a:spcBef>
                <a:spcPct val="0"/>
              </a:spcBef>
              <a:spcAft>
                <a:spcPts val="0"/>
              </a:spcAft>
              <a:buNone/>
              <a:defRPr/>
            </a:pPr>
            <a:r>
              <a:rPr lang="en-US" altLang="zh-CN" sz="2100" dirty="0">
                <a:solidFill>
                  <a:srgbClr val="FFFFFF"/>
                </a:solidFill>
                <a:latin typeface="+mn-lt"/>
                <a:ea typeface="+mn-ea"/>
                <a:cs typeface="+mn-ea"/>
                <a:sym typeface="+mn-lt"/>
              </a:rPr>
              <a:t>10%</a:t>
            </a:r>
            <a:endParaRPr lang="zh-CN" altLang="en-US" sz="2100" dirty="0">
              <a:solidFill>
                <a:srgbClr val="FFFFFF"/>
              </a:solidFill>
              <a:latin typeface="+mn-lt"/>
              <a:ea typeface="+mn-ea"/>
              <a:cs typeface="+mn-ea"/>
              <a:sym typeface="+mn-lt"/>
            </a:endParaRPr>
          </a:p>
        </p:txBody>
      </p:sp>
      <p:sp>
        <p:nvSpPr>
          <p:cNvPr id="18" name="TextBox 17"/>
          <p:cNvSpPr txBox="1"/>
          <p:nvPr/>
        </p:nvSpPr>
        <p:spPr>
          <a:xfrm>
            <a:off x="228714" y="4824222"/>
            <a:ext cx="1440159" cy="123111"/>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schemeClr val="accent2"/>
                </a:solidFill>
                <a:latin typeface="微软雅黑" panose="020B0503020204020204" pitchFamily="34" charset="-122"/>
                <a:ea typeface="微软雅黑" panose="020B0503020204020204" pitchFamily="34" charset="-122"/>
              </a:rPr>
              <a:t>行</a:t>
            </a:r>
            <a:r>
              <a:rPr lang="zh-CN" altLang="en-US" sz="100" dirty="0" smtClean="0">
                <a:solidFill>
                  <a:schemeClr val="accent2"/>
                </a:solidFill>
                <a:latin typeface="微软雅黑" panose="020B0503020204020204" pitchFamily="34" charset="-122"/>
                <a:ea typeface="微软雅黑" panose="020B0503020204020204" pitchFamily="34" charset="-122"/>
              </a:rPr>
              <a:t>业</a:t>
            </a:r>
            <a:r>
              <a:rPr lang="en-US" altLang="zh-CN" sz="100" dirty="0" smtClean="0">
                <a:solidFill>
                  <a:schemeClr val="accent2"/>
                </a:solidFill>
                <a:latin typeface="微软雅黑" panose="020B0503020204020204" pitchFamily="34" charset="-122"/>
                <a:ea typeface="微软雅黑" panose="020B0503020204020204" pitchFamily="34" charset="-122"/>
              </a:rPr>
              <a:t>PPT</a:t>
            </a:r>
            <a:r>
              <a:rPr lang="zh-CN" altLang="en-US" sz="100" dirty="0" smtClean="0">
                <a:solidFill>
                  <a:schemeClr val="accent2"/>
                </a:solidFill>
                <a:latin typeface="微软雅黑" panose="020B0503020204020204" pitchFamily="34" charset="-122"/>
                <a:ea typeface="微软雅黑" panose="020B0503020204020204" pitchFamily="34" charset="-122"/>
              </a:rPr>
              <a:t>模板</a:t>
            </a:r>
            <a:r>
              <a:rPr lang="en-US" altLang="zh-CN" sz="100" dirty="0">
                <a:solidFill>
                  <a:schemeClr val="accent2"/>
                </a:solidFill>
                <a:latin typeface="微软雅黑" panose="020B0503020204020204" pitchFamily="34" charset="-122"/>
                <a:ea typeface="微软雅黑" panose="020B0503020204020204" pitchFamily="34" charset="-122"/>
              </a:rPr>
              <a:t>http://www.1ppt.com/hangye/</a:t>
            </a:r>
            <a:endParaRPr lang="en-US" altLang="zh-CN" sz="100" dirty="0" smtClean="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6" y="5721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auto">
              <a:spcBef>
                <a:spcPts val="0"/>
              </a:spcBef>
              <a:spcAft>
                <a:spcPts val="0"/>
              </a:spcAft>
              <a:defRPr/>
            </a:pPr>
            <a:r>
              <a:rPr lang="zh-CN" altLang="en-US" sz="2500" dirty="0">
                <a:solidFill>
                  <a:srgbClr val="080808"/>
                </a:solidFill>
                <a:latin typeface="+mn-lt"/>
                <a:ea typeface="+mn-ea"/>
                <a:cs typeface="+mn-ea"/>
                <a:sym typeface="+mn-lt"/>
              </a:rPr>
              <a:t>标题内容</a:t>
            </a:r>
            <a:endParaRPr lang="zh-CN" altLang="en-US" sz="2500" dirty="0">
              <a:solidFill>
                <a:srgbClr val="080808"/>
              </a:solidFill>
              <a:latin typeface="+mn-lt"/>
              <a:ea typeface="+mn-ea"/>
              <a:cs typeface="+mn-ea"/>
              <a:sym typeface="+mn-lt"/>
            </a:endParaRPr>
          </a:p>
        </p:txBody>
      </p:sp>
      <p:cxnSp>
        <p:nvCxnSpPr>
          <p:cNvPr id="27" name="直接连接符​​ 14"/>
          <p:cNvCxnSpPr/>
          <p:nvPr/>
        </p:nvCxnSpPr>
        <p:spPr>
          <a:xfrm>
            <a:off x="5647418"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33039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075056" y="1546258"/>
            <a:ext cx="2070054" cy="2345183"/>
            <a:chOff x="1075056" y="1491630"/>
            <a:chExt cx="2070054" cy="2345183"/>
          </a:xfrm>
        </p:grpSpPr>
        <p:sp>
          <p:nvSpPr>
            <p:cNvPr id="6"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7" name="TextBox 23"/>
            <p:cNvSpPr txBox="1"/>
            <p:nvPr/>
          </p:nvSpPr>
          <p:spPr>
            <a:xfrm>
              <a:off x="1556085" y="2075784"/>
              <a:ext cx="1107996" cy="369332"/>
            </a:xfrm>
            <a:prstGeom prst="rect">
              <a:avLst/>
            </a:prstGeom>
            <a:noFill/>
          </p:spPr>
          <p:txBody>
            <a:bodyPr wrap="none" rtlCol="0">
              <a:spAutoFit/>
            </a:bodyPr>
            <a:lstStyle/>
            <a:p>
              <a:pPr fontAlgn="auto">
                <a:spcBef>
                  <a:spcPts val="0"/>
                </a:spcBef>
                <a:spcAft>
                  <a:spcPts val="0"/>
                </a:spcAft>
                <a:defRPr/>
              </a:pPr>
              <a:r>
                <a:rPr lang="zh-CN" altLang="en-US" dirty="0">
                  <a:solidFill>
                    <a:srgbClr val="FFFFFF"/>
                  </a:solidFill>
                  <a:latin typeface="+mn-lt"/>
                  <a:ea typeface="+mn-ea"/>
                  <a:cs typeface="+mn-ea"/>
                  <a:sym typeface="+mn-lt"/>
                </a:rPr>
                <a:t>添加标题</a:t>
              </a:r>
              <a:endParaRPr lang="zh-CN" altLang="en-US" dirty="0">
                <a:solidFill>
                  <a:srgbClr val="FFFFFF"/>
                </a:solidFill>
                <a:latin typeface="+mn-lt"/>
                <a:ea typeface="+mn-ea"/>
                <a:cs typeface="+mn-ea"/>
                <a:sym typeface="+mn-lt"/>
              </a:endParaRPr>
            </a:p>
          </p:txBody>
        </p:sp>
        <p:sp>
          <p:nvSpPr>
            <p:cNvPr id="8"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auto" hangingPunct="1">
                <a:spcBef>
                  <a:spcPct val="0"/>
                </a:spcBef>
                <a:spcAft>
                  <a:spcPts val="0"/>
                </a:spcAft>
                <a:buNone/>
                <a:defRPr/>
              </a:pPr>
              <a:r>
                <a:rPr lang="zh-CN" altLang="en-US" sz="1600" dirty="0">
                  <a:solidFill>
                    <a:srgbClr val="FFFFFF"/>
                  </a:solidFill>
                  <a:latin typeface="+mn-lt"/>
                  <a:ea typeface="+mn-ea"/>
                  <a:cs typeface="+mn-ea"/>
                  <a:sym typeface="+mn-lt"/>
                </a:rPr>
                <a:t>点击此处添加</a:t>
              </a:r>
              <a:endParaRPr lang="en-US" altLang="zh-CN" sz="1600" dirty="0">
                <a:solidFill>
                  <a:srgbClr val="FFFFFF"/>
                </a:solidFill>
                <a:latin typeface="+mn-lt"/>
                <a:ea typeface="+mn-ea"/>
                <a:cs typeface="+mn-ea"/>
                <a:sym typeface="+mn-lt"/>
              </a:endParaRPr>
            </a:p>
            <a:p>
              <a:pPr algn="ctr" eaLnBrk="1" fontAlgn="auto" hangingPunct="1">
                <a:spcBef>
                  <a:spcPct val="0"/>
                </a:spcBef>
                <a:spcAft>
                  <a:spcPts val="0"/>
                </a:spcAft>
                <a:buNone/>
                <a:defRPr/>
              </a:pPr>
              <a:r>
                <a:rPr lang="zh-CN" altLang="en-US" sz="1600" dirty="0">
                  <a:solidFill>
                    <a:srgbClr val="FFFFFF"/>
                  </a:solidFill>
                  <a:latin typeface="+mn-lt"/>
                  <a:ea typeface="+mn-ea"/>
                  <a:cs typeface="+mn-ea"/>
                  <a:sym typeface="+mn-lt"/>
                </a:rPr>
                <a:t>简要说明</a:t>
              </a:r>
              <a:endParaRPr lang="en-US" altLang="zh-CN" sz="1600" dirty="0">
                <a:solidFill>
                  <a:srgbClr val="FFFFFF"/>
                </a:solidFill>
                <a:latin typeface="+mn-lt"/>
                <a:ea typeface="+mn-ea"/>
                <a:cs typeface="+mn-ea"/>
                <a:sym typeface="+mn-lt"/>
              </a:endParaRPr>
            </a:p>
          </p:txBody>
        </p:sp>
      </p:grpSp>
      <p:sp>
        <p:nvSpPr>
          <p:cNvPr id="9" name="Rectangle 13" descr="FD1DDF730CE4456e89755B07FE1653D0# #Rectangle 13"/>
          <p:cNvSpPr>
            <a:spLocks noChangeArrowheads="1"/>
          </p:cNvSpPr>
          <p:nvPr/>
        </p:nvSpPr>
        <p:spPr bwMode="auto">
          <a:xfrm>
            <a:off x="1043608" y="396196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080808"/>
                </a:solidFill>
                <a:latin typeface="+mn-lt"/>
                <a:ea typeface="+mn-ea"/>
                <a:cs typeface="+mn-ea"/>
                <a:sym typeface="+mn-lt"/>
              </a:rPr>
              <a:t>单击此处添加文字阐述，添加简短问题说明文字，具体说明文字在此处添加此处。</a:t>
            </a:r>
            <a:endParaRPr lang="en-US" altLang="zh-CN" sz="1000" dirty="0">
              <a:solidFill>
                <a:srgbClr val="080808"/>
              </a:solidFill>
              <a:latin typeface="+mn-lt"/>
              <a:ea typeface="+mn-ea"/>
              <a:cs typeface="+mn-ea"/>
              <a:sym typeface="+mn-lt"/>
            </a:endParaRPr>
          </a:p>
        </p:txBody>
      </p:sp>
      <p:grpSp>
        <p:nvGrpSpPr>
          <p:cNvPr id="10" name="组合 9"/>
          <p:cNvGrpSpPr/>
          <p:nvPr/>
        </p:nvGrpSpPr>
        <p:grpSpPr>
          <a:xfrm>
            <a:off x="3845797" y="1709694"/>
            <a:ext cx="1713148" cy="1940841"/>
            <a:chOff x="3845797" y="1655066"/>
            <a:chExt cx="1713148" cy="1940841"/>
          </a:xfrm>
        </p:grpSpPr>
        <p:sp>
          <p:nvSpPr>
            <p:cNvPr id="11"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12" name="TextBox 26"/>
            <p:cNvSpPr txBox="1"/>
            <p:nvPr/>
          </p:nvSpPr>
          <p:spPr>
            <a:xfrm>
              <a:off x="4199670" y="2106264"/>
              <a:ext cx="1005403" cy="338554"/>
            </a:xfrm>
            <a:prstGeom prst="rect">
              <a:avLst/>
            </a:prstGeom>
            <a:noFill/>
          </p:spPr>
          <p:txBody>
            <a:bodyPr wrap="none" rtlCol="0">
              <a:spAutoFit/>
            </a:bodyPr>
            <a:lstStyle/>
            <a:p>
              <a:pPr fontAlgn="auto">
                <a:spcBef>
                  <a:spcPts val="0"/>
                </a:spcBef>
                <a:spcAft>
                  <a:spcPts val="0"/>
                </a:spcAft>
                <a:defRPr/>
              </a:pPr>
              <a:r>
                <a:rPr lang="zh-CN" altLang="en-US" sz="1600" dirty="0">
                  <a:solidFill>
                    <a:srgbClr val="FFFFFF"/>
                  </a:solidFill>
                  <a:latin typeface="+mn-lt"/>
                  <a:ea typeface="+mn-ea"/>
                  <a:cs typeface="+mn-ea"/>
                  <a:sym typeface="+mn-lt"/>
                </a:rPr>
                <a:t>添加标题</a:t>
              </a:r>
              <a:endParaRPr lang="zh-CN" altLang="en-US" sz="1600" dirty="0">
                <a:solidFill>
                  <a:srgbClr val="FFFFFF"/>
                </a:solidFill>
                <a:latin typeface="+mn-lt"/>
                <a:ea typeface="+mn-ea"/>
                <a:cs typeface="+mn-ea"/>
                <a:sym typeface="+mn-lt"/>
              </a:endParaRPr>
            </a:p>
          </p:txBody>
        </p:sp>
        <p:sp>
          <p:nvSpPr>
            <p:cNvPr id="13"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auto" hangingPunct="1">
                <a:spcBef>
                  <a:spcPct val="0"/>
                </a:spcBef>
                <a:spcAft>
                  <a:spcPts val="0"/>
                </a:spcAft>
                <a:buNone/>
                <a:defRPr/>
              </a:pPr>
              <a:r>
                <a:rPr lang="zh-CN" altLang="en-US" sz="1400" dirty="0">
                  <a:solidFill>
                    <a:srgbClr val="FFFFFF"/>
                  </a:solidFill>
                  <a:latin typeface="+mn-lt"/>
                  <a:ea typeface="+mn-ea"/>
                  <a:cs typeface="+mn-ea"/>
                  <a:sym typeface="+mn-lt"/>
                </a:rPr>
                <a:t>点击此处添加</a:t>
              </a:r>
              <a:endParaRPr lang="en-US" altLang="zh-CN" sz="1400" dirty="0">
                <a:solidFill>
                  <a:srgbClr val="FFFFFF"/>
                </a:solidFill>
                <a:latin typeface="+mn-lt"/>
                <a:ea typeface="+mn-ea"/>
                <a:cs typeface="+mn-ea"/>
                <a:sym typeface="+mn-lt"/>
              </a:endParaRPr>
            </a:p>
            <a:p>
              <a:pPr algn="ctr" eaLnBrk="1" fontAlgn="auto" hangingPunct="1">
                <a:spcBef>
                  <a:spcPct val="0"/>
                </a:spcBef>
                <a:spcAft>
                  <a:spcPts val="0"/>
                </a:spcAft>
                <a:buNone/>
                <a:defRPr/>
              </a:pPr>
              <a:r>
                <a:rPr lang="zh-CN" altLang="en-US" sz="1400" dirty="0">
                  <a:solidFill>
                    <a:srgbClr val="FFFFFF"/>
                  </a:solidFill>
                  <a:latin typeface="+mn-lt"/>
                  <a:ea typeface="+mn-ea"/>
                  <a:cs typeface="+mn-ea"/>
                  <a:sym typeface="+mn-lt"/>
                </a:rPr>
                <a:t>简要说明</a:t>
              </a:r>
              <a:endParaRPr lang="en-US" altLang="zh-CN" sz="1400" dirty="0">
                <a:solidFill>
                  <a:srgbClr val="FFFFFF"/>
                </a:solidFill>
                <a:latin typeface="+mn-lt"/>
                <a:ea typeface="+mn-ea"/>
                <a:cs typeface="+mn-ea"/>
                <a:sym typeface="+mn-lt"/>
              </a:endParaRPr>
            </a:p>
          </p:txBody>
        </p:sp>
      </p:grpSp>
      <p:grpSp>
        <p:nvGrpSpPr>
          <p:cNvPr id="14" name="组合 13"/>
          <p:cNvGrpSpPr/>
          <p:nvPr/>
        </p:nvGrpSpPr>
        <p:grpSpPr>
          <a:xfrm>
            <a:off x="6322551" y="1801727"/>
            <a:ext cx="1512168" cy="1713148"/>
            <a:chOff x="6322551" y="1747101"/>
            <a:chExt cx="1512168" cy="1713148"/>
          </a:xfrm>
        </p:grpSpPr>
        <p:sp>
          <p:nvSpPr>
            <p:cNvPr id="15"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endParaRPr lang="zh-CN" altLang="en-US">
                <a:solidFill>
                  <a:srgbClr val="FFFFFF"/>
                </a:solidFill>
                <a:cs typeface="+mn-ea"/>
                <a:sym typeface="+mn-lt"/>
              </a:endParaRPr>
            </a:p>
          </p:txBody>
        </p:sp>
        <p:sp>
          <p:nvSpPr>
            <p:cNvPr id="16" name="TextBox 28"/>
            <p:cNvSpPr txBox="1"/>
            <p:nvPr/>
          </p:nvSpPr>
          <p:spPr>
            <a:xfrm>
              <a:off x="6601582" y="2106264"/>
              <a:ext cx="954107" cy="323165"/>
            </a:xfrm>
            <a:prstGeom prst="rect">
              <a:avLst/>
            </a:prstGeom>
            <a:noFill/>
          </p:spPr>
          <p:txBody>
            <a:bodyPr wrap="none" rtlCol="0">
              <a:spAutoFit/>
            </a:bodyPr>
            <a:lstStyle/>
            <a:p>
              <a:pPr fontAlgn="auto">
                <a:spcBef>
                  <a:spcPts val="0"/>
                </a:spcBef>
                <a:spcAft>
                  <a:spcPts val="0"/>
                </a:spcAft>
                <a:defRPr/>
              </a:pPr>
              <a:r>
                <a:rPr lang="zh-CN" altLang="en-US" sz="1500" dirty="0">
                  <a:solidFill>
                    <a:srgbClr val="FFFFFF"/>
                  </a:solidFill>
                  <a:latin typeface="+mn-lt"/>
                  <a:ea typeface="+mn-ea"/>
                  <a:cs typeface="+mn-ea"/>
                  <a:sym typeface="+mn-lt"/>
                </a:rPr>
                <a:t>添加标题</a:t>
              </a:r>
              <a:endParaRPr lang="zh-CN" altLang="en-US" sz="1500" dirty="0">
                <a:solidFill>
                  <a:srgbClr val="FFFFFF"/>
                </a:solidFill>
                <a:latin typeface="+mn-lt"/>
                <a:ea typeface="+mn-ea"/>
                <a:cs typeface="+mn-ea"/>
                <a:sym typeface="+mn-lt"/>
              </a:endParaRPr>
            </a:p>
          </p:txBody>
        </p:sp>
        <p:sp>
          <p:nvSpPr>
            <p:cNvPr id="17"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auto" hangingPunct="1">
                <a:spcBef>
                  <a:spcPct val="0"/>
                </a:spcBef>
                <a:spcAft>
                  <a:spcPts val="0"/>
                </a:spcAft>
                <a:buNone/>
                <a:defRPr/>
              </a:pPr>
              <a:r>
                <a:rPr lang="zh-CN" altLang="en-US" sz="1300" dirty="0">
                  <a:solidFill>
                    <a:srgbClr val="FFFFFF"/>
                  </a:solidFill>
                  <a:latin typeface="+mn-lt"/>
                  <a:ea typeface="+mn-ea"/>
                  <a:cs typeface="+mn-ea"/>
                  <a:sym typeface="+mn-lt"/>
                </a:rPr>
                <a:t>点击此处添加</a:t>
              </a:r>
              <a:endParaRPr lang="en-US" altLang="zh-CN" sz="1300" dirty="0">
                <a:solidFill>
                  <a:srgbClr val="FFFFFF"/>
                </a:solidFill>
                <a:latin typeface="+mn-lt"/>
                <a:ea typeface="+mn-ea"/>
                <a:cs typeface="+mn-ea"/>
                <a:sym typeface="+mn-lt"/>
              </a:endParaRPr>
            </a:p>
            <a:p>
              <a:pPr algn="ctr" eaLnBrk="1" fontAlgn="auto" hangingPunct="1">
                <a:spcBef>
                  <a:spcPct val="0"/>
                </a:spcBef>
                <a:spcAft>
                  <a:spcPts val="0"/>
                </a:spcAft>
                <a:buNone/>
                <a:defRPr/>
              </a:pPr>
              <a:r>
                <a:rPr lang="zh-CN" altLang="en-US" sz="1300" dirty="0">
                  <a:solidFill>
                    <a:srgbClr val="FFFFFF"/>
                  </a:solidFill>
                  <a:latin typeface="+mn-lt"/>
                  <a:ea typeface="+mn-ea"/>
                  <a:cs typeface="+mn-ea"/>
                  <a:sym typeface="+mn-lt"/>
                </a:rPr>
                <a:t>简要说明</a:t>
              </a:r>
              <a:endParaRPr lang="en-US" altLang="zh-CN" sz="1300" dirty="0">
                <a:solidFill>
                  <a:srgbClr val="FFFFFF"/>
                </a:solidFill>
                <a:latin typeface="+mn-lt"/>
                <a:ea typeface="+mn-ea"/>
                <a:cs typeface="+mn-ea"/>
                <a:sym typeface="+mn-lt"/>
              </a:endParaRPr>
            </a:p>
          </p:txBody>
        </p:sp>
      </p:grpSp>
      <p:sp>
        <p:nvSpPr>
          <p:cNvPr id="18" name="Rectangle 13" descr="FD1DDF730CE4456e89755B07FE1653D0# #Rectangle 13"/>
          <p:cNvSpPr>
            <a:spLocks noChangeArrowheads="1"/>
          </p:cNvSpPr>
          <p:nvPr/>
        </p:nvSpPr>
        <p:spPr bwMode="auto">
          <a:xfrm>
            <a:off x="3635896" y="3817952"/>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080808"/>
                </a:solidFill>
                <a:latin typeface="+mn-lt"/>
                <a:ea typeface="+mn-ea"/>
                <a:cs typeface="+mn-ea"/>
                <a:sym typeface="+mn-lt"/>
              </a:rPr>
              <a:t>单击此处添加文字阐述，添加简短问题说明文字，具体说明文字在此处添加此处。</a:t>
            </a:r>
            <a:endParaRPr lang="en-US" altLang="zh-CN" sz="1000" dirty="0">
              <a:solidFill>
                <a:srgbClr val="080808"/>
              </a:solidFill>
              <a:latin typeface="+mn-lt"/>
              <a:ea typeface="+mn-ea"/>
              <a:cs typeface="+mn-ea"/>
              <a:sym typeface="+mn-lt"/>
            </a:endParaRPr>
          </a:p>
        </p:txBody>
      </p:sp>
      <p:sp>
        <p:nvSpPr>
          <p:cNvPr id="19" name="Rectangle 13" descr="FD1DDF730CE4456e89755B07FE1653D0# #Rectangle 13"/>
          <p:cNvSpPr>
            <a:spLocks noChangeArrowheads="1"/>
          </p:cNvSpPr>
          <p:nvPr/>
        </p:nvSpPr>
        <p:spPr bwMode="auto">
          <a:xfrm>
            <a:off x="6084168" y="3684969"/>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fontAlgn="auto" hangingPunct="1">
              <a:spcBef>
                <a:spcPct val="0"/>
              </a:spcBef>
              <a:spcAft>
                <a:spcPts val="0"/>
              </a:spcAft>
              <a:buNone/>
              <a:defRPr/>
            </a:pPr>
            <a:r>
              <a:rPr lang="zh-CN" altLang="en-US" sz="1000" dirty="0">
                <a:solidFill>
                  <a:srgbClr val="080808"/>
                </a:solidFill>
                <a:latin typeface="+mn-lt"/>
                <a:ea typeface="+mn-ea"/>
                <a:cs typeface="+mn-ea"/>
                <a:sym typeface="+mn-lt"/>
              </a:rPr>
              <a:t>单击此处添加文字阐述，添加简短问题说明文字，具体说明文字在此处添加此处。</a:t>
            </a:r>
            <a:endParaRPr lang="en-US" altLang="zh-CN" sz="1000" dirty="0">
              <a:solidFill>
                <a:srgbClr val="080808"/>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429625" cy="5143500"/>
          </a:xfrm>
          <a:prstGeom prst="rect">
            <a:avLst/>
          </a:prstGeom>
        </p:spPr>
      </p:pic>
      <p:sp>
        <p:nvSpPr>
          <p:cNvPr id="55" name="TextBox 54"/>
          <p:cNvSpPr txBox="1"/>
          <p:nvPr/>
        </p:nvSpPr>
        <p:spPr>
          <a:xfrm>
            <a:off x="2703534" y="483988"/>
            <a:ext cx="1362825" cy="707734"/>
          </a:xfrm>
          <a:prstGeom prst="rect">
            <a:avLst/>
          </a:prstGeom>
          <a:noFill/>
        </p:spPr>
        <p:txBody>
          <a:bodyPr wrap="none" lIns="91416" tIns="45708" rIns="91416" bIns="45708" rtlCol="0">
            <a:spAutoFit/>
          </a:bodyPr>
          <a:lstStyle/>
          <a:p>
            <a:pPr defTabSz="685800" fontAlgn="auto">
              <a:spcBef>
                <a:spcPts val="0"/>
              </a:spcBef>
              <a:spcAft>
                <a:spcPts val="0"/>
              </a:spcAft>
              <a:defRPr/>
            </a:pPr>
            <a:r>
              <a:rPr lang="zh-CN" altLang="en-US" sz="4000" dirty="0">
                <a:solidFill>
                  <a:srgbClr val="78482F"/>
                </a:solidFill>
                <a:latin typeface="+mn-lt"/>
                <a:ea typeface="+mn-ea"/>
                <a:cs typeface="+mn-ea"/>
                <a:sym typeface="+mn-lt"/>
              </a:rPr>
              <a:t>目 录</a:t>
            </a:r>
            <a:endParaRPr lang="zh-CN" altLang="en-US" sz="4000" dirty="0">
              <a:solidFill>
                <a:srgbClr val="78482F"/>
              </a:solidFill>
              <a:latin typeface="+mn-lt"/>
              <a:ea typeface="+mn-ea"/>
              <a:cs typeface="+mn-ea"/>
              <a:sym typeface="+mn-lt"/>
            </a:endParaRPr>
          </a:p>
        </p:txBody>
      </p:sp>
      <p:sp>
        <p:nvSpPr>
          <p:cNvPr id="56" name="TextBox 55"/>
          <p:cNvSpPr txBox="1"/>
          <p:nvPr/>
        </p:nvSpPr>
        <p:spPr>
          <a:xfrm>
            <a:off x="2598514" y="1031891"/>
            <a:ext cx="1509339" cy="461512"/>
          </a:xfrm>
          <a:prstGeom prst="rect">
            <a:avLst/>
          </a:prstGeom>
          <a:noFill/>
        </p:spPr>
        <p:txBody>
          <a:bodyPr wrap="none" lIns="91416" tIns="45708" rIns="91416" bIns="45708" rtlCol="0">
            <a:spAutoFit/>
          </a:bodyPr>
          <a:lstStyle/>
          <a:p>
            <a:pPr defTabSz="685800" fontAlgn="auto">
              <a:spcBef>
                <a:spcPts val="0"/>
              </a:spcBef>
              <a:spcAft>
                <a:spcPts val="0"/>
              </a:spcAft>
              <a:defRPr/>
            </a:pPr>
            <a:r>
              <a:rPr lang="en-US" altLang="zh-CN" sz="2400" dirty="0">
                <a:solidFill>
                  <a:srgbClr val="78482F"/>
                </a:solidFill>
                <a:latin typeface="+mn-lt"/>
                <a:ea typeface="+mn-ea"/>
                <a:cs typeface="+mn-ea"/>
                <a:sym typeface="+mn-lt"/>
              </a:rPr>
              <a:t>Contents</a:t>
            </a:r>
            <a:endParaRPr lang="zh-CN" altLang="en-US" sz="2400" dirty="0">
              <a:solidFill>
                <a:srgbClr val="78482F"/>
              </a:solidFill>
              <a:latin typeface="+mn-lt"/>
              <a:ea typeface="+mn-ea"/>
              <a:cs typeface="+mn-ea"/>
              <a:sym typeface="+mn-lt"/>
            </a:endParaRPr>
          </a:p>
        </p:txBody>
      </p:sp>
      <p:sp>
        <p:nvSpPr>
          <p:cNvPr id="57" name="等腰三角形 56"/>
          <p:cNvSpPr/>
          <p:nvPr/>
        </p:nvSpPr>
        <p:spPr>
          <a:xfrm rot="5400000" flipV="1">
            <a:off x="2377825"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58" name="等腰三角形 57"/>
          <p:cNvSpPr/>
          <p:nvPr/>
        </p:nvSpPr>
        <p:spPr>
          <a:xfrm rot="16200000" flipH="1" flipV="1">
            <a:off x="4011834" y="687154"/>
            <a:ext cx="349854" cy="301556"/>
          </a:xfrm>
          <a:prstGeom prst="triangle">
            <a:avLst/>
          </a:prstGeom>
          <a:solidFill>
            <a:srgbClr val="78482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defTabSz="685800" fontAlgn="auto">
              <a:spcBef>
                <a:spcPts val="0"/>
              </a:spcBef>
              <a:spcAft>
                <a:spcPts val="0"/>
              </a:spcAft>
              <a:defRPr/>
            </a:pPr>
            <a:endParaRPr lang="zh-CN" altLang="en-US" sz="1350">
              <a:solidFill>
                <a:srgbClr val="78482F"/>
              </a:solidFill>
              <a:cs typeface="+mn-ea"/>
              <a:sym typeface="+mn-lt"/>
            </a:endParaRPr>
          </a:p>
        </p:txBody>
      </p:sp>
      <p:sp>
        <p:nvSpPr>
          <p:cNvPr id="25" name="任意多边形 24"/>
          <p:cNvSpPr/>
          <p:nvPr/>
        </p:nvSpPr>
        <p:spPr>
          <a:xfrm>
            <a:off x="524771" y="2426385"/>
            <a:ext cx="4899101" cy="1801256"/>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rgbClr val="5D1600">
              <a:alpha val="76000"/>
            </a:srgbClr>
          </a:solidFill>
          <a:ln w="12700" cap="flat" cmpd="sng" algn="ctr">
            <a:noFill/>
            <a:prstDash val="solid"/>
            <a:miter lim="800000"/>
          </a:ln>
          <a:effectLst/>
        </p:spPr>
        <p:txBody>
          <a:bodyPr lIns="91286" tIns="45636" rIns="91286" bIns="45636" anchor="ctr"/>
          <a:lstStyle/>
          <a:p>
            <a:pPr algn="ctr" defTabSz="913130" fontAlgn="auto">
              <a:spcBef>
                <a:spcPts val="0"/>
              </a:spcBef>
              <a:spcAft>
                <a:spcPts val="0"/>
              </a:spcAft>
              <a:defRPr/>
            </a:pPr>
            <a:endParaRPr lang="zh-CN" altLang="en-US" sz="1350" kern="0">
              <a:solidFill>
                <a:prstClr val="white"/>
              </a:solidFill>
              <a:latin typeface="+mn-lt"/>
              <a:ea typeface="+mn-ea"/>
              <a:cs typeface="+mn-ea"/>
              <a:sym typeface="+mn-lt"/>
            </a:endParaRPr>
          </a:p>
        </p:txBody>
      </p:sp>
      <p:cxnSp>
        <p:nvCxnSpPr>
          <p:cNvPr id="26" name="直接连接符 25"/>
          <p:cNvCxnSpPr/>
          <p:nvPr/>
        </p:nvCxnSpPr>
        <p:spPr>
          <a:xfrm flipH="1">
            <a:off x="21687" y="2069308"/>
            <a:ext cx="2102788" cy="1517182"/>
          </a:xfrm>
          <a:prstGeom prst="line">
            <a:avLst/>
          </a:prstGeom>
          <a:noFill/>
          <a:ln w="12700" cap="flat" cmpd="sng" algn="ctr">
            <a:solidFill>
              <a:srgbClr val="5D1600"/>
            </a:solidFill>
            <a:prstDash val="solid"/>
            <a:miter lim="800000"/>
          </a:ln>
          <a:effectLst/>
        </p:spPr>
      </p:cxnSp>
      <p:cxnSp>
        <p:nvCxnSpPr>
          <p:cNvPr id="27" name="直接连接符 26"/>
          <p:cNvCxnSpPr/>
          <p:nvPr/>
        </p:nvCxnSpPr>
        <p:spPr>
          <a:xfrm flipH="1">
            <a:off x="3041072" y="3094516"/>
            <a:ext cx="2839859" cy="2048984"/>
          </a:xfrm>
          <a:prstGeom prst="line">
            <a:avLst/>
          </a:prstGeom>
          <a:noFill/>
          <a:ln w="12700" cap="flat" cmpd="sng" algn="ctr">
            <a:solidFill>
              <a:srgbClr val="5D1600"/>
            </a:solidFill>
            <a:prstDash val="solid"/>
            <a:miter lim="800000"/>
          </a:ln>
          <a:effectLst/>
        </p:spPr>
      </p:cxnSp>
      <p:sp>
        <p:nvSpPr>
          <p:cNvPr id="28" name="矩形 27"/>
          <p:cNvSpPr/>
          <p:nvPr/>
        </p:nvSpPr>
        <p:spPr>
          <a:xfrm>
            <a:off x="4089987" y="2442258"/>
            <a:ext cx="1539362" cy="1328413"/>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8000" kern="0" dirty="0">
                <a:solidFill>
                  <a:prstClr val="white"/>
                </a:solidFill>
                <a:latin typeface="+mn-lt"/>
                <a:ea typeface="+mn-ea"/>
                <a:cs typeface="+mn-ea"/>
                <a:sym typeface="+mn-lt"/>
              </a:rPr>
              <a:t>02</a:t>
            </a:r>
            <a:endParaRPr lang="zh-CN" altLang="en-US" sz="8000" kern="0" dirty="0">
              <a:solidFill>
                <a:prstClr val="white"/>
              </a:solidFill>
              <a:latin typeface="+mn-lt"/>
              <a:ea typeface="+mn-ea"/>
              <a:cs typeface="+mn-ea"/>
              <a:sym typeface="+mn-lt"/>
            </a:endParaRPr>
          </a:p>
        </p:txBody>
      </p:sp>
      <p:sp>
        <p:nvSpPr>
          <p:cNvPr id="29" name="TextBox 21"/>
          <p:cNvSpPr txBox="1"/>
          <p:nvPr/>
        </p:nvSpPr>
        <p:spPr>
          <a:xfrm>
            <a:off x="1042683" y="2998635"/>
            <a:ext cx="4037601" cy="522772"/>
          </a:xfrm>
          <a:prstGeom prst="rect">
            <a:avLst/>
          </a:prstGeom>
          <a:noFill/>
        </p:spPr>
        <p:txBody>
          <a:bodyPr wrap="square" lIns="91162" tIns="45564" rIns="91162" bIns="45564" rtlCol="0">
            <a:spAutoFit/>
          </a:bodyPr>
          <a:lstStyle/>
          <a:p>
            <a:pPr defTabSz="685800" fontAlgn="auto">
              <a:spcBef>
                <a:spcPts val="0"/>
              </a:spcBef>
              <a:spcAft>
                <a:spcPts val="0"/>
              </a:spcAft>
              <a:defRPr/>
            </a:pPr>
            <a:r>
              <a:rPr lang="zh-CN" altLang="en-US" sz="2800" b="1" dirty="0">
                <a:solidFill>
                  <a:prstClr val="white"/>
                </a:solidFill>
                <a:latin typeface="+mn-lt"/>
                <a:ea typeface="+mn-ea"/>
                <a:cs typeface="+mn-ea"/>
                <a:sym typeface="+mn-lt"/>
              </a:rPr>
              <a:t>单击输入标题文字</a:t>
            </a:r>
            <a:endParaRPr lang="zh-CN" altLang="en-US" sz="2800" b="1" dirty="0">
              <a:solidFill>
                <a:prstClr val="white"/>
              </a:solidFill>
              <a:latin typeface="+mn-lt"/>
              <a:ea typeface="+mn-ea"/>
              <a:cs typeface="+mn-ea"/>
              <a:sym typeface="+mn-lt"/>
            </a:endParaRPr>
          </a:p>
        </p:txBody>
      </p:sp>
      <p:sp>
        <p:nvSpPr>
          <p:cNvPr id="30" name="矩形 29"/>
          <p:cNvSpPr/>
          <p:nvPr/>
        </p:nvSpPr>
        <p:spPr>
          <a:xfrm>
            <a:off x="2182400" y="2617754"/>
            <a:ext cx="2102787" cy="513057"/>
          </a:xfrm>
          <a:prstGeom prst="rect">
            <a:avLst/>
          </a:prstGeom>
        </p:spPr>
        <p:txBody>
          <a:bodyPr wrap="square" lIns="96740" tIns="48371" rIns="96740" bIns="48371">
            <a:spAutoFit/>
          </a:bodyPr>
          <a:lstStyle/>
          <a:p>
            <a:pPr defTabSz="685800" fontAlgn="auto">
              <a:spcBef>
                <a:spcPts val="0"/>
              </a:spcBef>
              <a:spcAft>
                <a:spcPts val="0"/>
              </a:spcAft>
              <a:defRPr/>
            </a:pPr>
            <a:r>
              <a:rPr lang="en-US" altLang="zh-CN" sz="2700" kern="0" dirty="0">
                <a:solidFill>
                  <a:prstClr val="white"/>
                </a:solidFill>
                <a:latin typeface="+mn-lt"/>
                <a:ea typeface="+mn-ea"/>
                <a:cs typeface="+mn-ea"/>
                <a:sym typeface="+mn-lt"/>
              </a:rPr>
              <a:t>PowerPoint</a:t>
            </a:r>
            <a:endParaRPr lang="zh-CN" altLang="en-US" sz="2700" kern="0" dirty="0">
              <a:solidFill>
                <a:prstClr val="white"/>
              </a:solidFill>
              <a:latin typeface="+mn-lt"/>
              <a:ea typeface="+mn-ea"/>
              <a:cs typeface="+mn-ea"/>
              <a:sym typeface="+mn-lt"/>
            </a:endParaRPr>
          </a:p>
        </p:txBody>
      </p:sp>
      <p:sp>
        <p:nvSpPr>
          <p:cNvPr id="31" name="Text Box 40"/>
          <p:cNvSpPr txBox="1">
            <a:spLocks noChangeArrowheads="1"/>
          </p:cNvSpPr>
          <p:nvPr/>
        </p:nvSpPr>
        <p:spPr bwMode="gray">
          <a:xfrm>
            <a:off x="1028607" y="3543517"/>
            <a:ext cx="3024086" cy="498444"/>
          </a:xfrm>
          <a:prstGeom prst="rect">
            <a:avLst/>
          </a:prstGeom>
          <a:noFill/>
          <a:ln w="9525">
            <a:noFill/>
            <a:miter lim="800000"/>
          </a:ln>
        </p:spPr>
        <p:txBody>
          <a:bodyPr wrap="square">
            <a:spAutoFit/>
          </a:bodyPr>
          <a:lstStyle/>
          <a:p>
            <a:pPr algn="r" defTabSz="685800" fontAlgn="auto">
              <a:lnSpc>
                <a:spcPct val="120000"/>
              </a:lnSpc>
              <a:spcBef>
                <a:spcPts val="0"/>
              </a:spcBef>
              <a:spcAft>
                <a:spcPts val="0"/>
              </a:spcAft>
              <a:defRPr/>
            </a:pPr>
            <a:r>
              <a:rPr lang="zh-CN" altLang="en-US" sz="1100" kern="0" dirty="0">
                <a:solidFill>
                  <a:prstClr val="white"/>
                </a:solidFill>
                <a:latin typeface="+mn-lt"/>
                <a:ea typeface="+mn-ea"/>
                <a:cs typeface="+mn-ea"/>
                <a:sym typeface="+mn-lt"/>
              </a:rPr>
              <a:t>在此单击此处输入文字单击此处输入文字单击此处输入文字单击此处输入文字单击此处输入</a:t>
            </a:r>
            <a:endParaRPr lang="zh-CN" altLang="en-US" sz="1100" kern="0" dirty="0">
              <a:solidFill>
                <a:prstClr val="white"/>
              </a:solidFill>
              <a:latin typeface="+mn-lt"/>
              <a:ea typeface="+mn-ea"/>
              <a:cs typeface="+mn-ea"/>
              <a:sym typeface="+mn-lt"/>
            </a:endParaRPr>
          </a:p>
        </p:txBody>
      </p:sp>
    </p:spTree>
  </p:cSld>
  <p:clrMapOvr>
    <a:masterClrMapping/>
  </p:clrMapOvr>
  <p:transition spd="slow" advClick="0" advTm="371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Effect transition="in" filter="fade">
                                      <p:cBhvr>
                                        <p:cTn id="14" dur="500"/>
                                        <p:tgtEl>
                                          <p:spTgt spid="5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down)">
                                      <p:cBhvr>
                                        <p:cTn id="28" dur="500"/>
                                        <p:tgtEl>
                                          <p:spTgt spid="26"/>
                                        </p:tgtEl>
                                      </p:cBhvr>
                                    </p:animEffect>
                                  </p:childTnLst>
                                </p:cTn>
                              </p:par>
                              <p:par>
                                <p:cTn id="29" presetID="22" presetClass="entr" presetSubtype="1"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1000"/>
                            </p:stCondLst>
                            <p:childTnLst>
                              <p:par>
                                <p:cTn id="33" presetID="16" presetClass="entr" presetSubtype="2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500"/>
                                        <p:tgtEl>
                                          <p:spTgt spid="25"/>
                                        </p:tgtEl>
                                      </p:cBhvr>
                                    </p:animEffect>
                                  </p:childTnLst>
                                </p:cTn>
                              </p:par>
                            </p:childTnLst>
                          </p:cTn>
                        </p:par>
                        <p:par>
                          <p:cTn id="36" fill="hold">
                            <p:stCondLst>
                              <p:cond delay="1500"/>
                            </p:stCondLst>
                            <p:childTnLst>
                              <p:par>
                                <p:cTn id="37" presetID="23" presetClass="entr" presetSubtype="32" fill="hold" grpId="0" nodeType="afterEffect">
                                  <p:stCondLst>
                                    <p:cond delay="0"/>
                                  </p:stCondLst>
                                  <p:iterate type="lt">
                                    <p:tmPct val="18000"/>
                                  </p:iterate>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strVal val="4*#ppt_w"/>
                                          </p:val>
                                        </p:tav>
                                        <p:tav tm="100000">
                                          <p:val>
                                            <p:strVal val="#ppt_w"/>
                                          </p:val>
                                        </p:tav>
                                      </p:tavLst>
                                    </p:anim>
                                    <p:anim calcmode="lin" valueType="num">
                                      <p:cBhvr>
                                        <p:cTn id="40" dur="500" fill="hold"/>
                                        <p:tgtEl>
                                          <p:spTgt spid="28"/>
                                        </p:tgtEl>
                                        <p:attrNameLst>
                                          <p:attrName>ppt_h</p:attrName>
                                        </p:attrNameLst>
                                      </p:cBhvr>
                                      <p:tavLst>
                                        <p:tav tm="0">
                                          <p:val>
                                            <p:strVal val="4*#ppt_h"/>
                                          </p:val>
                                        </p:tav>
                                        <p:tav tm="100000">
                                          <p:val>
                                            <p:strVal val="#ppt_h"/>
                                          </p:val>
                                        </p:tav>
                                      </p:tavLst>
                                    </p:anim>
                                  </p:childTnLst>
                                </p:cTn>
                              </p:par>
                            </p:childTnLst>
                          </p:cTn>
                        </p:par>
                        <p:par>
                          <p:cTn id="41" fill="hold">
                            <p:stCondLst>
                              <p:cond delay="2089"/>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childTnLst>
                          </p:cTn>
                        </p:par>
                        <p:par>
                          <p:cTn id="45" fill="hold">
                            <p:stCondLst>
                              <p:cond delay="2589"/>
                            </p:stCondLst>
                            <p:childTnLst>
                              <p:par>
                                <p:cTn id="46" presetID="16" presetClass="entr" presetSubtype="2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inVertical)">
                                      <p:cBhvr>
                                        <p:cTn id="48" dur="500"/>
                                        <p:tgtEl>
                                          <p:spTgt spid="30"/>
                                        </p:tgtEl>
                                      </p:cBhvr>
                                    </p:animEffect>
                                  </p:childTnLst>
                                </p:cTn>
                              </p:par>
                            </p:childTnLst>
                          </p:cTn>
                        </p:par>
                        <p:par>
                          <p:cTn id="49" fill="hold">
                            <p:stCondLst>
                              <p:cond delay="3089"/>
                            </p:stCondLst>
                            <p:childTnLst>
                              <p:par>
                                <p:cTn id="50" presetID="42"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animBg="1"/>
      <p:bldP spid="58" grpId="0" animBg="1"/>
      <p:bldP spid="25" grpId="0" animBg="1"/>
      <p:bldP spid="28" grpId="0"/>
      <p:bldP spid="29" grpId="0"/>
      <p:bldP spid="30" grpId="0"/>
      <p:bldP spid="31" grpId="0"/>
    </p:bldLst>
  </p:timing>
</p:sld>
</file>

<file path=ppt/tags/tag1.xml><?xml version="1.0" encoding="utf-8"?>
<p:tagLst xmlns:p="http://schemas.openxmlformats.org/presentationml/2006/main">
  <p:tag name="TIMING" val="|0.6|1.3"/>
</p:tagLst>
</file>

<file path=ppt/tags/tag10.xml><?xml version="1.0" encoding="utf-8"?>
<p:tagLst xmlns:p="http://schemas.openxmlformats.org/presentationml/2006/main">
  <p:tag name="MH" val="20151120155018"/>
  <p:tag name="MH_LIBRARY" val="GRAPHIC"/>
  <p:tag name="MH_TYPE" val="Other"/>
  <p:tag name="MH_ORDER" val="7"/>
</p:tagLst>
</file>

<file path=ppt/tags/tag11.xml><?xml version="1.0" encoding="utf-8"?>
<p:tagLst xmlns:p="http://schemas.openxmlformats.org/presentationml/2006/main">
  <p:tag name="MH" val="20151120155018"/>
  <p:tag name="MH_LIBRARY" val="GRAPHIC"/>
  <p:tag name="MH_TYPE" val="Other"/>
  <p:tag name="MH_ORDER" val="8"/>
</p:tagLst>
</file>

<file path=ppt/tags/tag12.xml><?xml version="1.0" encoding="utf-8"?>
<p:tagLst xmlns:p="http://schemas.openxmlformats.org/presentationml/2006/main">
  <p:tag name="MH" val="20151120155018"/>
  <p:tag name="MH_LIBRARY" val="GRAPHIC"/>
  <p:tag name="MH_TYPE" val="Other"/>
  <p:tag name="MH_ORDER" val="9"/>
</p:tagLst>
</file>

<file path=ppt/tags/tag13.xml><?xml version="1.0" encoding="utf-8"?>
<p:tagLst xmlns:p="http://schemas.openxmlformats.org/presentationml/2006/main">
  <p:tag name="MH" val="20151120155018"/>
  <p:tag name="MH_LIBRARY" val="GRAPHIC"/>
  <p:tag name="MH_TYPE" val="SubTitle"/>
  <p:tag name="MH_ORDER" val="2"/>
</p:tagLst>
</file>

<file path=ppt/tags/tag14.xml><?xml version="1.0" encoding="utf-8"?>
<p:tagLst xmlns:p="http://schemas.openxmlformats.org/presentationml/2006/main">
  <p:tag name="MH" val="20151120155018"/>
  <p:tag name="MH_LIBRARY" val="GRAPHIC"/>
  <p:tag name="MH_TYPE" val="Other"/>
  <p:tag name="MH_ORDER" val="10"/>
</p:tagLst>
</file>

<file path=ppt/tags/tag15.xml><?xml version="1.0" encoding="utf-8"?>
<p:tagLst xmlns:p="http://schemas.openxmlformats.org/presentationml/2006/main">
  <p:tag name="MH" val="20151120155018"/>
  <p:tag name="MH_LIBRARY" val="GRAPHIC"/>
  <p:tag name="MH_TYPE" val="Other"/>
  <p:tag name="MH_ORDER" val="11"/>
</p:tagLst>
</file>

<file path=ppt/tags/tag16.xml><?xml version="1.0" encoding="utf-8"?>
<p:tagLst xmlns:p="http://schemas.openxmlformats.org/presentationml/2006/main">
  <p:tag name="MH" val="20151120155018"/>
  <p:tag name="MH_LIBRARY" val="GRAPHIC"/>
  <p:tag name="MH_TYPE" val="Other"/>
  <p:tag name="MH_ORDER" val="12"/>
</p:tagLst>
</file>

<file path=ppt/tags/tag17.xml><?xml version="1.0" encoding="utf-8"?>
<p:tagLst xmlns:p="http://schemas.openxmlformats.org/presentationml/2006/main">
  <p:tag name="MH" val="20151120155018"/>
  <p:tag name="MH_LIBRARY" val="GRAPHIC"/>
  <p:tag name="MH_TYPE" val="Other"/>
  <p:tag name="MH_ORDER" val="13"/>
</p:tagLst>
</file>

<file path=ppt/tags/tag18.xml><?xml version="1.0" encoding="utf-8"?>
<p:tagLst xmlns:p="http://schemas.openxmlformats.org/presentationml/2006/main">
  <p:tag name="MH" val="20151120155018"/>
  <p:tag name="MH_LIBRARY" val="GRAPHIC"/>
  <p:tag name="MH_TYPE" val="SubTitle"/>
  <p:tag name="MH_ORDER" val="3"/>
</p:tagLst>
</file>

<file path=ppt/tags/tag19.xml><?xml version="1.0" encoding="utf-8"?>
<p:tagLst xmlns:p="http://schemas.openxmlformats.org/presentationml/2006/main">
  <p:tag name="MH" val="20151120155018"/>
  <p:tag name="MH_LIBRARY" val="GRAPHIC"/>
  <p:tag name="MH_TYPE" val="Other"/>
  <p:tag name="MH_ORDER" val="14"/>
</p:tagLst>
</file>

<file path=ppt/tags/tag2.xml><?xml version="1.0" encoding="utf-8"?>
<p:tagLst xmlns:p="http://schemas.openxmlformats.org/presentationml/2006/main">
  <p:tag name="MH" val="20151120155018"/>
  <p:tag name="MH_LIBRARY" val="GRAPHIC"/>
  <p:tag name="MH_TYPE" val="Other"/>
  <p:tag name="MH_ORDER" val="18"/>
</p:tagLst>
</file>

<file path=ppt/tags/tag20.xml><?xml version="1.0" encoding="utf-8"?>
<p:tagLst xmlns:p="http://schemas.openxmlformats.org/presentationml/2006/main">
  <p:tag name="MH" val="20151120155018"/>
  <p:tag name="MH_LIBRARY" val="GRAPHIC"/>
  <p:tag name="MH_TYPE" val="Other"/>
  <p:tag name="MH_ORDER" val="15"/>
</p:tagLst>
</file>

<file path=ppt/tags/tag21.xml><?xml version="1.0" encoding="utf-8"?>
<p:tagLst xmlns:p="http://schemas.openxmlformats.org/presentationml/2006/main">
  <p:tag name="MH" val="20151120155018"/>
  <p:tag name="MH_LIBRARY" val="GRAPHIC"/>
  <p:tag name="MH_TYPE" val="Other"/>
  <p:tag name="MH_ORDER" val="16"/>
</p:tagLst>
</file>

<file path=ppt/tags/tag22.xml><?xml version="1.0" encoding="utf-8"?>
<p:tagLst xmlns:p="http://schemas.openxmlformats.org/presentationml/2006/main">
  <p:tag name="MH" val="20151120155018"/>
  <p:tag name="MH_LIBRARY" val="GRAPHIC"/>
  <p:tag name="MH_TYPE" val="Other"/>
  <p:tag name="MH_ORDER" val="17"/>
</p:tagLst>
</file>

<file path=ppt/tags/tag23.xml><?xml version="1.0" encoding="utf-8"?>
<p:tagLst xmlns:p="http://schemas.openxmlformats.org/presentationml/2006/main">
  <p:tag name="MH" val="20151120155018"/>
  <p:tag name="MH_LIBRARY" val="GRAPHIC"/>
  <p:tag name="MH_TYPE" val="SubTitle"/>
  <p:tag name="MH_ORDER" val="4"/>
</p:tagLst>
</file>

<file path=ppt/tags/tag24.xml><?xml version="1.0" encoding="utf-8"?>
<p:tagLst xmlns:p="http://schemas.openxmlformats.org/presentationml/2006/main">
  <p:tag name="MH" val="20151120155018"/>
  <p:tag name="MH_LIBRARY" val="GRAPHIC"/>
  <p:tag name="MH_TYPE" val="Other"/>
  <p:tag name="MH_ORDER" val="19"/>
</p:tagLst>
</file>

<file path=ppt/tags/tag25.xml><?xml version="1.0" encoding="utf-8"?>
<p:tagLst xmlns:p="http://schemas.openxmlformats.org/presentationml/2006/main">
  <p:tag name="MH" val="20151120155018"/>
  <p:tag name="MH_LIBRARY" val="GRAPHIC"/>
  <p:tag name="MH_TYPE" val="Other"/>
  <p:tag name="MH_ORDER" val="20"/>
</p:tagLst>
</file>

<file path=ppt/tags/tag26.xml><?xml version="1.0" encoding="utf-8"?>
<p:tagLst xmlns:p="http://schemas.openxmlformats.org/presentationml/2006/main">
  <p:tag name="MH" val="20151120155018"/>
  <p:tag name="MH_LIBRARY" val="GRAPHIC"/>
  <p:tag name="MH_TYPE" val="SubTitle"/>
  <p:tag name="MH_ORDER" val="5"/>
</p:tagLst>
</file>

<file path=ppt/tags/tag27.xml><?xml version="1.0" encoding="utf-8"?>
<p:tagLst xmlns:p="http://schemas.openxmlformats.org/presentationml/2006/main">
  <p:tag name="MH" val="20151120155018"/>
  <p:tag name="MH_LIBRARY" val="GRAPHIC"/>
  <p:tag name="MH_TYPE" val="Other"/>
  <p:tag name="MH_ORDER" val="21"/>
</p:tagLst>
</file>

<file path=ppt/tags/tag28.xml><?xml version="1.0" encoding="utf-8"?>
<p:tagLst xmlns:p="http://schemas.openxmlformats.org/presentationml/2006/main">
  <p:tag name="MH" val="20151120155018"/>
  <p:tag name="MH_LIBRARY" val="GRAPHIC"/>
  <p:tag name="MH_TYPE" val="Other"/>
  <p:tag name="MH_ORDER" val="22"/>
</p:tagLst>
</file>

<file path=ppt/tags/tag29.xml><?xml version="1.0" encoding="utf-8"?>
<p:tagLst xmlns:p="http://schemas.openxmlformats.org/presentationml/2006/main">
  <p:tag name="MH" val="20151120155018"/>
  <p:tag name="MH_LIBRARY" val="GRAPHIC"/>
  <p:tag name="MH_TYPE" val="Other"/>
  <p:tag name="MH_ORDER" val="23"/>
</p:tagLst>
</file>

<file path=ppt/tags/tag3.xml><?xml version="1.0" encoding="utf-8"?>
<p:tagLst xmlns:p="http://schemas.openxmlformats.org/presentationml/2006/main">
  <p:tag name="MH" val="20151120155018"/>
  <p:tag name="MH_LIBRARY" val="GRAPHIC"/>
  <p:tag name="MH_TYPE" val="Other"/>
  <p:tag name="MH_ORDER" val="1"/>
</p:tagLst>
</file>

<file path=ppt/tags/tag30.xml><?xml version="1.0" encoding="utf-8"?>
<p:tagLst xmlns:p="http://schemas.openxmlformats.org/presentationml/2006/main">
  <p:tag name="MH" val="20151120155018"/>
  <p:tag name="MH_LIBRARY" val="GRAPHIC"/>
  <p:tag name="MH_TYPE" val="Other"/>
  <p:tag name="MH_ORDER" val="24"/>
</p:tagLst>
</file>

<file path=ppt/tags/tag31.xml><?xml version="1.0" encoding="utf-8"?>
<p:tagLst xmlns:p="http://schemas.openxmlformats.org/presentationml/2006/main">
  <p:tag name="MH" val="20151120155018"/>
  <p:tag name="MH_LIBRARY" val="GRAPHIC"/>
  <p:tag name="MH_TYPE" val="SubTitle"/>
  <p:tag name="MH_ORDER" val="6"/>
</p:tagLst>
</file>

<file path=ppt/tags/tag32.xml><?xml version="1.0" encoding="utf-8"?>
<p:tagLst xmlns:p="http://schemas.openxmlformats.org/presentationml/2006/main">
  <p:tag name="MH" val="20151120155018"/>
  <p:tag name="MH_LIBRARY" val="GRAPHIC"/>
  <p:tag name="MH_TYPE" val="Other"/>
  <p:tag name="MH_ORDER" val="25"/>
</p:tagLst>
</file>

<file path=ppt/tags/tag33.xml><?xml version="1.0" encoding="utf-8"?>
<p:tagLst xmlns:p="http://schemas.openxmlformats.org/presentationml/2006/main">
  <p:tag name="MH" val="20151120155018"/>
  <p:tag name="MH_LIBRARY" val="GRAPHIC"/>
  <p:tag name="MH_TYPE" val="Other"/>
  <p:tag name="MH_ORDER" val="26"/>
</p:tagLst>
</file>

<file path=ppt/tags/tag34.xml><?xml version="1.0" encoding="utf-8"?>
<p:tagLst xmlns:p="http://schemas.openxmlformats.org/presentationml/2006/main">
  <p:tag name="MH" val="20151120155018"/>
  <p:tag name="MH_LIBRARY" val="GRAPHIC"/>
  <p:tag name="MH_TYPE" val="Other"/>
  <p:tag name="MH_ORDER" val="27"/>
</p:tagLst>
</file>

<file path=ppt/tags/tag35.xml><?xml version="1.0" encoding="utf-8"?>
<p:tagLst xmlns:p="http://schemas.openxmlformats.org/presentationml/2006/main">
  <p:tag name="MH" val="20151120155018"/>
  <p:tag name="MH_LIBRARY" val="GRAPHIC"/>
  <p:tag name="MH_TYPE" val="Other"/>
  <p:tag name="MH_ORDER" val="28"/>
</p:tagLst>
</file>

<file path=ppt/tags/tag36.xml><?xml version="1.0" encoding="utf-8"?>
<p:tagLst xmlns:p="http://schemas.openxmlformats.org/presentationml/2006/main">
  <p:tag name="MH" val="20151120155018"/>
  <p:tag name="MH_LIBRARY" val="GRAPHIC"/>
  <p:tag name="MH_TYPE" val="SubTitle"/>
  <p:tag name="MH_ORDER" val="7"/>
</p:tagLst>
</file>

<file path=ppt/tags/tag37.xml><?xml version="1.0" encoding="utf-8"?>
<p:tagLst xmlns:p="http://schemas.openxmlformats.org/presentationml/2006/main">
  <p:tag name="MH" val="20151120155018"/>
  <p:tag name="MH_LIBRARY" val="GRAPHIC"/>
  <p:tag name="MH_TYPE" val="Other"/>
  <p:tag name="MH_ORDER" val="29"/>
</p:tagLst>
</file>

<file path=ppt/tags/tag38.xml><?xml version="1.0" encoding="utf-8"?>
<p:tagLst xmlns:p="http://schemas.openxmlformats.org/presentationml/2006/main">
  <p:tag name="MH" val="20151120155018"/>
  <p:tag name="MH_LIBRARY" val="GRAPHIC"/>
  <p:tag name="MH_TYPE" val="Other"/>
  <p:tag name="MH_ORDER" val="30"/>
</p:tagLst>
</file>

<file path=ppt/tags/tag39.xml><?xml version="1.0" encoding="utf-8"?>
<p:tagLst xmlns:p="http://schemas.openxmlformats.org/presentationml/2006/main">
  <p:tag name="MH" val="20151120155018"/>
  <p:tag name="MH_LIBRARY" val="GRAPHIC"/>
  <p:tag name="MH_TYPE" val="Other"/>
  <p:tag name="MH_ORDER" val="31"/>
</p:tagLst>
</file>

<file path=ppt/tags/tag4.xml><?xml version="1.0" encoding="utf-8"?>
<p:tagLst xmlns:p="http://schemas.openxmlformats.org/presentationml/2006/main">
  <p:tag name="MH" val="20151120155018"/>
  <p:tag name="MH_LIBRARY" val="GRAPHIC"/>
  <p:tag name="MH_TYPE" val="Other"/>
  <p:tag name="MH_ORDER" val="2"/>
</p:tagLst>
</file>

<file path=ppt/tags/tag40.xml><?xml version="1.0" encoding="utf-8"?>
<p:tagLst xmlns:p="http://schemas.openxmlformats.org/presentationml/2006/main">
  <p:tag name="MH" val="20151120155018"/>
  <p:tag name="MH_LIBRARY" val="GRAPHIC"/>
  <p:tag name="MH_TYPE" val="Other"/>
  <p:tag name="MH_ORDER" val="32"/>
</p:tagLst>
</file>

<file path=ppt/tags/tag41.xml><?xml version="1.0" encoding="utf-8"?>
<p:tagLst xmlns:p="http://schemas.openxmlformats.org/presentationml/2006/main">
  <p:tag name="MH" val="20151120155018"/>
  <p:tag name="MH_LIBRARY" val="GRAPHIC"/>
  <p:tag name="MH_TYPE" val="SubTitle"/>
  <p:tag name="MH_ORDER" val="8"/>
</p:tagLst>
</file>

<file path=ppt/tags/tag42.xml><?xml version="1.0" encoding="utf-8"?>
<p:tagLst xmlns:p="http://schemas.openxmlformats.org/presentationml/2006/main">
  <p:tag name="MH" val="20151120155018"/>
  <p:tag name="MH_LIBRARY" val="GRAPHIC"/>
  <p:tag name="MH_TYPE" val="Other"/>
  <p:tag name="MH_ORDER" val="33"/>
</p:tagLst>
</file>

<file path=ppt/tags/tag43.xml><?xml version="1.0" encoding="utf-8"?>
<p:tagLst xmlns:p="http://schemas.openxmlformats.org/presentationml/2006/main">
  <p:tag name="MH" val="20151120155018"/>
  <p:tag name="MH_LIBRARY" val="GRAPHIC"/>
  <p:tag name="MH_TYPE" val="Other"/>
  <p:tag name="MH_ORDER" val="34"/>
</p:tagLst>
</file>

<file path=ppt/tags/tag44.xml><?xml version="1.0" encoding="utf-8"?>
<p:tagLst xmlns:p="http://schemas.openxmlformats.org/presentationml/2006/main">
  <p:tag name="MH" val="20151120155018"/>
  <p:tag name="MH_LIBRARY" val="GRAPHIC"/>
  <p:tag name="MH_TYPE" val="Other"/>
  <p:tag name="MH_ORDER" val="35"/>
</p:tagLst>
</file>

<file path=ppt/tags/tag45.xml><?xml version="1.0" encoding="utf-8"?>
<p:tagLst xmlns:p="http://schemas.openxmlformats.org/presentationml/2006/main">
  <p:tag name="MH" val="20151120155018"/>
  <p:tag name="MH_LIBRARY" val="GRAPHIC"/>
  <p:tag name="MH_TYPE" val="Other"/>
  <p:tag name="MH_ORDER" val="36"/>
</p:tagLst>
</file>

<file path=ppt/tags/tag46.xml><?xml version="1.0" encoding="utf-8"?>
<p:tagLst xmlns:p="http://schemas.openxmlformats.org/presentationml/2006/main">
  <p:tag name="MH" val="20151120155018"/>
  <p:tag name="MH_LIBRARY" val="GRAPHIC"/>
  <p:tag name="MH_TYPE" val="SubTitle"/>
  <p:tag name="MH_ORDER" val="9"/>
</p:tagLst>
</file>

<file path=ppt/tags/tag47.xml><?xml version="1.0" encoding="utf-8"?>
<p:tagLst xmlns:p="http://schemas.openxmlformats.org/presentationml/2006/main">
  <p:tag name="MH" val="20151120155018"/>
  <p:tag name="MH_LIBRARY" val="GRAPHIC"/>
  <p:tag name="MH_TYPE" val="Other"/>
  <p:tag name="MH_ORDER" val="37"/>
</p:tagLst>
</file>

<file path=ppt/tags/tag48.xml><?xml version="1.0" encoding="utf-8"?>
<p:tagLst xmlns:p="http://schemas.openxmlformats.org/presentationml/2006/main">
  <p:tag name="MH" val="20151120155018"/>
  <p:tag name="MH_LIBRARY" val="GRAPHIC"/>
  <p:tag name="MH_TYPE" val="Other"/>
  <p:tag name="MH_ORDER" val="38"/>
</p:tagLst>
</file>

<file path=ppt/tags/tag49.xml><?xml version="1.0" encoding="utf-8"?>
<p:tagLst xmlns:p="http://schemas.openxmlformats.org/presentationml/2006/main">
  <p:tag name="MH" val="20151120155018"/>
  <p:tag name="MH_LIBRARY" val="GRAPHIC"/>
  <p:tag name="MH_TYPE" val="Other"/>
  <p:tag name="MH_ORDER" val="39"/>
</p:tagLst>
</file>

<file path=ppt/tags/tag5.xml><?xml version="1.0" encoding="utf-8"?>
<p:tagLst xmlns:p="http://schemas.openxmlformats.org/presentationml/2006/main">
  <p:tag name="MH" val="20151120155018"/>
  <p:tag name="MH_LIBRARY" val="GRAPHIC"/>
  <p:tag name="MH_TYPE" val="Other"/>
  <p:tag name="MH_ORDER" val="3"/>
</p:tagLst>
</file>

<file path=ppt/tags/tag50.xml><?xml version="1.0" encoding="utf-8"?>
<p:tagLst xmlns:p="http://schemas.openxmlformats.org/presentationml/2006/main">
  <p:tag name="MH" val="20151120155018"/>
  <p:tag name="MH_LIBRARY" val="GRAPHIC"/>
  <p:tag name="MH_TYPE" val="Other"/>
  <p:tag name="MH_ORDER" val="40"/>
</p:tagLst>
</file>

<file path=ppt/tags/tag51.xml><?xml version="1.0" encoding="utf-8"?>
<p:tagLst xmlns:p="http://schemas.openxmlformats.org/presentationml/2006/main">
  <p:tag name="MH" val="20151120155018"/>
  <p:tag name="MH_LIBRARY" val="GRAPHIC"/>
  <p:tag name="MH_TYPE" val="Other"/>
  <p:tag name="MH_ORDER" val="41"/>
</p:tagLst>
</file>

<file path=ppt/tags/tag52.xml><?xml version="1.0" encoding="utf-8"?>
<p:tagLst xmlns:p="http://schemas.openxmlformats.org/presentationml/2006/main">
  <p:tag name="MH" val="20151120155018"/>
  <p:tag name="MH_LIBRARY" val="GRAPHIC"/>
  <p:tag name="MH_TYPE" val="Other"/>
  <p:tag name="MH_ORDER" val="42"/>
</p:tagLst>
</file>

<file path=ppt/tags/tag53.xml><?xml version="1.0" encoding="utf-8"?>
<p:tagLst xmlns:p="http://schemas.openxmlformats.org/presentationml/2006/main">
  <p:tag name="MH" val="20151120155018"/>
  <p:tag name="MH_LIBRARY" val="GRAPHIC"/>
  <p:tag name="MH_TYPE" val="Other"/>
  <p:tag name="MH_ORDER" val="43"/>
</p:tagLst>
</file>

<file path=ppt/tags/tag54.xml><?xml version="1.0" encoding="utf-8"?>
<p:tagLst xmlns:p="http://schemas.openxmlformats.org/presentationml/2006/main">
  <p:tag name="MH" val="20151120155018"/>
  <p:tag name="MH_LIBRARY" val="GRAPHIC"/>
  <p:tag name="MH_TYPE" val="Other"/>
  <p:tag name="MH_ORDER" val="44"/>
</p:tagLst>
</file>

<file path=ppt/tags/tag55.xml><?xml version="1.0" encoding="utf-8"?>
<p:tagLst xmlns:p="http://schemas.openxmlformats.org/presentationml/2006/main">
  <p:tag name="MH" val="20151120155018"/>
  <p:tag name="MH_LIBRARY" val="GRAPHIC"/>
  <p:tag name="MH_TYPE" val="Other"/>
  <p:tag name="MH_ORDER" val="45"/>
</p:tagLst>
</file>

<file path=ppt/tags/tag56.xml><?xml version="1.0" encoding="utf-8"?>
<p:tagLst xmlns:p="http://schemas.openxmlformats.org/presentationml/2006/main">
  <p:tag name="MH" val="20151120155018"/>
  <p:tag name="MH_LIBRARY" val="GRAPHIC"/>
  <p:tag name="MH_TYPE" val="Other"/>
  <p:tag name="MH_ORDER" val="46"/>
</p:tagLst>
</file>

<file path=ppt/tags/tag57.xml><?xml version="1.0" encoding="utf-8"?>
<p:tagLst xmlns:p="http://schemas.openxmlformats.org/presentationml/2006/main">
  <p:tag name="MH" val="20151120155018"/>
  <p:tag name="MH_LIBRARY" val="GRAPHIC"/>
  <p:tag name="MH_TYPE" val="Other"/>
  <p:tag name="MH_ORDER" val="45"/>
</p:tagLst>
</file>

<file path=ppt/tags/tag58.xml><?xml version="1.0" encoding="utf-8"?>
<p:tagLst xmlns:p="http://schemas.openxmlformats.org/presentationml/2006/main">
  <p:tag name="MH" val="20151119213458"/>
  <p:tag name="MH_LIBRARY" val="GRAPHIC"/>
  <p:tag name="MH_TYPE" val="Other"/>
  <p:tag name="MH_ORDER" val="1"/>
</p:tagLst>
</file>

<file path=ppt/tags/tag59.xml><?xml version="1.0" encoding="utf-8"?>
<p:tagLst xmlns:p="http://schemas.openxmlformats.org/presentationml/2006/main">
  <p:tag name="MH" val="20151119213458"/>
  <p:tag name="MH_LIBRARY" val="GRAPHIC"/>
  <p:tag name="MH_TYPE" val="Other"/>
  <p:tag name="MH_ORDER" val="3"/>
</p:tagLst>
</file>

<file path=ppt/tags/tag6.xml><?xml version="1.0" encoding="utf-8"?>
<p:tagLst xmlns:p="http://schemas.openxmlformats.org/presentationml/2006/main">
  <p:tag name="MH" val="20151120155018"/>
  <p:tag name="MH_LIBRARY" val="GRAPHIC"/>
  <p:tag name="MH_TYPE" val="Other"/>
  <p:tag name="MH_ORDER" val="4"/>
</p:tagLst>
</file>

<file path=ppt/tags/tag60.xml><?xml version="1.0" encoding="utf-8"?>
<p:tagLst xmlns:p="http://schemas.openxmlformats.org/presentationml/2006/main">
  <p:tag name="MH" val="20151119213458"/>
  <p:tag name="MH_LIBRARY" val="GRAPHIC"/>
  <p:tag name="MH_TYPE" val="Other"/>
  <p:tag name="MH_ORDER" val="4"/>
</p:tagLst>
</file>

<file path=ppt/tags/tag61.xml><?xml version="1.0" encoding="utf-8"?>
<p:tagLst xmlns:p="http://schemas.openxmlformats.org/presentationml/2006/main">
  <p:tag name="MH" val="20151119213458"/>
  <p:tag name="MH_LIBRARY" val="GRAPHIC"/>
  <p:tag name="MH_TYPE" val="Other"/>
  <p:tag name="MH_ORDER" val="5"/>
</p:tagLst>
</file>

<file path=ppt/tags/tag62.xml><?xml version="1.0" encoding="utf-8"?>
<p:tagLst xmlns:p="http://schemas.openxmlformats.org/presentationml/2006/main">
  <p:tag name="MH" val="20151119213458"/>
  <p:tag name="MH_LIBRARY" val="GRAPHIC"/>
  <p:tag name="MH_TYPE" val="Other"/>
  <p:tag name="MH_ORDER" val="6"/>
</p:tagLst>
</file>

<file path=ppt/tags/tag63.xml><?xml version="1.0" encoding="utf-8"?>
<p:tagLst xmlns:p="http://schemas.openxmlformats.org/presentationml/2006/main">
  <p:tag name="MH" val="20151119213458"/>
  <p:tag name="MH_LIBRARY" val="GRAPHIC"/>
  <p:tag name="MH_TYPE" val="Other"/>
  <p:tag name="MH_ORDER" val="7"/>
</p:tagLst>
</file>

<file path=ppt/tags/tag64.xml><?xml version="1.0" encoding="utf-8"?>
<p:tagLst xmlns:p="http://schemas.openxmlformats.org/presentationml/2006/main">
  <p:tag name="MH" val="20151119213458"/>
  <p:tag name="MH_LIBRARY" val="GRAPHIC"/>
  <p:tag name="MH_TYPE" val="SubTitle"/>
  <p:tag name="MH_ORDER" val="2"/>
</p:tagLst>
</file>

<file path=ppt/tags/tag65.xml><?xml version="1.0" encoding="utf-8"?>
<p:tagLst xmlns:p="http://schemas.openxmlformats.org/presentationml/2006/main">
  <p:tag name="MH" val="20151120082425"/>
  <p:tag name="MH_LIBRARY" val="GRAPHIC"/>
  <p:tag name="MH_TYPE" val="Other"/>
  <p:tag name="MH_ORDER" val="2"/>
</p:tagLst>
</file>

<file path=ppt/tags/tag66.xml><?xml version="1.0" encoding="utf-8"?>
<p:tagLst xmlns:p="http://schemas.openxmlformats.org/presentationml/2006/main">
  <p:tag name="MH" val="20151120082425"/>
  <p:tag name="MH_LIBRARY" val="GRAPHIC"/>
  <p:tag name="MH_TYPE" val="Other"/>
  <p:tag name="MH_ORDER" val="3"/>
</p:tagLst>
</file>

<file path=ppt/tags/tag67.xml><?xml version="1.0" encoding="utf-8"?>
<p:tagLst xmlns:p="http://schemas.openxmlformats.org/presentationml/2006/main">
  <p:tag name="MH" val="20151120082425"/>
  <p:tag name="MH_LIBRARY" val="GRAPHIC"/>
  <p:tag name="MH_TYPE" val="Other"/>
  <p:tag name="MH_ORDER" val="4"/>
</p:tagLst>
</file>

<file path=ppt/tags/tag68.xml><?xml version="1.0" encoding="utf-8"?>
<p:tagLst xmlns:p="http://schemas.openxmlformats.org/presentationml/2006/main">
  <p:tag name="MH" val="20151120082425"/>
  <p:tag name="MH_LIBRARY" val="GRAPHIC"/>
  <p:tag name="MH_TYPE" val="Other"/>
  <p:tag name="MH_ORDER" val="5"/>
</p:tagLst>
</file>

<file path=ppt/tags/tag69.xml><?xml version="1.0" encoding="utf-8"?>
<p:tagLst xmlns:p="http://schemas.openxmlformats.org/presentationml/2006/main">
  <p:tag name="MH" val="20151120082425"/>
  <p:tag name="MH_LIBRARY" val="GRAPHIC"/>
  <p:tag name="MH_TYPE" val="Other"/>
  <p:tag name="MH_ORDER" val="2"/>
</p:tagLst>
</file>

<file path=ppt/tags/tag7.xml><?xml version="1.0" encoding="utf-8"?>
<p:tagLst xmlns:p="http://schemas.openxmlformats.org/presentationml/2006/main">
  <p:tag name="MH" val="20151120155018"/>
  <p:tag name="MH_LIBRARY" val="GRAPHIC"/>
  <p:tag name="MH_TYPE" val="Other"/>
  <p:tag name="MH_ORDER" val="5"/>
</p:tagLst>
</file>

<file path=ppt/tags/tag70.xml><?xml version="1.0" encoding="utf-8"?>
<p:tagLst xmlns:p="http://schemas.openxmlformats.org/presentationml/2006/main">
  <p:tag name="MH" val="20151120082425"/>
  <p:tag name="MH_LIBRARY" val="GRAPHIC"/>
  <p:tag name="MH_TYPE" val="Other"/>
  <p:tag name="MH_ORDER" val="3"/>
</p:tagLst>
</file>

<file path=ppt/tags/tag71.xml><?xml version="1.0" encoding="utf-8"?>
<p:tagLst xmlns:p="http://schemas.openxmlformats.org/presentationml/2006/main">
  <p:tag name="MH" val="20151120082425"/>
  <p:tag name="MH_LIBRARY" val="GRAPHIC"/>
  <p:tag name="MH_TYPE" val="Other"/>
  <p:tag name="MH_ORDER" val="4"/>
</p:tagLst>
</file>

<file path=ppt/tags/tag72.xml><?xml version="1.0" encoding="utf-8"?>
<p:tagLst xmlns:p="http://schemas.openxmlformats.org/presentationml/2006/main">
  <p:tag name="MH" val="20151120082425"/>
  <p:tag name="MH_LIBRARY" val="GRAPHIC"/>
  <p:tag name="MH_TYPE" val="Other"/>
  <p:tag name="MH_ORDER" val="5"/>
</p:tagLst>
</file>

<file path=ppt/tags/tag73.xml><?xml version="1.0" encoding="utf-8"?>
<p:tagLst xmlns:p="http://schemas.openxmlformats.org/presentationml/2006/main">
  <p:tag name="MH" val="20151120082425"/>
  <p:tag name="MH_LIBRARY" val="GRAPHIC"/>
  <p:tag name="MH_TYPE" val="Other"/>
  <p:tag name="MH_ORDER" val="2"/>
</p:tagLst>
</file>

<file path=ppt/tags/tag74.xml><?xml version="1.0" encoding="utf-8"?>
<p:tagLst xmlns:p="http://schemas.openxmlformats.org/presentationml/2006/main">
  <p:tag name="MH" val="20151120082425"/>
  <p:tag name="MH_LIBRARY" val="GRAPHIC"/>
  <p:tag name="MH_TYPE" val="Other"/>
  <p:tag name="MH_ORDER" val="3"/>
</p:tagLst>
</file>

<file path=ppt/tags/tag75.xml><?xml version="1.0" encoding="utf-8"?>
<p:tagLst xmlns:p="http://schemas.openxmlformats.org/presentationml/2006/main">
  <p:tag name="MH" val="20151120082425"/>
  <p:tag name="MH_LIBRARY" val="GRAPHIC"/>
  <p:tag name="MH_TYPE" val="Other"/>
  <p:tag name="MH_ORDER" val="4"/>
</p:tagLst>
</file>

<file path=ppt/tags/tag76.xml><?xml version="1.0" encoding="utf-8"?>
<p:tagLst xmlns:p="http://schemas.openxmlformats.org/presentationml/2006/main">
  <p:tag name="MH" val="20151120082425"/>
  <p:tag name="MH_LIBRARY" val="GRAPHIC"/>
  <p:tag name="MH_TYPE" val="Other"/>
  <p:tag name="MH_ORDER" val="5"/>
</p:tagLst>
</file>

<file path=ppt/tags/tag77.xml><?xml version="1.0" encoding="utf-8"?>
<p:tagLst xmlns:p="http://schemas.openxmlformats.org/presentationml/2006/main">
  <p:tag name="MH" val="20151120082425"/>
  <p:tag name="MH_LIBRARY" val="GRAPHIC"/>
  <p:tag name="MH_TYPE" val="Other"/>
  <p:tag name="MH_ORDER" val="2"/>
</p:tagLst>
</file>

<file path=ppt/tags/tag78.xml><?xml version="1.0" encoding="utf-8"?>
<p:tagLst xmlns:p="http://schemas.openxmlformats.org/presentationml/2006/main">
  <p:tag name="MH" val="20151120082425"/>
  <p:tag name="MH_LIBRARY" val="GRAPHIC"/>
  <p:tag name="MH_TYPE" val="Other"/>
  <p:tag name="MH_ORDER" val="3"/>
</p:tagLst>
</file>

<file path=ppt/tags/tag79.xml><?xml version="1.0" encoding="utf-8"?>
<p:tagLst xmlns:p="http://schemas.openxmlformats.org/presentationml/2006/main">
  <p:tag name="MH" val="20151120082425"/>
  <p:tag name="MH_LIBRARY" val="GRAPHIC"/>
  <p:tag name="MH_TYPE" val="Other"/>
  <p:tag name="MH_ORDER" val="4"/>
</p:tagLst>
</file>

<file path=ppt/tags/tag8.xml><?xml version="1.0" encoding="utf-8"?>
<p:tagLst xmlns:p="http://schemas.openxmlformats.org/presentationml/2006/main">
  <p:tag name="MH" val="20151120155018"/>
  <p:tag name="MH_LIBRARY" val="GRAPHIC"/>
  <p:tag name="MH_TYPE" val="SubTitle"/>
  <p:tag name="MH_ORDER" val="1"/>
</p:tagLst>
</file>

<file path=ppt/tags/tag80.xml><?xml version="1.0" encoding="utf-8"?>
<p:tagLst xmlns:p="http://schemas.openxmlformats.org/presentationml/2006/main">
  <p:tag name="MH" val="20151120082425"/>
  <p:tag name="MH_LIBRARY" val="GRAPHIC"/>
  <p:tag name="MH_TYPE" val="Other"/>
  <p:tag name="MH_ORDER" val="5"/>
</p:tagLst>
</file>

<file path=ppt/tags/tag81.xml><?xml version="1.0" encoding="utf-8"?>
<p:tagLst xmlns:p="http://schemas.openxmlformats.org/presentationml/2006/main">
  <p:tag name="MH" val="20151120082425"/>
  <p:tag name="MH_LIBRARY" val="GRAPHIC"/>
  <p:tag name="MH_TYPE" val="Other"/>
  <p:tag name="MH_ORDER" val="4"/>
</p:tagLst>
</file>

<file path=ppt/tags/tag82.xml><?xml version="1.0" encoding="utf-8"?>
<p:tagLst xmlns:p="http://schemas.openxmlformats.org/presentationml/2006/main">
  <p:tag name="MH" val="20151120082425"/>
  <p:tag name="MH_LIBRARY" val="GRAPHIC"/>
  <p:tag name="MH_TYPE" val="Other"/>
  <p:tag name="MH_ORDER" val="4"/>
</p:tagLst>
</file>

<file path=ppt/tags/tag83.xml><?xml version="1.0" encoding="utf-8"?>
<p:tagLst xmlns:p="http://schemas.openxmlformats.org/presentationml/2006/main">
  <p:tag name="TIMING" val="|0.4"/>
</p:tagLst>
</file>

<file path=ppt/tags/tag84.xml><?xml version="1.0" encoding="utf-8"?>
<p:tagLst xmlns:p="http://schemas.openxmlformats.org/presentationml/2006/main">
  <p:tag name="ISPRING_SCORM_RATE_SLIDES" val="0"/>
  <p:tag name="ISPRING_SCORM_RATE_QUIZZES" val="0"/>
  <p:tag name="ISPRING_SCORM_PASSING_SCORE" val="0.000000"/>
  <p:tag name="ISPRING_ULTRA_SCORM_COURSE_ID" val="D2AE34FC-EBE1-447E-BE94-89B09D647E39"/>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Administrator\Desktop"/>
  <p:tag name="ISPRING_PRESENTATION_TITLE" val="588ad9b0e371a"/>
  <p:tag name="ISPRING_FIRST_PUBLISH" val="1"/>
</p:tagLst>
</file>

<file path=ppt/tags/tag9.xml><?xml version="1.0" encoding="utf-8"?>
<p:tagLst xmlns:p="http://schemas.openxmlformats.org/presentationml/2006/main">
  <p:tag name="MH" val="20151120155018"/>
  <p:tag name="MH_LIBRARY" val="GRAPHIC"/>
  <p:tag name="MH_TYPE" val="Other"/>
  <p:tag name="MH_ORDER" val="6"/>
</p:tagLst>
</file>

<file path=ppt/theme/theme1.xml><?xml version="1.0" encoding="utf-8"?>
<a:theme xmlns:a="http://schemas.openxmlformats.org/drawingml/2006/main" name="室内设计">
  <a:themeElements>
    <a:clrScheme name="自定义 125">
      <a:dk1>
        <a:srgbClr val="5D1600"/>
      </a:dk1>
      <a:lt1>
        <a:srgbClr val="7A1D00"/>
      </a:lt1>
      <a:dk2>
        <a:srgbClr val="5D1600"/>
      </a:dk2>
      <a:lt2>
        <a:srgbClr val="9A2500"/>
      </a:lt2>
      <a:accent1>
        <a:srgbClr val="080808"/>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rhkprvck">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3168</Words>
  <Application>WPS 演示</Application>
  <PresentationFormat>全屏显示(16:9)</PresentationFormat>
  <Paragraphs>537</Paragraphs>
  <Slides>27</Slides>
  <Notes>27</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40" baseType="lpstr">
      <vt:lpstr>Arial</vt:lpstr>
      <vt:lpstr>宋体</vt:lpstr>
      <vt:lpstr>Wingdings</vt:lpstr>
      <vt:lpstr>印品黑体</vt:lpstr>
      <vt:lpstr>黑体</vt:lpstr>
      <vt:lpstr>微软雅黑</vt:lpstr>
      <vt:lpstr>Calibri</vt:lpstr>
      <vt:lpstr>Calibri</vt:lpstr>
      <vt:lpstr>Arial Unicode MS</vt:lpstr>
      <vt:lpstr>Arial</vt:lpstr>
      <vt:lpstr>室内设计</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室内设计</dc:title>
  <dc:creator>第一PPT</dc:creator>
  <cp:keywords>www.1ppt.com</cp:keywords>
  <dc:description>www.1ppt.com</dc:description>
  <cp:lastModifiedBy>铭</cp:lastModifiedBy>
  <cp:revision>274</cp:revision>
  <cp:lastPrinted>2411-12-30T00:00:00Z</cp:lastPrinted>
  <dcterms:created xsi:type="dcterms:W3CDTF">2008-02-28T09:07:00Z</dcterms:created>
  <dcterms:modified xsi:type="dcterms:W3CDTF">2022-02-13T01:29:41Z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60899C3D49D143918D4AA6C35044BCB0</vt:lpwstr>
  </property>
</Properties>
</file>