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3" r:id="rId3"/>
  </p:sldMasterIdLst>
  <p:notesMasterIdLst>
    <p:notesMasterId r:id="rId28"/>
  </p:notesMasterIdLst>
  <p:handoutMasterIdLst>
    <p:handoutMasterId r:id="rId29"/>
  </p:handoutMasterIdLst>
  <p:sldIdLst>
    <p:sldId id="256" r:id="rId4"/>
    <p:sldId id="268" r:id="rId5"/>
    <p:sldId id="264" r:id="rId6"/>
    <p:sldId id="287" r:id="rId7"/>
    <p:sldId id="288" r:id="rId8"/>
    <p:sldId id="289" r:id="rId9"/>
    <p:sldId id="290" r:id="rId10"/>
    <p:sldId id="265" r:id="rId11"/>
    <p:sldId id="291" r:id="rId12"/>
    <p:sldId id="292" r:id="rId13"/>
    <p:sldId id="293" r:id="rId14"/>
    <p:sldId id="294" r:id="rId15"/>
    <p:sldId id="266" r:id="rId16"/>
    <p:sldId id="295" r:id="rId17"/>
    <p:sldId id="296" r:id="rId18"/>
    <p:sldId id="297" r:id="rId19"/>
    <p:sldId id="298" r:id="rId20"/>
    <p:sldId id="267" r:id="rId21"/>
    <p:sldId id="299" r:id="rId22"/>
    <p:sldId id="300" r:id="rId23"/>
    <p:sldId id="301" r:id="rId24"/>
    <p:sldId id="302" r:id="rId25"/>
    <p:sldId id="303" r:id="rId26"/>
    <p:sldId id="286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667B"/>
    <a:srgbClr val="273A4F"/>
    <a:srgbClr val="42BD9A"/>
    <a:srgbClr val="1A3B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5"/>
    <p:restoredTop sz="94618"/>
  </p:normalViewPr>
  <p:slideViewPr>
    <p:cSldViewPr snapToGrid="0" snapToObjects="1">
      <p:cViewPr varScale="1">
        <p:scale>
          <a:sx n="57" d="100"/>
          <a:sy n="57" d="100"/>
        </p:scale>
        <p:origin x="-90" y="-12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E43D4-979E-8240-82D7-F19D3BC7DE5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7688E0-F02F-E549-BA38-0D50A88C72F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F77E1-C180-1B4F-B069-36842CABAD8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9EC46-1666-8C4F-988D-A97BAD8FCA7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F77E1-C180-1B4F-B069-36842CABAD8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9EC46-1666-8C4F-988D-A97BAD8FCA7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F77E1-C180-1B4F-B069-36842CABAD8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9EC46-1666-8C4F-988D-A97BAD8FCA7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F77E1-C180-1B4F-B069-36842CABAD8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9EC46-1666-8C4F-988D-A97BAD8FCA7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3007" y="1230591"/>
            <a:ext cx="10058400" cy="5627409"/>
          </a:xfrm>
          <a:prstGeom prst="rect">
            <a:avLst/>
          </a:prstGeom>
        </p:spPr>
      </p:pic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190692" y="1512936"/>
            <a:ext cx="6314346" cy="3949301"/>
          </a:xfrm>
          <a:prstGeom prst="rect">
            <a:avLst/>
          </a:prstGeom>
          <a:pattFill prst="lgCheck">
            <a:fgClr>
              <a:schemeClr val="tx1">
                <a:lumMod val="25000"/>
                <a:lumOff val="7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 userDrawn="1"/>
        </p:nvSpPr>
        <p:spPr bwMode="auto">
          <a:xfrm>
            <a:off x="4968433" y="2253114"/>
            <a:ext cx="6782243" cy="7234997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3ABE99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5"/>
          <p:cNvSpPr/>
          <p:nvPr userDrawn="1"/>
        </p:nvSpPr>
        <p:spPr bwMode="auto">
          <a:xfrm>
            <a:off x="2214871" y="797263"/>
            <a:ext cx="6782243" cy="7234997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3ABE99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6"/>
          <p:cNvSpPr/>
          <p:nvPr userDrawn="1"/>
        </p:nvSpPr>
        <p:spPr bwMode="auto">
          <a:xfrm>
            <a:off x="3999409" y="304043"/>
            <a:ext cx="6799006" cy="7252879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rgbClr val="EB667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5"/>
          <p:cNvSpPr/>
          <p:nvPr userDrawn="1"/>
        </p:nvSpPr>
        <p:spPr bwMode="auto">
          <a:xfrm>
            <a:off x="5564028" y="-491816"/>
            <a:ext cx="7345052" cy="7835376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183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5"/>
          <p:cNvSpPr/>
          <p:nvPr userDrawn="1"/>
        </p:nvSpPr>
        <p:spPr bwMode="auto">
          <a:xfrm>
            <a:off x="743591" y="-877978"/>
            <a:ext cx="7345052" cy="7835376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183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6"/>
          <p:cNvSpPr/>
          <p:nvPr userDrawn="1"/>
        </p:nvSpPr>
        <p:spPr bwMode="auto">
          <a:xfrm>
            <a:off x="2869295" y="-1209224"/>
            <a:ext cx="6751602" cy="7202310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rgbClr val="3ABE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6"/>
          <p:cNvSpPr/>
          <p:nvPr userDrawn="1"/>
        </p:nvSpPr>
        <p:spPr bwMode="auto">
          <a:xfrm>
            <a:off x="-1996737" y="-189278"/>
            <a:ext cx="6751602" cy="7202310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rgbClr val="3ABE99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6"/>
          <p:cNvSpPr/>
          <p:nvPr userDrawn="1"/>
        </p:nvSpPr>
        <p:spPr bwMode="auto">
          <a:xfrm>
            <a:off x="871206" y="-1909039"/>
            <a:ext cx="6799006" cy="7252879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5"/>
          <p:cNvSpPr/>
          <p:nvPr userDrawn="1"/>
        </p:nvSpPr>
        <p:spPr bwMode="auto">
          <a:xfrm>
            <a:off x="-3664146" y="-3270928"/>
            <a:ext cx="7345052" cy="7835376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183A5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5"/>
          <p:cNvSpPr/>
          <p:nvPr userDrawn="1"/>
        </p:nvSpPr>
        <p:spPr bwMode="auto">
          <a:xfrm>
            <a:off x="335245" y="-5437832"/>
            <a:ext cx="6782243" cy="7234997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ED6579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6"/>
          <p:cNvSpPr/>
          <p:nvPr userDrawn="1"/>
        </p:nvSpPr>
        <p:spPr bwMode="auto">
          <a:xfrm>
            <a:off x="9620897" y="141250"/>
            <a:ext cx="6751602" cy="7202310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rgbClr val="EB667B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775956" y="702013"/>
            <a:ext cx="10730244" cy="541303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5"/>
          <p:cNvSpPr/>
          <p:nvPr userDrawn="1"/>
        </p:nvSpPr>
        <p:spPr bwMode="auto">
          <a:xfrm>
            <a:off x="-4692031" y="1606665"/>
            <a:ext cx="6311281" cy="6732595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183A5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6"/>
          <p:cNvSpPr/>
          <p:nvPr userDrawn="1"/>
        </p:nvSpPr>
        <p:spPr bwMode="auto">
          <a:xfrm>
            <a:off x="10646974" y="-189278"/>
            <a:ext cx="2861451" cy="3341577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rgbClr val="3ABE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6"/>
          <p:cNvSpPr/>
          <p:nvPr userDrawn="1"/>
        </p:nvSpPr>
        <p:spPr bwMode="auto">
          <a:xfrm>
            <a:off x="197948" y="5343840"/>
            <a:ext cx="3399503" cy="3626440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chemeClr val="bg1">
              <a:lumMod val="75000"/>
              <a:alpha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6" grpId="0" animBg="1"/>
      <p:bldP spid="18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5"/>
          <p:cNvSpPr/>
          <p:nvPr userDrawn="1"/>
        </p:nvSpPr>
        <p:spPr bwMode="auto">
          <a:xfrm>
            <a:off x="142729" y="-1588567"/>
            <a:ext cx="7345052" cy="7835376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183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5"/>
          <p:cNvSpPr/>
          <p:nvPr userDrawn="1"/>
        </p:nvSpPr>
        <p:spPr bwMode="auto">
          <a:xfrm>
            <a:off x="-4110131" y="-2181378"/>
            <a:ext cx="7345052" cy="7835376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183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5"/>
          <p:cNvSpPr/>
          <p:nvPr userDrawn="1"/>
        </p:nvSpPr>
        <p:spPr bwMode="auto">
          <a:xfrm>
            <a:off x="8069442" y="2292871"/>
            <a:ext cx="6782243" cy="7234997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ED65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6"/>
          <p:cNvSpPr/>
          <p:nvPr userDrawn="1"/>
        </p:nvSpPr>
        <p:spPr bwMode="auto">
          <a:xfrm>
            <a:off x="7100418" y="343800"/>
            <a:ext cx="6799006" cy="7252879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5"/>
          <p:cNvSpPr/>
          <p:nvPr userDrawn="1"/>
        </p:nvSpPr>
        <p:spPr bwMode="auto">
          <a:xfrm>
            <a:off x="8665037" y="-452059"/>
            <a:ext cx="7345052" cy="7835376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183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6"/>
          <p:cNvSpPr/>
          <p:nvPr userDrawn="1"/>
        </p:nvSpPr>
        <p:spPr bwMode="auto">
          <a:xfrm>
            <a:off x="5970304" y="-1169467"/>
            <a:ext cx="6751602" cy="7202310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rgbClr val="3ABE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6"/>
          <p:cNvSpPr/>
          <p:nvPr userDrawn="1"/>
        </p:nvSpPr>
        <p:spPr bwMode="auto">
          <a:xfrm>
            <a:off x="1104272" y="-149521"/>
            <a:ext cx="6751602" cy="7202310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rgbClr val="3ABE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6"/>
          <p:cNvSpPr/>
          <p:nvPr userDrawn="1"/>
        </p:nvSpPr>
        <p:spPr bwMode="auto">
          <a:xfrm>
            <a:off x="3972215" y="-1869282"/>
            <a:ext cx="6799006" cy="7252879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5"/>
          <p:cNvSpPr/>
          <p:nvPr userDrawn="1"/>
        </p:nvSpPr>
        <p:spPr bwMode="auto">
          <a:xfrm>
            <a:off x="3552679" y="-502708"/>
            <a:ext cx="7345052" cy="7835376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EB667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775956" y="702013"/>
            <a:ext cx="10730244" cy="541303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5"/>
          <p:cNvSpPr/>
          <p:nvPr userDrawn="1"/>
        </p:nvSpPr>
        <p:spPr bwMode="auto">
          <a:xfrm>
            <a:off x="-5207009" y="3408531"/>
            <a:ext cx="6311281" cy="6732595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6"/>
          <p:cNvSpPr/>
          <p:nvPr userDrawn="1"/>
        </p:nvSpPr>
        <p:spPr bwMode="auto">
          <a:xfrm>
            <a:off x="10304074" y="-448141"/>
            <a:ext cx="2861451" cy="3341577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rgbClr val="EB667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Freeform 6"/>
          <p:cNvSpPr/>
          <p:nvPr userDrawn="1"/>
        </p:nvSpPr>
        <p:spPr bwMode="auto">
          <a:xfrm>
            <a:off x="928170" y="5044780"/>
            <a:ext cx="3399503" cy="3626440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rgbClr val="42BD9A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Freeform 5"/>
          <p:cNvSpPr/>
          <p:nvPr userDrawn="1"/>
        </p:nvSpPr>
        <p:spPr bwMode="auto">
          <a:xfrm>
            <a:off x="8115078" y="2271657"/>
            <a:ext cx="6782243" cy="7234997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ED65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Freeform 6"/>
          <p:cNvSpPr/>
          <p:nvPr userDrawn="1"/>
        </p:nvSpPr>
        <p:spPr bwMode="auto">
          <a:xfrm>
            <a:off x="6083706" y="-5550394"/>
            <a:ext cx="6751602" cy="7202310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rgbClr val="3ABE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5"/>
          <p:cNvSpPr/>
          <p:nvPr userDrawn="1"/>
        </p:nvSpPr>
        <p:spPr bwMode="auto">
          <a:xfrm>
            <a:off x="795006" y="-5496523"/>
            <a:ext cx="6782243" cy="7234997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ED65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0" grpId="0" animBg="1"/>
      <p:bldP spid="21" grpId="0" animBg="1"/>
      <p:bldP spid="22" grpId="0" animBg="1"/>
      <p:bldP spid="23" grpId="0" animBg="1"/>
      <p:bldP spid="26" grpId="0" animBg="1"/>
      <p:bldP spid="15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F77E1-C180-1B4F-B069-36842CABAD8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9EC46-1666-8C4F-988D-A97BAD8FCA7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F77E1-C180-1B4F-B069-36842CABAD8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9EC46-1666-8C4F-988D-A97BAD8FCA7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F77E1-C180-1B4F-B069-36842CABAD8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9EC46-1666-8C4F-988D-A97BAD8FCA7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F77E1-C180-1B4F-B069-36842CABAD8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9EC46-1666-8C4F-988D-A97BAD8FCA7A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781200" y="635635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F77E1-C180-1B4F-B069-36842CABAD8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9EC46-1666-8C4F-988D-A97BAD8FCA7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F77E1-C180-1B4F-B069-36842CABAD8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9EC46-1666-8C4F-988D-A97BAD8FCA7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F77E1-C180-1B4F-B069-36842CABAD8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29EC46-1666-8C4F-988D-A97BAD8FCA7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487459" y="1055023"/>
            <a:ext cx="2624858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8800" dirty="0" smtClean="0">
                <a:solidFill>
                  <a:srgbClr val="273A4F"/>
                </a:solidFill>
                <a:latin typeface="Impact" panose="020B0806030902050204" charset="0"/>
                <a:ea typeface="Impact" panose="020B0806030902050204" charset="0"/>
                <a:cs typeface="Impact" panose="020B0806030902050204" charset="0"/>
              </a:rPr>
              <a:t>20XX</a:t>
            </a:r>
            <a:endParaRPr lang="en-US" altLang="zh-CN" sz="8800" dirty="0" smtClean="0">
              <a:solidFill>
                <a:srgbClr val="273A4F"/>
              </a:solidFill>
              <a:latin typeface="Impact" panose="020B0806030902050204" charset="0"/>
              <a:ea typeface="Impact" panose="020B0806030902050204" charset="0"/>
              <a:cs typeface="Impact" panose="020B08060309020502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06552" y="4835615"/>
            <a:ext cx="2478452" cy="378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865" dirty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汇报人</a:t>
            </a:r>
            <a:r>
              <a:rPr kumimoji="1" lang="zh-CN" altLang="en-US" sz="1865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：</a:t>
            </a:r>
            <a:r>
              <a:rPr kumimoji="1" lang="en-US" altLang="zh-CN" sz="1865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XXX</a:t>
            </a:r>
            <a:endParaRPr kumimoji="1" lang="en-US" altLang="zh-CN" sz="1865" dirty="0" smtClean="0">
              <a:solidFill>
                <a:srgbClr val="273A4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75382" y="3973063"/>
            <a:ext cx="6340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适用于 创业计划</a:t>
            </a:r>
            <a:r>
              <a:rPr kumimoji="1" lang="en-US" altLang="zh-CN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/</a:t>
            </a:r>
            <a:r>
              <a:rPr kumimoji="1" lang="zh-CN" altLang="en-US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策划方案</a:t>
            </a:r>
            <a:r>
              <a:rPr kumimoji="1" lang="en-US" altLang="zh-CN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/</a:t>
            </a:r>
            <a:r>
              <a:rPr kumimoji="1" lang="zh-CN" altLang="en-US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商业规划</a:t>
            </a:r>
            <a:r>
              <a:rPr kumimoji="1" lang="en-US" altLang="zh-CN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/</a:t>
            </a:r>
            <a:r>
              <a:rPr kumimoji="1" lang="zh-CN" altLang="en-US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工作汇报</a:t>
            </a:r>
            <a:r>
              <a:rPr kumimoji="1" lang="en-US" altLang="zh-CN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/</a:t>
            </a:r>
            <a:r>
              <a:rPr kumimoji="1" lang="zh-CN" altLang="en-US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计划总结</a:t>
            </a:r>
            <a:endParaRPr kumimoji="1" lang="zh-CN" altLang="en-US" dirty="0">
              <a:solidFill>
                <a:srgbClr val="273A4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45631" y="4302838"/>
            <a:ext cx="6470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dirty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Please click here to modify the text for example </a:t>
            </a:r>
            <a:endParaRPr kumimoji="1" lang="en-US" altLang="zh-CN" sz="1400" dirty="0">
              <a:solidFill>
                <a:srgbClr val="273A4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</a:endParaRPr>
          </a:p>
          <a:p>
            <a:pPr algn="ctr"/>
            <a:r>
              <a:rPr kumimoji="1" lang="en-US" altLang="zh-CN" sz="1400" dirty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The text here you may post texts</a:t>
            </a:r>
            <a:endParaRPr kumimoji="1" lang="zh-CN" altLang="en-US" sz="1400" dirty="0">
              <a:solidFill>
                <a:srgbClr val="273A4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30127" y="2339064"/>
            <a:ext cx="59524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000" b="1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BUSINESS PPT</a:t>
            </a:r>
            <a:endParaRPr kumimoji="1" lang="zh-CN" altLang="en-US" sz="6000" b="1" dirty="0">
              <a:solidFill>
                <a:srgbClr val="273A4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</a:endParaRPr>
          </a:p>
        </p:txBody>
      </p:sp>
      <p:grpSp>
        <p:nvGrpSpPr>
          <p:cNvPr id="15" name="组 14"/>
          <p:cNvGrpSpPr/>
          <p:nvPr/>
        </p:nvGrpSpPr>
        <p:grpSpPr>
          <a:xfrm>
            <a:off x="2511669" y="1980580"/>
            <a:ext cx="1851864" cy="533714"/>
            <a:chOff x="3580107" y="2427200"/>
            <a:chExt cx="1851864" cy="533714"/>
          </a:xfrm>
        </p:grpSpPr>
        <p:cxnSp>
          <p:nvCxnSpPr>
            <p:cNvPr id="16" name="直线连接符 15"/>
            <p:cNvCxnSpPr/>
            <p:nvPr/>
          </p:nvCxnSpPr>
          <p:spPr>
            <a:xfrm>
              <a:off x="3580108" y="2427200"/>
              <a:ext cx="1851863" cy="0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3580108" y="2427200"/>
              <a:ext cx="0" cy="533714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/>
            <p:nvPr/>
          </p:nvCxnSpPr>
          <p:spPr>
            <a:xfrm>
              <a:off x="3580107" y="2960600"/>
              <a:ext cx="480264" cy="314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9" name="组 18"/>
          <p:cNvGrpSpPr/>
          <p:nvPr/>
        </p:nvGrpSpPr>
        <p:grpSpPr>
          <a:xfrm>
            <a:off x="7411863" y="1987024"/>
            <a:ext cx="1851863" cy="533714"/>
            <a:chOff x="6949882" y="2427200"/>
            <a:chExt cx="1851863" cy="533714"/>
          </a:xfrm>
        </p:grpSpPr>
        <p:cxnSp>
          <p:nvCxnSpPr>
            <p:cNvPr id="20" name="直线连接符 19"/>
            <p:cNvCxnSpPr/>
            <p:nvPr/>
          </p:nvCxnSpPr>
          <p:spPr>
            <a:xfrm>
              <a:off x="8801745" y="2427200"/>
              <a:ext cx="0" cy="533714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1" name="直线连接符 20"/>
            <p:cNvCxnSpPr/>
            <p:nvPr/>
          </p:nvCxnSpPr>
          <p:spPr>
            <a:xfrm>
              <a:off x="6949882" y="2427200"/>
              <a:ext cx="1851863" cy="0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/>
            <p:nvPr/>
          </p:nvCxnSpPr>
          <p:spPr>
            <a:xfrm>
              <a:off x="8321481" y="2958576"/>
              <a:ext cx="480264" cy="314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24" name="文本框 23"/>
          <p:cNvSpPr txBox="1"/>
          <p:nvPr/>
        </p:nvSpPr>
        <p:spPr>
          <a:xfrm>
            <a:off x="1770800" y="3190265"/>
            <a:ext cx="87499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800" b="1" dirty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彩</a:t>
            </a:r>
            <a:r>
              <a:rPr kumimoji="1" lang="zh-CN" altLang="en-US" sz="4800" b="1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色斜线背景商务</a:t>
            </a:r>
            <a:r>
              <a:rPr kumimoji="1" lang="en-US" altLang="zh-CN" sz="4800" b="1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PPT</a:t>
            </a:r>
            <a:r>
              <a:rPr kumimoji="1" lang="zh-CN" altLang="en-US" sz="4800" b="1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模板</a:t>
            </a:r>
            <a:endParaRPr kumimoji="1" lang="zh-CN" altLang="en-US" sz="4800" b="1" dirty="0">
              <a:solidFill>
                <a:srgbClr val="273A4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/>
          <p:nvPr/>
        </p:nvSpPr>
        <p:spPr bwMode="auto">
          <a:xfrm>
            <a:off x="4816574" y="2748621"/>
            <a:ext cx="744569" cy="1342513"/>
          </a:xfrm>
          <a:custGeom>
            <a:avLst/>
            <a:gdLst>
              <a:gd name="T0" fmla="*/ 318 w 518"/>
              <a:gd name="T1" fmla="*/ 410 h 933"/>
              <a:gd name="T2" fmla="*/ 318 w 518"/>
              <a:gd name="T3" fmla="*/ 101 h 933"/>
              <a:gd name="T4" fmla="*/ 76 w 518"/>
              <a:gd name="T5" fmla="*/ 0 h 933"/>
              <a:gd name="T6" fmla="*/ 33 w 518"/>
              <a:gd name="T7" fmla="*/ 0 h 933"/>
              <a:gd name="T8" fmla="*/ 0 w 518"/>
              <a:gd name="T9" fmla="*/ 181 h 933"/>
              <a:gd name="T10" fmla="*/ 172 w 518"/>
              <a:gd name="T11" fmla="*/ 249 h 933"/>
              <a:gd name="T12" fmla="*/ 173 w 518"/>
              <a:gd name="T13" fmla="*/ 250 h 933"/>
              <a:gd name="T14" fmla="*/ 180 w 518"/>
              <a:gd name="T15" fmla="*/ 368 h 933"/>
              <a:gd name="T16" fmla="*/ 176 w 518"/>
              <a:gd name="T17" fmla="*/ 369 h 933"/>
              <a:gd name="T18" fmla="*/ 17 w 518"/>
              <a:gd name="T19" fmla="*/ 454 h 933"/>
              <a:gd name="T20" fmla="*/ 75 w 518"/>
              <a:gd name="T21" fmla="*/ 630 h 933"/>
              <a:gd name="T22" fmla="*/ 259 w 518"/>
              <a:gd name="T23" fmla="*/ 607 h 933"/>
              <a:gd name="T24" fmla="*/ 260 w 518"/>
              <a:gd name="T25" fmla="*/ 606 h 933"/>
              <a:gd name="T26" fmla="*/ 324 w 518"/>
              <a:gd name="T27" fmla="*/ 706 h 933"/>
              <a:gd name="T28" fmla="*/ 320 w 518"/>
              <a:gd name="T29" fmla="*/ 710 h 933"/>
              <a:gd name="T30" fmla="*/ 222 w 518"/>
              <a:gd name="T31" fmla="*/ 861 h 933"/>
              <a:gd name="T32" fmla="*/ 300 w 518"/>
              <a:gd name="T33" fmla="*/ 933 h 933"/>
              <a:gd name="T34" fmla="*/ 518 w 518"/>
              <a:gd name="T35" fmla="*/ 727 h 933"/>
              <a:gd name="T36" fmla="*/ 318 w 518"/>
              <a:gd name="T37" fmla="*/ 410 h 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8" h="933">
                <a:moveTo>
                  <a:pt x="318" y="410"/>
                </a:moveTo>
                <a:cubicBezTo>
                  <a:pt x="291" y="305"/>
                  <a:pt x="293" y="199"/>
                  <a:pt x="318" y="101"/>
                </a:cubicBezTo>
                <a:cubicBezTo>
                  <a:pt x="76" y="0"/>
                  <a:pt x="76" y="0"/>
                  <a:pt x="76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0" y="181"/>
                  <a:pt x="0" y="181"/>
                  <a:pt x="0" y="181"/>
                </a:cubicBezTo>
                <a:cubicBezTo>
                  <a:pt x="172" y="249"/>
                  <a:pt x="172" y="249"/>
                  <a:pt x="172" y="249"/>
                </a:cubicBezTo>
                <a:cubicBezTo>
                  <a:pt x="173" y="250"/>
                  <a:pt x="173" y="250"/>
                  <a:pt x="173" y="250"/>
                </a:cubicBezTo>
                <a:cubicBezTo>
                  <a:pt x="172" y="289"/>
                  <a:pt x="174" y="328"/>
                  <a:pt x="180" y="368"/>
                </a:cubicBezTo>
                <a:cubicBezTo>
                  <a:pt x="176" y="369"/>
                  <a:pt x="176" y="369"/>
                  <a:pt x="176" y="369"/>
                </a:cubicBezTo>
                <a:cubicBezTo>
                  <a:pt x="17" y="454"/>
                  <a:pt x="17" y="454"/>
                  <a:pt x="17" y="454"/>
                </a:cubicBezTo>
                <a:cubicBezTo>
                  <a:pt x="75" y="630"/>
                  <a:pt x="75" y="630"/>
                  <a:pt x="75" y="630"/>
                </a:cubicBezTo>
                <a:cubicBezTo>
                  <a:pt x="259" y="607"/>
                  <a:pt x="259" y="607"/>
                  <a:pt x="259" y="607"/>
                </a:cubicBezTo>
                <a:cubicBezTo>
                  <a:pt x="260" y="606"/>
                  <a:pt x="260" y="606"/>
                  <a:pt x="260" y="606"/>
                </a:cubicBezTo>
                <a:cubicBezTo>
                  <a:pt x="279" y="641"/>
                  <a:pt x="300" y="675"/>
                  <a:pt x="324" y="706"/>
                </a:cubicBezTo>
                <a:cubicBezTo>
                  <a:pt x="320" y="710"/>
                  <a:pt x="320" y="710"/>
                  <a:pt x="320" y="710"/>
                </a:cubicBezTo>
                <a:cubicBezTo>
                  <a:pt x="222" y="861"/>
                  <a:pt x="222" y="861"/>
                  <a:pt x="222" y="861"/>
                </a:cubicBezTo>
                <a:cubicBezTo>
                  <a:pt x="300" y="933"/>
                  <a:pt x="300" y="933"/>
                  <a:pt x="300" y="933"/>
                </a:cubicBezTo>
                <a:cubicBezTo>
                  <a:pt x="518" y="727"/>
                  <a:pt x="518" y="727"/>
                  <a:pt x="518" y="727"/>
                </a:cubicBezTo>
                <a:cubicBezTo>
                  <a:pt x="423" y="648"/>
                  <a:pt x="351" y="539"/>
                  <a:pt x="318" y="410"/>
                </a:cubicBezTo>
                <a:close/>
              </a:path>
            </a:pathLst>
          </a:custGeom>
          <a:solidFill>
            <a:srgbClr val="EB667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" name="Freeform 7"/>
          <p:cNvSpPr/>
          <p:nvPr/>
        </p:nvSpPr>
        <p:spPr bwMode="auto">
          <a:xfrm>
            <a:off x="6167406" y="1816869"/>
            <a:ext cx="1200046" cy="984787"/>
          </a:xfrm>
          <a:custGeom>
            <a:avLst/>
            <a:gdLst>
              <a:gd name="T0" fmla="*/ 547 w 834"/>
              <a:gd name="T1" fmla="*/ 684 h 684"/>
              <a:gd name="T2" fmla="*/ 834 w 834"/>
              <a:gd name="T3" fmla="*/ 605 h 684"/>
              <a:gd name="T4" fmla="*/ 811 w 834"/>
              <a:gd name="T5" fmla="*/ 534 h 684"/>
              <a:gd name="T6" fmla="*/ 627 w 834"/>
              <a:gd name="T7" fmla="*/ 557 h 684"/>
              <a:gd name="T8" fmla="*/ 563 w 834"/>
              <a:gd name="T9" fmla="*/ 456 h 684"/>
              <a:gd name="T10" fmla="*/ 566 w 834"/>
              <a:gd name="T11" fmla="*/ 453 h 684"/>
              <a:gd name="T12" fmla="*/ 664 w 834"/>
              <a:gd name="T13" fmla="*/ 303 h 684"/>
              <a:gd name="T14" fmla="*/ 529 w 834"/>
              <a:gd name="T15" fmla="*/ 177 h 684"/>
              <a:gd name="T16" fmla="*/ 379 w 834"/>
              <a:gd name="T17" fmla="*/ 285 h 684"/>
              <a:gd name="T18" fmla="*/ 275 w 834"/>
              <a:gd name="T19" fmla="*/ 227 h 684"/>
              <a:gd name="T20" fmla="*/ 276 w 834"/>
              <a:gd name="T21" fmla="*/ 224 h 684"/>
              <a:gd name="T22" fmla="*/ 289 w 834"/>
              <a:gd name="T23" fmla="*/ 45 h 684"/>
              <a:gd name="T24" fmla="*/ 110 w 834"/>
              <a:gd name="T25" fmla="*/ 0 h 684"/>
              <a:gd name="T26" fmla="*/ 30 w 834"/>
              <a:gd name="T27" fmla="*/ 166 h 684"/>
              <a:gd name="T28" fmla="*/ 0 w 834"/>
              <a:gd name="T29" fmla="*/ 163 h 684"/>
              <a:gd name="T30" fmla="*/ 0 w 834"/>
              <a:gd name="T31" fmla="*/ 290 h 684"/>
              <a:gd name="T32" fmla="*/ 547 w 834"/>
              <a:gd name="T33" fmla="*/ 684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34" h="684">
                <a:moveTo>
                  <a:pt x="547" y="684"/>
                </a:moveTo>
                <a:cubicBezTo>
                  <a:pt x="834" y="605"/>
                  <a:pt x="834" y="605"/>
                  <a:pt x="834" y="605"/>
                </a:cubicBezTo>
                <a:cubicBezTo>
                  <a:pt x="811" y="534"/>
                  <a:pt x="811" y="534"/>
                  <a:pt x="811" y="534"/>
                </a:cubicBezTo>
                <a:cubicBezTo>
                  <a:pt x="627" y="557"/>
                  <a:pt x="627" y="557"/>
                  <a:pt x="627" y="557"/>
                </a:cubicBezTo>
                <a:cubicBezTo>
                  <a:pt x="608" y="521"/>
                  <a:pt x="587" y="487"/>
                  <a:pt x="563" y="456"/>
                </a:cubicBezTo>
                <a:cubicBezTo>
                  <a:pt x="566" y="453"/>
                  <a:pt x="566" y="453"/>
                  <a:pt x="566" y="453"/>
                </a:cubicBezTo>
                <a:cubicBezTo>
                  <a:pt x="664" y="303"/>
                  <a:pt x="664" y="303"/>
                  <a:pt x="664" y="303"/>
                </a:cubicBezTo>
                <a:cubicBezTo>
                  <a:pt x="529" y="177"/>
                  <a:pt x="529" y="177"/>
                  <a:pt x="529" y="177"/>
                </a:cubicBezTo>
                <a:cubicBezTo>
                  <a:pt x="379" y="285"/>
                  <a:pt x="379" y="285"/>
                  <a:pt x="379" y="285"/>
                </a:cubicBezTo>
                <a:cubicBezTo>
                  <a:pt x="346" y="263"/>
                  <a:pt x="311" y="244"/>
                  <a:pt x="275" y="227"/>
                </a:cubicBezTo>
                <a:cubicBezTo>
                  <a:pt x="276" y="224"/>
                  <a:pt x="276" y="224"/>
                  <a:pt x="276" y="224"/>
                </a:cubicBezTo>
                <a:cubicBezTo>
                  <a:pt x="289" y="45"/>
                  <a:pt x="289" y="45"/>
                  <a:pt x="289" y="45"/>
                </a:cubicBezTo>
                <a:cubicBezTo>
                  <a:pt x="110" y="0"/>
                  <a:pt x="110" y="0"/>
                  <a:pt x="110" y="0"/>
                </a:cubicBezTo>
                <a:cubicBezTo>
                  <a:pt x="30" y="166"/>
                  <a:pt x="30" y="166"/>
                  <a:pt x="30" y="166"/>
                </a:cubicBezTo>
                <a:cubicBezTo>
                  <a:pt x="19" y="165"/>
                  <a:pt x="12" y="164"/>
                  <a:pt x="0" y="163"/>
                </a:cubicBezTo>
                <a:cubicBezTo>
                  <a:pt x="0" y="290"/>
                  <a:pt x="0" y="290"/>
                  <a:pt x="0" y="290"/>
                </a:cubicBezTo>
                <a:cubicBezTo>
                  <a:pt x="240" y="300"/>
                  <a:pt x="459" y="453"/>
                  <a:pt x="547" y="684"/>
                </a:cubicBezTo>
                <a:close/>
              </a:path>
            </a:pathLst>
          </a:custGeom>
          <a:solidFill>
            <a:srgbClr val="EB667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" name="Freeform 8"/>
          <p:cNvSpPr/>
          <p:nvPr/>
        </p:nvSpPr>
        <p:spPr bwMode="auto">
          <a:xfrm>
            <a:off x="5094228" y="1823108"/>
            <a:ext cx="998305" cy="996226"/>
          </a:xfrm>
          <a:custGeom>
            <a:avLst/>
            <a:gdLst>
              <a:gd name="T0" fmla="*/ 566 w 694"/>
              <a:gd name="T1" fmla="*/ 305 h 692"/>
              <a:gd name="T2" fmla="*/ 694 w 694"/>
              <a:gd name="T3" fmla="*/ 286 h 692"/>
              <a:gd name="T4" fmla="*/ 694 w 694"/>
              <a:gd name="T5" fmla="*/ 159 h 692"/>
              <a:gd name="T6" fmla="*/ 655 w 694"/>
              <a:gd name="T7" fmla="*/ 163 h 692"/>
              <a:gd name="T8" fmla="*/ 654 w 694"/>
              <a:gd name="T9" fmla="*/ 160 h 692"/>
              <a:gd name="T10" fmla="*/ 584 w 694"/>
              <a:gd name="T11" fmla="*/ 0 h 692"/>
              <a:gd name="T12" fmla="*/ 405 w 694"/>
              <a:gd name="T13" fmla="*/ 46 h 692"/>
              <a:gd name="T14" fmla="*/ 415 w 694"/>
              <a:gd name="T15" fmla="*/ 227 h 692"/>
              <a:gd name="T16" fmla="*/ 280 w 694"/>
              <a:gd name="T17" fmla="*/ 305 h 692"/>
              <a:gd name="T18" fmla="*/ 278 w 694"/>
              <a:gd name="T19" fmla="*/ 302 h 692"/>
              <a:gd name="T20" fmla="*/ 128 w 694"/>
              <a:gd name="T21" fmla="*/ 201 h 692"/>
              <a:gd name="T22" fmla="*/ 0 w 694"/>
              <a:gd name="T23" fmla="*/ 334 h 692"/>
              <a:gd name="T24" fmla="*/ 106 w 694"/>
              <a:gd name="T25" fmla="*/ 484 h 692"/>
              <a:gd name="T26" fmla="*/ 24 w 694"/>
              <a:gd name="T27" fmla="*/ 642 h 692"/>
              <a:gd name="T28" fmla="*/ 24 w 694"/>
              <a:gd name="T29" fmla="*/ 642 h 692"/>
              <a:gd name="T30" fmla="*/ 141 w 694"/>
              <a:gd name="T31" fmla="*/ 692 h 692"/>
              <a:gd name="T32" fmla="*/ 566 w 694"/>
              <a:gd name="T33" fmla="*/ 305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94" h="692">
                <a:moveTo>
                  <a:pt x="566" y="305"/>
                </a:moveTo>
                <a:cubicBezTo>
                  <a:pt x="608" y="294"/>
                  <a:pt x="650" y="288"/>
                  <a:pt x="694" y="286"/>
                </a:cubicBezTo>
                <a:cubicBezTo>
                  <a:pt x="694" y="159"/>
                  <a:pt x="694" y="159"/>
                  <a:pt x="694" y="159"/>
                </a:cubicBezTo>
                <a:cubicBezTo>
                  <a:pt x="682" y="159"/>
                  <a:pt x="670" y="161"/>
                  <a:pt x="655" y="163"/>
                </a:cubicBezTo>
                <a:cubicBezTo>
                  <a:pt x="654" y="160"/>
                  <a:pt x="654" y="160"/>
                  <a:pt x="654" y="160"/>
                </a:cubicBezTo>
                <a:cubicBezTo>
                  <a:pt x="584" y="0"/>
                  <a:pt x="584" y="0"/>
                  <a:pt x="584" y="0"/>
                </a:cubicBezTo>
                <a:cubicBezTo>
                  <a:pt x="405" y="46"/>
                  <a:pt x="405" y="46"/>
                  <a:pt x="405" y="46"/>
                </a:cubicBezTo>
                <a:cubicBezTo>
                  <a:pt x="415" y="227"/>
                  <a:pt x="415" y="227"/>
                  <a:pt x="415" y="227"/>
                </a:cubicBezTo>
                <a:cubicBezTo>
                  <a:pt x="367" y="249"/>
                  <a:pt x="322" y="274"/>
                  <a:pt x="280" y="305"/>
                </a:cubicBezTo>
                <a:cubicBezTo>
                  <a:pt x="278" y="302"/>
                  <a:pt x="278" y="302"/>
                  <a:pt x="278" y="302"/>
                </a:cubicBezTo>
                <a:cubicBezTo>
                  <a:pt x="128" y="201"/>
                  <a:pt x="128" y="201"/>
                  <a:pt x="128" y="201"/>
                </a:cubicBezTo>
                <a:cubicBezTo>
                  <a:pt x="0" y="334"/>
                  <a:pt x="0" y="334"/>
                  <a:pt x="0" y="334"/>
                </a:cubicBezTo>
                <a:cubicBezTo>
                  <a:pt x="106" y="484"/>
                  <a:pt x="106" y="484"/>
                  <a:pt x="106" y="484"/>
                </a:cubicBezTo>
                <a:cubicBezTo>
                  <a:pt x="73" y="534"/>
                  <a:pt x="45" y="586"/>
                  <a:pt x="24" y="642"/>
                </a:cubicBezTo>
                <a:cubicBezTo>
                  <a:pt x="24" y="642"/>
                  <a:pt x="24" y="642"/>
                  <a:pt x="24" y="642"/>
                </a:cubicBezTo>
                <a:cubicBezTo>
                  <a:pt x="141" y="692"/>
                  <a:pt x="141" y="692"/>
                  <a:pt x="141" y="692"/>
                </a:cubicBezTo>
                <a:cubicBezTo>
                  <a:pt x="207" y="507"/>
                  <a:pt x="361" y="358"/>
                  <a:pt x="566" y="305"/>
                </a:cubicBezTo>
                <a:close/>
              </a:path>
            </a:pathLst>
          </a:custGeom>
          <a:solidFill>
            <a:srgbClr val="42BD9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Freeform 9"/>
          <p:cNvSpPr/>
          <p:nvPr/>
        </p:nvSpPr>
        <p:spPr bwMode="auto">
          <a:xfrm>
            <a:off x="5302208" y="3840517"/>
            <a:ext cx="1404907" cy="583385"/>
          </a:xfrm>
          <a:custGeom>
            <a:avLst/>
            <a:gdLst>
              <a:gd name="T0" fmla="*/ 728 w 976"/>
              <a:gd name="T1" fmla="*/ 92 h 405"/>
              <a:gd name="T2" fmla="*/ 222 w 976"/>
              <a:gd name="T3" fmla="*/ 0 h 405"/>
              <a:gd name="T4" fmla="*/ 0 w 976"/>
              <a:gd name="T5" fmla="*/ 210 h 405"/>
              <a:gd name="T6" fmla="*/ 19 w 976"/>
              <a:gd name="T7" fmla="*/ 227 h 405"/>
              <a:gd name="T8" fmla="*/ 169 w 976"/>
              <a:gd name="T9" fmla="*/ 119 h 405"/>
              <a:gd name="T10" fmla="*/ 171 w 976"/>
              <a:gd name="T11" fmla="*/ 117 h 405"/>
              <a:gd name="T12" fmla="*/ 274 w 976"/>
              <a:gd name="T13" fmla="*/ 174 h 405"/>
              <a:gd name="T14" fmla="*/ 272 w 976"/>
              <a:gd name="T15" fmla="*/ 180 h 405"/>
              <a:gd name="T16" fmla="*/ 259 w 976"/>
              <a:gd name="T17" fmla="*/ 359 h 405"/>
              <a:gd name="T18" fmla="*/ 438 w 976"/>
              <a:gd name="T19" fmla="*/ 405 h 405"/>
              <a:gd name="T20" fmla="*/ 517 w 976"/>
              <a:gd name="T21" fmla="*/ 237 h 405"/>
              <a:gd name="T22" fmla="*/ 530 w 976"/>
              <a:gd name="T23" fmla="*/ 232 h 405"/>
              <a:gd name="T24" fmla="*/ 661 w 976"/>
              <a:gd name="T25" fmla="*/ 228 h 405"/>
              <a:gd name="T26" fmla="*/ 663 w 976"/>
              <a:gd name="T27" fmla="*/ 235 h 405"/>
              <a:gd name="T28" fmla="*/ 706 w 976"/>
              <a:gd name="T29" fmla="*/ 383 h 405"/>
              <a:gd name="T30" fmla="*/ 884 w 976"/>
              <a:gd name="T31" fmla="*/ 337 h 405"/>
              <a:gd name="T32" fmla="*/ 876 w 976"/>
              <a:gd name="T33" fmla="*/ 163 h 405"/>
              <a:gd name="T34" fmla="*/ 877 w 976"/>
              <a:gd name="T35" fmla="*/ 166 h 405"/>
              <a:gd name="T36" fmla="*/ 976 w 976"/>
              <a:gd name="T37" fmla="*/ 115 h 405"/>
              <a:gd name="T38" fmla="*/ 908 w 976"/>
              <a:gd name="T39" fmla="*/ 13 h 405"/>
              <a:gd name="T40" fmla="*/ 728 w 976"/>
              <a:gd name="T41" fmla="*/ 92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76" h="405">
                <a:moveTo>
                  <a:pt x="728" y="92"/>
                </a:moveTo>
                <a:cubicBezTo>
                  <a:pt x="547" y="139"/>
                  <a:pt x="364" y="99"/>
                  <a:pt x="222" y="0"/>
                </a:cubicBezTo>
                <a:cubicBezTo>
                  <a:pt x="0" y="210"/>
                  <a:pt x="0" y="210"/>
                  <a:pt x="0" y="210"/>
                </a:cubicBezTo>
                <a:cubicBezTo>
                  <a:pt x="19" y="227"/>
                  <a:pt x="19" y="227"/>
                  <a:pt x="19" y="227"/>
                </a:cubicBezTo>
                <a:cubicBezTo>
                  <a:pt x="169" y="119"/>
                  <a:pt x="169" y="119"/>
                  <a:pt x="169" y="119"/>
                </a:cubicBezTo>
                <a:cubicBezTo>
                  <a:pt x="171" y="117"/>
                  <a:pt x="171" y="117"/>
                  <a:pt x="171" y="117"/>
                </a:cubicBezTo>
                <a:cubicBezTo>
                  <a:pt x="204" y="139"/>
                  <a:pt x="238" y="158"/>
                  <a:pt x="274" y="174"/>
                </a:cubicBezTo>
                <a:cubicBezTo>
                  <a:pt x="272" y="180"/>
                  <a:pt x="272" y="180"/>
                  <a:pt x="272" y="180"/>
                </a:cubicBezTo>
                <a:cubicBezTo>
                  <a:pt x="259" y="359"/>
                  <a:pt x="259" y="359"/>
                  <a:pt x="259" y="359"/>
                </a:cubicBezTo>
                <a:cubicBezTo>
                  <a:pt x="438" y="405"/>
                  <a:pt x="438" y="405"/>
                  <a:pt x="438" y="405"/>
                </a:cubicBezTo>
                <a:cubicBezTo>
                  <a:pt x="517" y="237"/>
                  <a:pt x="517" y="237"/>
                  <a:pt x="517" y="237"/>
                </a:cubicBezTo>
                <a:cubicBezTo>
                  <a:pt x="530" y="232"/>
                  <a:pt x="530" y="232"/>
                  <a:pt x="530" y="232"/>
                </a:cubicBezTo>
                <a:cubicBezTo>
                  <a:pt x="569" y="235"/>
                  <a:pt x="601" y="236"/>
                  <a:pt x="661" y="228"/>
                </a:cubicBezTo>
                <a:cubicBezTo>
                  <a:pt x="663" y="235"/>
                  <a:pt x="663" y="235"/>
                  <a:pt x="663" y="235"/>
                </a:cubicBezTo>
                <a:cubicBezTo>
                  <a:pt x="706" y="383"/>
                  <a:pt x="706" y="383"/>
                  <a:pt x="706" y="383"/>
                </a:cubicBezTo>
                <a:cubicBezTo>
                  <a:pt x="884" y="337"/>
                  <a:pt x="884" y="337"/>
                  <a:pt x="884" y="337"/>
                </a:cubicBezTo>
                <a:cubicBezTo>
                  <a:pt x="876" y="163"/>
                  <a:pt x="876" y="163"/>
                  <a:pt x="876" y="163"/>
                </a:cubicBezTo>
                <a:cubicBezTo>
                  <a:pt x="877" y="166"/>
                  <a:pt x="877" y="166"/>
                  <a:pt x="877" y="166"/>
                </a:cubicBezTo>
                <a:cubicBezTo>
                  <a:pt x="911" y="151"/>
                  <a:pt x="944" y="134"/>
                  <a:pt x="976" y="115"/>
                </a:cubicBezTo>
                <a:cubicBezTo>
                  <a:pt x="908" y="13"/>
                  <a:pt x="908" y="13"/>
                  <a:pt x="908" y="13"/>
                </a:cubicBezTo>
                <a:cubicBezTo>
                  <a:pt x="854" y="48"/>
                  <a:pt x="794" y="75"/>
                  <a:pt x="728" y="92"/>
                </a:cubicBezTo>
                <a:close/>
              </a:path>
            </a:pathLst>
          </a:custGeom>
          <a:solidFill>
            <a:srgbClr val="EB667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Freeform 10"/>
          <p:cNvSpPr/>
          <p:nvPr/>
        </p:nvSpPr>
        <p:spPr bwMode="auto">
          <a:xfrm>
            <a:off x="6669678" y="2759020"/>
            <a:ext cx="772647" cy="1368510"/>
          </a:xfrm>
          <a:custGeom>
            <a:avLst/>
            <a:gdLst>
              <a:gd name="T0" fmla="*/ 364 w 537"/>
              <a:gd name="T1" fmla="*/ 260 h 951"/>
              <a:gd name="T2" fmla="*/ 357 w 537"/>
              <a:gd name="T3" fmla="*/ 142 h 951"/>
              <a:gd name="T4" fmla="*/ 361 w 537"/>
              <a:gd name="T5" fmla="*/ 140 h 951"/>
              <a:gd name="T6" fmla="*/ 519 w 537"/>
              <a:gd name="T7" fmla="*/ 55 h 951"/>
              <a:gd name="T8" fmla="*/ 501 w 537"/>
              <a:gd name="T9" fmla="*/ 0 h 951"/>
              <a:gd name="T10" fmla="*/ 214 w 537"/>
              <a:gd name="T11" fmla="*/ 80 h 951"/>
              <a:gd name="T12" fmla="*/ 219 w 537"/>
              <a:gd name="T13" fmla="*/ 95 h 951"/>
              <a:gd name="T14" fmla="*/ 0 w 537"/>
              <a:gd name="T15" fmla="*/ 735 h 951"/>
              <a:gd name="T16" fmla="*/ 85 w 537"/>
              <a:gd name="T17" fmla="*/ 862 h 951"/>
              <a:gd name="T18" fmla="*/ 215 w 537"/>
              <a:gd name="T19" fmla="*/ 951 h 951"/>
              <a:gd name="T20" fmla="*/ 343 w 537"/>
              <a:gd name="T21" fmla="*/ 818 h 951"/>
              <a:gd name="T22" fmla="*/ 237 w 537"/>
              <a:gd name="T23" fmla="*/ 666 h 951"/>
              <a:gd name="T24" fmla="*/ 236 w 537"/>
              <a:gd name="T25" fmla="*/ 665 h 951"/>
              <a:gd name="T26" fmla="*/ 318 w 537"/>
              <a:gd name="T27" fmla="*/ 507 h 951"/>
              <a:gd name="T28" fmla="*/ 324 w 537"/>
              <a:gd name="T29" fmla="*/ 508 h 951"/>
              <a:gd name="T30" fmla="*/ 503 w 537"/>
              <a:gd name="T31" fmla="*/ 510 h 951"/>
              <a:gd name="T32" fmla="*/ 537 w 537"/>
              <a:gd name="T33" fmla="*/ 328 h 951"/>
              <a:gd name="T34" fmla="*/ 365 w 537"/>
              <a:gd name="T35" fmla="*/ 260 h 951"/>
              <a:gd name="T36" fmla="*/ 364 w 537"/>
              <a:gd name="T37" fmla="*/ 260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37" h="951">
                <a:moveTo>
                  <a:pt x="364" y="260"/>
                </a:moveTo>
                <a:cubicBezTo>
                  <a:pt x="365" y="221"/>
                  <a:pt x="363" y="181"/>
                  <a:pt x="357" y="142"/>
                </a:cubicBezTo>
                <a:cubicBezTo>
                  <a:pt x="361" y="140"/>
                  <a:pt x="361" y="140"/>
                  <a:pt x="361" y="140"/>
                </a:cubicBezTo>
                <a:cubicBezTo>
                  <a:pt x="519" y="55"/>
                  <a:pt x="519" y="55"/>
                  <a:pt x="519" y="55"/>
                </a:cubicBezTo>
                <a:cubicBezTo>
                  <a:pt x="501" y="0"/>
                  <a:pt x="501" y="0"/>
                  <a:pt x="501" y="0"/>
                </a:cubicBezTo>
                <a:cubicBezTo>
                  <a:pt x="214" y="80"/>
                  <a:pt x="214" y="80"/>
                  <a:pt x="214" y="80"/>
                </a:cubicBezTo>
                <a:cubicBezTo>
                  <a:pt x="216" y="85"/>
                  <a:pt x="217" y="90"/>
                  <a:pt x="219" y="95"/>
                </a:cubicBezTo>
                <a:cubicBezTo>
                  <a:pt x="282" y="340"/>
                  <a:pt x="188" y="589"/>
                  <a:pt x="0" y="735"/>
                </a:cubicBezTo>
                <a:cubicBezTo>
                  <a:pt x="85" y="862"/>
                  <a:pt x="85" y="862"/>
                  <a:pt x="85" y="862"/>
                </a:cubicBezTo>
                <a:cubicBezTo>
                  <a:pt x="215" y="951"/>
                  <a:pt x="215" y="951"/>
                  <a:pt x="215" y="951"/>
                </a:cubicBezTo>
                <a:cubicBezTo>
                  <a:pt x="343" y="818"/>
                  <a:pt x="343" y="818"/>
                  <a:pt x="343" y="818"/>
                </a:cubicBezTo>
                <a:cubicBezTo>
                  <a:pt x="237" y="666"/>
                  <a:pt x="237" y="666"/>
                  <a:pt x="237" y="666"/>
                </a:cubicBezTo>
                <a:cubicBezTo>
                  <a:pt x="236" y="665"/>
                  <a:pt x="236" y="665"/>
                  <a:pt x="236" y="665"/>
                </a:cubicBezTo>
                <a:cubicBezTo>
                  <a:pt x="269" y="616"/>
                  <a:pt x="297" y="563"/>
                  <a:pt x="318" y="507"/>
                </a:cubicBezTo>
                <a:cubicBezTo>
                  <a:pt x="324" y="508"/>
                  <a:pt x="324" y="508"/>
                  <a:pt x="324" y="508"/>
                </a:cubicBezTo>
                <a:cubicBezTo>
                  <a:pt x="503" y="510"/>
                  <a:pt x="503" y="510"/>
                  <a:pt x="503" y="510"/>
                </a:cubicBezTo>
                <a:cubicBezTo>
                  <a:pt x="537" y="328"/>
                  <a:pt x="537" y="328"/>
                  <a:pt x="537" y="328"/>
                </a:cubicBezTo>
                <a:cubicBezTo>
                  <a:pt x="365" y="260"/>
                  <a:pt x="365" y="260"/>
                  <a:pt x="365" y="260"/>
                </a:cubicBezTo>
                <a:lnTo>
                  <a:pt x="364" y="260"/>
                </a:lnTo>
                <a:close/>
              </a:path>
            </a:pathLst>
          </a:custGeom>
          <a:solidFill>
            <a:srgbClr val="42BD9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Oval 14"/>
          <p:cNvSpPr/>
          <p:nvPr/>
        </p:nvSpPr>
        <p:spPr bwMode="auto">
          <a:xfrm>
            <a:off x="2341511" y="1680778"/>
            <a:ext cx="556538" cy="556683"/>
          </a:xfrm>
          <a:prstGeom prst="ellipse">
            <a:avLst/>
          </a:prstGeom>
          <a:solidFill>
            <a:srgbClr val="EB6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900" dirty="0">
              <a:solidFill>
                <a:schemeClr val="tx2"/>
              </a:solidFill>
            </a:endParaRPr>
          </a:p>
        </p:txBody>
      </p:sp>
      <p:sp>
        <p:nvSpPr>
          <p:cNvPr id="9" name="Oval 25"/>
          <p:cNvSpPr/>
          <p:nvPr/>
        </p:nvSpPr>
        <p:spPr bwMode="auto">
          <a:xfrm>
            <a:off x="2883201" y="4333840"/>
            <a:ext cx="556538" cy="556683"/>
          </a:xfrm>
          <a:prstGeom prst="ellipse">
            <a:avLst/>
          </a:prstGeom>
          <a:solidFill>
            <a:srgbClr val="42B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59" tIns="30479" rIns="60959" bIns="30479" anchor="ctr"/>
          <a:lstStyle/>
          <a:p>
            <a:pPr algn="ctr">
              <a:defRPr/>
            </a:pPr>
            <a:endParaRPr lang="en-US" sz="900" dirty="0">
              <a:solidFill>
                <a:schemeClr val="tx2"/>
              </a:solidFill>
            </a:endParaRPr>
          </a:p>
        </p:txBody>
      </p:sp>
      <p:sp>
        <p:nvSpPr>
          <p:cNvPr id="10" name="Oval 31"/>
          <p:cNvSpPr/>
          <p:nvPr/>
        </p:nvSpPr>
        <p:spPr bwMode="auto">
          <a:xfrm>
            <a:off x="5830205" y="4843676"/>
            <a:ext cx="556538" cy="556683"/>
          </a:xfrm>
          <a:prstGeom prst="ellipse">
            <a:avLst/>
          </a:prstGeom>
          <a:solidFill>
            <a:srgbClr val="EB6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59" tIns="30479" rIns="60959" bIns="30479" anchor="ctr"/>
          <a:lstStyle/>
          <a:p>
            <a:pPr algn="ctr">
              <a:defRPr/>
            </a:pPr>
            <a:endParaRPr lang="en-US" sz="900" dirty="0">
              <a:solidFill>
                <a:schemeClr val="tx2"/>
              </a:solidFill>
            </a:endParaRPr>
          </a:p>
        </p:txBody>
      </p:sp>
      <p:sp>
        <p:nvSpPr>
          <p:cNvPr id="11" name="Oval 41"/>
          <p:cNvSpPr/>
          <p:nvPr/>
        </p:nvSpPr>
        <p:spPr bwMode="auto">
          <a:xfrm>
            <a:off x="9383263" y="1680778"/>
            <a:ext cx="556538" cy="556683"/>
          </a:xfrm>
          <a:prstGeom prst="ellipse">
            <a:avLst/>
          </a:prstGeom>
          <a:solidFill>
            <a:srgbClr val="EB6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900" dirty="0">
              <a:solidFill>
                <a:schemeClr val="tx2"/>
              </a:solidFill>
            </a:endParaRPr>
          </a:p>
        </p:txBody>
      </p:sp>
      <p:sp>
        <p:nvSpPr>
          <p:cNvPr id="12" name="Oval 48"/>
          <p:cNvSpPr/>
          <p:nvPr/>
        </p:nvSpPr>
        <p:spPr bwMode="auto">
          <a:xfrm>
            <a:off x="8862694" y="4333840"/>
            <a:ext cx="556538" cy="556683"/>
          </a:xfrm>
          <a:prstGeom prst="ellipse">
            <a:avLst/>
          </a:prstGeom>
          <a:solidFill>
            <a:srgbClr val="42B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59" tIns="30479" rIns="60959" bIns="30479" anchor="ctr"/>
          <a:lstStyle/>
          <a:p>
            <a:pPr algn="ctr">
              <a:defRPr/>
            </a:pPr>
            <a:endParaRPr lang="en-US" sz="900" dirty="0">
              <a:solidFill>
                <a:schemeClr val="tx2"/>
              </a:solidFill>
            </a:endParaRPr>
          </a:p>
        </p:txBody>
      </p:sp>
      <p:sp>
        <p:nvSpPr>
          <p:cNvPr id="13" name="AutoShape 66"/>
          <p:cNvSpPr>
            <a:spLocks noChangeAspect="1"/>
          </p:cNvSpPr>
          <p:nvPr/>
        </p:nvSpPr>
        <p:spPr bwMode="auto">
          <a:xfrm>
            <a:off x="9536766" y="1827326"/>
            <a:ext cx="269127" cy="269197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3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4" name="Freeform 39"/>
          <p:cNvSpPr>
            <a:spLocks noChangeAspect="1" noChangeArrowheads="1"/>
          </p:cNvSpPr>
          <p:nvPr/>
        </p:nvSpPr>
        <p:spPr bwMode="auto">
          <a:xfrm>
            <a:off x="3016313" y="4470086"/>
            <a:ext cx="265600" cy="317884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15" name="AutoShape 87"/>
          <p:cNvSpPr>
            <a:spLocks noChangeAspect="1"/>
          </p:cNvSpPr>
          <p:nvPr/>
        </p:nvSpPr>
        <p:spPr bwMode="auto">
          <a:xfrm>
            <a:off x="5933198" y="4953264"/>
            <a:ext cx="346195" cy="320865"/>
          </a:xfrm>
          <a:custGeom>
            <a:avLst/>
            <a:gdLst>
              <a:gd name="T0" fmla="+- 0 10798 9"/>
              <a:gd name="T1" fmla="*/ T0 w 21578"/>
              <a:gd name="T2" fmla="*/ 10800 h 21600"/>
              <a:gd name="T3" fmla="+- 0 10798 9"/>
              <a:gd name="T4" fmla="*/ T3 w 21578"/>
              <a:gd name="T5" fmla="*/ 10800 h 21600"/>
              <a:gd name="T6" fmla="+- 0 10798 9"/>
              <a:gd name="T7" fmla="*/ T6 w 21578"/>
              <a:gd name="T8" fmla="*/ 10800 h 21600"/>
              <a:gd name="T9" fmla="+- 0 10798 9"/>
              <a:gd name="T10" fmla="*/ T9 w 215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8" h="21600">
                <a:moveTo>
                  <a:pt x="21416" y="10074"/>
                </a:moveTo>
                <a:cubicBezTo>
                  <a:pt x="21507" y="10166"/>
                  <a:pt x="21562" y="10284"/>
                  <a:pt x="21574" y="10428"/>
                </a:cubicBezTo>
                <a:cubicBezTo>
                  <a:pt x="21590" y="10569"/>
                  <a:pt x="21562" y="10702"/>
                  <a:pt x="21483" y="10820"/>
                </a:cubicBezTo>
                <a:lnTo>
                  <a:pt x="20967" y="11551"/>
                </a:lnTo>
                <a:cubicBezTo>
                  <a:pt x="20891" y="11678"/>
                  <a:pt x="20778" y="11744"/>
                  <a:pt x="20634" y="11744"/>
                </a:cubicBezTo>
                <a:lnTo>
                  <a:pt x="19889" y="11744"/>
                </a:lnTo>
                <a:cubicBezTo>
                  <a:pt x="19769" y="11744"/>
                  <a:pt x="19671" y="11704"/>
                  <a:pt x="19601" y="11632"/>
                </a:cubicBezTo>
                <a:lnTo>
                  <a:pt x="11078" y="3253"/>
                </a:lnTo>
                <a:cubicBezTo>
                  <a:pt x="10884" y="3072"/>
                  <a:pt x="10695" y="3072"/>
                  <a:pt x="10503" y="3253"/>
                </a:cubicBezTo>
                <a:lnTo>
                  <a:pt x="1980" y="11632"/>
                </a:lnTo>
                <a:cubicBezTo>
                  <a:pt x="1918" y="11704"/>
                  <a:pt x="1819" y="11744"/>
                  <a:pt x="1692" y="11744"/>
                </a:cubicBezTo>
                <a:lnTo>
                  <a:pt x="944" y="11744"/>
                </a:lnTo>
                <a:cubicBezTo>
                  <a:pt x="808" y="11744"/>
                  <a:pt x="695" y="11678"/>
                  <a:pt x="611" y="11551"/>
                </a:cubicBezTo>
                <a:lnTo>
                  <a:pt x="96" y="10820"/>
                </a:lnTo>
                <a:cubicBezTo>
                  <a:pt x="19" y="10710"/>
                  <a:pt x="-9" y="10584"/>
                  <a:pt x="2" y="10440"/>
                </a:cubicBezTo>
                <a:cubicBezTo>
                  <a:pt x="19" y="10298"/>
                  <a:pt x="74" y="10175"/>
                  <a:pt x="165" y="10074"/>
                </a:cubicBezTo>
                <a:lnTo>
                  <a:pt x="10112" y="287"/>
                </a:lnTo>
                <a:cubicBezTo>
                  <a:pt x="10321" y="106"/>
                  <a:pt x="10546" y="8"/>
                  <a:pt x="10788" y="0"/>
                </a:cubicBezTo>
                <a:cubicBezTo>
                  <a:pt x="11042" y="0"/>
                  <a:pt x="11267" y="97"/>
                  <a:pt x="11469" y="287"/>
                </a:cubicBezTo>
                <a:lnTo>
                  <a:pt x="14220" y="2991"/>
                </a:lnTo>
                <a:lnTo>
                  <a:pt x="14220" y="1586"/>
                </a:lnTo>
                <a:cubicBezTo>
                  <a:pt x="14220" y="1436"/>
                  <a:pt x="14266" y="1313"/>
                  <a:pt x="14352" y="1206"/>
                </a:cubicBezTo>
                <a:cubicBezTo>
                  <a:pt x="14441" y="1099"/>
                  <a:pt x="14546" y="1048"/>
                  <a:pt x="14669" y="1048"/>
                </a:cubicBezTo>
                <a:lnTo>
                  <a:pt x="17226" y="1048"/>
                </a:lnTo>
                <a:cubicBezTo>
                  <a:pt x="17348" y="1048"/>
                  <a:pt x="17451" y="1099"/>
                  <a:pt x="17530" y="1206"/>
                </a:cubicBezTo>
                <a:cubicBezTo>
                  <a:pt x="17609" y="1312"/>
                  <a:pt x="17653" y="1436"/>
                  <a:pt x="17653" y="1586"/>
                </a:cubicBezTo>
                <a:lnTo>
                  <a:pt x="17653" y="6383"/>
                </a:lnTo>
                <a:lnTo>
                  <a:pt x="21416" y="10074"/>
                </a:lnTo>
                <a:close/>
                <a:moveTo>
                  <a:pt x="18523" y="11977"/>
                </a:moveTo>
                <a:lnTo>
                  <a:pt x="18523" y="20551"/>
                </a:lnTo>
                <a:cubicBezTo>
                  <a:pt x="18523" y="20854"/>
                  <a:pt x="18441" y="21104"/>
                  <a:pt x="18276" y="21300"/>
                </a:cubicBezTo>
                <a:cubicBezTo>
                  <a:pt x="18110" y="21502"/>
                  <a:pt x="17904" y="21599"/>
                  <a:pt x="17653" y="21599"/>
                </a:cubicBezTo>
                <a:lnTo>
                  <a:pt x="12809" y="21599"/>
                </a:lnTo>
                <a:lnTo>
                  <a:pt x="12809" y="14736"/>
                </a:lnTo>
                <a:lnTo>
                  <a:pt x="8772" y="14736"/>
                </a:lnTo>
                <a:lnTo>
                  <a:pt x="8772" y="21599"/>
                </a:lnTo>
                <a:lnTo>
                  <a:pt x="3928" y="21599"/>
                </a:lnTo>
                <a:cubicBezTo>
                  <a:pt x="3677" y="21599"/>
                  <a:pt x="3468" y="21502"/>
                  <a:pt x="3303" y="21300"/>
                </a:cubicBezTo>
                <a:cubicBezTo>
                  <a:pt x="3140" y="21104"/>
                  <a:pt x="3056" y="20854"/>
                  <a:pt x="3056" y="20551"/>
                </a:cubicBezTo>
                <a:lnTo>
                  <a:pt x="3056" y="11977"/>
                </a:lnTo>
                <a:lnTo>
                  <a:pt x="10788" y="4356"/>
                </a:lnTo>
                <a:lnTo>
                  <a:pt x="18523" y="119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3765">
              <a:defRPr/>
            </a:pPr>
            <a:endParaRPr lang="es-ES" sz="6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6" name="Freeform 102"/>
          <p:cNvSpPr>
            <a:spLocks noEditPoints="1"/>
          </p:cNvSpPr>
          <p:nvPr/>
        </p:nvSpPr>
        <p:spPr bwMode="auto">
          <a:xfrm>
            <a:off x="8995000" y="4466218"/>
            <a:ext cx="291925" cy="291925"/>
          </a:xfrm>
          <a:custGeom>
            <a:avLst/>
            <a:gdLst>
              <a:gd name="T0" fmla="*/ 32 w 64"/>
              <a:gd name="T1" fmla="*/ 0 h 64"/>
              <a:gd name="T2" fmla="*/ 0 w 64"/>
              <a:gd name="T3" fmla="*/ 32 h 64"/>
              <a:gd name="T4" fmla="*/ 32 w 64"/>
              <a:gd name="T5" fmla="*/ 64 h 64"/>
              <a:gd name="T6" fmla="*/ 64 w 64"/>
              <a:gd name="T7" fmla="*/ 32 h 64"/>
              <a:gd name="T8" fmla="*/ 32 w 64"/>
              <a:gd name="T9" fmla="*/ 0 h 64"/>
              <a:gd name="T10" fmla="*/ 28 w 64"/>
              <a:gd name="T11" fmla="*/ 8 h 64"/>
              <a:gd name="T12" fmla="*/ 36 w 64"/>
              <a:gd name="T13" fmla="*/ 8 h 64"/>
              <a:gd name="T14" fmla="*/ 36 w 64"/>
              <a:gd name="T15" fmla="*/ 28 h 64"/>
              <a:gd name="T16" fmla="*/ 28 w 64"/>
              <a:gd name="T17" fmla="*/ 28 h 64"/>
              <a:gd name="T18" fmla="*/ 28 w 64"/>
              <a:gd name="T19" fmla="*/ 8 h 64"/>
              <a:gd name="T20" fmla="*/ 32 w 64"/>
              <a:gd name="T21" fmla="*/ 53 h 64"/>
              <a:gd name="T22" fmla="*/ 11 w 64"/>
              <a:gd name="T23" fmla="*/ 32 h 64"/>
              <a:gd name="T24" fmla="*/ 24 w 64"/>
              <a:gd name="T25" fmla="*/ 13 h 64"/>
              <a:gd name="T26" fmla="*/ 24 w 64"/>
              <a:gd name="T27" fmla="*/ 12 h 64"/>
              <a:gd name="T28" fmla="*/ 24 w 64"/>
              <a:gd name="T29" fmla="*/ 20 h 64"/>
              <a:gd name="T30" fmla="*/ 17 w 64"/>
              <a:gd name="T31" fmla="*/ 32 h 64"/>
              <a:gd name="T32" fmla="*/ 32 w 64"/>
              <a:gd name="T33" fmla="*/ 47 h 64"/>
              <a:gd name="T34" fmla="*/ 47 w 64"/>
              <a:gd name="T35" fmla="*/ 32 h 64"/>
              <a:gd name="T36" fmla="*/ 40 w 64"/>
              <a:gd name="T37" fmla="*/ 20 h 64"/>
              <a:gd name="T38" fmla="*/ 40 w 64"/>
              <a:gd name="T39" fmla="*/ 12 h 64"/>
              <a:gd name="T40" fmla="*/ 40 w 64"/>
              <a:gd name="T41" fmla="*/ 13 h 64"/>
              <a:gd name="T42" fmla="*/ 53 w 64"/>
              <a:gd name="T43" fmla="*/ 32 h 64"/>
              <a:gd name="T44" fmla="*/ 32 w 64"/>
              <a:gd name="T45" fmla="*/ 53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4" h="64">
                <a:moveTo>
                  <a:pt x="32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50"/>
                  <a:pt x="14" y="64"/>
                  <a:pt x="32" y="64"/>
                </a:cubicBezTo>
                <a:cubicBezTo>
                  <a:pt x="50" y="64"/>
                  <a:pt x="64" y="50"/>
                  <a:pt x="64" y="32"/>
                </a:cubicBezTo>
                <a:cubicBezTo>
                  <a:pt x="64" y="14"/>
                  <a:pt x="50" y="0"/>
                  <a:pt x="32" y="0"/>
                </a:cubicBezTo>
                <a:close/>
                <a:moveTo>
                  <a:pt x="28" y="8"/>
                </a:moveTo>
                <a:cubicBezTo>
                  <a:pt x="36" y="8"/>
                  <a:pt x="36" y="8"/>
                  <a:pt x="36" y="8"/>
                </a:cubicBezTo>
                <a:cubicBezTo>
                  <a:pt x="36" y="28"/>
                  <a:pt x="36" y="28"/>
                  <a:pt x="36" y="28"/>
                </a:cubicBezTo>
                <a:cubicBezTo>
                  <a:pt x="28" y="28"/>
                  <a:pt x="28" y="28"/>
                  <a:pt x="28" y="28"/>
                </a:cubicBezTo>
                <a:lnTo>
                  <a:pt x="28" y="8"/>
                </a:lnTo>
                <a:close/>
                <a:moveTo>
                  <a:pt x="32" y="53"/>
                </a:moveTo>
                <a:cubicBezTo>
                  <a:pt x="20" y="53"/>
                  <a:pt x="11" y="44"/>
                  <a:pt x="11" y="32"/>
                </a:cubicBezTo>
                <a:cubicBezTo>
                  <a:pt x="11" y="24"/>
                  <a:pt x="16" y="16"/>
                  <a:pt x="24" y="13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20"/>
                  <a:pt x="24" y="20"/>
                  <a:pt x="24" y="20"/>
                </a:cubicBezTo>
                <a:cubicBezTo>
                  <a:pt x="20" y="22"/>
                  <a:pt x="17" y="27"/>
                  <a:pt x="17" y="32"/>
                </a:cubicBezTo>
                <a:cubicBezTo>
                  <a:pt x="17" y="40"/>
                  <a:pt x="24" y="47"/>
                  <a:pt x="32" y="47"/>
                </a:cubicBezTo>
                <a:cubicBezTo>
                  <a:pt x="40" y="47"/>
                  <a:pt x="47" y="40"/>
                  <a:pt x="47" y="32"/>
                </a:cubicBezTo>
                <a:cubicBezTo>
                  <a:pt x="47" y="27"/>
                  <a:pt x="44" y="22"/>
                  <a:pt x="40" y="20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3"/>
                  <a:pt x="40" y="13"/>
                  <a:pt x="40" y="13"/>
                </a:cubicBezTo>
                <a:cubicBezTo>
                  <a:pt x="48" y="16"/>
                  <a:pt x="53" y="24"/>
                  <a:pt x="53" y="32"/>
                </a:cubicBezTo>
                <a:cubicBezTo>
                  <a:pt x="53" y="44"/>
                  <a:pt x="44" y="53"/>
                  <a:pt x="32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7" name="Freeform 93"/>
          <p:cNvSpPr>
            <a:spLocks noEditPoints="1"/>
          </p:cNvSpPr>
          <p:nvPr/>
        </p:nvSpPr>
        <p:spPr bwMode="auto">
          <a:xfrm>
            <a:off x="2449715" y="1789054"/>
            <a:ext cx="340129" cy="340129"/>
          </a:xfrm>
          <a:custGeom>
            <a:avLst/>
            <a:gdLst>
              <a:gd name="T0" fmla="*/ 32 w 64"/>
              <a:gd name="T1" fmla="*/ 0 h 64"/>
              <a:gd name="T2" fmla="*/ 0 w 64"/>
              <a:gd name="T3" fmla="*/ 32 h 64"/>
              <a:gd name="T4" fmla="*/ 32 w 64"/>
              <a:gd name="T5" fmla="*/ 64 h 64"/>
              <a:gd name="T6" fmla="*/ 64 w 64"/>
              <a:gd name="T7" fmla="*/ 32 h 64"/>
              <a:gd name="T8" fmla="*/ 32 w 64"/>
              <a:gd name="T9" fmla="*/ 0 h 64"/>
              <a:gd name="T10" fmla="*/ 47 w 64"/>
              <a:gd name="T11" fmla="*/ 53 h 64"/>
              <a:gd name="T12" fmla="*/ 32 w 64"/>
              <a:gd name="T13" fmla="*/ 42 h 64"/>
              <a:gd name="T14" fmla="*/ 17 w 64"/>
              <a:gd name="T15" fmla="*/ 53 h 64"/>
              <a:gd name="T16" fmla="*/ 23 w 64"/>
              <a:gd name="T17" fmla="*/ 35 h 64"/>
              <a:gd name="T18" fmla="*/ 8 w 64"/>
              <a:gd name="T19" fmla="*/ 24 h 64"/>
              <a:gd name="T20" fmla="*/ 26 w 64"/>
              <a:gd name="T21" fmla="*/ 24 h 64"/>
              <a:gd name="T22" fmla="*/ 32 w 64"/>
              <a:gd name="T23" fmla="*/ 7 h 64"/>
              <a:gd name="T24" fmla="*/ 38 w 64"/>
              <a:gd name="T25" fmla="*/ 24 h 64"/>
              <a:gd name="T26" fmla="*/ 56 w 64"/>
              <a:gd name="T27" fmla="*/ 24 h 64"/>
              <a:gd name="T28" fmla="*/ 41 w 64"/>
              <a:gd name="T29" fmla="*/ 35 h 64"/>
              <a:gd name="T30" fmla="*/ 47 w 64"/>
              <a:gd name="T31" fmla="*/ 53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4" h="64">
                <a:moveTo>
                  <a:pt x="32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50"/>
                  <a:pt x="14" y="64"/>
                  <a:pt x="32" y="64"/>
                </a:cubicBezTo>
                <a:cubicBezTo>
                  <a:pt x="50" y="64"/>
                  <a:pt x="64" y="50"/>
                  <a:pt x="64" y="32"/>
                </a:cubicBezTo>
                <a:cubicBezTo>
                  <a:pt x="64" y="14"/>
                  <a:pt x="50" y="0"/>
                  <a:pt x="32" y="0"/>
                </a:cubicBezTo>
                <a:close/>
                <a:moveTo>
                  <a:pt x="47" y="53"/>
                </a:moveTo>
                <a:cubicBezTo>
                  <a:pt x="32" y="42"/>
                  <a:pt x="32" y="42"/>
                  <a:pt x="32" y="42"/>
                </a:cubicBezTo>
                <a:cubicBezTo>
                  <a:pt x="17" y="53"/>
                  <a:pt x="17" y="53"/>
                  <a:pt x="17" y="53"/>
                </a:cubicBezTo>
                <a:cubicBezTo>
                  <a:pt x="23" y="35"/>
                  <a:pt x="23" y="35"/>
                  <a:pt x="23" y="35"/>
                </a:cubicBezTo>
                <a:cubicBezTo>
                  <a:pt x="8" y="24"/>
                  <a:pt x="8" y="24"/>
                  <a:pt x="8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32" y="7"/>
                  <a:pt x="32" y="7"/>
                  <a:pt x="32" y="7"/>
                </a:cubicBezTo>
                <a:cubicBezTo>
                  <a:pt x="38" y="24"/>
                  <a:pt x="38" y="24"/>
                  <a:pt x="38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41" y="35"/>
                  <a:pt x="41" y="35"/>
                  <a:pt x="41" y="35"/>
                </a:cubicBezTo>
                <a:lnTo>
                  <a:pt x="4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18" name="Group 3"/>
          <p:cNvGrpSpPr/>
          <p:nvPr/>
        </p:nvGrpSpPr>
        <p:grpSpPr>
          <a:xfrm>
            <a:off x="5234614" y="2225550"/>
            <a:ext cx="1788630" cy="1789670"/>
            <a:chOff x="5234614" y="2225550"/>
            <a:chExt cx="1788630" cy="1789670"/>
          </a:xfrm>
        </p:grpSpPr>
        <p:sp>
          <p:nvSpPr>
            <p:cNvPr id="19" name="Freeform 5"/>
            <p:cNvSpPr/>
            <p:nvPr/>
          </p:nvSpPr>
          <p:spPr bwMode="auto">
            <a:xfrm>
              <a:off x="5234614" y="2225550"/>
              <a:ext cx="1788630" cy="1789670"/>
            </a:xfrm>
            <a:custGeom>
              <a:avLst/>
              <a:gdLst>
                <a:gd name="T0" fmla="*/ 1116 w 1243"/>
                <a:gd name="T1" fmla="*/ 391 h 1243"/>
                <a:gd name="T2" fmla="*/ 391 w 1243"/>
                <a:gd name="T3" fmla="*/ 127 h 1243"/>
                <a:gd name="T4" fmla="*/ 127 w 1243"/>
                <a:gd name="T5" fmla="*/ 851 h 1243"/>
                <a:gd name="T6" fmla="*/ 851 w 1243"/>
                <a:gd name="T7" fmla="*/ 1115 h 1243"/>
                <a:gd name="T8" fmla="*/ 1116 w 1243"/>
                <a:gd name="T9" fmla="*/ 391 h 1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3" h="1243">
                  <a:moveTo>
                    <a:pt x="1116" y="391"/>
                  </a:moveTo>
                  <a:cubicBezTo>
                    <a:pt x="989" y="118"/>
                    <a:pt x="664" y="0"/>
                    <a:pt x="391" y="127"/>
                  </a:cubicBezTo>
                  <a:cubicBezTo>
                    <a:pt x="118" y="254"/>
                    <a:pt x="0" y="578"/>
                    <a:pt x="127" y="851"/>
                  </a:cubicBezTo>
                  <a:cubicBezTo>
                    <a:pt x="254" y="1124"/>
                    <a:pt x="579" y="1243"/>
                    <a:pt x="851" y="1115"/>
                  </a:cubicBezTo>
                  <a:cubicBezTo>
                    <a:pt x="1124" y="988"/>
                    <a:pt x="1243" y="664"/>
                    <a:pt x="1116" y="391"/>
                  </a:cubicBezTo>
                  <a:close/>
                </a:path>
              </a:pathLst>
            </a:custGeom>
            <a:solidFill>
              <a:srgbClr val="1A3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20" name="Group 4681"/>
            <p:cNvGrpSpPr>
              <a:grpSpLocks noChangeAspect="1"/>
            </p:cNvGrpSpPr>
            <p:nvPr/>
          </p:nvGrpSpPr>
          <p:grpSpPr bwMode="auto">
            <a:xfrm>
              <a:off x="5812616" y="2532408"/>
              <a:ext cx="626629" cy="821314"/>
              <a:chOff x="4576763" y="2300287"/>
              <a:chExt cx="276225" cy="361950"/>
            </a:xfrm>
            <a:solidFill>
              <a:schemeClr val="bg1"/>
            </a:solidFill>
          </p:grpSpPr>
          <p:sp>
            <p:nvSpPr>
              <p:cNvPr id="22" name="Freeform 250"/>
              <p:cNvSpPr>
                <a:spLocks noChangeArrowheads="1"/>
              </p:cNvSpPr>
              <p:nvPr/>
            </p:nvSpPr>
            <p:spPr bwMode="auto">
              <a:xfrm>
                <a:off x="4576763" y="2541587"/>
                <a:ext cx="120650" cy="120650"/>
              </a:xfrm>
              <a:custGeom>
                <a:avLst/>
                <a:gdLst>
                  <a:gd name="T0" fmla="*/ 92 w 336"/>
                  <a:gd name="T1" fmla="*/ 0 h 336"/>
                  <a:gd name="T2" fmla="*/ 0 w 336"/>
                  <a:gd name="T3" fmla="*/ 243 h 336"/>
                  <a:gd name="T4" fmla="*/ 159 w 336"/>
                  <a:gd name="T5" fmla="*/ 193 h 336"/>
                  <a:gd name="T6" fmla="*/ 251 w 336"/>
                  <a:gd name="T7" fmla="*/ 335 h 336"/>
                  <a:gd name="T8" fmla="*/ 335 w 336"/>
                  <a:gd name="T9" fmla="*/ 84 h 336"/>
                  <a:gd name="T10" fmla="*/ 251 w 336"/>
                  <a:gd name="T11" fmla="*/ 9 h 336"/>
                  <a:gd name="T12" fmla="*/ 92 w 336"/>
                  <a:gd name="T13" fmla="*/ 0 h 336"/>
                  <a:gd name="T14" fmla="*/ 92 w 336"/>
                  <a:gd name="T15" fmla="*/ 0 h 336"/>
                  <a:gd name="T16" fmla="*/ 92 w 336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6" h="336">
                    <a:moveTo>
                      <a:pt x="92" y="0"/>
                    </a:moveTo>
                    <a:lnTo>
                      <a:pt x="0" y="243"/>
                    </a:lnTo>
                    <a:lnTo>
                      <a:pt x="159" y="193"/>
                    </a:lnTo>
                    <a:lnTo>
                      <a:pt x="251" y="335"/>
                    </a:lnTo>
                    <a:lnTo>
                      <a:pt x="335" y="84"/>
                    </a:lnTo>
                    <a:lnTo>
                      <a:pt x="251" y="9"/>
                    </a:lnTo>
                    <a:lnTo>
                      <a:pt x="92" y="0"/>
                    </a:lnTo>
                    <a:close/>
                    <a:moveTo>
                      <a:pt x="92" y="0"/>
                    </a:moveTo>
                    <a:lnTo>
                      <a:pt x="92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400" dirty="0"/>
              </a:p>
            </p:txBody>
          </p:sp>
          <p:sp>
            <p:nvSpPr>
              <p:cNvPr id="23" name="Freeform 251"/>
              <p:cNvSpPr>
                <a:spLocks noChangeArrowheads="1"/>
              </p:cNvSpPr>
              <p:nvPr/>
            </p:nvSpPr>
            <p:spPr bwMode="auto">
              <a:xfrm>
                <a:off x="4576763" y="2541587"/>
                <a:ext cx="120650" cy="120650"/>
              </a:xfrm>
              <a:custGeom>
                <a:avLst/>
                <a:gdLst>
                  <a:gd name="T0" fmla="*/ 92 w 336"/>
                  <a:gd name="T1" fmla="*/ 0 h 336"/>
                  <a:gd name="T2" fmla="*/ 0 w 336"/>
                  <a:gd name="T3" fmla="*/ 243 h 336"/>
                  <a:gd name="T4" fmla="*/ 159 w 336"/>
                  <a:gd name="T5" fmla="*/ 193 h 336"/>
                  <a:gd name="T6" fmla="*/ 251 w 336"/>
                  <a:gd name="T7" fmla="*/ 335 h 336"/>
                  <a:gd name="T8" fmla="*/ 335 w 336"/>
                  <a:gd name="T9" fmla="*/ 84 h 336"/>
                  <a:gd name="T10" fmla="*/ 251 w 336"/>
                  <a:gd name="T11" fmla="*/ 9 h 336"/>
                  <a:gd name="T12" fmla="*/ 92 w 336"/>
                  <a:gd name="T13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6" h="336">
                    <a:moveTo>
                      <a:pt x="92" y="0"/>
                    </a:moveTo>
                    <a:lnTo>
                      <a:pt x="0" y="243"/>
                    </a:lnTo>
                    <a:lnTo>
                      <a:pt x="159" y="193"/>
                    </a:lnTo>
                    <a:lnTo>
                      <a:pt x="251" y="335"/>
                    </a:lnTo>
                    <a:lnTo>
                      <a:pt x="335" y="84"/>
                    </a:lnTo>
                    <a:lnTo>
                      <a:pt x="251" y="9"/>
                    </a:lnTo>
                    <a:lnTo>
                      <a:pt x="92" y="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400" dirty="0"/>
              </a:p>
            </p:txBody>
          </p:sp>
          <p:sp>
            <p:nvSpPr>
              <p:cNvPr id="24" name="Freeform 252"/>
              <p:cNvSpPr>
                <a:spLocks noChangeArrowheads="1"/>
              </p:cNvSpPr>
              <p:nvPr/>
            </p:nvSpPr>
            <p:spPr bwMode="auto">
              <a:xfrm>
                <a:off x="4610100" y="2541587"/>
                <a:ext cx="1588" cy="158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400" dirty="0"/>
              </a:p>
            </p:txBody>
          </p:sp>
          <p:sp>
            <p:nvSpPr>
              <p:cNvPr id="25" name="Freeform 253"/>
              <p:cNvSpPr>
                <a:spLocks noChangeArrowheads="1"/>
              </p:cNvSpPr>
              <p:nvPr/>
            </p:nvSpPr>
            <p:spPr bwMode="auto">
              <a:xfrm>
                <a:off x="4732338" y="2541587"/>
                <a:ext cx="120650" cy="120650"/>
              </a:xfrm>
              <a:custGeom>
                <a:avLst/>
                <a:gdLst>
                  <a:gd name="T0" fmla="*/ 251 w 336"/>
                  <a:gd name="T1" fmla="*/ 0 h 336"/>
                  <a:gd name="T2" fmla="*/ 84 w 336"/>
                  <a:gd name="T3" fmla="*/ 9 h 336"/>
                  <a:gd name="T4" fmla="*/ 0 w 336"/>
                  <a:gd name="T5" fmla="*/ 84 h 336"/>
                  <a:gd name="T6" fmla="*/ 92 w 336"/>
                  <a:gd name="T7" fmla="*/ 335 h 336"/>
                  <a:gd name="T8" fmla="*/ 176 w 336"/>
                  <a:gd name="T9" fmla="*/ 193 h 336"/>
                  <a:gd name="T10" fmla="*/ 335 w 336"/>
                  <a:gd name="T11" fmla="*/ 243 h 336"/>
                  <a:gd name="T12" fmla="*/ 251 w 336"/>
                  <a:gd name="T13" fmla="*/ 0 h 336"/>
                  <a:gd name="T14" fmla="*/ 251 w 336"/>
                  <a:gd name="T15" fmla="*/ 0 h 336"/>
                  <a:gd name="T16" fmla="*/ 251 w 336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6" h="336">
                    <a:moveTo>
                      <a:pt x="251" y="0"/>
                    </a:moveTo>
                    <a:lnTo>
                      <a:pt x="84" y="9"/>
                    </a:lnTo>
                    <a:lnTo>
                      <a:pt x="0" y="84"/>
                    </a:lnTo>
                    <a:lnTo>
                      <a:pt x="92" y="335"/>
                    </a:lnTo>
                    <a:lnTo>
                      <a:pt x="176" y="193"/>
                    </a:lnTo>
                    <a:lnTo>
                      <a:pt x="335" y="243"/>
                    </a:lnTo>
                    <a:lnTo>
                      <a:pt x="251" y="0"/>
                    </a:lnTo>
                    <a:close/>
                    <a:moveTo>
                      <a:pt x="251" y="0"/>
                    </a:moveTo>
                    <a:lnTo>
                      <a:pt x="251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400" dirty="0"/>
              </a:p>
            </p:txBody>
          </p:sp>
          <p:sp>
            <p:nvSpPr>
              <p:cNvPr id="26" name="Freeform 254"/>
              <p:cNvSpPr>
                <a:spLocks noChangeArrowheads="1"/>
              </p:cNvSpPr>
              <p:nvPr/>
            </p:nvSpPr>
            <p:spPr bwMode="auto">
              <a:xfrm>
                <a:off x="4732338" y="2541587"/>
                <a:ext cx="120650" cy="120650"/>
              </a:xfrm>
              <a:custGeom>
                <a:avLst/>
                <a:gdLst>
                  <a:gd name="T0" fmla="*/ 251 w 336"/>
                  <a:gd name="T1" fmla="*/ 0 h 336"/>
                  <a:gd name="T2" fmla="*/ 84 w 336"/>
                  <a:gd name="T3" fmla="*/ 9 h 336"/>
                  <a:gd name="T4" fmla="*/ 0 w 336"/>
                  <a:gd name="T5" fmla="*/ 84 h 336"/>
                  <a:gd name="T6" fmla="*/ 92 w 336"/>
                  <a:gd name="T7" fmla="*/ 335 h 336"/>
                  <a:gd name="T8" fmla="*/ 176 w 336"/>
                  <a:gd name="T9" fmla="*/ 193 h 336"/>
                  <a:gd name="T10" fmla="*/ 335 w 336"/>
                  <a:gd name="T11" fmla="*/ 243 h 336"/>
                  <a:gd name="T12" fmla="*/ 251 w 336"/>
                  <a:gd name="T13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6" h="336">
                    <a:moveTo>
                      <a:pt x="251" y="0"/>
                    </a:moveTo>
                    <a:lnTo>
                      <a:pt x="84" y="9"/>
                    </a:lnTo>
                    <a:lnTo>
                      <a:pt x="0" y="84"/>
                    </a:lnTo>
                    <a:lnTo>
                      <a:pt x="92" y="335"/>
                    </a:lnTo>
                    <a:lnTo>
                      <a:pt x="176" y="193"/>
                    </a:lnTo>
                    <a:lnTo>
                      <a:pt x="335" y="243"/>
                    </a:lnTo>
                    <a:lnTo>
                      <a:pt x="251" y="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400" dirty="0"/>
              </a:p>
            </p:txBody>
          </p:sp>
          <p:sp>
            <p:nvSpPr>
              <p:cNvPr id="27" name="Freeform 255"/>
              <p:cNvSpPr>
                <a:spLocks noChangeArrowheads="1"/>
              </p:cNvSpPr>
              <p:nvPr/>
            </p:nvSpPr>
            <p:spPr bwMode="auto">
              <a:xfrm>
                <a:off x="4822825" y="2541587"/>
                <a:ext cx="1588" cy="158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400" dirty="0"/>
              </a:p>
            </p:txBody>
          </p:sp>
          <p:sp>
            <p:nvSpPr>
              <p:cNvPr id="28" name="Freeform 256"/>
              <p:cNvSpPr>
                <a:spLocks noChangeArrowheads="1"/>
              </p:cNvSpPr>
              <p:nvPr/>
            </p:nvSpPr>
            <p:spPr bwMode="auto">
              <a:xfrm>
                <a:off x="4586288" y="2300287"/>
                <a:ext cx="261937" cy="258762"/>
              </a:xfrm>
              <a:custGeom>
                <a:avLst/>
                <a:gdLst>
                  <a:gd name="T0" fmla="*/ 618 w 728"/>
                  <a:gd name="T1" fmla="*/ 619 h 720"/>
                  <a:gd name="T2" fmla="*/ 627 w 728"/>
                  <a:gd name="T3" fmla="*/ 469 h 720"/>
                  <a:gd name="T4" fmla="*/ 727 w 728"/>
                  <a:gd name="T5" fmla="*/ 360 h 720"/>
                  <a:gd name="T6" fmla="*/ 627 w 728"/>
                  <a:gd name="T7" fmla="*/ 251 h 720"/>
                  <a:gd name="T8" fmla="*/ 618 w 728"/>
                  <a:gd name="T9" fmla="*/ 101 h 720"/>
                  <a:gd name="T10" fmla="*/ 468 w 728"/>
                  <a:gd name="T11" fmla="*/ 92 h 720"/>
                  <a:gd name="T12" fmla="*/ 359 w 728"/>
                  <a:gd name="T13" fmla="*/ 0 h 720"/>
                  <a:gd name="T14" fmla="*/ 250 w 728"/>
                  <a:gd name="T15" fmla="*/ 92 h 720"/>
                  <a:gd name="T16" fmla="*/ 100 w 728"/>
                  <a:gd name="T17" fmla="*/ 101 h 720"/>
                  <a:gd name="T18" fmla="*/ 92 w 728"/>
                  <a:gd name="T19" fmla="*/ 251 h 720"/>
                  <a:gd name="T20" fmla="*/ 0 w 728"/>
                  <a:gd name="T21" fmla="*/ 360 h 720"/>
                  <a:gd name="T22" fmla="*/ 92 w 728"/>
                  <a:gd name="T23" fmla="*/ 469 h 720"/>
                  <a:gd name="T24" fmla="*/ 100 w 728"/>
                  <a:gd name="T25" fmla="*/ 619 h 720"/>
                  <a:gd name="T26" fmla="*/ 250 w 728"/>
                  <a:gd name="T27" fmla="*/ 628 h 720"/>
                  <a:gd name="T28" fmla="*/ 359 w 728"/>
                  <a:gd name="T29" fmla="*/ 719 h 720"/>
                  <a:gd name="T30" fmla="*/ 468 w 728"/>
                  <a:gd name="T31" fmla="*/ 628 h 720"/>
                  <a:gd name="T32" fmla="*/ 618 w 728"/>
                  <a:gd name="T33" fmla="*/ 619 h 720"/>
                  <a:gd name="T34" fmla="*/ 359 w 728"/>
                  <a:gd name="T35" fmla="*/ 561 h 720"/>
                  <a:gd name="T36" fmla="*/ 159 w 728"/>
                  <a:gd name="T37" fmla="*/ 360 h 720"/>
                  <a:gd name="T38" fmla="*/ 359 w 728"/>
                  <a:gd name="T39" fmla="*/ 159 h 720"/>
                  <a:gd name="T40" fmla="*/ 560 w 728"/>
                  <a:gd name="T41" fmla="*/ 360 h 720"/>
                  <a:gd name="T42" fmla="*/ 359 w 728"/>
                  <a:gd name="T43" fmla="*/ 561 h 720"/>
                  <a:gd name="T44" fmla="*/ 359 w 728"/>
                  <a:gd name="T45" fmla="*/ 561 h 720"/>
                  <a:gd name="T46" fmla="*/ 359 w 728"/>
                  <a:gd name="T47" fmla="*/ 561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28" h="720">
                    <a:moveTo>
                      <a:pt x="618" y="619"/>
                    </a:moveTo>
                    <a:cubicBezTo>
                      <a:pt x="627" y="469"/>
                      <a:pt x="627" y="469"/>
                      <a:pt x="627" y="469"/>
                    </a:cubicBezTo>
                    <a:cubicBezTo>
                      <a:pt x="727" y="360"/>
                      <a:pt x="727" y="360"/>
                      <a:pt x="727" y="360"/>
                    </a:cubicBezTo>
                    <a:cubicBezTo>
                      <a:pt x="627" y="251"/>
                      <a:pt x="627" y="251"/>
                      <a:pt x="627" y="251"/>
                    </a:cubicBezTo>
                    <a:cubicBezTo>
                      <a:pt x="618" y="101"/>
                      <a:pt x="618" y="101"/>
                      <a:pt x="618" y="101"/>
                    </a:cubicBezTo>
                    <a:cubicBezTo>
                      <a:pt x="468" y="92"/>
                      <a:pt x="468" y="92"/>
                      <a:pt x="468" y="92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250" y="92"/>
                      <a:pt x="250" y="92"/>
                      <a:pt x="250" y="92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92" y="251"/>
                      <a:pt x="92" y="251"/>
                      <a:pt x="92" y="251"/>
                    </a:cubicBezTo>
                    <a:cubicBezTo>
                      <a:pt x="0" y="360"/>
                      <a:pt x="0" y="360"/>
                      <a:pt x="0" y="360"/>
                    </a:cubicBezTo>
                    <a:cubicBezTo>
                      <a:pt x="92" y="469"/>
                      <a:pt x="92" y="469"/>
                      <a:pt x="92" y="469"/>
                    </a:cubicBezTo>
                    <a:cubicBezTo>
                      <a:pt x="100" y="619"/>
                      <a:pt x="100" y="619"/>
                      <a:pt x="100" y="619"/>
                    </a:cubicBezTo>
                    <a:cubicBezTo>
                      <a:pt x="250" y="628"/>
                      <a:pt x="250" y="628"/>
                      <a:pt x="250" y="628"/>
                    </a:cubicBezTo>
                    <a:cubicBezTo>
                      <a:pt x="359" y="719"/>
                      <a:pt x="359" y="719"/>
                      <a:pt x="359" y="719"/>
                    </a:cubicBezTo>
                    <a:cubicBezTo>
                      <a:pt x="468" y="628"/>
                      <a:pt x="468" y="628"/>
                      <a:pt x="468" y="628"/>
                    </a:cubicBezTo>
                    <a:lnTo>
                      <a:pt x="618" y="619"/>
                    </a:lnTo>
                    <a:close/>
                    <a:moveTo>
                      <a:pt x="359" y="561"/>
                    </a:moveTo>
                    <a:cubicBezTo>
                      <a:pt x="250" y="561"/>
                      <a:pt x="159" y="469"/>
                      <a:pt x="159" y="360"/>
                    </a:cubicBezTo>
                    <a:cubicBezTo>
                      <a:pt x="159" y="243"/>
                      <a:pt x="250" y="159"/>
                      <a:pt x="359" y="159"/>
                    </a:cubicBezTo>
                    <a:cubicBezTo>
                      <a:pt x="468" y="159"/>
                      <a:pt x="560" y="243"/>
                      <a:pt x="560" y="360"/>
                    </a:cubicBezTo>
                    <a:cubicBezTo>
                      <a:pt x="560" y="469"/>
                      <a:pt x="468" y="561"/>
                      <a:pt x="359" y="561"/>
                    </a:cubicBezTo>
                    <a:close/>
                    <a:moveTo>
                      <a:pt x="359" y="561"/>
                    </a:moveTo>
                    <a:lnTo>
                      <a:pt x="359" y="56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400" dirty="0"/>
              </a:p>
            </p:txBody>
          </p:sp>
          <p:sp>
            <p:nvSpPr>
              <p:cNvPr id="29" name="Freeform 257"/>
              <p:cNvSpPr>
                <a:spLocks noChangeArrowheads="1"/>
              </p:cNvSpPr>
              <p:nvPr/>
            </p:nvSpPr>
            <p:spPr bwMode="auto">
              <a:xfrm>
                <a:off x="4691063" y="2387599"/>
                <a:ext cx="36512" cy="80963"/>
              </a:xfrm>
              <a:custGeom>
                <a:avLst/>
                <a:gdLst>
                  <a:gd name="T0" fmla="*/ 0 w 102"/>
                  <a:gd name="T1" fmla="*/ 33 h 227"/>
                  <a:gd name="T2" fmla="*/ 9 w 102"/>
                  <a:gd name="T3" fmla="*/ 67 h 227"/>
                  <a:gd name="T4" fmla="*/ 50 w 102"/>
                  <a:gd name="T5" fmla="*/ 50 h 227"/>
                  <a:gd name="T6" fmla="*/ 50 w 102"/>
                  <a:gd name="T7" fmla="*/ 226 h 227"/>
                  <a:gd name="T8" fmla="*/ 101 w 102"/>
                  <a:gd name="T9" fmla="*/ 226 h 227"/>
                  <a:gd name="T10" fmla="*/ 101 w 102"/>
                  <a:gd name="T11" fmla="*/ 0 h 227"/>
                  <a:gd name="T12" fmla="*/ 59 w 102"/>
                  <a:gd name="T13" fmla="*/ 0 h 227"/>
                  <a:gd name="T14" fmla="*/ 0 w 102"/>
                  <a:gd name="T15" fmla="*/ 33 h 227"/>
                  <a:gd name="T16" fmla="*/ 0 w 102"/>
                  <a:gd name="T17" fmla="*/ 33 h 227"/>
                  <a:gd name="T18" fmla="*/ 0 w 102"/>
                  <a:gd name="T19" fmla="*/ 33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" h="227">
                    <a:moveTo>
                      <a:pt x="0" y="33"/>
                    </a:moveTo>
                    <a:lnTo>
                      <a:pt x="9" y="67"/>
                    </a:lnTo>
                    <a:lnTo>
                      <a:pt x="50" y="50"/>
                    </a:lnTo>
                    <a:lnTo>
                      <a:pt x="50" y="226"/>
                    </a:lnTo>
                    <a:lnTo>
                      <a:pt x="101" y="226"/>
                    </a:lnTo>
                    <a:lnTo>
                      <a:pt x="101" y="0"/>
                    </a:lnTo>
                    <a:lnTo>
                      <a:pt x="59" y="0"/>
                    </a:lnTo>
                    <a:lnTo>
                      <a:pt x="0" y="33"/>
                    </a:lnTo>
                    <a:close/>
                    <a:moveTo>
                      <a:pt x="0" y="33"/>
                    </a:moveTo>
                    <a:lnTo>
                      <a:pt x="0" y="3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400" dirty="0"/>
              </a:p>
            </p:txBody>
          </p:sp>
          <p:sp>
            <p:nvSpPr>
              <p:cNvPr id="30" name="Freeform 258"/>
              <p:cNvSpPr>
                <a:spLocks noChangeArrowheads="1"/>
              </p:cNvSpPr>
              <p:nvPr/>
            </p:nvSpPr>
            <p:spPr bwMode="auto">
              <a:xfrm>
                <a:off x="4691063" y="2387599"/>
                <a:ext cx="36512" cy="80963"/>
              </a:xfrm>
              <a:custGeom>
                <a:avLst/>
                <a:gdLst>
                  <a:gd name="T0" fmla="*/ 0 w 102"/>
                  <a:gd name="T1" fmla="*/ 33 h 227"/>
                  <a:gd name="T2" fmla="*/ 9 w 102"/>
                  <a:gd name="T3" fmla="*/ 67 h 227"/>
                  <a:gd name="T4" fmla="*/ 50 w 102"/>
                  <a:gd name="T5" fmla="*/ 50 h 227"/>
                  <a:gd name="T6" fmla="*/ 50 w 102"/>
                  <a:gd name="T7" fmla="*/ 50 h 227"/>
                  <a:gd name="T8" fmla="*/ 50 w 102"/>
                  <a:gd name="T9" fmla="*/ 226 h 227"/>
                  <a:gd name="T10" fmla="*/ 101 w 102"/>
                  <a:gd name="T11" fmla="*/ 226 h 227"/>
                  <a:gd name="T12" fmla="*/ 101 w 102"/>
                  <a:gd name="T13" fmla="*/ 0 h 227"/>
                  <a:gd name="T14" fmla="*/ 59 w 102"/>
                  <a:gd name="T15" fmla="*/ 0 h 227"/>
                  <a:gd name="T16" fmla="*/ 0 w 102"/>
                  <a:gd name="T17" fmla="*/ 33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2" h="227">
                    <a:moveTo>
                      <a:pt x="0" y="33"/>
                    </a:moveTo>
                    <a:lnTo>
                      <a:pt x="9" y="67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0" y="226"/>
                    </a:lnTo>
                    <a:lnTo>
                      <a:pt x="101" y="226"/>
                    </a:lnTo>
                    <a:lnTo>
                      <a:pt x="101" y="0"/>
                    </a:lnTo>
                    <a:lnTo>
                      <a:pt x="59" y="0"/>
                    </a:lnTo>
                    <a:lnTo>
                      <a:pt x="0" y="33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400" dirty="0"/>
              </a:p>
            </p:txBody>
          </p:sp>
          <p:sp>
            <p:nvSpPr>
              <p:cNvPr id="31" name="Freeform 259"/>
              <p:cNvSpPr>
                <a:spLocks noChangeArrowheads="1"/>
              </p:cNvSpPr>
              <p:nvPr/>
            </p:nvSpPr>
            <p:spPr bwMode="auto">
              <a:xfrm>
                <a:off x="4691063" y="2400299"/>
                <a:ext cx="1587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400" dirty="0"/>
              </a:p>
            </p:txBody>
          </p:sp>
        </p:grpSp>
        <p:sp>
          <p:nvSpPr>
            <p:cNvPr id="21" name="Content Placeholder 2"/>
            <p:cNvSpPr txBox="1"/>
            <p:nvPr/>
          </p:nvSpPr>
          <p:spPr bwMode="auto">
            <a:xfrm>
              <a:off x="5261948" y="3332426"/>
              <a:ext cx="1714054" cy="332433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charset="-128"/>
                </a:defRPr>
              </a:lvl9pPr>
            </a:lstStyle>
            <a:p>
              <a:pPr algn="ctr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sz="1600" b="1" smtClean="0">
                  <a:solidFill>
                    <a:schemeClr val="bg1"/>
                  </a:solidFill>
                  <a:latin typeface="Lato Regular"/>
                  <a:cs typeface="Lato Regular"/>
                </a:rPr>
                <a:t>We’re No.1</a:t>
              </a:r>
              <a:endParaRPr lang="en-US" sz="1600" b="1" dirty="0">
                <a:solidFill>
                  <a:schemeClr val="bg1"/>
                </a:solidFill>
                <a:latin typeface="Lato Regular"/>
                <a:cs typeface="Lato Regular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4304899" y="689539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90" b="1" dirty="0">
                <a:solidFill>
                  <a:srgbClr val="1A3B5C"/>
                </a:solidFill>
              </a:rPr>
              <a:t>MORE THAN TEMPLATE</a:t>
            </a:r>
            <a:endParaRPr kumimoji="1" lang="en-US" altLang="zh-CN" sz="2490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5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点击此处添加副标题</a:t>
            </a:r>
            <a:endParaRPr kumimoji="1" lang="zh-CN" altLang="en-US" sz="2755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1" name="Subtitle 2"/>
          <p:cNvSpPr txBox="1"/>
          <p:nvPr/>
        </p:nvSpPr>
        <p:spPr bwMode="auto">
          <a:xfrm>
            <a:off x="1262680" y="2495449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42" name="Subtitle 2"/>
          <p:cNvSpPr txBox="1"/>
          <p:nvPr/>
        </p:nvSpPr>
        <p:spPr bwMode="auto">
          <a:xfrm>
            <a:off x="1786304" y="5026769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43" name="Subtitle 2"/>
          <p:cNvSpPr txBox="1"/>
          <p:nvPr/>
        </p:nvSpPr>
        <p:spPr bwMode="auto">
          <a:xfrm>
            <a:off x="4753763" y="5493961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44" name="Subtitle 2"/>
          <p:cNvSpPr txBox="1"/>
          <p:nvPr/>
        </p:nvSpPr>
        <p:spPr bwMode="auto">
          <a:xfrm>
            <a:off x="7765796" y="4953264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45" name="Subtitle 2"/>
          <p:cNvSpPr txBox="1"/>
          <p:nvPr/>
        </p:nvSpPr>
        <p:spPr bwMode="auto">
          <a:xfrm>
            <a:off x="8296163" y="2503350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46" name="Freeform 5"/>
          <p:cNvSpPr/>
          <p:nvPr/>
        </p:nvSpPr>
        <p:spPr bwMode="auto">
          <a:xfrm>
            <a:off x="7201448" y="-6515459"/>
            <a:ext cx="6782243" cy="7234997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ED65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Freeform 5"/>
          <p:cNvSpPr/>
          <p:nvPr/>
        </p:nvSpPr>
        <p:spPr bwMode="auto">
          <a:xfrm>
            <a:off x="5897043" y="-7157864"/>
            <a:ext cx="7345052" cy="7835376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183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Freeform 6"/>
          <p:cNvSpPr/>
          <p:nvPr/>
        </p:nvSpPr>
        <p:spPr bwMode="auto">
          <a:xfrm>
            <a:off x="3417372" y="-6467452"/>
            <a:ext cx="6751602" cy="7202310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rgbClr val="3ABE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Freeform 6"/>
          <p:cNvSpPr/>
          <p:nvPr/>
        </p:nvSpPr>
        <p:spPr bwMode="auto">
          <a:xfrm>
            <a:off x="4672225" y="-6500066"/>
            <a:ext cx="6799006" cy="7252879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17"/>
          <p:cNvSpPr/>
          <p:nvPr/>
        </p:nvSpPr>
        <p:spPr bwMode="auto">
          <a:xfrm>
            <a:off x="4144963" y="2535238"/>
            <a:ext cx="1274763" cy="1179513"/>
          </a:xfrm>
          <a:custGeom>
            <a:avLst/>
            <a:gdLst>
              <a:gd name="T0" fmla="*/ 330 w 404"/>
              <a:gd name="T1" fmla="*/ 374 h 374"/>
              <a:gd name="T2" fmla="*/ 331 w 404"/>
              <a:gd name="T3" fmla="*/ 366 h 374"/>
              <a:gd name="T4" fmla="*/ 340 w 404"/>
              <a:gd name="T5" fmla="*/ 320 h 374"/>
              <a:gd name="T6" fmla="*/ 347 w 404"/>
              <a:gd name="T7" fmla="*/ 328 h 374"/>
              <a:gd name="T8" fmla="*/ 355 w 404"/>
              <a:gd name="T9" fmla="*/ 335 h 374"/>
              <a:gd name="T10" fmla="*/ 359 w 404"/>
              <a:gd name="T11" fmla="*/ 337 h 374"/>
              <a:gd name="T12" fmla="*/ 382 w 404"/>
              <a:gd name="T13" fmla="*/ 337 h 374"/>
              <a:gd name="T14" fmla="*/ 387 w 404"/>
              <a:gd name="T15" fmla="*/ 334 h 374"/>
              <a:gd name="T16" fmla="*/ 399 w 404"/>
              <a:gd name="T17" fmla="*/ 320 h 374"/>
              <a:gd name="T18" fmla="*/ 399 w 404"/>
              <a:gd name="T19" fmla="*/ 320 h 374"/>
              <a:gd name="T20" fmla="*/ 390 w 404"/>
              <a:gd name="T21" fmla="*/ 285 h 374"/>
              <a:gd name="T22" fmla="*/ 387 w 404"/>
              <a:gd name="T23" fmla="*/ 283 h 374"/>
              <a:gd name="T24" fmla="*/ 382 w 404"/>
              <a:gd name="T25" fmla="*/ 280 h 374"/>
              <a:gd name="T26" fmla="*/ 377 w 404"/>
              <a:gd name="T27" fmla="*/ 279 h 374"/>
              <a:gd name="T28" fmla="*/ 372 w 404"/>
              <a:gd name="T29" fmla="*/ 278 h 374"/>
              <a:gd name="T30" fmla="*/ 368 w 404"/>
              <a:gd name="T31" fmla="*/ 278 h 374"/>
              <a:gd name="T32" fmla="*/ 357 w 404"/>
              <a:gd name="T33" fmla="*/ 279 h 374"/>
              <a:gd name="T34" fmla="*/ 383 w 404"/>
              <a:gd name="T35" fmla="*/ 240 h 374"/>
              <a:gd name="T36" fmla="*/ 388 w 404"/>
              <a:gd name="T37" fmla="*/ 234 h 374"/>
              <a:gd name="T38" fmla="*/ 155 w 404"/>
              <a:gd name="T39" fmla="*/ 0 h 374"/>
              <a:gd name="T40" fmla="*/ 149 w 404"/>
              <a:gd name="T41" fmla="*/ 6 h 374"/>
              <a:gd name="T42" fmla="*/ 0 w 404"/>
              <a:gd name="T43" fmla="*/ 366 h 374"/>
              <a:gd name="T44" fmla="*/ 0 w 404"/>
              <a:gd name="T45" fmla="*/ 374 h 374"/>
              <a:gd name="T46" fmla="*/ 330 w 404"/>
              <a:gd name="T47" fmla="*/ 374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4" h="374">
                <a:moveTo>
                  <a:pt x="330" y="374"/>
                </a:moveTo>
                <a:cubicBezTo>
                  <a:pt x="331" y="371"/>
                  <a:pt x="331" y="369"/>
                  <a:pt x="331" y="366"/>
                </a:cubicBezTo>
                <a:cubicBezTo>
                  <a:pt x="332" y="351"/>
                  <a:pt x="335" y="335"/>
                  <a:pt x="340" y="320"/>
                </a:cubicBezTo>
                <a:cubicBezTo>
                  <a:pt x="347" y="328"/>
                  <a:pt x="347" y="328"/>
                  <a:pt x="347" y="328"/>
                </a:cubicBezTo>
                <a:cubicBezTo>
                  <a:pt x="349" y="331"/>
                  <a:pt x="352" y="333"/>
                  <a:pt x="355" y="335"/>
                </a:cubicBezTo>
                <a:cubicBezTo>
                  <a:pt x="356" y="336"/>
                  <a:pt x="358" y="336"/>
                  <a:pt x="359" y="337"/>
                </a:cubicBezTo>
                <a:cubicBezTo>
                  <a:pt x="366" y="340"/>
                  <a:pt x="375" y="340"/>
                  <a:pt x="382" y="337"/>
                </a:cubicBezTo>
                <a:cubicBezTo>
                  <a:pt x="384" y="336"/>
                  <a:pt x="386" y="335"/>
                  <a:pt x="387" y="334"/>
                </a:cubicBezTo>
                <a:cubicBezTo>
                  <a:pt x="392" y="330"/>
                  <a:pt x="396" y="326"/>
                  <a:pt x="399" y="320"/>
                </a:cubicBezTo>
                <a:cubicBezTo>
                  <a:pt x="399" y="320"/>
                  <a:pt x="399" y="320"/>
                  <a:pt x="399" y="320"/>
                </a:cubicBezTo>
                <a:cubicBezTo>
                  <a:pt x="404" y="308"/>
                  <a:pt x="400" y="294"/>
                  <a:pt x="390" y="285"/>
                </a:cubicBezTo>
                <a:cubicBezTo>
                  <a:pt x="389" y="284"/>
                  <a:pt x="388" y="284"/>
                  <a:pt x="387" y="283"/>
                </a:cubicBezTo>
                <a:cubicBezTo>
                  <a:pt x="386" y="282"/>
                  <a:pt x="384" y="281"/>
                  <a:pt x="382" y="280"/>
                </a:cubicBezTo>
                <a:cubicBezTo>
                  <a:pt x="380" y="280"/>
                  <a:pt x="379" y="279"/>
                  <a:pt x="377" y="279"/>
                </a:cubicBezTo>
                <a:cubicBezTo>
                  <a:pt x="376" y="278"/>
                  <a:pt x="374" y="278"/>
                  <a:pt x="372" y="278"/>
                </a:cubicBezTo>
                <a:cubicBezTo>
                  <a:pt x="371" y="278"/>
                  <a:pt x="369" y="278"/>
                  <a:pt x="368" y="278"/>
                </a:cubicBezTo>
                <a:cubicBezTo>
                  <a:pt x="357" y="279"/>
                  <a:pt x="357" y="279"/>
                  <a:pt x="357" y="279"/>
                </a:cubicBezTo>
                <a:cubicBezTo>
                  <a:pt x="364" y="265"/>
                  <a:pt x="373" y="252"/>
                  <a:pt x="383" y="240"/>
                </a:cubicBezTo>
                <a:cubicBezTo>
                  <a:pt x="385" y="238"/>
                  <a:pt x="387" y="236"/>
                  <a:pt x="388" y="234"/>
                </a:cubicBezTo>
                <a:cubicBezTo>
                  <a:pt x="155" y="0"/>
                  <a:pt x="155" y="0"/>
                  <a:pt x="155" y="0"/>
                </a:cubicBezTo>
                <a:cubicBezTo>
                  <a:pt x="153" y="2"/>
                  <a:pt x="151" y="4"/>
                  <a:pt x="149" y="6"/>
                </a:cubicBezTo>
                <a:cubicBezTo>
                  <a:pt x="61" y="101"/>
                  <a:pt x="5" y="227"/>
                  <a:pt x="0" y="366"/>
                </a:cubicBezTo>
                <a:cubicBezTo>
                  <a:pt x="0" y="369"/>
                  <a:pt x="0" y="371"/>
                  <a:pt x="0" y="374"/>
                </a:cubicBezTo>
                <a:lnTo>
                  <a:pt x="330" y="374"/>
                </a:lnTo>
                <a:close/>
              </a:path>
            </a:pathLst>
          </a:custGeom>
          <a:solidFill>
            <a:srgbClr val="42BD9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" name="Freeform 218"/>
          <p:cNvSpPr/>
          <p:nvPr/>
        </p:nvSpPr>
        <p:spPr bwMode="auto">
          <a:xfrm>
            <a:off x="4141788" y="3971926"/>
            <a:ext cx="1268413" cy="1179513"/>
          </a:xfrm>
          <a:custGeom>
            <a:avLst/>
            <a:gdLst>
              <a:gd name="T0" fmla="*/ 389 w 402"/>
              <a:gd name="T1" fmla="*/ 140 h 374"/>
              <a:gd name="T2" fmla="*/ 384 w 402"/>
              <a:gd name="T3" fmla="*/ 134 h 374"/>
              <a:gd name="T4" fmla="*/ 357 w 402"/>
              <a:gd name="T5" fmla="*/ 95 h 374"/>
              <a:gd name="T6" fmla="*/ 368 w 402"/>
              <a:gd name="T7" fmla="*/ 96 h 374"/>
              <a:gd name="T8" fmla="*/ 379 w 402"/>
              <a:gd name="T9" fmla="*/ 95 h 374"/>
              <a:gd name="T10" fmla="*/ 382 w 402"/>
              <a:gd name="T11" fmla="*/ 94 h 374"/>
              <a:gd name="T12" fmla="*/ 399 w 402"/>
              <a:gd name="T13" fmla="*/ 77 h 374"/>
              <a:gd name="T14" fmla="*/ 401 w 402"/>
              <a:gd name="T15" fmla="*/ 72 h 374"/>
              <a:gd name="T16" fmla="*/ 399 w 402"/>
              <a:gd name="T17" fmla="*/ 54 h 374"/>
              <a:gd name="T18" fmla="*/ 399 w 402"/>
              <a:gd name="T19" fmla="*/ 54 h 374"/>
              <a:gd name="T20" fmla="*/ 368 w 402"/>
              <a:gd name="T21" fmla="*/ 35 h 374"/>
              <a:gd name="T22" fmla="*/ 365 w 402"/>
              <a:gd name="T23" fmla="*/ 36 h 374"/>
              <a:gd name="T24" fmla="*/ 359 w 402"/>
              <a:gd name="T25" fmla="*/ 38 h 374"/>
              <a:gd name="T26" fmla="*/ 355 w 402"/>
              <a:gd name="T27" fmla="*/ 40 h 374"/>
              <a:gd name="T28" fmla="*/ 350 w 402"/>
              <a:gd name="T29" fmla="*/ 43 h 374"/>
              <a:gd name="T30" fmla="*/ 347 w 402"/>
              <a:gd name="T31" fmla="*/ 46 h 374"/>
              <a:gd name="T32" fmla="*/ 340 w 402"/>
              <a:gd name="T33" fmla="*/ 54 h 374"/>
              <a:gd name="T34" fmla="*/ 331 w 402"/>
              <a:gd name="T35" fmla="*/ 8 h 374"/>
              <a:gd name="T36" fmla="*/ 331 w 402"/>
              <a:gd name="T37" fmla="*/ 0 h 374"/>
              <a:gd name="T38" fmla="*/ 0 w 402"/>
              <a:gd name="T39" fmla="*/ 0 h 374"/>
              <a:gd name="T40" fmla="*/ 0 w 402"/>
              <a:gd name="T41" fmla="*/ 8 h 374"/>
              <a:gd name="T42" fmla="*/ 150 w 402"/>
              <a:gd name="T43" fmla="*/ 368 h 374"/>
              <a:gd name="T44" fmla="*/ 155 w 402"/>
              <a:gd name="T45" fmla="*/ 374 h 374"/>
              <a:gd name="T46" fmla="*/ 389 w 402"/>
              <a:gd name="T47" fmla="*/ 140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2" h="374">
                <a:moveTo>
                  <a:pt x="389" y="140"/>
                </a:moveTo>
                <a:cubicBezTo>
                  <a:pt x="387" y="138"/>
                  <a:pt x="385" y="136"/>
                  <a:pt x="384" y="134"/>
                </a:cubicBezTo>
                <a:cubicBezTo>
                  <a:pt x="374" y="122"/>
                  <a:pt x="365" y="109"/>
                  <a:pt x="357" y="95"/>
                </a:cubicBezTo>
                <a:cubicBezTo>
                  <a:pt x="368" y="96"/>
                  <a:pt x="368" y="96"/>
                  <a:pt x="368" y="96"/>
                </a:cubicBezTo>
                <a:cubicBezTo>
                  <a:pt x="372" y="96"/>
                  <a:pt x="375" y="96"/>
                  <a:pt x="379" y="95"/>
                </a:cubicBezTo>
                <a:cubicBezTo>
                  <a:pt x="380" y="95"/>
                  <a:pt x="381" y="94"/>
                  <a:pt x="382" y="94"/>
                </a:cubicBezTo>
                <a:cubicBezTo>
                  <a:pt x="390" y="91"/>
                  <a:pt x="396" y="85"/>
                  <a:pt x="399" y="77"/>
                </a:cubicBezTo>
                <a:cubicBezTo>
                  <a:pt x="400" y="76"/>
                  <a:pt x="400" y="74"/>
                  <a:pt x="401" y="72"/>
                </a:cubicBezTo>
                <a:cubicBezTo>
                  <a:pt x="402" y="66"/>
                  <a:pt x="401" y="60"/>
                  <a:pt x="399" y="54"/>
                </a:cubicBezTo>
                <a:cubicBezTo>
                  <a:pt x="399" y="54"/>
                  <a:pt x="399" y="54"/>
                  <a:pt x="399" y="54"/>
                </a:cubicBezTo>
                <a:cubicBezTo>
                  <a:pt x="394" y="42"/>
                  <a:pt x="381" y="34"/>
                  <a:pt x="368" y="35"/>
                </a:cubicBezTo>
                <a:cubicBezTo>
                  <a:pt x="367" y="35"/>
                  <a:pt x="366" y="36"/>
                  <a:pt x="365" y="36"/>
                </a:cubicBezTo>
                <a:cubicBezTo>
                  <a:pt x="363" y="36"/>
                  <a:pt x="361" y="37"/>
                  <a:pt x="359" y="38"/>
                </a:cubicBezTo>
                <a:cubicBezTo>
                  <a:pt x="357" y="38"/>
                  <a:pt x="356" y="39"/>
                  <a:pt x="355" y="40"/>
                </a:cubicBezTo>
                <a:cubicBezTo>
                  <a:pt x="353" y="41"/>
                  <a:pt x="352" y="42"/>
                  <a:pt x="350" y="43"/>
                </a:cubicBezTo>
                <a:cubicBezTo>
                  <a:pt x="349" y="44"/>
                  <a:pt x="348" y="45"/>
                  <a:pt x="347" y="46"/>
                </a:cubicBezTo>
                <a:cubicBezTo>
                  <a:pt x="340" y="54"/>
                  <a:pt x="340" y="54"/>
                  <a:pt x="340" y="54"/>
                </a:cubicBezTo>
                <a:cubicBezTo>
                  <a:pt x="336" y="39"/>
                  <a:pt x="333" y="24"/>
                  <a:pt x="331" y="8"/>
                </a:cubicBezTo>
                <a:cubicBezTo>
                  <a:pt x="331" y="5"/>
                  <a:pt x="331" y="3"/>
                  <a:pt x="33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"/>
                  <a:pt x="0" y="5"/>
                  <a:pt x="0" y="8"/>
                </a:cubicBezTo>
                <a:cubicBezTo>
                  <a:pt x="5" y="138"/>
                  <a:pt x="55" y="267"/>
                  <a:pt x="150" y="368"/>
                </a:cubicBezTo>
                <a:cubicBezTo>
                  <a:pt x="151" y="370"/>
                  <a:pt x="153" y="372"/>
                  <a:pt x="155" y="374"/>
                </a:cubicBezTo>
                <a:lnTo>
                  <a:pt x="389" y="140"/>
                </a:lnTo>
                <a:close/>
              </a:path>
            </a:pathLst>
          </a:custGeom>
          <a:solidFill>
            <a:srgbClr val="EB667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" name="Freeform 219"/>
          <p:cNvSpPr/>
          <p:nvPr/>
        </p:nvSpPr>
        <p:spPr bwMode="auto">
          <a:xfrm>
            <a:off x="4792663" y="4541838"/>
            <a:ext cx="1179513" cy="1273175"/>
          </a:xfrm>
          <a:custGeom>
            <a:avLst/>
            <a:gdLst>
              <a:gd name="T0" fmla="*/ 373 w 374"/>
              <a:gd name="T1" fmla="*/ 73 h 403"/>
              <a:gd name="T2" fmla="*/ 366 w 374"/>
              <a:gd name="T3" fmla="*/ 72 h 403"/>
              <a:gd name="T4" fmla="*/ 319 w 374"/>
              <a:gd name="T5" fmla="*/ 63 h 403"/>
              <a:gd name="T6" fmla="*/ 327 w 374"/>
              <a:gd name="T7" fmla="*/ 56 h 403"/>
              <a:gd name="T8" fmla="*/ 335 w 374"/>
              <a:gd name="T9" fmla="*/ 48 h 403"/>
              <a:gd name="T10" fmla="*/ 336 w 374"/>
              <a:gd name="T11" fmla="*/ 44 h 403"/>
              <a:gd name="T12" fmla="*/ 336 w 374"/>
              <a:gd name="T13" fmla="*/ 21 h 403"/>
              <a:gd name="T14" fmla="*/ 333 w 374"/>
              <a:gd name="T15" fmla="*/ 16 h 403"/>
              <a:gd name="T16" fmla="*/ 320 w 374"/>
              <a:gd name="T17" fmla="*/ 5 h 403"/>
              <a:gd name="T18" fmla="*/ 320 w 374"/>
              <a:gd name="T19" fmla="*/ 5 h 403"/>
              <a:gd name="T20" fmla="*/ 285 w 374"/>
              <a:gd name="T21" fmla="*/ 13 h 403"/>
              <a:gd name="T22" fmla="*/ 283 w 374"/>
              <a:gd name="T23" fmla="*/ 16 h 403"/>
              <a:gd name="T24" fmla="*/ 280 w 374"/>
              <a:gd name="T25" fmla="*/ 21 h 403"/>
              <a:gd name="T26" fmla="*/ 278 w 374"/>
              <a:gd name="T27" fmla="*/ 26 h 403"/>
              <a:gd name="T28" fmla="*/ 278 w 374"/>
              <a:gd name="T29" fmla="*/ 31 h 403"/>
              <a:gd name="T30" fmla="*/ 278 w 374"/>
              <a:gd name="T31" fmla="*/ 36 h 403"/>
              <a:gd name="T32" fmla="*/ 279 w 374"/>
              <a:gd name="T33" fmla="*/ 46 h 403"/>
              <a:gd name="T34" fmla="*/ 239 w 374"/>
              <a:gd name="T35" fmla="*/ 20 h 403"/>
              <a:gd name="T36" fmla="*/ 233 w 374"/>
              <a:gd name="T37" fmla="*/ 15 h 403"/>
              <a:gd name="T38" fmla="*/ 0 w 374"/>
              <a:gd name="T39" fmla="*/ 249 h 403"/>
              <a:gd name="T40" fmla="*/ 5 w 374"/>
              <a:gd name="T41" fmla="*/ 254 h 403"/>
              <a:gd name="T42" fmla="*/ 366 w 374"/>
              <a:gd name="T43" fmla="*/ 403 h 403"/>
              <a:gd name="T44" fmla="*/ 374 w 374"/>
              <a:gd name="T45" fmla="*/ 403 h 403"/>
              <a:gd name="T46" fmla="*/ 373 w 374"/>
              <a:gd name="T47" fmla="*/ 73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74" h="403">
                <a:moveTo>
                  <a:pt x="373" y="73"/>
                </a:moveTo>
                <a:cubicBezTo>
                  <a:pt x="371" y="72"/>
                  <a:pt x="368" y="72"/>
                  <a:pt x="366" y="72"/>
                </a:cubicBezTo>
                <a:cubicBezTo>
                  <a:pt x="350" y="71"/>
                  <a:pt x="335" y="68"/>
                  <a:pt x="319" y="63"/>
                </a:cubicBezTo>
                <a:cubicBezTo>
                  <a:pt x="327" y="56"/>
                  <a:pt x="327" y="56"/>
                  <a:pt x="327" y="56"/>
                </a:cubicBezTo>
                <a:cubicBezTo>
                  <a:pt x="330" y="54"/>
                  <a:pt x="333" y="51"/>
                  <a:pt x="335" y="48"/>
                </a:cubicBezTo>
                <a:cubicBezTo>
                  <a:pt x="335" y="47"/>
                  <a:pt x="336" y="46"/>
                  <a:pt x="336" y="44"/>
                </a:cubicBezTo>
                <a:cubicBezTo>
                  <a:pt x="339" y="37"/>
                  <a:pt x="339" y="29"/>
                  <a:pt x="336" y="21"/>
                </a:cubicBezTo>
                <a:cubicBezTo>
                  <a:pt x="335" y="19"/>
                  <a:pt x="334" y="17"/>
                  <a:pt x="333" y="16"/>
                </a:cubicBezTo>
                <a:cubicBezTo>
                  <a:pt x="330" y="11"/>
                  <a:pt x="325" y="7"/>
                  <a:pt x="320" y="5"/>
                </a:cubicBezTo>
                <a:cubicBezTo>
                  <a:pt x="320" y="5"/>
                  <a:pt x="320" y="5"/>
                  <a:pt x="320" y="5"/>
                </a:cubicBezTo>
                <a:cubicBezTo>
                  <a:pt x="307" y="0"/>
                  <a:pt x="293" y="3"/>
                  <a:pt x="285" y="13"/>
                </a:cubicBezTo>
                <a:cubicBezTo>
                  <a:pt x="284" y="14"/>
                  <a:pt x="283" y="15"/>
                  <a:pt x="283" y="16"/>
                </a:cubicBezTo>
                <a:cubicBezTo>
                  <a:pt x="282" y="17"/>
                  <a:pt x="281" y="19"/>
                  <a:pt x="280" y="21"/>
                </a:cubicBezTo>
                <a:cubicBezTo>
                  <a:pt x="279" y="23"/>
                  <a:pt x="279" y="24"/>
                  <a:pt x="278" y="26"/>
                </a:cubicBezTo>
                <a:cubicBezTo>
                  <a:pt x="278" y="28"/>
                  <a:pt x="278" y="29"/>
                  <a:pt x="278" y="31"/>
                </a:cubicBezTo>
                <a:cubicBezTo>
                  <a:pt x="277" y="32"/>
                  <a:pt x="277" y="34"/>
                  <a:pt x="278" y="36"/>
                </a:cubicBezTo>
                <a:cubicBezTo>
                  <a:pt x="279" y="46"/>
                  <a:pt x="279" y="46"/>
                  <a:pt x="279" y="46"/>
                </a:cubicBezTo>
                <a:cubicBezTo>
                  <a:pt x="264" y="39"/>
                  <a:pt x="251" y="30"/>
                  <a:pt x="239" y="20"/>
                </a:cubicBezTo>
                <a:cubicBezTo>
                  <a:pt x="237" y="18"/>
                  <a:pt x="235" y="17"/>
                  <a:pt x="233" y="15"/>
                </a:cubicBezTo>
                <a:cubicBezTo>
                  <a:pt x="0" y="249"/>
                  <a:pt x="0" y="249"/>
                  <a:pt x="0" y="249"/>
                </a:cubicBezTo>
                <a:cubicBezTo>
                  <a:pt x="2" y="251"/>
                  <a:pt x="4" y="252"/>
                  <a:pt x="5" y="254"/>
                </a:cubicBezTo>
                <a:cubicBezTo>
                  <a:pt x="101" y="343"/>
                  <a:pt x="227" y="398"/>
                  <a:pt x="366" y="403"/>
                </a:cubicBezTo>
                <a:cubicBezTo>
                  <a:pt x="369" y="403"/>
                  <a:pt x="371" y="403"/>
                  <a:pt x="374" y="403"/>
                </a:cubicBezTo>
                <a:lnTo>
                  <a:pt x="373" y="73"/>
                </a:lnTo>
                <a:close/>
              </a:path>
            </a:pathLst>
          </a:custGeom>
          <a:solidFill>
            <a:srgbClr val="42BD9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Freeform 220"/>
          <p:cNvSpPr/>
          <p:nvPr/>
        </p:nvSpPr>
        <p:spPr bwMode="auto">
          <a:xfrm>
            <a:off x="6216651" y="4541838"/>
            <a:ext cx="1185863" cy="1270000"/>
          </a:xfrm>
          <a:custGeom>
            <a:avLst/>
            <a:gdLst>
              <a:gd name="T0" fmla="*/ 139 w 376"/>
              <a:gd name="T1" fmla="*/ 12 h 402"/>
              <a:gd name="T2" fmla="*/ 133 w 376"/>
              <a:gd name="T3" fmla="*/ 17 h 402"/>
              <a:gd name="T4" fmla="*/ 94 w 376"/>
              <a:gd name="T5" fmla="*/ 44 h 402"/>
              <a:gd name="T6" fmla="*/ 95 w 376"/>
              <a:gd name="T7" fmla="*/ 33 h 402"/>
              <a:gd name="T8" fmla="*/ 94 w 376"/>
              <a:gd name="T9" fmla="*/ 22 h 402"/>
              <a:gd name="T10" fmla="*/ 92 w 376"/>
              <a:gd name="T11" fmla="*/ 19 h 402"/>
              <a:gd name="T12" fmla="*/ 76 w 376"/>
              <a:gd name="T13" fmla="*/ 2 h 402"/>
              <a:gd name="T14" fmla="*/ 70 w 376"/>
              <a:gd name="T15" fmla="*/ 1 h 402"/>
              <a:gd name="T16" fmla="*/ 52 w 376"/>
              <a:gd name="T17" fmla="*/ 3 h 402"/>
              <a:gd name="T18" fmla="*/ 52 w 376"/>
              <a:gd name="T19" fmla="*/ 3 h 402"/>
              <a:gd name="T20" fmla="*/ 34 w 376"/>
              <a:gd name="T21" fmla="*/ 34 h 402"/>
              <a:gd name="T22" fmla="*/ 35 w 376"/>
              <a:gd name="T23" fmla="*/ 37 h 402"/>
              <a:gd name="T24" fmla="*/ 36 w 376"/>
              <a:gd name="T25" fmla="*/ 43 h 402"/>
              <a:gd name="T26" fmla="*/ 39 w 376"/>
              <a:gd name="T27" fmla="*/ 47 h 402"/>
              <a:gd name="T28" fmla="*/ 42 w 376"/>
              <a:gd name="T29" fmla="*/ 51 h 402"/>
              <a:gd name="T30" fmla="*/ 45 w 376"/>
              <a:gd name="T31" fmla="*/ 55 h 402"/>
              <a:gd name="T32" fmla="*/ 54 w 376"/>
              <a:gd name="T33" fmla="*/ 61 h 402"/>
              <a:gd name="T34" fmla="*/ 7 w 376"/>
              <a:gd name="T35" fmla="*/ 71 h 402"/>
              <a:gd name="T36" fmla="*/ 0 w 376"/>
              <a:gd name="T37" fmla="*/ 72 h 402"/>
              <a:gd name="T38" fmla="*/ 4 w 376"/>
              <a:gd name="T39" fmla="*/ 402 h 402"/>
              <a:gd name="T40" fmla="*/ 12 w 376"/>
              <a:gd name="T41" fmla="*/ 402 h 402"/>
              <a:gd name="T42" fmla="*/ 370 w 376"/>
              <a:gd name="T43" fmla="*/ 248 h 402"/>
              <a:gd name="T44" fmla="*/ 376 w 376"/>
              <a:gd name="T45" fmla="*/ 242 h 402"/>
              <a:gd name="T46" fmla="*/ 139 w 376"/>
              <a:gd name="T47" fmla="*/ 12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76" h="402">
                <a:moveTo>
                  <a:pt x="139" y="12"/>
                </a:moveTo>
                <a:cubicBezTo>
                  <a:pt x="137" y="13"/>
                  <a:pt x="135" y="15"/>
                  <a:pt x="133" y="17"/>
                </a:cubicBezTo>
                <a:cubicBezTo>
                  <a:pt x="121" y="27"/>
                  <a:pt x="108" y="36"/>
                  <a:pt x="94" y="44"/>
                </a:cubicBezTo>
                <a:cubicBezTo>
                  <a:pt x="95" y="33"/>
                  <a:pt x="95" y="33"/>
                  <a:pt x="95" y="33"/>
                </a:cubicBezTo>
                <a:cubicBezTo>
                  <a:pt x="95" y="29"/>
                  <a:pt x="95" y="26"/>
                  <a:pt x="94" y="22"/>
                </a:cubicBezTo>
                <a:cubicBezTo>
                  <a:pt x="93" y="21"/>
                  <a:pt x="93" y="20"/>
                  <a:pt x="92" y="19"/>
                </a:cubicBezTo>
                <a:cubicBezTo>
                  <a:pt x="89" y="11"/>
                  <a:pt x="83" y="5"/>
                  <a:pt x="76" y="2"/>
                </a:cubicBezTo>
                <a:cubicBezTo>
                  <a:pt x="74" y="2"/>
                  <a:pt x="72" y="1"/>
                  <a:pt x="70" y="1"/>
                </a:cubicBezTo>
                <a:cubicBezTo>
                  <a:pt x="64" y="0"/>
                  <a:pt x="58" y="0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40" y="8"/>
                  <a:pt x="33" y="20"/>
                  <a:pt x="34" y="34"/>
                </a:cubicBezTo>
                <a:cubicBezTo>
                  <a:pt x="34" y="35"/>
                  <a:pt x="34" y="36"/>
                  <a:pt x="35" y="37"/>
                </a:cubicBezTo>
                <a:cubicBezTo>
                  <a:pt x="35" y="39"/>
                  <a:pt x="36" y="41"/>
                  <a:pt x="36" y="43"/>
                </a:cubicBezTo>
                <a:cubicBezTo>
                  <a:pt x="37" y="44"/>
                  <a:pt x="38" y="46"/>
                  <a:pt x="39" y="47"/>
                </a:cubicBezTo>
                <a:cubicBezTo>
                  <a:pt x="40" y="49"/>
                  <a:pt x="41" y="50"/>
                  <a:pt x="42" y="51"/>
                </a:cubicBezTo>
                <a:cubicBezTo>
                  <a:pt x="43" y="52"/>
                  <a:pt x="44" y="54"/>
                  <a:pt x="45" y="55"/>
                </a:cubicBezTo>
                <a:cubicBezTo>
                  <a:pt x="54" y="61"/>
                  <a:pt x="54" y="61"/>
                  <a:pt x="54" y="61"/>
                </a:cubicBezTo>
                <a:cubicBezTo>
                  <a:pt x="38" y="66"/>
                  <a:pt x="23" y="69"/>
                  <a:pt x="7" y="71"/>
                </a:cubicBezTo>
                <a:cubicBezTo>
                  <a:pt x="5" y="71"/>
                  <a:pt x="2" y="71"/>
                  <a:pt x="0" y="72"/>
                </a:cubicBezTo>
                <a:cubicBezTo>
                  <a:pt x="4" y="402"/>
                  <a:pt x="4" y="402"/>
                  <a:pt x="4" y="402"/>
                </a:cubicBezTo>
                <a:cubicBezTo>
                  <a:pt x="7" y="402"/>
                  <a:pt x="9" y="402"/>
                  <a:pt x="12" y="402"/>
                </a:cubicBezTo>
                <a:cubicBezTo>
                  <a:pt x="142" y="395"/>
                  <a:pt x="270" y="344"/>
                  <a:pt x="370" y="248"/>
                </a:cubicBezTo>
                <a:cubicBezTo>
                  <a:pt x="372" y="246"/>
                  <a:pt x="374" y="244"/>
                  <a:pt x="376" y="242"/>
                </a:cubicBezTo>
                <a:lnTo>
                  <a:pt x="139" y="12"/>
                </a:lnTo>
                <a:close/>
              </a:path>
            </a:pathLst>
          </a:custGeom>
          <a:solidFill>
            <a:srgbClr val="EB667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Freeform 221"/>
          <p:cNvSpPr/>
          <p:nvPr/>
        </p:nvSpPr>
        <p:spPr bwMode="auto">
          <a:xfrm>
            <a:off x="6775451" y="3984626"/>
            <a:ext cx="1274763" cy="1176338"/>
          </a:xfrm>
          <a:custGeom>
            <a:avLst/>
            <a:gdLst>
              <a:gd name="T0" fmla="*/ 73 w 404"/>
              <a:gd name="T1" fmla="*/ 0 h 373"/>
              <a:gd name="T2" fmla="*/ 73 w 404"/>
              <a:gd name="T3" fmla="*/ 7 h 373"/>
              <a:gd name="T4" fmla="*/ 64 w 404"/>
              <a:gd name="T5" fmla="*/ 54 h 373"/>
              <a:gd name="T6" fmla="*/ 57 w 404"/>
              <a:gd name="T7" fmla="*/ 46 h 373"/>
              <a:gd name="T8" fmla="*/ 48 w 404"/>
              <a:gd name="T9" fmla="*/ 39 h 373"/>
              <a:gd name="T10" fmla="*/ 45 w 404"/>
              <a:gd name="T11" fmla="*/ 37 h 373"/>
              <a:gd name="T12" fmla="*/ 22 w 404"/>
              <a:gd name="T13" fmla="*/ 37 h 373"/>
              <a:gd name="T14" fmla="*/ 16 w 404"/>
              <a:gd name="T15" fmla="*/ 40 h 373"/>
              <a:gd name="T16" fmla="*/ 5 w 404"/>
              <a:gd name="T17" fmla="*/ 53 h 373"/>
              <a:gd name="T18" fmla="*/ 5 w 404"/>
              <a:gd name="T19" fmla="*/ 53 h 373"/>
              <a:gd name="T20" fmla="*/ 14 w 404"/>
              <a:gd name="T21" fmla="*/ 88 h 373"/>
              <a:gd name="T22" fmla="*/ 16 w 404"/>
              <a:gd name="T23" fmla="*/ 90 h 373"/>
              <a:gd name="T24" fmla="*/ 22 w 404"/>
              <a:gd name="T25" fmla="*/ 93 h 373"/>
              <a:gd name="T26" fmla="*/ 27 w 404"/>
              <a:gd name="T27" fmla="*/ 95 h 373"/>
              <a:gd name="T28" fmla="*/ 32 w 404"/>
              <a:gd name="T29" fmla="*/ 96 h 373"/>
              <a:gd name="T30" fmla="*/ 36 w 404"/>
              <a:gd name="T31" fmla="*/ 95 h 373"/>
              <a:gd name="T32" fmla="*/ 47 w 404"/>
              <a:gd name="T33" fmla="*/ 95 h 373"/>
              <a:gd name="T34" fmla="*/ 20 w 404"/>
              <a:gd name="T35" fmla="*/ 134 h 373"/>
              <a:gd name="T36" fmla="*/ 15 w 404"/>
              <a:gd name="T37" fmla="*/ 140 h 373"/>
              <a:gd name="T38" fmla="*/ 249 w 404"/>
              <a:gd name="T39" fmla="*/ 373 h 373"/>
              <a:gd name="T40" fmla="*/ 254 w 404"/>
              <a:gd name="T41" fmla="*/ 368 h 373"/>
              <a:gd name="T42" fmla="*/ 404 w 404"/>
              <a:gd name="T43" fmla="*/ 7 h 373"/>
              <a:gd name="T44" fmla="*/ 404 w 404"/>
              <a:gd name="T45" fmla="*/ 0 h 373"/>
              <a:gd name="T46" fmla="*/ 73 w 404"/>
              <a:gd name="T47" fmla="*/ 0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4" h="373">
                <a:moveTo>
                  <a:pt x="73" y="0"/>
                </a:moveTo>
                <a:cubicBezTo>
                  <a:pt x="73" y="2"/>
                  <a:pt x="73" y="5"/>
                  <a:pt x="73" y="7"/>
                </a:cubicBezTo>
                <a:cubicBezTo>
                  <a:pt x="71" y="23"/>
                  <a:pt x="68" y="38"/>
                  <a:pt x="64" y="54"/>
                </a:cubicBezTo>
                <a:cubicBezTo>
                  <a:pt x="57" y="46"/>
                  <a:pt x="57" y="46"/>
                  <a:pt x="57" y="46"/>
                </a:cubicBezTo>
                <a:cubicBezTo>
                  <a:pt x="54" y="43"/>
                  <a:pt x="52" y="40"/>
                  <a:pt x="48" y="39"/>
                </a:cubicBezTo>
                <a:cubicBezTo>
                  <a:pt x="47" y="38"/>
                  <a:pt x="46" y="37"/>
                  <a:pt x="45" y="37"/>
                </a:cubicBezTo>
                <a:cubicBezTo>
                  <a:pt x="38" y="34"/>
                  <a:pt x="29" y="34"/>
                  <a:pt x="22" y="37"/>
                </a:cubicBezTo>
                <a:cubicBezTo>
                  <a:pt x="20" y="38"/>
                  <a:pt x="18" y="39"/>
                  <a:pt x="16" y="40"/>
                </a:cubicBezTo>
                <a:cubicBezTo>
                  <a:pt x="11" y="43"/>
                  <a:pt x="8" y="48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0" y="66"/>
                  <a:pt x="4" y="80"/>
                  <a:pt x="14" y="88"/>
                </a:cubicBezTo>
                <a:cubicBezTo>
                  <a:pt x="14" y="89"/>
                  <a:pt x="15" y="90"/>
                  <a:pt x="16" y="90"/>
                </a:cubicBezTo>
                <a:cubicBezTo>
                  <a:pt x="18" y="91"/>
                  <a:pt x="20" y="92"/>
                  <a:pt x="22" y="93"/>
                </a:cubicBezTo>
                <a:cubicBezTo>
                  <a:pt x="23" y="94"/>
                  <a:pt x="25" y="94"/>
                  <a:pt x="27" y="95"/>
                </a:cubicBezTo>
                <a:cubicBezTo>
                  <a:pt x="28" y="95"/>
                  <a:pt x="30" y="95"/>
                  <a:pt x="32" y="96"/>
                </a:cubicBezTo>
                <a:cubicBezTo>
                  <a:pt x="33" y="96"/>
                  <a:pt x="35" y="96"/>
                  <a:pt x="36" y="95"/>
                </a:cubicBezTo>
                <a:cubicBezTo>
                  <a:pt x="47" y="95"/>
                  <a:pt x="47" y="95"/>
                  <a:pt x="47" y="95"/>
                </a:cubicBezTo>
                <a:cubicBezTo>
                  <a:pt x="39" y="109"/>
                  <a:pt x="30" y="122"/>
                  <a:pt x="20" y="134"/>
                </a:cubicBezTo>
                <a:cubicBezTo>
                  <a:pt x="19" y="136"/>
                  <a:pt x="17" y="138"/>
                  <a:pt x="15" y="140"/>
                </a:cubicBezTo>
                <a:cubicBezTo>
                  <a:pt x="249" y="373"/>
                  <a:pt x="249" y="373"/>
                  <a:pt x="249" y="373"/>
                </a:cubicBezTo>
                <a:cubicBezTo>
                  <a:pt x="251" y="371"/>
                  <a:pt x="253" y="370"/>
                  <a:pt x="254" y="368"/>
                </a:cubicBezTo>
                <a:cubicBezTo>
                  <a:pt x="343" y="273"/>
                  <a:pt x="399" y="146"/>
                  <a:pt x="404" y="7"/>
                </a:cubicBezTo>
                <a:cubicBezTo>
                  <a:pt x="404" y="5"/>
                  <a:pt x="404" y="2"/>
                  <a:pt x="404" y="0"/>
                </a:cubicBezTo>
                <a:lnTo>
                  <a:pt x="73" y="0"/>
                </a:lnTo>
                <a:close/>
              </a:path>
            </a:pathLst>
          </a:custGeom>
          <a:solidFill>
            <a:srgbClr val="42BD9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Freeform 222"/>
          <p:cNvSpPr/>
          <p:nvPr/>
        </p:nvSpPr>
        <p:spPr bwMode="auto">
          <a:xfrm>
            <a:off x="6777038" y="2557463"/>
            <a:ext cx="1266825" cy="1179513"/>
          </a:xfrm>
          <a:custGeom>
            <a:avLst/>
            <a:gdLst>
              <a:gd name="T0" fmla="*/ 13 w 401"/>
              <a:gd name="T1" fmla="*/ 234 h 374"/>
              <a:gd name="T2" fmla="*/ 18 w 401"/>
              <a:gd name="T3" fmla="*/ 240 h 374"/>
              <a:gd name="T4" fmla="*/ 44 w 401"/>
              <a:gd name="T5" fmla="*/ 279 h 374"/>
              <a:gd name="T6" fmla="*/ 34 w 401"/>
              <a:gd name="T7" fmla="*/ 278 h 374"/>
              <a:gd name="T8" fmla="*/ 22 w 401"/>
              <a:gd name="T9" fmla="*/ 279 h 374"/>
              <a:gd name="T10" fmla="*/ 19 w 401"/>
              <a:gd name="T11" fmla="*/ 280 h 374"/>
              <a:gd name="T12" fmla="*/ 3 w 401"/>
              <a:gd name="T13" fmla="*/ 297 h 374"/>
              <a:gd name="T14" fmla="*/ 1 w 401"/>
              <a:gd name="T15" fmla="*/ 302 h 374"/>
              <a:gd name="T16" fmla="*/ 3 w 401"/>
              <a:gd name="T17" fmla="*/ 320 h 374"/>
              <a:gd name="T18" fmla="*/ 3 w 401"/>
              <a:gd name="T19" fmla="*/ 320 h 374"/>
              <a:gd name="T20" fmla="*/ 33 w 401"/>
              <a:gd name="T21" fmla="*/ 339 h 374"/>
              <a:gd name="T22" fmla="*/ 36 w 401"/>
              <a:gd name="T23" fmla="*/ 338 h 374"/>
              <a:gd name="T24" fmla="*/ 42 w 401"/>
              <a:gd name="T25" fmla="*/ 336 h 374"/>
              <a:gd name="T26" fmla="*/ 47 w 401"/>
              <a:gd name="T27" fmla="*/ 334 h 374"/>
              <a:gd name="T28" fmla="*/ 51 w 401"/>
              <a:gd name="T29" fmla="*/ 331 h 374"/>
              <a:gd name="T30" fmla="*/ 54 w 401"/>
              <a:gd name="T31" fmla="*/ 328 h 374"/>
              <a:gd name="T32" fmla="*/ 61 w 401"/>
              <a:gd name="T33" fmla="*/ 320 h 374"/>
              <a:gd name="T34" fmla="*/ 70 w 401"/>
              <a:gd name="T35" fmla="*/ 366 h 374"/>
              <a:gd name="T36" fmla="*/ 71 w 401"/>
              <a:gd name="T37" fmla="*/ 374 h 374"/>
              <a:gd name="T38" fmla="*/ 401 w 401"/>
              <a:gd name="T39" fmla="*/ 374 h 374"/>
              <a:gd name="T40" fmla="*/ 401 w 401"/>
              <a:gd name="T41" fmla="*/ 366 h 374"/>
              <a:gd name="T42" fmla="*/ 252 w 401"/>
              <a:gd name="T43" fmla="*/ 6 h 374"/>
              <a:gd name="T44" fmla="*/ 246 w 401"/>
              <a:gd name="T45" fmla="*/ 0 h 374"/>
              <a:gd name="T46" fmla="*/ 13 w 401"/>
              <a:gd name="T47" fmla="*/ 234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1" h="374">
                <a:moveTo>
                  <a:pt x="13" y="234"/>
                </a:moveTo>
                <a:cubicBezTo>
                  <a:pt x="14" y="236"/>
                  <a:pt x="16" y="238"/>
                  <a:pt x="18" y="240"/>
                </a:cubicBezTo>
                <a:cubicBezTo>
                  <a:pt x="28" y="252"/>
                  <a:pt x="37" y="265"/>
                  <a:pt x="44" y="279"/>
                </a:cubicBezTo>
                <a:cubicBezTo>
                  <a:pt x="34" y="278"/>
                  <a:pt x="34" y="278"/>
                  <a:pt x="34" y="278"/>
                </a:cubicBezTo>
                <a:cubicBezTo>
                  <a:pt x="30" y="278"/>
                  <a:pt x="26" y="278"/>
                  <a:pt x="22" y="279"/>
                </a:cubicBezTo>
                <a:cubicBezTo>
                  <a:pt x="21" y="279"/>
                  <a:pt x="20" y="280"/>
                  <a:pt x="19" y="280"/>
                </a:cubicBezTo>
                <a:cubicBezTo>
                  <a:pt x="12" y="283"/>
                  <a:pt x="6" y="289"/>
                  <a:pt x="3" y="297"/>
                </a:cubicBezTo>
                <a:cubicBezTo>
                  <a:pt x="2" y="298"/>
                  <a:pt x="1" y="300"/>
                  <a:pt x="1" y="302"/>
                </a:cubicBezTo>
                <a:cubicBezTo>
                  <a:pt x="0" y="308"/>
                  <a:pt x="0" y="314"/>
                  <a:pt x="3" y="320"/>
                </a:cubicBezTo>
                <a:cubicBezTo>
                  <a:pt x="3" y="320"/>
                  <a:pt x="3" y="320"/>
                  <a:pt x="3" y="320"/>
                </a:cubicBezTo>
                <a:cubicBezTo>
                  <a:pt x="8" y="332"/>
                  <a:pt x="20" y="340"/>
                  <a:pt x="33" y="339"/>
                </a:cubicBezTo>
                <a:cubicBezTo>
                  <a:pt x="34" y="339"/>
                  <a:pt x="35" y="338"/>
                  <a:pt x="36" y="338"/>
                </a:cubicBezTo>
                <a:cubicBezTo>
                  <a:pt x="38" y="338"/>
                  <a:pt x="40" y="337"/>
                  <a:pt x="42" y="336"/>
                </a:cubicBezTo>
                <a:cubicBezTo>
                  <a:pt x="44" y="336"/>
                  <a:pt x="45" y="335"/>
                  <a:pt x="47" y="334"/>
                </a:cubicBezTo>
                <a:cubicBezTo>
                  <a:pt x="48" y="333"/>
                  <a:pt x="50" y="332"/>
                  <a:pt x="51" y="331"/>
                </a:cubicBezTo>
                <a:cubicBezTo>
                  <a:pt x="52" y="330"/>
                  <a:pt x="53" y="329"/>
                  <a:pt x="54" y="328"/>
                </a:cubicBezTo>
                <a:cubicBezTo>
                  <a:pt x="61" y="320"/>
                  <a:pt x="61" y="320"/>
                  <a:pt x="61" y="320"/>
                </a:cubicBezTo>
                <a:cubicBezTo>
                  <a:pt x="66" y="335"/>
                  <a:pt x="69" y="350"/>
                  <a:pt x="70" y="366"/>
                </a:cubicBezTo>
                <a:cubicBezTo>
                  <a:pt x="70" y="369"/>
                  <a:pt x="70" y="371"/>
                  <a:pt x="71" y="374"/>
                </a:cubicBezTo>
                <a:cubicBezTo>
                  <a:pt x="401" y="374"/>
                  <a:pt x="401" y="374"/>
                  <a:pt x="401" y="374"/>
                </a:cubicBezTo>
                <a:cubicBezTo>
                  <a:pt x="401" y="371"/>
                  <a:pt x="401" y="369"/>
                  <a:pt x="401" y="366"/>
                </a:cubicBezTo>
                <a:cubicBezTo>
                  <a:pt x="396" y="236"/>
                  <a:pt x="347" y="107"/>
                  <a:pt x="252" y="6"/>
                </a:cubicBezTo>
                <a:cubicBezTo>
                  <a:pt x="250" y="4"/>
                  <a:pt x="248" y="2"/>
                  <a:pt x="246" y="0"/>
                </a:cubicBezTo>
                <a:lnTo>
                  <a:pt x="13" y="234"/>
                </a:lnTo>
                <a:close/>
              </a:path>
            </a:pathLst>
          </a:custGeom>
          <a:solidFill>
            <a:srgbClr val="EB667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223"/>
          <p:cNvSpPr/>
          <p:nvPr/>
        </p:nvSpPr>
        <p:spPr bwMode="auto">
          <a:xfrm>
            <a:off x="6216651" y="1909763"/>
            <a:ext cx="1179513" cy="1274763"/>
          </a:xfrm>
          <a:custGeom>
            <a:avLst/>
            <a:gdLst>
              <a:gd name="T0" fmla="*/ 0 w 374"/>
              <a:gd name="T1" fmla="*/ 331 h 404"/>
              <a:gd name="T2" fmla="*/ 8 w 374"/>
              <a:gd name="T3" fmla="*/ 331 h 404"/>
              <a:gd name="T4" fmla="*/ 54 w 374"/>
              <a:gd name="T5" fmla="*/ 340 h 404"/>
              <a:gd name="T6" fmla="*/ 46 w 374"/>
              <a:gd name="T7" fmla="*/ 347 h 404"/>
              <a:gd name="T8" fmla="*/ 39 w 374"/>
              <a:gd name="T9" fmla="*/ 356 h 404"/>
              <a:gd name="T10" fmla="*/ 37 w 374"/>
              <a:gd name="T11" fmla="*/ 359 h 404"/>
              <a:gd name="T12" fmla="*/ 37 w 374"/>
              <a:gd name="T13" fmla="*/ 382 h 404"/>
              <a:gd name="T14" fmla="*/ 40 w 374"/>
              <a:gd name="T15" fmla="*/ 388 h 404"/>
              <a:gd name="T16" fmla="*/ 54 w 374"/>
              <a:gd name="T17" fmla="*/ 399 h 404"/>
              <a:gd name="T18" fmla="*/ 54 w 374"/>
              <a:gd name="T19" fmla="*/ 399 h 404"/>
              <a:gd name="T20" fmla="*/ 89 w 374"/>
              <a:gd name="T21" fmla="*/ 390 h 404"/>
              <a:gd name="T22" fmla="*/ 91 w 374"/>
              <a:gd name="T23" fmla="*/ 388 h 404"/>
              <a:gd name="T24" fmla="*/ 94 w 374"/>
              <a:gd name="T25" fmla="*/ 382 h 404"/>
              <a:gd name="T26" fmla="*/ 95 w 374"/>
              <a:gd name="T27" fmla="*/ 377 h 404"/>
              <a:gd name="T28" fmla="*/ 96 w 374"/>
              <a:gd name="T29" fmla="*/ 372 h 404"/>
              <a:gd name="T30" fmla="*/ 96 w 374"/>
              <a:gd name="T31" fmla="*/ 368 h 404"/>
              <a:gd name="T32" fmla="*/ 95 w 374"/>
              <a:gd name="T33" fmla="*/ 357 h 404"/>
              <a:gd name="T34" fmla="*/ 134 w 374"/>
              <a:gd name="T35" fmla="*/ 384 h 404"/>
              <a:gd name="T36" fmla="*/ 140 w 374"/>
              <a:gd name="T37" fmla="*/ 389 h 404"/>
              <a:gd name="T38" fmla="*/ 374 w 374"/>
              <a:gd name="T39" fmla="*/ 155 h 404"/>
              <a:gd name="T40" fmla="*/ 368 w 374"/>
              <a:gd name="T41" fmla="*/ 150 h 404"/>
              <a:gd name="T42" fmla="*/ 8 w 374"/>
              <a:gd name="T43" fmla="*/ 0 h 404"/>
              <a:gd name="T44" fmla="*/ 0 w 374"/>
              <a:gd name="T45" fmla="*/ 0 h 404"/>
              <a:gd name="T46" fmla="*/ 0 w 374"/>
              <a:gd name="T47" fmla="*/ 33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74" h="404">
                <a:moveTo>
                  <a:pt x="0" y="331"/>
                </a:moveTo>
                <a:cubicBezTo>
                  <a:pt x="3" y="331"/>
                  <a:pt x="5" y="331"/>
                  <a:pt x="8" y="331"/>
                </a:cubicBezTo>
                <a:cubicBezTo>
                  <a:pt x="23" y="333"/>
                  <a:pt x="39" y="336"/>
                  <a:pt x="54" y="340"/>
                </a:cubicBezTo>
                <a:cubicBezTo>
                  <a:pt x="46" y="347"/>
                  <a:pt x="46" y="347"/>
                  <a:pt x="46" y="347"/>
                </a:cubicBezTo>
                <a:cubicBezTo>
                  <a:pt x="43" y="350"/>
                  <a:pt x="41" y="352"/>
                  <a:pt x="39" y="356"/>
                </a:cubicBezTo>
                <a:cubicBezTo>
                  <a:pt x="38" y="357"/>
                  <a:pt x="38" y="358"/>
                  <a:pt x="37" y="359"/>
                </a:cubicBezTo>
                <a:cubicBezTo>
                  <a:pt x="34" y="366"/>
                  <a:pt x="34" y="375"/>
                  <a:pt x="37" y="382"/>
                </a:cubicBezTo>
                <a:cubicBezTo>
                  <a:pt x="38" y="384"/>
                  <a:pt x="39" y="386"/>
                  <a:pt x="40" y="388"/>
                </a:cubicBezTo>
                <a:cubicBezTo>
                  <a:pt x="44" y="393"/>
                  <a:pt x="48" y="396"/>
                  <a:pt x="54" y="399"/>
                </a:cubicBezTo>
                <a:cubicBezTo>
                  <a:pt x="54" y="399"/>
                  <a:pt x="54" y="399"/>
                  <a:pt x="54" y="399"/>
                </a:cubicBezTo>
                <a:cubicBezTo>
                  <a:pt x="66" y="404"/>
                  <a:pt x="80" y="400"/>
                  <a:pt x="89" y="390"/>
                </a:cubicBezTo>
                <a:cubicBezTo>
                  <a:pt x="90" y="390"/>
                  <a:pt x="90" y="389"/>
                  <a:pt x="91" y="388"/>
                </a:cubicBezTo>
                <a:cubicBezTo>
                  <a:pt x="92" y="386"/>
                  <a:pt x="93" y="384"/>
                  <a:pt x="94" y="382"/>
                </a:cubicBezTo>
                <a:cubicBezTo>
                  <a:pt x="94" y="381"/>
                  <a:pt x="95" y="379"/>
                  <a:pt x="95" y="377"/>
                </a:cubicBezTo>
                <a:cubicBezTo>
                  <a:pt x="96" y="376"/>
                  <a:pt x="96" y="374"/>
                  <a:pt x="96" y="372"/>
                </a:cubicBezTo>
                <a:cubicBezTo>
                  <a:pt x="96" y="371"/>
                  <a:pt x="96" y="369"/>
                  <a:pt x="96" y="368"/>
                </a:cubicBezTo>
                <a:cubicBezTo>
                  <a:pt x="95" y="357"/>
                  <a:pt x="95" y="357"/>
                  <a:pt x="95" y="357"/>
                </a:cubicBezTo>
                <a:cubicBezTo>
                  <a:pt x="109" y="365"/>
                  <a:pt x="122" y="374"/>
                  <a:pt x="134" y="384"/>
                </a:cubicBezTo>
                <a:cubicBezTo>
                  <a:pt x="136" y="385"/>
                  <a:pt x="138" y="387"/>
                  <a:pt x="140" y="389"/>
                </a:cubicBezTo>
                <a:cubicBezTo>
                  <a:pt x="374" y="155"/>
                  <a:pt x="374" y="155"/>
                  <a:pt x="374" y="155"/>
                </a:cubicBezTo>
                <a:cubicBezTo>
                  <a:pt x="372" y="153"/>
                  <a:pt x="370" y="151"/>
                  <a:pt x="368" y="150"/>
                </a:cubicBezTo>
                <a:cubicBezTo>
                  <a:pt x="273" y="61"/>
                  <a:pt x="147" y="5"/>
                  <a:pt x="8" y="0"/>
                </a:cubicBezTo>
                <a:cubicBezTo>
                  <a:pt x="5" y="0"/>
                  <a:pt x="3" y="0"/>
                  <a:pt x="0" y="0"/>
                </a:cubicBezTo>
                <a:lnTo>
                  <a:pt x="0" y="331"/>
                </a:lnTo>
                <a:close/>
              </a:path>
            </a:pathLst>
          </a:custGeom>
          <a:solidFill>
            <a:srgbClr val="42BD9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Freeform 224"/>
          <p:cNvSpPr/>
          <p:nvPr/>
        </p:nvSpPr>
        <p:spPr bwMode="auto">
          <a:xfrm>
            <a:off x="4770438" y="1906588"/>
            <a:ext cx="1189038" cy="1271588"/>
          </a:xfrm>
          <a:custGeom>
            <a:avLst/>
            <a:gdLst>
              <a:gd name="T0" fmla="*/ 238 w 377"/>
              <a:gd name="T1" fmla="*/ 391 h 403"/>
              <a:gd name="T2" fmla="*/ 243 w 377"/>
              <a:gd name="T3" fmla="*/ 386 h 403"/>
              <a:gd name="T4" fmla="*/ 282 w 377"/>
              <a:gd name="T5" fmla="*/ 359 h 403"/>
              <a:gd name="T6" fmla="*/ 281 w 377"/>
              <a:gd name="T7" fmla="*/ 370 h 403"/>
              <a:gd name="T8" fmla="*/ 283 w 377"/>
              <a:gd name="T9" fmla="*/ 381 h 403"/>
              <a:gd name="T10" fmla="*/ 284 w 377"/>
              <a:gd name="T11" fmla="*/ 384 h 403"/>
              <a:gd name="T12" fmla="*/ 301 w 377"/>
              <a:gd name="T13" fmla="*/ 400 h 403"/>
              <a:gd name="T14" fmla="*/ 307 w 377"/>
              <a:gd name="T15" fmla="*/ 402 h 403"/>
              <a:gd name="T16" fmla="*/ 324 w 377"/>
              <a:gd name="T17" fmla="*/ 400 h 403"/>
              <a:gd name="T18" fmla="*/ 324 w 377"/>
              <a:gd name="T19" fmla="*/ 400 h 403"/>
              <a:gd name="T20" fmla="*/ 342 w 377"/>
              <a:gd name="T21" fmla="*/ 369 h 403"/>
              <a:gd name="T22" fmla="*/ 342 w 377"/>
              <a:gd name="T23" fmla="*/ 366 h 403"/>
              <a:gd name="T24" fmla="*/ 340 w 377"/>
              <a:gd name="T25" fmla="*/ 360 h 403"/>
              <a:gd name="T26" fmla="*/ 337 w 377"/>
              <a:gd name="T27" fmla="*/ 355 h 403"/>
              <a:gd name="T28" fmla="*/ 334 w 377"/>
              <a:gd name="T29" fmla="*/ 351 h 403"/>
              <a:gd name="T30" fmla="*/ 331 w 377"/>
              <a:gd name="T31" fmla="*/ 348 h 403"/>
              <a:gd name="T32" fmla="*/ 323 w 377"/>
              <a:gd name="T33" fmla="*/ 342 h 403"/>
              <a:gd name="T34" fmla="*/ 369 w 377"/>
              <a:gd name="T35" fmla="*/ 332 h 403"/>
              <a:gd name="T36" fmla="*/ 377 w 377"/>
              <a:gd name="T37" fmla="*/ 331 h 403"/>
              <a:gd name="T38" fmla="*/ 371 w 377"/>
              <a:gd name="T39" fmla="*/ 0 h 403"/>
              <a:gd name="T40" fmla="*/ 363 w 377"/>
              <a:gd name="T41" fmla="*/ 1 h 403"/>
              <a:gd name="T42" fmla="*/ 5 w 377"/>
              <a:gd name="T43" fmla="*/ 156 h 403"/>
              <a:gd name="T44" fmla="*/ 0 w 377"/>
              <a:gd name="T45" fmla="*/ 162 h 403"/>
              <a:gd name="T46" fmla="*/ 238 w 377"/>
              <a:gd name="T47" fmla="*/ 391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77" h="403">
                <a:moveTo>
                  <a:pt x="238" y="391"/>
                </a:moveTo>
                <a:cubicBezTo>
                  <a:pt x="240" y="390"/>
                  <a:pt x="242" y="388"/>
                  <a:pt x="243" y="386"/>
                </a:cubicBezTo>
                <a:cubicBezTo>
                  <a:pt x="255" y="376"/>
                  <a:pt x="268" y="367"/>
                  <a:pt x="282" y="359"/>
                </a:cubicBezTo>
                <a:cubicBezTo>
                  <a:pt x="281" y="370"/>
                  <a:pt x="281" y="370"/>
                  <a:pt x="281" y="370"/>
                </a:cubicBezTo>
                <a:cubicBezTo>
                  <a:pt x="281" y="373"/>
                  <a:pt x="282" y="377"/>
                  <a:pt x="283" y="381"/>
                </a:cubicBezTo>
                <a:cubicBezTo>
                  <a:pt x="283" y="382"/>
                  <a:pt x="283" y="383"/>
                  <a:pt x="284" y="384"/>
                </a:cubicBezTo>
                <a:cubicBezTo>
                  <a:pt x="287" y="392"/>
                  <a:pt x="293" y="397"/>
                  <a:pt x="301" y="400"/>
                </a:cubicBezTo>
                <a:cubicBezTo>
                  <a:pt x="303" y="401"/>
                  <a:pt x="305" y="402"/>
                  <a:pt x="307" y="402"/>
                </a:cubicBezTo>
                <a:cubicBezTo>
                  <a:pt x="312" y="403"/>
                  <a:pt x="318" y="402"/>
                  <a:pt x="324" y="400"/>
                </a:cubicBezTo>
                <a:cubicBezTo>
                  <a:pt x="324" y="400"/>
                  <a:pt x="324" y="400"/>
                  <a:pt x="324" y="400"/>
                </a:cubicBezTo>
                <a:cubicBezTo>
                  <a:pt x="336" y="395"/>
                  <a:pt x="344" y="382"/>
                  <a:pt x="342" y="369"/>
                </a:cubicBezTo>
                <a:cubicBezTo>
                  <a:pt x="342" y="368"/>
                  <a:pt x="342" y="367"/>
                  <a:pt x="342" y="366"/>
                </a:cubicBezTo>
                <a:cubicBezTo>
                  <a:pt x="341" y="364"/>
                  <a:pt x="341" y="362"/>
                  <a:pt x="340" y="360"/>
                </a:cubicBezTo>
                <a:cubicBezTo>
                  <a:pt x="339" y="358"/>
                  <a:pt x="338" y="357"/>
                  <a:pt x="337" y="355"/>
                </a:cubicBezTo>
                <a:cubicBezTo>
                  <a:pt x="337" y="354"/>
                  <a:pt x="336" y="353"/>
                  <a:pt x="334" y="351"/>
                </a:cubicBezTo>
                <a:cubicBezTo>
                  <a:pt x="333" y="350"/>
                  <a:pt x="332" y="349"/>
                  <a:pt x="331" y="348"/>
                </a:cubicBezTo>
                <a:cubicBezTo>
                  <a:pt x="323" y="342"/>
                  <a:pt x="323" y="342"/>
                  <a:pt x="323" y="342"/>
                </a:cubicBezTo>
                <a:cubicBezTo>
                  <a:pt x="338" y="337"/>
                  <a:pt x="353" y="333"/>
                  <a:pt x="369" y="332"/>
                </a:cubicBezTo>
                <a:cubicBezTo>
                  <a:pt x="372" y="331"/>
                  <a:pt x="374" y="331"/>
                  <a:pt x="377" y="331"/>
                </a:cubicBezTo>
                <a:cubicBezTo>
                  <a:pt x="371" y="0"/>
                  <a:pt x="371" y="0"/>
                  <a:pt x="371" y="0"/>
                </a:cubicBezTo>
                <a:cubicBezTo>
                  <a:pt x="368" y="1"/>
                  <a:pt x="366" y="1"/>
                  <a:pt x="363" y="1"/>
                </a:cubicBezTo>
                <a:cubicBezTo>
                  <a:pt x="233" y="8"/>
                  <a:pt x="106" y="60"/>
                  <a:pt x="5" y="156"/>
                </a:cubicBezTo>
                <a:cubicBezTo>
                  <a:pt x="4" y="158"/>
                  <a:pt x="2" y="160"/>
                  <a:pt x="0" y="162"/>
                </a:cubicBezTo>
                <a:lnTo>
                  <a:pt x="238" y="391"/>
                </a:lnTo>
                <a:close/>
              </a:path>
            </a:pathLst>
          </a:custGeom>
          <a:solidFill>
            <a:srgbClr val="EB667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0" name="Group 1"/>
          <p:cNvGrpSpPr/>
          <p:nvPr/>
        </p:nvGrpSpPr>
        <p:grpSpPr>
          <a:xfrm>
            <a:off x="5281613" y="3052763"/>
            <a:ext cx="1622425" cy="1622425"/>
            <a:chOff x="5281613" y="3052763"/>
            <a:chExt cx="1622425" cy="1622425"/>
          </a:xfrm>
        </p:grpSpPr>
        <p:sp>
          <p:nvSpPr>
            <p:cNvPr id="11" name="Freeform 225"/>
            <p:cNvSpPr/>
            <p:nvPr/>
          </p:nvSpPr>
          <p:spPr bwMode="auto">
            <a:xfrm>
              <a:off x="5281613" y="3052763"/>
              <a:ext cx="1622425" cy="1622425"/>
            </a:xfrm>
            <a:custGeom>
              <a:avLst/>
              <a:gdLst>
                <a:gd name="T0" fmla="*/ 378 w 514"/>
                <a:gd name="T1" fmla="*/ 432 h 514"/>
                <a:gd name="T2" fmla="*/ 330 w 514"/>
                <a:gd name="T3" fmla="*/ 432 h 514"/>
                <a:gd name="T4" fmla="*/ 291 w 514"/>
                <a:gd name="T5" fmla="*/ 494 h 514"/>
                <a:gd name="T6" fmla="*/ 295 w 514"/>
                <a:gd name="T7" fmla="*/ 511 h 514"/>
                <a:gd name="T8" fmla="*/ 257 w 514"/>
                <a:gd name="T9" fmla="*/ 514 h 514"/>
                <a:gd name="T10" fmla="*/ 257 w 514"/>
                <a:gd name="T11" fmla="*/ 514 h 514"/>
                <a:gd name="T12" fmla="*/ 220 w 514"/>
                <a:gd name="T13" fmla="*/ 511 h 514"/>
                <a:gd name="T14" fmla="*/ 219 w 514"/>
                <a:gd name="T15" fmla="*/ 465 h 514"/>
                <a:gd name="T16" fmla="*/ 185 w 514"/>
                <a:gd name="T17" fmla="*/ 432 h 514"/>
                <a:gd name="T18" fmla="*/ 137 w 514"/>
                <a:gd name="T19" fmla="*/ 432 h 514"/>
                <a:gd name="T20" fmla="*/ 113 w 514"/>
                <a:gd name="T21" fmla="*/ 449 h 514"/>
                <a:gd name="T22" fmla="*/ 104 w 514"/>
                <a:gd name="T23" fmla="*/ 463 h 514"/>
                <a:gd name="T24" fmla="*/ 75 w 514"/>
                <a:gd name="T25" fmla="*/ 439 h 514"/>
                <a:gd name="T26" fmla="*/ 75 w 514"/>
                <a:gd name="T27" fmla="*/ 439 h 514"/>
                <a:gd name="T28" fmla="*/ 51 w 514"/>
                <a:gd name="T29" fmla="*/ 410 h 514"/>
                <a:gd name="T30" fmla="*/ 83 w 514"/>
                <a:gd name="T31" fmla="*/ 377 h 514"/>
                <a:gd name="T32" fmla="*/ 83 w 514"/>
                <a:gd name="T33" fmla="*/ 329 h 514"/>
                <a:gd name="T34" fmla="*/ 20 w 514"/>
                <a:gd name="T35" fmla="*/ 291 h 514"/>
                <a:gd name="T36" fmla="*/ 3 w 514"/>
                <a:gd name="T37" fmla="*/ 294 h 514"/>
                <a:gd name="T38" fmla="*/ 0 w 514"/>
                <a:gd name="T39" fmla="*/ 257 h 514"/>
                <a:gd name="T40" fmla="*/ 0 w 514"/>
                <a:gd name="T41" fmla="*/ 257 h 514"/>
                <a:gd name="T42" fmla="*/ 3 w 514"/>
                <a:gd name="T43" fmla="*/ 219 h 514"/>
                <a:gd name="T44" fmla="*/ 49 w 514"/>
                <a:gd name="T45" fmla="*/ 219 h 514"/>
                <a:gd name="T46" fmla="*/ 83 w 514"/>
                <a:gd name="T47" fmla="*/ 185 h 514"/>
                <a:gd name="T48" fmla="*/ 65 w 514"/>
                <a:gd name="T49" fmla="*/ 113 h 514"/>
                <a:gd name="T50" fmla="*/ 51 w 514"/>
                <a:gd name="T51" fmla="*/ 104 h 514"/>
                <a:gd name="T52" fmla="*/ 75 w 514"/>
                <a:gd name="T53" fmla="*/ 75 h 514"/>
                <a:gd name="T54" fmla="*/ 75 w 514"/>
                <a:gd name="T55" fmla="*/ 75 h 514"/>
                <a:gd name="T56" fmla="*/ 104 w 514"/>
                <a:gd name="T57" fmla="*/ 50 h 514"/>
                <a:gd name="T58" fmla="*/ 137 w 514"/>
                <a:gd name="T59" fmla="*/ 82 h 514"/>
                <a:gd name="T60" fmla="*/ 149 w 514"/>
                <a:gd name="T61" fmla="*/ 86 h 514"/>
                <a:gd name="T62" fmla="*/ 185 w 514"/>
                <a:gd name="T63" fmla="*/ 82 h 514"/>
                <a:gd name="T64" fmla="*/ 185 w 514"/>
                <a:gd name="T65" fmla="*/ 82 h 514"/>
                <a:gd name="T66" fmla="*/ 223 w 514"/>
                <a:gd name="T67" fmla="*/ 19 h 514"/>
                <a:gd name="T68" fmla="*/ 222 w 514"/>
                <a:gd name="T69" fmla="*/ 13 h 514"/>
                <a:gd name="T70" fmla="*/ 220 w 514"/>
                <a:gd name="T71" fmla="*/ 2 h 514"/>
                <a:gd name="T72" fmla="*/ 257 w 514"/>
                <a:gd name="T73" fmla="*/ 0 h 514"/>
                <a:gd name="T74" fmla="*/ 257 w 514"/>
                <a:gd name="T75" fmla="*/ 0 h 514"/>
                <a:gd name="T76" fmla="*/ 295 w 514"/>
                <a:gd name="T77" fmla="*/ 2 h 514"/>
                <a:gd name="T78" fmla="*/ 296 w 514"/>
                <a:gd name="T79" fmla="*/ 48 h 514"/>
                <a:gd name="T80" fmla="*/ 330 w 514"/>
                <a:gd name="T81" fmla="*/ 82 h 514"/>
                <a:gd name="T82" fmla="*/ 378 w 514"/>
                <a:gd name="T83" fmla="*/ 82 h 514"/>
                <a:gd name="T84" fmla="*/ 378 w 514"/>
                <a:gd name="T85" fmla="*/ 82 h 514"/>
                <a:gd name="T86" fmla="*/ 401 w 514"/>
                <a:gd name="T87" fmla="*/ 65 h 514"/>
                <a:gd name="T88" fmla="*/ 411 w 514"/>
                <a:gd name="T89" fmla="*/ 50 h 514"/>
                <a:gd name="T90" fmla="*/ 439 w 514"/>
                <a:gd name="T91" fmla="*/ 75 h 514"/>
                <a:gd name="T92" fmla="*/ 439 w 514"/>
                <a:gd name="T93" fmla="*/ 75 h 514"/>
                <a:gd name="T94" fmla="*/ 464 w 514"/>
                <a:gd name="T95" fmla="*/ 104 h 514"/>
                <a:gd name="T96" fmla="*/ 432 w 514"/>
                <a:gd name="T97" fmla="*/ 137 h 514"/>
                <a:gd name="T98" fmla="*/ 432 w 514"/>
                <a:gd name="T99" fmla="*/ 185 h 514"/>
                <a:gd name="T100" fmla="*/ 495 w 514"/>
                <a:gd name="T101" fmla="*/ 223 h 514"/>
                <a:gd name="T102" fmla="*/ 512 w 514"/>
                <a:gd name="T103" fmla="*/ 219 h 514"/>
                <a:gd name="T104" fmla="*/ 514 w 514"/>
                <a:gd name="T105" fmla="*/ 257 h 514"/>
                <a:gd name="T106" fmla="*/ 514 w 514"/>
                <a:gd name="T107" fmla="*/ 257 h 514"/>
                <a:gd name="T108" fmla="*/ 512 w 514"/>
                <a:gd name="T109" fmla="*/ 294 h 514"/>
                <a:gd name="T110" fmla="*/ 466 w 514"/>
                <a:gd name="T111" fmla="*/ 295 h 514"/>
                <a:gd name="T112" fmla="*/ 432 w 514"/>
                <a:gd name="T113" fmla="*/ 329 h 514"/>
                <a:gd name="T114" fmla="*/ 449 w 514"/>
                <a:gd name="T115" fmla="*/ 401 h 514"/>
                <a:gd name="T116" fmla="*/ 464 w 514"/>
                <a:gd name="T117" fmla="*/ 410 h 514"/>
                <a:gd name="T118" fmla="*/ 439 w 514"/>
                <a:gd name="T119" fmla="*/ 439 h 514"/>
                <a:gd name="T120" fmla="*/ 439 w 514"/>
                <a:gd name="T121" fmla="*/ 439 h 514"/>
                <a:gd name="T122" fmla="*/ 411 w 514"/>
                <a:gd name="T123" fmla="*/ 463 h 514"/>
                <a:gd name="T124" fmla="*/ 378 w 514"/>
                <a:gd name="T125" fmla="*/ 432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14" h="514">
                  <a:moveTo>
                    <a:pt x="378" y="432"/>
                  </a:moveTo>
                  <a:cubicBezTo>
                    <a:pt x="362" y="425"/>
                    <a:pt x="345" y="425"/>
                    <a:pt x="330" y="432"/>
                  </a:cubicBezTo>
                  <a:cubicBezTo>
                    <a:pt x="304" y="442"/>
                    <a:pt x="289" y="467"/>
                    <a:pt x="291" y="494"/>
                  </a:cubicBezTo>
                  <a:cubicBezTo>
                    <a:pt x="292" y="500"/>
                    <a:pt x="293" y="506"/>
                    <a:pt x="295" y="511"/>
                  </a:cubicBezTo>
                  <a:cubicBezTo>
                    <a:pt x="282" y="513"/>
                    <a:pt x="270" y="514"/>
                    <a:pt x="257" y="514"/>
                  </a:cubicBezTo>
                  <a:cubicBezTo>
                    <a:pt x="257" y="514"/>
                    <a:pt x="257" y="514"/>
                    <a:pt x="257" y="514"/>
                  </a:cubicBezTo>
                  <a:cubicBezTo>
                    <a:pt x="245" y="514"/>
                    <a:pt x="232" y="513"/>
                    <a:pt x="220" y="511"/>
                  </a:cubicBezTo>
                  <a:cubicBezTo>
                    <a:pt x="225" y="496"/>
                    <a:pt x="225" y="480"/>
                    <a:pt x="219" y="465"/>
                  </a:cubicBezTo>
                  <a:cubicBezTo>
                    <a:pt x="212" y="450"/>
                    <a:pt x="200" y="438"/>
                    <a:pt x="185" y="432"/>
                  </a:cubicBezTo>
                  <a:cubicBezTo>
                    <a:pt x="169" y="425"/>
                    <a:pt x="152" y="425"/>
                    <a:pt x="137" y="432"/>
                  </a:cubicBezTo>
                  <a:cubicBezTo>
                    <a:pt x="128" y="435"/>
                    <a:pt x="120" y="441"/>
                    <a:pt x="113" y="449"/>
                  </a:cubicBezTo>
                  <a:cubicBezTo>
                    <a:pt x="109" y="453"/>
                    <a:pt x="106" y="458"/>
                    <a:pt x="104" y="463"/>
                  </a:cubicBezTo>
                  <a:cubicBezTo>
                    <a:pt x="94" y="456"/>
                    <a:pt x="84" y="448"/>
                    <a:pt x="75" y="439"/>
                  </a:cubicBezTo>
                  <a:cubicBezTo>
                    <a:pt x="75" y="439"/>
                    <a:pt x="75" y="439"/>
                    <a:pt x="75" y="439"/>
                  </a:cubicBezTo>
                  <a:cubicBezTo>
                    <a:pt x="66" y="430"/>
                    <a:pt x="58" y="420"/>
                    <a:pt x="51" y="410"/>
                  </a:cubicBezTo>
                  <a:cubicBezTo>
                    <a:pt x="65" y="404"/>
                    <a:pt x="76" y="392"/>
                    <a:pt x="83" y="377"/>
                  </a:cubicBezTo>
                  <a:cubicBezTo>
                    <a:pt x="89" y="362"/>
                    <a:pt x="89" y="345"/>
                    <a:pt x="83" y="329"/>
                  </a:cubicBezTo>
                  <a:cubicBezTo>
                    <a:pt x="72" y="304"/>
                    <a:pt x="47" y="289"/>
                    <a:pt x="20" y="291"/>
                  </a:cubicBezTo>
                  <a:cubicBezTo>
                    <a:pt x="14" y="291"/>
                    <a:pt x="8" y="292"/>
                    <a:pt x="3" y="294"/>
                  </a:cubicBezTo>
                  <a:cubicBezTo>
                    <a:pt x="1" y="282"/>
                    <a:pt x="0" y="270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44"/>
                    <a:pt x="1" y="232"/>
                    <a:pt x="3" y="219"/>
                  </a:cubicBezTo>
                  <a:cubicBezTo>
                    <a:pt x="18" y="225"/>
                    <a:pt x="34" y="225"/>
                    <a:pt x="49" y="219"/>
                  </a:cubicBezTo>
                  <a:cubicBezTo>
                    <a:pt x="64" y="212"/>
                    <a:pt x="76" y="200"/>
                    <a:pt x="83" y="185"/>
                  </a:cubicBezTo>
                  <a:cubicBezTo>
                    <a:pt x="93" y="159"/>
                    <a:pt x="86" y="131"/>
                    <a:pt x="65" y="113"/>
                  </a:cubicBezTo>
                  <a:cubicBezTo>
                    <a:pt x="61" y="109"/>
                    <a:pt x="56" y="106"/>
                    <a:pt x="51" y="104"/>
                  </a:cubicBezTo>
                  <a:cubicBezTo>
                    <a:pt x="58" y="93"/>
                    <a:pt x="66" y="84"/>
                    <a:pt x="75" y="75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84" y="66"/>
                    <a:pt x="94" y="58"/>
                    <a:pt x="104" y="50"/>
                  </a:cubicBezTo>
                  <a:cubicBezTo>
                    <a:pt x="110" y="65"/>
                    <a:pt x="122" y="76"/>
                    <a:pt x="137" y="82"/>
                  </a:cubicBezTo>
                  <a:cubicBezTo>
                    <a:pt x="141" y="84"/>
                    <a:pt x="145" y="85"/>
                    <a:pt x="149" y="86"/>
                  </a:cubicBezTo>
                  <a:cubicBezTo>
                    <a:pt x="161" y="88"/>
                    <a:pt x="173" y="87"/>
                    <a:pt x="185" y="82"/>
                  </a:cubicBezTo>
                  <a:cubicBezTo>
                    <a:pt x="185" y="82"/>
                    <a:pt x="185" y="82"/>
                    <a:pt x="185" y="82"/>
                  </a:cubicBezTo>
                  <a:cubicBezTo>
                    <a:pt x="210" y="72"/>
                    <a:pt x="226" y="47"/>
                    <a:pt x="223" y="19"/>
                  </a:cubicBezTo>
                  <a:cubicBezTo>
                    <a:pt x="223" y="17"/>
                    <a:pt x="223" y="15"/>
                    <a:pt x="222" y="13"/>
                  </a:cubicBezTo>
                  <a:cubicBezTo>
                    <a:pt x="222" y="9"/>
                    <a:pt x="221" y="6"/>
                    <a:pt x="220" y="2"/>
                  </a:cubicBezTo>
                  <a:cubicBezTo>
                    <a:pt x="232" y="1"/>
                    <a:pt x="245" y="0"/>
                    <a:pt x="257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70" y="0"/>
                    <a:pt x="282" y="1"/>
                    <a:pt x="295" y="2"/>
                  </a:cubicBezTo>
                  <a:cubicBezTo>
                    <a:pt x="289" y="17"/>
                    <a:pt x="289" y="34"/>
                    <a:pt x="296" y="48"/>
                  </a:cubicBezTo>
                  <a:cubicBezTo>
                    <a:pt x="302" y="64"/>
                    <a:pt x="314" y="76"/>
                    <a:pt x="330" y="82"/>
                  </a:cubicBezTo>
                  <a:cubicBezTo>
                    <a:pt x="345" y="89"/>
                    <a:pt x="362" y="89"/>
                    <a:pt x="378" y="82"/>
                  </a:cubicBezTo>
                  <a:cubicBezTo>
                    <a:pt x="378" y="82"/>
                    <a:pt x="378" y="82"/>
                    <a:pt x="378" y="82"/>
                  </a:cubicBezTo>
                  <a:cubicBezTo>
                    <a:pt x="387" y="79"/>
                    <a:pt x="395" y="73"/>
                    <a:pt x="401" y="65"/>
                  </a:cubicBezTo>
                  <a:cubicBezTo>
                    <a:pt x="405" y="61"/>
                    <a:pt x="408" y="56"/>
                    <a:pt x="411" y="50"/>
                  </a:cubicBezTo>
                  <a:cubicBezTo>
                    <a:pt x="421" y="58"/>
                    <a:pt x="430" y="66"/>
                    <a:pt x="439" y="75"/>
                  </a:cubicBezTo>
                  <a:cubicBezTo>
                    <a:pt x="439" y="75"/>
                    <a:pt x="439" y="75"/>
                    <a:pt x="439" y="75"/>
                  </a:cubicBezTo>
                  <a:cubicBezTo>
                    <a:pt x="448" y="84"/>
                    <a:pt x="456" y="93"/>
                    <a:pt x="464" y="104"/>
                  </a:cubicBezTo>
                  <a:cubicBezTo>
                    <a:pt x="449" y="110"/>
                    <a:pt x="438" y="122"/>
                    <a:pt x="432" y="137"/>
                  </a:cubicBezTo>
                  <a:cubicBezTo>
                    <a:pt x="425" y="152"/>
                    <a:pt x="425" y="169"/>
                    <a:pt x="432" y="185"/>
                  </a:cubicBezTo>
                  <a:cubicBezTo>
                    <a:pt x="442" y="210"/>
                    <a:pt x="468" y="225"/>
                    <a:pt x="495" y="223"/>
                  </a:cubicBezTo>
                  <a:cubicBezTo>
                    <a:pt x="501" y="223"/>
                    <a:pt x="506" y="221"/>
                    <a:pt x="512" y="219"/>
                  </a:cubicBezTo>
                  <a:cubicBezTo>
                    <a:pt x="514" y="232"/>
                    <a:pt x="514" y="244"/>
                    <a:pt x="514" y="257"/>
                  </a:cubicBezTo>
                  <a:cubicBezTo>
                    <a:pt x="514" y="257"/>
                    <a:pt x="514" y="257"/>
                    <a:pt x="514" y="257"/>
                  </a:cubicBezTo>
                  <a:cubicBezTo>
                    <a:pt x="514" y="270"/>
                    <a:pt x="514" y="282"/>
                    <a:pt x="512" y="294"/>
                  </a:cubicBezTo>
                  <a:cubicBezTo>
                    <a:pt x="497" y="289"/>
                    <a:pt x="481" y="289"/>
                    <a:pt x="466" y="295"/>
                  </a:cubicBezTo>
                  <a:cubicBezTo>
                    <a:pt x="450" y="302"/>
                    <a:pt x="438" y="314"/>
                    <a:pt x="432" y="329"/>
                  </a:cubicBezTo>
                  <a:cubicBezTo>
                    <a:pt x="421" y="354"/>
                    <a:pt x="428" y="383"/>
                    <a:pt x="449" y="401"/>
                  </a:cubicBezTo>
                  <a:cubicBezTo>
                    <a:pt x="454" y="405"/>
                    <a:pt x="458" y="408"/>
                    <a:pt x="464" y="410"/>
                  </a:cubicBezTo>
                  <a:cubicBezTo>
                    <a:pt x="456" y="420"/>
                    <a:pt x="448" y="430"/>
                    <a:pt x="439" y="439"/>
                  </a:cubicBezTo>
                  <a:cubicBezTo>
                    <a:pt x="439" y="439"/>
                    <a:pt x="439" y="439"/>
                    <a:pt x="439" y="439"/>
                  </a:cubicBezTo>
                  <a:cubicBezTo>
                    <a:pt x="430" y="448"/>
                    <a:pt x="421" y="456"/>
                    <a:pt x="411" y="463"/>
                  </a:cubicBezTo>
                  <a:cubicBezTo>
                    <a:pt x="404" y="449"/>
                    <a:pt x="392" y="438"/>
                    <a:pt x="378" y="432"/>
                  </a:cubicBezTo>
                  <a:close/>
                </a:path>
              </a:pathLst>
            </a:custGeom>
            <a:solidFill>
              <a:srgbClr val="1A3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226"/>
            <p:cNvSpPr/>
            <p:nvPr/>
          </p:nvSpPr>
          <p:spPr bwMode="auto">
            <a:xfrm>
              <a:off x="5697538" y="3665538"/>
              <a:ext cx="209550" cy="396875"/>
            </a:xfrm>
            <a:custGeom>
              <a:avLst/>
              <a:gdLst>
                <a:gd name="T0" fmla="*/ 0 w 66"/>
                <a:gd name="T1" fmla="*/ 121 h 126"/>
                <a:gd name="T2" fmla="*/ 0 w 66"/>
                <a:gd name="T3" fmla="*/ 82 h 126"/>
                <a:gd name="T4" fmla="*/ 22 w 66"/>
                <a:gd name="T5" fmla="*/ 96 h 126"/>
                <a:gd name="T6" fmla="*/ 29 w 66"/>
                <a:gd name="T7" fmla="*/ 94 h 126"/>
                <a:gd name="T8" fmla="*/ 32 w 66"/>
                <a:gd name="T9" fmla="*/ 88 h 126"/>
                <a:gd name="T10" fmla="*/ 26 w 66"/>
                <a:gd name="T11" fmla="*/ 78 h 126"/>
                <a:gd name="T12" fmla="*/ 20 w 66"/>
                <a:gd name="T13" fmla="*/ 74 h 126"/>
                <a:gd name="T14" fmla="*/ 11 w 66"/>
                <a:gd name="T15" fmla="*/ 66 h 126"/>
                <a:gd name="T16" fmla="*/ 4 w 66"/>
                <a:gd name="T17" fmla="*/ 58 h 126"/>
                <a:gd name="T18" fmla="*/ 1 w 66"/>
                <a:gd name="T19" fmla="*/ 49 h 126"/>
                <a:gd name="T20" fmla="*/ 0 w 66"/>
                <a:gd name="T21" fmla="*/ 40 h 126"/>
                <a:gd name="T22" fmla="*/ 4 w 66"/>
                <a:gd name="T23" fmla="*/ 22 h 126"/>
                <a:gd name="T24" fmla="*/ 9 w 66"/>
                <a:gd name="T25" fmla="*/ 14 h 126"/>
                <a:gd name="T26" fmla="*/ 15 w 66"/>
                <a:gd name="T27" fmla="*/ 8 h 126"/>
                <a:gd name="T28" fmla="*/ 38 w 66"/>
                <a:gd name="T29" fmla="*/ 0 h 126"/>
                <a:gd name="T30" fmla="*/ 63 w 66"/>
                <a:gd name="T31" fmla="*/ 6 h 126"/>
                <a:gd name="T32" fmla="*/ 63 w 66"/>
                <a:gd name="T33" fmla="*/ 44 h 126"/>
                <a:gd name="T34" fmla="*/ 53 w 66"/>
                <a:gd name="T35" fmla="*/ 34 h 126"/>
                <a:gd name="T36" fmla="*/ 43 w 66"/>
                <a:gd name="T37" fmla="*/ 30 h 126"/>
                <a:gd name="T38" fmla="*/ 36 w 66"/>
                <a:gd name="T39" fmla="*/ 32 h 126"/>
                <a:gd name="T40" fmla="*/ 34 w 66"/>
                <a:gd name="T41" fmla="*/ 37 h 126"/>
                <a:gd name="T42" fmla="*/ 41 w 66"/>
                <a:gd name="T43" fmla="*/ 47 h 126"/>
                <a:gd name="T44" fmla="*/ 46 w 66"/>
                <a:gd name="T45" fmla="*/ 51 h 126"/>
                <a:gd name="T46" fmla="*/ 62 w 66"/>
                <a:gd name="T47" fmla="*/ 66 h 126"/>
                <a:gd name="T48" fmla="*/ 66 w 66"/>
                <a:gd name="T49" fmla="*/ 85 h 126"/>
                <a:gd name="T50" fmla="*/ 55 w 66"/>
                <a:gd name="T51" fmla="*/ 114 h 126"/>
                <a:gd name="T52" fmla="*/ 26 w 66"/>
                <a:gd name="T53" fmla="*/ 126 h 126"/>
                <a:gd name="T54" fmla="*/ 0 w 66"/>
                <a:gd name="T55" fmla="*/ 12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6" h="126">
                  <a:moveTo>
                    <a:pt x="0" y="121"/>
                  </a:moveTo>
                  <a:cubicBezTo>
                    <a:pt x="0" y="82"/>
                    <a:pt x="0" y="82"/>
                    <a:pt x="0" y="82"/>
                  </a:cubicBezTo>
                  <a:cubicBezTo>
                    <a:pt x="7" y="91"/>
                    <a:pt x="14" y="96"/>
                    <a:pt x="22" y="96"/>
                  </a:cubicBezTo>
                  <a:cubicBezTo>
                    <a:pt x="25" y="96"/>
                    <a:pt x="27" y="95"/>
                    <a:pt x="29" y="94"/>
                  </a:cubicBezTo>
                  <a:cubicBezTo>
                    <a:pt x="31" y="92"/>
                    <a:pt x="32" y="90"/>
                    <a:pt x="32" y="88"/>
                  </a:cubicBezTo>
                  <a:cubicBezTo>
                    <a:pt x="32" y="85"/>
                    <a:pt x="30" y="82"/>
                    <a:pt x="26" y="78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17" y="72"/>
                    <a:pt x="14" y="69"/>
                    <a:pt x="11" y="66"/>
                  </a:cubicBezTo>
                  <a:cubicBezTo>
                    <a:pt x="8" y="64"/>
                    <a:pt x="6" y="61"/>
                    <a:pt x="4" y="58"/>
                  </a:cubicBezTo>
                  <a:cubicBezTo>
                    <a:pt x="3" y="55"/>
                    <a:pt x="2" y="52"/>
                    <a:pt x="1" y="49"/>
                  </a:cubicBezTo>
                  <a:cubicBezTo>
                    <a:pt x="0" y="46"/>
                    <a:pt x="0" y="43"/>
                    <a:pt x="0" y="40"/>
                  </a:cubicBezTo>
                  <a:cubicBezTo>
                    <a:pt x="0" y="34"/>
                    <a:pt x="1" y="28"/>
                    <a:pt x="4" y="22"/>
                  </a:cubicBezTo>
                  <a:cubicBezTo>
                    <a:pt x="5" y="19"/>
                    <a:pt x="7" y="16"/>
                    <a:pt x="9" y="14"/>
                  </a:cubicBezTo>
                  <a:cubicBezTo>
                    <a:pt x="10" y="12"/>
                    <a:pt x="12" y="9"/>
                    <a:pt x="15" y="8"/>
                  </a:cubicBezTo>
                  <a:cubicBezTo>
                    <a:pt x="21" y="2"/>
                    <a:pt x="29" y="0"/>
                    <a:pt x="38" y="0"/>
                  </a:cubicBezTo>
                  <a:cubicBezTo>
                    <a:pt x="46" y="0"/>
                    <a:pt x="55" y="2"/>
                    <a:pt x="63" y="6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0" y="40"/>
                    <a:pt x="57" y="36"/>
                    <a:pt x="53" y="34"/>
                  </a:cubicBezTo>
                  <a:cubicBezTo>
                    <a:pt x="50" y="31"/>
                    <a:pt x="46" y="30"/>
                    <a:pt x="43" y="30"/>
                  </a:cubicBezTo>
                  <a:cubicBezTo>
                    <a:pt x="40" y="30"/>
                    <a:pt x="38" y="31"/>
                    <a:pt x="36" y="32"/>
                  </a:cubicBezTo>
                  <a:cubicBezTo>
                    <a:pt x="35" y="34"/>
                    <a:pt x="34" y="35"/>
                    <a:pt x="34" y="37"/>
                  </a:cubicBezTo>
                  <a:cubicBezTo>
                    <a:pt x="34" y="41"/>
                    <a:pt x="36" y="44"/>
                    <a:pt x="41" y="47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53" y="56"/>
                    <a:pt x="58" y="61"/>
                    <a:pt x="62" y="66"/>
                  </a:cubicBezTo>
                  <a:cubicBezTo>
                    <a:pt x="65" y="72"/>
                    <a:pt x="66" y="78"/>
                    <a:pt x="66" y="85"/>
                  </a:cubicBezTo>
                  <a:cubicBezTo>
                    <a:pt x="66" y="97"/>
                    <a:pt x="62" y="107"/>
                    <a:pt x="55" y="114"/>
                  </a:cubicBezTo>
                  <a:cubicBezTo>
                    <a:pt x="47" y="122"/>
                    <a:pt x="38" y="126"/>
                    <a:pt x="26" y="126"/>
                  </a:cubicBezTo>
                  <a:cubicBezTo>
                    <a:pt x="18" y="126"/>
                    <a:pt x="9" y="124"/>
                    <a:pt x="0" y="1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227"/>
            <p:cNvSpPr/>
            <p:nvPr/>
          </p:nvSpPr>
          <p:spPr bwMode="auto">
            <a:xfrm>
              <a:off x="5949951" y="3665538"/>
              <a:ext cx="200025" cy="396875"/>
            </a:xfrm>
            <a:custGeom>
              <a:avLst/>
              <a:gdLst>
                <a:gd name="T0" fmla="*/ 0 w 126"/>
                <a:gd name="T1" fmla="*/ 250 h 250"/>
                <a:gd name="T2" fmla="*/ 0 w 126"/>
                <a:gd name="T3" fmla="*/ 0 h 250"/>
                <a:gd name="T4" fmla="*/ 126 w 126"/>
                <a:gd name="T5" fmla="*/ 0 h 250"/>
                <a:gd name="T6" fmla="*/ 126 w 126"/>
                <a:gd name="T7" fmla="*/ 59 h 250"/>
                <a:gd name="T8" fmla="*/ 68 w 126"/>
                <a:gd name="T9" fmla="*/ 59 h 250"/>
                <a:gd name="T10" fmla="*/ 68 w 126"/>
                <a:gd name="T11" fmla="*/ 91 h 250"/>
                <a:gd name="T12" fmla="*/ 120 w 126"/>
                <a:gd name="T13" fmla="*/ 91 h 250"/>
                <a:gd name="T14" fmla="*/ 120 w 126"/>
                <a:gd name="T15" fmla="*/ 151 h 250"/>
                <a:gd name="T16" fmla="*/ 68 w 126"/>
                <a:gd name="T17" fmla="*/ 151 h 250"/>
                <a:gd name="T18" fmla="*/ 68 w 126"/>
                <a:gd name="T19" fmla="*/ 191 h 250"/>
                <a:gd name="T20" fmla="*/ 126 w 126"/>
                <a:gd name="T21" fmla="*/ 191 h 250"/>
                <a:gd name="T22" fmla="*/ 126 w 126"/>
                <a:gd name="T23" fmla="*/ 250 h 250"/>
                <a:gd name="T24" fmla="*/ 0 w 126"/>
                <a:gd name="T25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6" h="250">
                  <a:moveTo>
                    <a:pt x="0" y="250"/>
                  </a:moveTo>
                  <a:lnTo>
                    <a:pt x="0" y="0"/>
                  </a:lnTo>
                  <a:lnTo>
                    <a:pt x="126" y="0"/>
                  </a:lnTo>
                  <a:lnTo>
                    <a:pt x="126" y="59"/>
                  </a:lnTo>
                  <a:lnTo>
                    <a:pt x="68" y="59"/>
                  </a:lnTo>
                  <a:lnTo>
                    <a:pt x="68" y="91"/>
                  </a:lnTo>
                  <a:lnTo>
                    <a:pt x="120" y="91"/>
                  </a:lnTo>
                  <a:lnTo>
                    <a:pt x="120" y="151"/>
                  </a:lnTo>
                  <a:lnTo>
                    <a:pt x="68" y="151"/>
                  </a:lnTo>
                  <a:lnTo>
                    <a:pt x="68" y="191"/>
                  </a:lnTo>
                  <a:lnTo>
                    <a:pt x="126" y="191"/>
                  </a:lnTo>
                  <a:lnTo>
                    <a:pt x="126" y="250"/>
                  </a:lnTo>
                  <a:lnTo>
                    <a:pt x="0" y="2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228"/>
            <p:cNvSpPr>
              <a:spLocks noEditPoints="1"/>
            </p:cNvSpPr>
            <p:nvPr/>
          </p:nvSpPr>
          <p:spPr bwMode="auto">
            <a:xfrm>
              <a:off x="6188076" y="3665538"/>
              <a:ext cx="303213" cy="396875"/>
            </a:xfrm>
            <a:custGeom>
              <a:avLst/>
              <a:gdLst>
                <a:gd name="T0" fmla="*/ 96 w 96"/>
                <a:gd name="T1" fmla="*/ 63 h 126"/>
                <a:gd name="T2" fmla="*/ 83 w 96"/>
                <a:gd name="T3" fmla="*/ 109 h 126"/>
                <a:gd name="T4" fmla="*/ 48 w 96"/>
                <a:gd name="T5" fmla="*/ 126 h 126"/>
                <a:gd name="T6" fmla="*/ 16 w 96"/>
                <a:gd name="T7" fmla="*/ 113 h 126"/>
                <a:gd name="T8" fmla="*/ 0 w 96"/>
                <a:gd name="T9" fmla="*/ 62 h 126"/>
                <a:gd name="T10" fmla="*/ 17 w 96"/>
                <a:gd name="T11" fmla="*/ 12 h 126"/>
                <a:gd name="T12" fmla="*/ 48 w 96"/>
                <a:gd name="T13" fmla="*/ 0 h 126"/>
                <a:gd name="T14" fmla="*/ 83 w 96"/>
                <a:gd name="T15" fmla="*/ 17 h 126"/>
                <a:gd name="T16" fmla="*/ 96 w 96"/>
                <a:gd name="T17" fmla="*/ 63 h 126"/>
                <a:gd name="T18" fmla="*/ 60 w 96"/>
                <a:gd name="T19" fmla="*/ 64 h 126"/>
                <a:gd name="T20" fmla="*/ 48 w 96"/>
                <a:gd name="T21" fmla="*/ 30 h 126"/>
                <a:gd name="T22" fmla="*/ 38 w 96"/>
                <a:gd name="T23" fmla="*/ 39 h 126"/>
                <a:gd name="T24" fmla="*/ 35 w 96"/>
                <a:gd name="T25" fmla="*/ 63 h 126"/>
                <a:gd name="T26" fmla="*/ 38 w 96"/>
                <a:gd name="T27" fmla="*/ 87 h 126"/>
                <a:gd name="T28" fmla="*/ 47 w 96"/>
                <a:gd name="T29" fmla="*/ 96 h 126"/>
                <a:gd name="T30" fmla="*/ 57 w 96"/>
                <a:gd name="T31" fmla="*/ 87 h 126"/>
                <a:gd name="T32" fmla="*/ 60 w 96"/>
                <a:gd name="T33" fmla="*/ 6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126">
                  <a:moveTo>
                    <a:pt x="96" y="63"/>
                  </a:moveTo>
                  <a:cubicBezTo>
                    <a:pt x="96" y="82"/>
                    <a:pt x="91" y="97"/>
                    <a:pt x="83" y="109"/>
                  </a:cubicBezTo>
                  <a:cubicBezTo>
                    <a:pt x="74" y="120"/>
                    <a:pt x="62" y="126"/>
                    <a:pt x="48" y="126"/>
                  </a:cubicBezTo>
                  <a:cubicBezTo>
                    <a:pt x="36" y="126"/>
                    <a:pt x="25" y="122"/>
                    <a:pt x="16" y="113"/>
                  </a:cubicBezTo>
                  <a:cubicBezTo>
                    <a:pt x="5" y="102"/>
                    <a:pt x="0" y="85"/>
                    <a:pt x="0" y="62"/>
                  </a:cubicBezTo>
                  <a:cubicBezTo>
                    <a:pt x="0" y="40"/>
                    <a:pt x="5" y="24"/>
                    <a:pt x="17" y="12"/>
                  </a:cubicBezTo>
                  <a:cubicBezTo>
                    <a:pt x="26" y="4"/>
                    <a:pt x="36" y="0"/>
                    <a:pt x="48" y="0"/>
                  </a:cubicBezTo>
                  <a:cubicBezTo>
                    <a:pt x="63" y="0"/>
                    <a:pt x="74" y="5"/>
                    <a:pt x="83" y="17"/>
                  </a:cubicBezTo>
                  <a:cubicBezTo>
                    <a:pt x="91" y="28"/>
                    <a:pt x="96" y="44"/>
                    <a:pt x="96" y="63"/>
                  </a:cubicBezTo>
                  <a:close/>
                  <a:moveTo>
                    <a:pt x="60" y="64"/>
                  </a:moveTo>
                  <a:cubicBezTo>
                    <a:pt x="60" y="41"/>
                    <a:pt x="56" y="30"/>
                    <a:pt x="48" y="30"/>
                  </a:cubicBezTo>
                  <a:cubicBezTo>
                    <a:pt x="44" y="30"/>
                    <a:pt x="41" y="33"/>
                    <a:pt x="38" y="39"/>
                  </a:cubicBezTo>
                  <a:cubicBezTo>
                    <a:pt x="36" y="44"/>
                    <a:pt x="35" y="52"/>
                    <a:pt x="35" y="63"/>
                  </a:cubicBezTo>
                  <a:cubicBezTo>
                    <a:pt x="35" y="73"/>
                    <a:pt x="36" y="81"/>
                    <a:pt x="38" y="87"/>
                  </a:cubicBezTo>
                  <a:cubicBezTo>
                    <a:pt x="40" y="93"/>
                    <a:pt x="44" y="96"/>
                    <a:pt x="47" y="96"/>
                  </a:cubicBezTo>
                  <a:cubicBezTo>
                    <a:pt x="52" y="96"/>
                    <a:pt x="55" y="93"/>
                    <a:pt x="57" y="87"/>
                  </a:cubicBezTo>
                  <a:cubicBezTo>
                    <a:pt x="59" y="82"/>
                    <a:pt x="60" y="74"/>
                    <a:pt x="60" y="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5" name="AutoShape 10"/>
          <p:cNvSpPr>
            <a:spLocks noChangeAspect="1"/>
          </p:cNvSpPr>
          <p:nvPr/>
        </p:nvSpPr>
        <p:spPr bwMode="auto">
          <a:xfrm>
            <a:off x="6462367" y="5028171"/>
            <a:ext cx="401506" cy="44000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5"/>
                </a:cubicBezTo>
                <a:cubicBezTo>
                  <a:pt x="21470" y="796"/>
                  <a:pt x="21599" y="1175"/>
                  <a:pt x="21599" y="1615"/>
                </a:cubicBezTo>
                <a:lnTo>
                  <a:pt x="21599" y="19984"/>
                </a:lnTo>
                <a:cubicBezTo>
                  <a:pt x="21599" y="20419"/>
                  <a:pt x="21470" y="20803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70" y="21599"/>
                </a:lnTo>
                <a:cubicBezTo>
                  <a:pt x="1003" y="21599"/>
                  <a:pt x="683" y="21441"/>
                  <a:pt x="411" y="21121"/>
                </a:cubicBezTo>
                <a:cubicBezTo>
                  <a:pt x="137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5"/>
                  <a:pt x="137" y="796"/>
                  <a:pt x="411" y="475"/>
                </a:cubicBezTo>
                <a:cubicBezTo>
                  <a:pt x="683" y="158"/>
                  <a:pt x="1003" y="0"/>
                  <a:pt x="1370" y="0"/>
                </a:cubicBezTo>
                <a:lnTo>
                  <a:pt x="20263" y="0"/>
                </a:lnTo>
                <a:close/>
                <a:moveTo>
                  <a:pt x="19805" y="2162"/>
                </a:moveTo>
                <a:lnTo>
                  <a:pt x="1804" y="2162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2162"/>
                </a:lnTo>
                <a:close/>
                <a:moveTo>
                  <a:pt x="5978" y="17886"/>
                </a:moveTo>
                <a:lnTo>
                  <a:pt x="3598" y="17886"/>
                </a:lnTo>
                <a:lnTo>
                  <a:pt x="3598" y="12784"/>
                </a:lnTo>
                <a:lnTo>
                  <a:pt x="5978" y="12784"/>
                </a:lnTo>
                <a:lnTo>
                  <a:pt x="5978" y="17886"/>
                </a:lnTo>
                <a:close/>
                <a:moveTo>
                  <a:pt x="9961" y="17886"/>
                </a:moveTo>
                <a:lnTo>
                  <a:pt x="7606" y="17886"/>
                </a:lnTo>
                <a:lnTo>
                  <a:pt x="7606" y="6973"/>
                </a:lnTo>
                <a:lnTo>
                  <a:pt x="9961" y="6973"/>
                </a:lnTo>
                <a:lnTo>
                  <a:pt x="9961" y="17886"/>
                </a:lnTo>
                <a:close/>
                <a:moveTo>
                  <a:pt x="14018" y="17886"/>
                </a:moveTo>
                <a:lnTo>
                  <a:pt x="11638" y="17886"/>
                </a:lnTo>
                <a:lnTo>
                  <a:pt x="11638" y="9561"/>
                </a:lnTo>
                <a:lnTo>
                  <a:pt x="14018" y="9561"/>
                </a:lnTo>
                <a:lnTo>
                  <a:pt x="14018" y="17886"/>
                </a:lnTo>
                <a:close/>
                <a:moveTo>
                  <a:pt x="18001" y="17886"/>
                </a:moveTo>
                <a:lnTo>
                  <a:pt x="15621" y="17886"/>
                </a:lnTo>
                <a:lnTo>
                  <a:pt x="15621" y="4920"/>
                </a:lnTo>
                <a:lnTo>
                  <a:pt x="18001" y="4920"/>
                </a:lnTo>
                <a:lnTo>
                  <a:pt x="18001" y="178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Lato Regular"/>
              <a:cs typeface="Lato Regular"/>
              <a:sym typeface="Gill Sans" charset="0"/>
            </a:endParaRPr>
          </a:p>
        </p:txBody>
      </p:sp>
      <p:sp>
        <p:nvSpPr>
          <p:cNvPr id="16" name="AutoShape 82"/>
          <p:cNvSpPr>
            <a:spLocks noChangeAspect="1"/>
          </p:cNvSpPr>
          <p:nvPr/>
        </p:nvSpPr>
        <p:spPr bwMode="auto">
          <a:xfrm>
            <a:off x="7258892" y="3113440"/>
            <a:ext cx="394447" cy="39454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3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7" name="AutoShape 84"/>
          <p:cNvSpPr>
            <a:spLocks noChangeAspect="1"/>
          </p:cNvSpPr>
          <p:nvPr/>
        </p:nvSpPr>
        <p:spPr bwMode="auto">
          <a:xfrm>
            <a:off x="4519648" y="4204856"/>
            <a:ext cx="444429" cy="44632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3765">
              <a:defRPr/>
            </a:pPr>
            <a:endParaRPr lang="es-ES" sz="6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8" name="Freeform 16"/>
          <p:cNvSpPr>
            <a:spLocks noChangeAspect="1" noChangeArrowheads="1"/>
          </p:cNvSpPr>
          <p:nvPr/>
        </p:nvSpPr>
        <p:spPr bwMode="auto">
          <a:xfrm>
            <a:off x="6462367" y="2265186"/>
            <a:ext cx="343534" cy="539651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82843" tIns="91422" rIns="182843" bIns="91422" anchor="ctr"/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19" name="Freeform 22"/>
          <p:cNvSpPr>
            <a:spLocks noChangeAspect="1" noChangeArrowheads="1"/>
          </p:cNvSpPr>
          <p:nvPr/>
        </p:nvSpPr>
        <p:spPr bwMode="auto">
          <a:xfrm>
            <a:off x="4519648" y="3085468"/>
            <a:ext cx="429759" cy="421233"/>
          </a:xfrm>
          <a:custGeom>
            <a:avLst/>
            <a:gdLst>
              <a:gd name="connsiteX0" fmla="*/ 153791 w 480786"/>
              <a:gd name="connsiteY0" fmla="*/ 222310 h 471247"/>
              <a:gd name="connsiteX1" fmla="*/ 172194 w 480786"/>
              <a:gd name="connsiteY1" fmla="*/ 240279 h 471247"/>
              <a:gd name="connsiteX2" fmla="*/ 32861 w 480786"/>
              <a:gd name="connsiteY2" fmla="*/ 376142 h 471247"/>
              <a:gd name="connsiteX3" fmla="*/ 95079 w 480786"/>
              <a:gd name="connsiteY3" fmla="*/ 438377 h 471247"/>
              <a:gd name="connsiteX4" fmla="*/ 109538 w 480786"/>
              <a:gd name="connsiteY4" fmla="*/ 423475 h 471247"/>
              <a:gd name="connsiteX5" fmla="*/ 87630 w 480786"/>
              <a:gd name="connsiteY5" fmla="*/ 401562 h 471247"/>
              <a:gd name="connsiteX6" fmla="*/ 102528 w 480786"/>
              <a:gd name="connsiteY6" fmla="*/ 387099 h 471247"/>
              <a:gd name="connsiteX7" fmla="*/ 124435 w 480786"/>
              <a:gd name="connsiteY7" fmla="*/ 412519 h 471247"/>
              <a:gd name="connsiteX8" fmla="*/ 135389 w 480786"/>
              <a:gd name="connsiteY8" fmla="*/ 398056 h 471247"/>
              <a:gd name="connsiteX9" fmla="*/ 102528 w 480786"/>
              <a:gd name="connsiteY9" fmla="*/ 365186 h 471247"/>
              <a:gd name="connsiteX10" fmla="*/ 116987 w 480786"/>
              <a:gd name="connsiteY10" fmla="*/ 354229 h 471247"/>
              <a:gd name="connsiteX11" fmla="*/ 149848 w 480786"/>
              <a:gd name="connsiteY11" fmla="*/ 387099 h 471247"/>
              <a:gd name="connsiteX12" fmla="*/ 168250 w 480786"/>
              <a:gd name="connsiteY12" fmla="*/ 368692 h 471247"/>
              <a:gd name="connsiteX13" fmla="*/ 146343 w 480786"/>
              <a:gd name="connsiteY13" fmla="*/ 346778 h 471247"/>
              <a:gd name="connsiteX14" fmla="*/ 157297 w 480786"/>
              <a:gd name="connsiteY14" fmla="*/ 332316 h 471247"/>
              <a:gd name="connsiteX15" fmla="*/ 179204 w 480786"/>
              <a:gd name="connsiteY15" fmla="*/ 357735 h 471247"/>
              <a:gd name="connsiteX16" fmla="*/ 194101 w 480786"/>
              <a:gd name="connsiteY16" fmla="*/ 342834 h 471247"/>
              <a:gd name="connsiteX17" fmla="*/ 161240 w 480786"/>
              <a:gd name="connsiteY17" fmla="*/ 309964 h 471247"/>
              <a:gd name="connsiteX18" fmla="*/ 172194 w 480786"/>
              <a:gd name="connsiteY18" fmla="*/ 299007 h 471247"/>
              <a:gd name="connsiteX19" fmla="*/ 205055 w 480786"/>
              <a:gd name="connsiteY19" fmla="*/ 332316 h 471247"/>
              <a:gd name="connsiteX20" fmla="*/ 219514 w 480786"/>
              <a:gd name="connsiteY20" fmla="*/ 313908 h 471247"/>
              <a:gd name="connsiteX21" fmla="*/ 197607 w 480786"/>
              <a:gd name="connsiteY21" fmla="*/ 291557 h 471247"/>
              <a:gd name="connsiteX22" fmla="*/ 212066 w 480786"/>
              <a:gd name="connsiteY22" fmla="*/ 280600 h 471247"/>
              <a:gd name="connsiteX23" fmla="*/ 248871 w 480786"/>
              <a:gd name="connsiteY23" fmla="*/ 320921 h 471247"/>
              <a:gd name="connsiteX24" fmla="*/ 95079 w 480786"/>
              <a:gd name="connsiteY24" fmla="*/ 471247 h 471247"/>
              <a:gd name="connsiteX25" fmla="*/ 0 w 480786"/>
              <a:gd name="connsiteY25" fmla="*/ 376142 h 471247"/>
              <a:gd name="connsiteX26" fmla="*/ 129128 w 480786"/>
              <a:gd name="connsiteY26" fmla="*/ 28996 h 471247"/>
              <a:gd name="connsiteX27" fmla="*/ 195209 w 480786"/>
              <a:gd name="connsiteY27" fmla="*/ 91201 h 471247"/>
              <a:gd name="connsiteX28" fmla="*/ 392576 w 480786"/>
              <a:gd name="connsiteY28" fmla="*/ 292271 h 471247"/>
              <a:gd name="connsiteX29" fmla="*/ 436338 w 480786"/>
              <a:gd name="connsiteY29" fmla="*/ 417119 h 471247"/>
              <a:gd name="connsiteX30" fmla="*/ 315992 w 480786"/>
              <a:gd name="connsiteY30" fmla="*/ 361923 h 471247"/>
              <a:gd name="connsiteX31" fmla="*/ 118188 w 480786"/>
              <a:gd name="connsiteY31" fmla="*/ 167862 h 471247"/>
              <a:gd name="connsiteX32" fmla="*/ 56046 w 480786"/>
              <a:gd name="connsiteY32" fmla="*/ 102152 h 471247"/>
              <a:gd name="connsiteX33" fmla="*/ 385180 w 480786"/>
              <a:gd name="connsiteY33" fmla="*/ 0 h 471247"/>
              <a:gd name="connsiteX34" fmla="*/ 480786 w 480786"/>
              <a:gd name="connsiteY34" fmla="*/ 95227 h 471247"/>
              <a:gd name="connsiteX35" fmla="*/ 348780 w 480786"/>
              <a:gd name="connsiteY35" fmla="*/ 223805 h 471247"/>
              <a:gd name="connsiteX36" fmla="*/ 311941 w 480786"/>
              <a:gd name="connsiteY36" fmla="*/ 186943 h 471247"/>
              <a:gd name="connsiteX37" fmla="*/ 326852 w 480786"/>
              <a:gd name="connsiteY37" fmla="*/ 175972 h 471247"/>
              <a:gd name="connsiteX38" fmla="*/ 344833 w 480786"/>
              <a:gd name="connsiteY38" fmla="*/ 194403 h 471247"/>
              <a:gd name="connsiteX39" fmla="*/ 359744 w 480786"/>
              <a:gd name="connsiteY39" fmla="*/ 183433 h 471247"/>
              <a:gd name="connsiteX40" fmla="*/ 326852 w 480786"/>
              <a:gd name="connsiteY40" fmla="*/ 154031 h 471247"/>
              <a:gd name="connsiteX41" fmla="*/ 341324 w 480786"/>
              <a:gd name="connsiteY41" fmla="*/ 143060 h 471247"/>
              <a:gd name="connsiteX42" fmla="*/ 370708 w 480786"/>
              <a:gd name="connsiteY42" fmla="*/ 172462 h 471247"/>
              <a:gd name="connsiteX43" fmla="*/ 389127 w 480786"/>
              <a:gd name="connsiteY43" fmla="*/ 154031 h 471247"/>
              <a:gd name="connsiteX44" fmla="*/ 370708 w 480786"/>
              <a:gd name="connsiteY44" fmla="*/ 135600 h 471247"/>
              <a:gd name="connsiteX45" fmla="*/ 381672 w 480786"/>
              <a:gd name="connsiteY45" fmla="*/ 120679 h 471247"/>
              <a:gd name="connsiteX46" fmla="*/ 400091 w 480786"/>
              <a:gd name="connsiteY46" fmla="*/ 143060 h 471247"/>
              <a:gd name="connsiteX47" fmla="*/ 414563 w 480786"/>
              <a:gd name="connsiteY47" fmla="*/ 128139 h 471247"/>
              <a:gd name="connsiteX48" fmla="*/ 385180 w 480786"/>
              <a:gd name="connsiteY48" fmla="*/ 98738 h 471247"/>
              <a:gd name="connsiteX49" fmla="*/ 396583 w 480786"/>
              <a:gd name="connsiteY49" fmla="*/ 87767 h 471247"/>
              <a:gd name="connsiteX50" fmla="*/ 425966 w 480786"/>
              <a:gd name="connsiteY50" fmla="*/ 117169 h 471247"/>
              <a:gd name="connsiteX51" fmla="*/ 447894 w 480786"/>
              <a:gd name="connsiteY51" fmla="*/ 95227 h 471247"/>
              <a:gd name="connsiteX52" fmla="*/ 385180 w 480786"/>
              <a:gd name="connsiteY52" fmla="*/ 32913 h 471247"/>
              <a:gd name="connsiteX53" fmla="*/ 268085 w 480786"/>
              <a:gd name="connsiteY53" fmla="*/ 146570 h 471247"/>
              <a:gd name="connsiteX54" fmla="*/ 253174 w 480786"/>
              <a:gd name="connsiteY54" fmla="*/ 128139 h 47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80786" h="471247">
                <a:moveTo>
                  <a:pt x="153791" y="222310"/>
                </a:moveTo>
                <a:lnTo>
                  <a:pt x="172194" y="240279"/>
                </a:lnTo>
                <a:lnTo>
                  <a:pt x="32861" y="376142"/>
                </a:lnTo>
                <a:lnTo>
                  <a:pt x="95079" y="438377"/>
                </a:lnTo>
                <a:lnTo>
                  <a:pt x="109538" y="423475"/>
                </a:lnTo>
                <a:lnTo>
                  <a:pt x="87630" y="401562"/>
                </a:lnTo>
                <a:lnTo>
                  <a:pt x="102528" y="387099"/>
                </a:lnTo>
                <a:lnTo>
                  <a:pt x="124435" y="412519"/>
                </a:lnTo>
                <a:lnTo>
                  <a:pt x="135389" y="398056"/>
                </a:lnTo>
                <a:lnTo>
                  <a:pt x="102528" y="365186"/>
                </a:lnTo>
                <a:lnTo>
                  <a:pt x="116987" y="354229"/>
                </a:lnTo>
                <a:lnTo>
                  <a:pt x="149848" y="387099"/>
                </a:lnTo>
                <a:lnTo>
                  <a:pt x="168250" y="368692"/>
                </a:lnTo>
                <a:lnTo>
                  <a:pt x="146343" y="346778"/>
                </a:lnTo>
                <a:lnTo>
                  <a:pt x="157297" y="332316"/>
                </a:lnTo>
                <a:lnTo>
                  <a:pt x="179204" y="357735"/>
                </a:lnTo>
                <a:lnTo>
                  <a:pt x="194101" y="342834"/>
                </a:lnTo>
                <a:lnTo>
                  <a:pt x="161240" y="309964"/>
                </a:lnTo>
                <a:lnTo>
                  <a:pt x="172194" y="299007"/>
                </a:lnTo>
                <a:lnTo>
                  <a:pt x="205055" y="332316"/>
                </a:lnTo>
                <a:lnTo>
                  <a:pt x="219514" y="313908"/>
                </a:lnTo>
                <a:lnTo>
                  <a:pt x="197607" y="291557"/>
                </a:lnTo>
                <a:lnTo>
                  <a:pt x="212066" y="280600"/>
                </a:lnTo>
                <a:lnTo>
                  <a:pt x="248871" y="320921"/>
                </a:lnTo>
                <a:lnTo>
                  <a:pt x="95079" y="471247"/>
                </a:lnTo>
                <a:lnTo>
                  <a:pt x="0" y="376142"/>
                </a:lnTo>
                <a:close/>
                <a:moveTo>
                  <a:pt x="129128" y="28996"/>
                </a:moveTo>
                <a:lnTo>
                  <a:pt x="195209" y="91201"/>
                </a:lnTo>
                <a:lnTo>
                  <a:pt x="392576" y="292271"/>
                </a:lnTo>
                <a:lnTo>
                  <a:pt x="436338" y="417119"/>
                </a:lnTo>
                <a:lnTo>
                  <a:pt x="315992" y="361923"/>
                </a:lnTo>
                <a:lnTo>
                  <a:pt x="118188" y="167862"/>
                </a:lnTo>
                <a:lnTo>
                  <a:pt x="56046" y="102152"/>
                </a:lnTo>
                <a:close/>
                <a:moveTo>
                  <a:pt x="385180" y="0"/>
                </a:moveTo>
                <a:lnTo>
                  <a:pt x="480786" y="95227"/>
                </a:lnTo>
                <a:lnTo>
                  <a:pt x="348780" y="223805"/>
                </a:lnTo>
                <a:lnTo>
                  <a:pt x="311941" y="186943"/>
                </a:lnTo>
                <a:lnTo>
                  <a:pt x="326852" y="175972"/>
                </a:lnTo>
                <a:lnTo>
                  <a:pt x="344833" y="194403"/>
                </a:lnTo>
                <a:lnTo>
                  <a:pt x="359744" y="183433"/>
                </a:lnTo>
                <a:lnTo>
                  <a:pt x="326852" y="154031"/>
                </a:lnTo>
                <a:lnTo>
                  <a:pt x="341324" y="143060"/>
                </a:lnTo>
                <a:lnTo>
                  <a:pt x="370708" y="172462"/>
                </a:lnTo>
                <a:lnTo>
                  <a:pt x="389127" y="154031"/>
                </a:lnTo>
                <a:lnTo>
                  <a:pt x="370708" y="135600"/>
                </a:lnTo>
                <a:lnTo>
                  <a:pt x="381672" y="120679"/>
                </a:lnTo>
                <a:lnTo>
                  <a:pt x="400091" y="143060"/>
                </a:lnTo>
                <a:lnTo>
                  <a:pt x="414563" y="128139"/>
                </a:lnTo>
                <a:lnTo>
                  <a:pt x="385180" y="98738"/>
                </a:lnTo>
                <a:lnTo>
                  <a:pt x="396583" y="87767"/>
                </a:lnTo>
                <a:lnTo>
                  <a:pt x="425966" y="117169"/>
                </a:lnTo>
                <a:lnTo>
                  <a:pt x="447894" y="95227"/>
                </a:lnTo>
                <a:lnTo>
                  <a:pt x="385180" y="32913"/>
                </a:lnTo>
                <a:lnTo>
                  <a:pt x="268085" y="146570"/>
                </a:lnTo>
                <a:lnTo>
                  <a:pt x="253174" y="1281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sz="2400" dirty="0"/>
          </a:p>
        </p:txBody>
      </p:sp>
      <p:sp>
        <p:nvSpPr>
          <p:cNvPr id="20" name="Freeform 23"/>
          <p:cNvSpPr>
            <a:spLocks noChangeAspect="1" noChangeArrowheads="1"/>
          </p:cNvSpPr>
          <p:nvPr/>
        </p:nvSpPr>
        <p:spPr bwMode="auto">
          <a:xfrm>
            <a:off x="5299619" y="5038430"/>
            <a:ext cx="497547" cy="440006"/>
          </a:xfrm>
          <a:custGeom>
            <a:avLst/>
            <a:gdLst>
              <a:gd name="connsiteX0" fmla="*/ 358785 w 512434"/>
              <a:gd name="connsiteY0" fmla="*/ 409158 h 453171"/>
              <a:gd name="connsiteX1" fmla="*/ 345300 w 512434"/>
              <a:gd name="connsiteY1" fmla="*/ 425866 h 453171"/>
              <a:gd name="connsiteX2" fmla="*/ 358785 w 512434"/>
              <a:gd name="connsiteY2" fmla="*/ 439722 h 453171"/>
              <a:gd name="connsiteX3" fmla="*/ 372270 w 512434"/>
              <a:gd name="connsiteY3" fmla="*/ 425866 h 453171"/>
              <a:gd name="connsiteX4" fmla="*/ 358785 w 512434"/>
              <a:gd name="connsiteY4" fmla="*/ 409158 h 453171"/>
              <a:gd name="connsiteX5" fmla="*/ 151153 w 512434"/>
              <a:gd name="connsiteY5" fmla="*/ 300585 h 453171"/>
              <a:gd name="connsiteX6" fmla="*/ 195731 w 512434"/>
              <a:gd name="connsiteY6" fmla="*/ 300585 h 453171"/>
              <a:gd name="connsiteX7" fmla="*/ 195731 w 512434"/>
              <a:gd name="connsiteY7" fmla="*/ 345175 h 453171"/>
              <a:gd name="connsiteX8" fmla="*/ 151153 w 512434"/>
              <a:gd name="connsiteY8" fmla="*/ 345175 h 453171"/>
              <a:gd name="connsiteX9" fmla="*/ 71978 w 512434"/>
              <a:gd name="connsiteY9" fmla="*/ 300585 h 453171"/>
              <a:gd name="connsiteX10" fmla="*/ 120152 w 512434"/>
              <a:gd name="connsiteY10" fmla="*/ 300585 h 453171"/>
              <a:gd name="connsiteX11" fmla="*/ 120152 w 512434"/>
              <a:gd name="connsiteY11" fmla="*/ 345175 h 453171"/>
              <a:gd name="connsiteX12" fmla="*/ 71978 w 512434"/>
              <a:gd name="connsiteY12" fmla="*/ 345175 h 453171"/>
              <a:gd name="connsiteX13" fmla="*/ 481786 w 512434"/>
              <a:gd name="connsiteY13" fmla="*/ 286492 h 453171"/>
              <a:gd name="connsiteX14" fmla="*/ 468300 w 512434"/>
              <a:gd name="connsiteY14" fmla="*/ 299940 h 453171"/>
              <a:gd name="connsiteX15" fmla="*/ 481786 w 512434"/>
              <a:gd name="connsiteY15" fmla="*/ 313389 h 453171"/>
              <a:gd name="connsiteX16" fmla="*/ 498948 w 512434"/>
              <a:gd name="connsiteY16" fmla="*/ 299940 h 453171"/>
              <a:gd name="connsiteX17" fmla="*/ 481786 w 512434"/>
              <a:gd name="connsiteY17" fmla="*/ 286492 h 453171"/>
              <a:gd name="connsiteX18" fmla="*/ 235785 w 512434"/>
              <a:gd name="connsiteY18" fmla="*/ 286492 h 453171"/>
              <a:gd name="connsiteX19" fmla="*/ 222300 w 512434"/>
              <a:gd name="connsiteY19" fmla="*/ 299940 h 453171"/>
              <a:gd name="connsiteX20" fmla="*/ 235785 w 512434"/>
              <a:gd name="connsiteY20" fmla="*/ 313389 h 453171"/>
              <a:gd name="connsiteX21" fmla="*/ 249270 w 512434"/>
              <a:gd name="connsiteY21" fmla="*/ 299940 h 453171"/>
              <a:gd name="connsiteX22" fmla="*/ 235785 w 512434"/>
              <a:gd name="connsiteY22" fmla="*/ 286492 h 453171"/>
              <a:gd name="connsiteX23" fmla="*/ 151153 w 512434"/>
              <a:gd name="connsiteY23" fmla="*/ 228588 h 453171"/>
              <a:gd name="connsiteX24" fmla="*/ 195731 w 512434"/>
              <a:gd name="connsiteY24" fmla="*/ 228588 h 453171"/>
              <a:gd name="connsiteX25" fmla="*/ 195731 w 512434"/>
              <a:gd name="connsiteY25" fmla="*/ 273178 h 453171"/>
              <a:gd name="connsiteX26" fmla="*/ 151153 w 512434"/>
              <a:gd name="connsiteY26" fmla="*/ 273178 h 453171"/>
              <a:gd name="connsiteX27" fmla="*/ 71978 w 512434"/>
              <a:gd name="connsiteY27" fmla="*/ 228588 h 453171"/>
              <a:gd name="connsiteX28" fmla="*/ 120152 w 512434"/>
              <a:gd name="connsiteY28" fmla="*/ 228588 h 453171"/>
              <a:gd name="connsiteX29" fmla="*/ 120152 w 512434"/>
              <a:gd name="connsiteY29" fmla="*/ 273178 h 453171"/>
              <a:gd name="connsiteX30" fmla="*/ 71978 w 512434"/>
              <a:gd name="connsiteY30" fmla="*/ 273178 h 453171"/>
              <a:gd name="connsiteX31" fmla="*/ 427028 w 512434"/>
              <a:gd name="connsiteY31" fmla="*/ 221695 h 453171"/>
              <a:gd name="connsiteX32" fmla="*/ 372270 w 512434"/>
              <a:gd name="connsiteY32" fmla="*/ 275896 h 453171"/>
              <a:gd name="connsiteX33" fmla="*/ 358785 w 512434"/>
              <a:gd name="connsiteY33" fmla="*/ 272636 h 453171"/>
              <a:gd name="connsiteX34" fmla="*/ 341622 w 512434"/>
              <a:gd name="connsiteY34" fmla="*/ 279564 h 453171"/>
              <a:gd name="connsiteX35" fmla="*/ 283596 w 512434"/>
              <a:gd name="connsiteY35" fmla="*/ 238404 h 453171"/>
              <a:gd name="connsiteX36" fmla="*/ 266433 w 512434"/>
              <a:gd name="connsiteY36" fmla="*/ 238404 h 453171"/>
              <a:gd name="connsiteX37" fmla="*/ 270111 w 512434"/>
              <a:gd name="connsiteY37" fmla="*/ 255520 h 453171"/>
              <a:gd name="connsiteX38" fmla="*/ 331406 w 512434"/>
              <a:gd name="connsiteY38" fmla="*/ 303200 h 453171"/>
              <a:gd name="connsiteX39" fmla="*/ 358785 w 512434"/>
              <a:gd name="connsiteY39" fmla="*/ 327245 h 453171"/>
              <a:gd name="connsiteX40" fmla="*/ 386164 w 512434"/>
              <a:gd name="connsiteY40" fmla="*/ 299940 h 453171"/>
              <a:gd name="connsiteX41" fmla="*/ 386164 w 512434"/>
              <a:gd name="connsiteY41" fmla="*/ 296680 h 453171"/>
              <a:gd name="connsiteX42" fmla="*/ 444191 w 512434"/>
              <a:gd name="connsiteY42" fmla="*/ 238404 h 453171"/>
              <a:gd name="connsiteX43" fmla="*/ 444191 w 512434"/>
              <a:gd name="connsiteY43" fmla="*/ 221695 h 453171"/>
              <a:gd name="connsiteX44" fmla="*/ 427028 w 512434"/>
              <a:gd name="connsiteY44" fmla="*/ 221695 h 453171"/>
              <a:gd name="connsiteX45" fmla="*/ 358785 w 512434"/>
              <a:gd name="connsiteY45" fmla="*/ 163826 h 453171"/>
              <a:gd name="connsiteX46" fmla="*/ 345300 w 512434"/>
              <a:gd name="connsiteY46" fmla="*/ 177274 h 453171"/>
              <a:gd name="connsiteX47" fmla="*/ 358785 w 512434"/>
              <a:gd name="connsiteY47" fmla="*/ 190723 h 453171"/>
              <a:gd name="connsiteX48" fmla="*/ 372270 w 512434"/>
              <a:gd name="connsiteY48" fmla="*/ 177274 h 453171"/>
              <a:gd name="connsiteX49" fmla="*/ 358785 w 512434"/>
              <a:gd name="connsiteY49" fmla="*/ 163826 h 453171"/>
              <a:gd name="connsiteX50" fmla="*/ 151153 w 512434"/>
              <a:gd name="connsiteY50" fmla="*/ 156592 h 453171"/>
              <a:gd name="connsiteX51" fmla="*/ 195731 w 512434"/>
              <a:gd name="connsiteY51" fmla="*/ 156592 h 453171"/>
              <a:gd name="connsiteX52" fmla="*/ 195731 w 512434"/>
              <a:gd name="connsiteY52" fmla="*/ 201182 h 453171"/>
              <a:gd name="connsiteX53" fmla="*/ 151153 w 512434"/>
              <a:gd name="connsiteY53" fmla="*/ 201182 h 453171"/>
              <a:gd name="connsiteX54" fmla="*/ 37595 w 512434"/>
              <a:gd name="connsiteY54" fmla="*/ 102289 h 453171"/>
              <a:gd name="connsiteX55" fmla="*/ 37595 w 512434"/>
              <a:gd name="connsiteY55" fmla="*/ 374925 h 453171"/>
              <a:gd name="connsiteX56" fmla="*/ 228838 w 512434"/>
              <a:gd name="connsiteY56" fmla="*/ 374925 h 453171"/>
              <a:gd name="connsiteX57" fmla="*/ 208406 w 512434"/>
              <a:gd name="connsiteY57" fmla="*/ 299940 h 453171"/>
              <a:gd name="connsiteX58" fmla="*/ 246001 w 512434"/>
              <a:gd name="connsiteY58" fmla="*/ 201318 h 453171"/>
              <a:gd name="connsiteX59" fmla="*/ 225569 w 512434"/>
              <a:gd name="connsiteY59" fmla="*/ 201318 h 453171"/>
              <a:gd name="connsiteX60" fmla="*/ 225569 w 512434"/>
              <a:gd name="connsiteY60" fmla="*/ 156898 h 453171"/>
              <a:gd name="connsiteX61" fmla="*/ 270111 w 512434"/>
              <a:gd name="connsiteY61" fmla="*/ 156898 h 453171"/>
              <a:gd name="connsiteX62" fmla="*/ 270111 w 512434"/>
              <a:gd name="connsiteY62" fmla="*/ 177274 h 453171"/>
              <a:gd name="connsiteX63" fmla="*/ 358785 w 512434"/>
              <a:gd name="connsiteY63" fmla="*/ 149970 h 453171"/>
              <a:gd name="connsiteX64" fmla="*/ 382895 w 512434"/>
              <a:gd name="connsiteY64" fmla="*/ 149970 h 453171"/>
              <a:gd name="connsiteX65" fmla="*/ 382895 w 512434"/>
              <a:gd name="connsiteY65" fmla="*/ 102289 h 453171"/>
              <a:gd name="connsiteX66" fmla="*/ 37595 w 512434"/>
              <a:gd name="connsiteY66" fmla="*/ 102289 h 453171"/>
              <a:gd name="connsiteX67" fmla="*/ 136894 w 512434"/>
              <a:gd name="connsiteY67" fmla="*/ 30564 h 453171"/>
              <a:gd name="connsiteX68" fmla="*/ 136894 w 512434"/>
              <a:gd name="connsiteY68" fmla="*/ 68057 h 453171"/>
              <a:gd name="connsiteX69" fmla="*/ 283596 w 512434"/>
              <a:gd name="connsiteY69" fmla="*/ 68057 h 453171"/>
              <a:gd name="connsiteX70" fmla="*/ 283596 w 512434"/>
              <a:gd name="connsiteY70" fmla="*/ 30564 h 453171"/>
              <a:gd name="connsiteX71" fmla="*/ 136894 w 512434"/>
              <a:gd name="connsiteY71" fmla="*/ 30564 h 453171"/>
              <a:gd name="connsiteX72" fmla="*/ 30648 w 512434"/>
              <a:gd name="connsiteY72" fmla="*/ 0 h 453171"/>
              <a:gd name="connsiteX73" fmla="*/ 389433 w 512434"/>
              <a:gd name="connsiteY73" fmla="*/ 0 h 453171"/>
              <a:gd name="connsiteX74" fmla="*/ 420490 w 512434"/>
              <a:gd name="connsiteY74" fmla="*/ 30564 h 453171"/>
              <a:gd name="connsiteX75" fmla="*/ 420490 w 512434"/>
              <a:gd name="connsiteY75" fmla="*/ 163826 h 453171"/>
              <a:gd name="connsiteX76" fmla="*/ 512434 w 512434"/>
              <a:gd name="connsiteY76" fmla="*/ 299940 h 453171"/>
              <a:gd name="connsiteX77" fmla="*/ 358785 w 512434"/>
              <a:gd name="connsiteY77" fmla="*/ 453171 h 453171"/>
              <a:gd name="connsiteX78" fmla="*/ 263164 w 512434"/>
              <a:gd name="connsiteY78" fmla="*/ 419346 h 453171"/>
              <a:gd name="connsiteX79" fmla="*/ 30648 w 512434"/>
              <a:gd name="connsiteY79" fmla="*/ 419346 h 453171"/>
              <a:gd name="connsiteX80" fmla="*/ 0 w 512434"/>
              <a:gd name="connsiteY80" fmla="*/ 388374 h 453171"/>
              <a:gd name="connsiteX81" fmla="*/ 0 w 512434"/>
              <a:gd name="connsiteY81" fmla="*/ 30564 h 453171"/>
              <a:gd name="connsiteX82" fmla="*/ 30648 w 512434"/>
              <a:gd name="connsiteY82" fmla="*/ 0 h 453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12434" h="453171">
                <a:moveTo>
                  <a:pt x="358785" y="409158"/>
                </a:moveTo>
                <a:cubicBezTo>
                  <a:pt x="351838" y="409158"/>
                  <a:pt x="345300" y="415678"/>
                  <a:pt x="345300" y="425866"/>
                </a:cubicBezTo>
                <a:cubicBezTo>
                  <a:pt x="345300" y="432794"/>
                  <a:pt x="351838" y="439722"/>
                  <a:pt x="358785" y="439722"/>
                </a:cubicBezTo>
                <a:cubicBezTo>
                  <a:pt x="365732" y="439722"/>
                  <a:pt x="372270" y="432794"/>
                  <a:pt x="372270" y="425866"/>
                </a:cubicBezTo>
                <a:cubicBezTo>
                  <a:pt x="372270" y="415678"/>
                  <a:pt x="365732" y="409158"/>
                  <a:pt x="358785" y="409158"/>
                </a:cubicBezTo>
                <a:close/>
                <a:moveTo>
                  <a:pt x="151153" y="300585"/>
                </a:moveTo>
                <a:lnTo>
                  <a:pt x="195731" y="300585"/>
                </a:lnTo>
                <a:lnTo>
                  <a:pt x="195731" y="345175"/>
                </a:lnTo>
                <a:lnTo>
                  <a:pt x="151153" y="345175"/>
                </a:lnTo>
                <a:close/>
                <a:moveTo>
                  <a:pt x="71978" y="300585"/>
                </a:moveTo>
                <a:lnTo>
                  <a:pt x="120152" y="300585"/>
                </a:lnTo>
                <a:lnTo>
                  <a:pt x="120152" y="345175"/>
                </a:lnTo>
                <a:lnTo>
                  <a:pt x="71978" y="345175"/>
                </a:lnTo>
                <a:close/>
                <a:moveTo>
                  <a:pt x="481786" y="286492"/>
                </a:moveTo>
                <a:cubicBezTo>
                  <a:pt x="474839" y="286492"/>
                  <a:pt x="468300" y="293012"/>
                  <a:pt x="468300" y="299940"/>
                </a:cubicBezTo>
                <a:cubicBezTo>
                  <a:pt x="468300" y="310128"/>
                  <a:pt x="474839" y="313389"/>
                  <a:pt x="481786" y="313389"/>
                </a:cubicBezTo>
                <a:cubicBezTo>
                  <a:pt x="492002" y="313389"/>
                  <a:pt x="498948" y="310128"/>
                  <a:pt x="498948" y="299940"/>
                </a:cubicBezTo>
                <a:cubicBezTo>
                  <a:pt x="498948" y="293012"/>
                  <a:pt x="492002" y="286492"/>
                  <a:pt x="481786" y="286492"/>
                </a:cubicBezTo>
                <a:close/>
                <a:moveTo>
                  <a:pt x="235785" y="286492"/>
                </a:moveTo>
                <a:cubicBezTo>
                  <a:pt x="228838" y="286492"/>
                  <a:pt x="222300" y="293012"/>
                  <a:pt x="222300" y="299940"/>
                </a:cubicBezTo>
                <a:cubicBezTo>
                  <a:pt x="222300" y="310128"/>
                  <a:pt x="228838" y="313389"/>
                  <a:pt x="235785" y="313389"/>
                </a:cubicBezTo>
                <a:cubicBezTo>
                  <a:pt x="242732" y="313389"/>
                  <a:pt x="249270" y="310128"/>
                  <a:pt x="249270" y="299940"/>
                </a:cubicBezTo>
                <a:cubicBezTo>
                  <a:pt x="249270" y="293012"/>
                  <a:pt x="242732" y="286492"/>
                  <a:pt x="235785" y="286492"/>
                </a:cubicBezTo>
                <a:close/>
                <a:moveTo>
                  <a:pt x="151153" y="228588"/>
                </a:moveTo>
                <a:lnTo>
                  <a:pt x="195731" y="228588"/>
                </a:lnTo>
                <a:lnTo>
                  <a:pt x="195731" y="273178"/>
                </a:lnTo>
                <a:lnTo>
                  <a:pt x="151153" y="273178"/>
                </a:lnTo>
                <a:close/>
                <a:moveTo>
                  <a:pt x="71978" y="228588"/>
                </a:moveTo>
                <a:lnTo>
                  <a:pt x="120152" y="228588"/>
                </a:lnTo>
                <a:lnTo>
                  <a:pt x="120152" y="273178"/>
                </a:lnTo>
                <a:lnTo>
                  <a:pt x="71978" y="273178"/>
                </a:lnTo>
                <a:close/>
                <a:moveTo>
                  <a:pt x="427028" y="221695"/>
                </a:moveTo>
                <a:cubicBezTo>
                  <a:pt x="427028" y="221695"/>
                  <a:pt x="427028" y="221695"/>
                  <a:pt x="372270" y="275896"/>
                </a:cubicBezTo>
                <a:cubicBezTo>
                  <a:pt x="369001" y="275896"/>
                  <a:pt x="365732" y="272636"/>
                  <a:pt x="358785" y="272636"/>
                </a:cubicBezTo>
                <a:cubicBezTo>
                  <a:pt x="351838" y="272636"/>
                  <a:pt x="345300" y="275896"/>
                  <a:pt x="341622" y="279564"/>
                </a:cubicBezTo>
                <a:cubicBezTo>
                  <a:pt x="341622" y="279564"/>
                  <a:pt x="341622" y="279564"/>
                  <a:pt x="283596" y="238404"/>
                </a:cubicBezTo>
                <a:cubicBezTo>
                  <a:pt x="280327" y="231883"/>
                  <a:pt x="270111" y="235143"/>
                  <a:pt x="266433" y="238404"/>
                </a:cubicBezTo>
                <a:cubicBezTo>
                  <a:pt x="263164" y="242071"/>
                  <a:pt x="266433" y="252260"/>
                  <a:pt x="270111" y="255520"/>
                </a:cubicBezTo>
                <a:cubicBezTo>
                  <a:pt x="270111" y="255520"/>
                  <a:pt x="270111" y="255520"/>
                  <a:pt x="331406" y="303200"/>
                </a:cubicBezTo>
                <a:cubicBezTo>
                  <a:pt x="331406" y="317056"/>
                  <a:pt x="345300" y="327245"/>
                  <a:pt x="358785" y="327245"/>
                </a:cubicBezTo>
                <a:cubicBezTo>
                  <a:pt x="375948" y="327245"/>
                  <a:pt x="386164" y="317056"/>
                  <a:pt x="386164" y="299940"/>
                </a:cubicBezTo>
                <a:lnTo>
                  <a:pt x="386164" y="296680"/>
                </a:lnTo>
                <a:cubicBezTo>
                  <a:pt x="386164" y="296680"/>
                  <a:pt x="386164" y="296680"/>
                  <a:pt x="444191" y="238404"/>
                </a:cubicBezTo>
                <a:cubicBezTo>
                  <a:pt x="447869" y="231883"/>
                  <a:pt x="451138" y="224955"/>
                  <a:pt x="444191" y="221695"/>
                </a:cubicBezTo>
                <a:cubicBezTo>
                  <a:pt x="440922" y="218027"/>
                  <a:pt x="433975" y="218027"/>
                  <a:pt x="427028" y="221695"/>
                </a:cubicBezTo>
                <a:close/>
                <a:moveTo>
                  <a:pt x="358785" y="163826"/>
                </a:moveTo>
                <a:cubicBezTo>
                  <a:pt x="351838" y="163826"/>
                  <a:pt x="345300" y="170346"/>
                  <a:pt x="345300" y="177274"/>
                </a:cubicBezTo>
                <a:cubicBezTo>
                  <a:pt x="345300" y="184202"/>
                  <a:pt x="351838" y="190723"/>
                  <a:pt x="358785" y="190723"/>
                </a:cubicBezTo>
                <a:cubicBezTo>
                  <a:pt x="365732" y="190723"/>
                  <a:pt x="372270" y="184202"/>
                  <a:pt x="372270" y="177274"/>
                </a:cubicBezTo>
                <a:cubicBezTo>
                  <a:pt x="372270" y="170346"/>
                  <a:pt x="365732" y="163826"/>
                  <a:pt x="358785" y="163826"/>
                </a:cubicBezTo>
                <a:close/>
                <a:moveTo>
                  <a:pt x="151153" y="156592"/>
                </a:moveTo>
                <a:lnTo>
                  <a:pt x="195731" y="156592"/>
                </a:lnTo>
                <a:lnTo>
                  <a:pt x="195731" y="201182"/>
                </a:lnTo>
                <a:lnTo>
                  <a:pt x="151153" y="201182"/>
                </a:lnTo>
                <a:close/>
                <a:moveTo>
                  <a:pt x="37595" y="102289"/>
                </a:moveTo>
                <a:lnTo>
                  <a:pt x="37595" y="374925"/>
                </a:lnTo>
                <a:cubicBezTo>
                  <a:pt x="37595" y="374925"/>
                  <a:pt x="37595" y="374925"/>
                  <a:pt x="228838" y="374925"/>
                </a:cubicBezTo>
                <a:cubicBezTo>
                  <a:pt x="215353" y="354549"/>
                  <a:pt x="208406" y="327245"/>
                  <a:pt x="208406" y="299940"/>
                </a:cubicBezTo>
                <a:cubicBezTo>
                  <a:pt x="208406" y="262448"/>
                  <a:pt x="222300" y="228215"/>
                  <a:pt x="246001" y="201318"/>
                </a:cubicBezTo>
                <a:cubicBezTo>
                  <a:pt x="246001" y="201318"/>
                  <a:pt x="246001" y="201318"/>
                  <a:pt x="225569" y="201318"/>
                </a:cubicBezTo>
                <a:cubicBezTo>
                  <a:pt x="225569" y="201318"/>
                  <a:pt x="225569" y="201318"/>
                  <a:pt x="225569" y="156898"/>
                </a:cubicBezTo>
                <a:cubicBezTo>
                  <a:pt x="225569" y="156898"/>
                  <a:pt x="225569" y="156898"/>
                  <a:pt x="270111" y="156898"/>
                </a:cubicBezTo>
                <a:cubicBezTo>
                  <a:pt x="270111" y="156898"/>
                  <a:pt x="270111" y="156898"/>
                  <a:pt x="270111" y="177274"/>
                </a:cubicBezTo>
                <a:cubicBezTo>
                  <a:pt x="293812" y="160158"/>
                  <a:pt x="324868" y="149970"/>
                  <a:pt x="358785" y="149970"/>
                </a:cubicBezTo>
                <a:cubicBezTo>
                  <a:pt x="365732" y="149970"/>
                  <a:pt x="375948" y="149970"/>
                  <a:pt x="382895" y="149970"/>
                </a:cubicBezTo>
                <a:cubicBezTo>
                  <a:pt x="382895" y="149970"/>
                  <a:pt x="382895" y="149970"/>
                  <a:pt x="382895" y="102289"/>
                </a:cubicBezTo>
                <a:cubicBezTo>
                  <a:pt x="382895" y="102289"/>
                  <a:pt x="382895" y="102289"/>
                  <a:pt x="37595" y="102289"/>
                </a:cubicBezTo>
                <a:close/>
                <a:moveTo>
                  <a:pt x="136894" y="30564"/>
                </a:moveTo>
                <a:lnTo>
                  <a:pt x="136894" y="68057"/>
                </a:lnTo>
                <a:cubicBezTo>
                  <a:pt x="136894" y="68057"/>
                  <a:pt x="136894" y="68057"/>
                  <a:pt x="283596" y="68057"/>
                </a:cubicBezTo>
                <a:cubicBezTo>
                  <a:pt x="283596" y="68057"/>
                  <a:pt x="283596" y="68057"/>
                  <a:pt x="283596" y="30564"/>
                </a:cubicBezTo>
                <a:cubicBezTo>
                  <a:pt x="283596" y="30564"/>
                  <a:pt x="283596" y="30564"/>
                  <a:pt x="136894" y="30564"/>
                </a:cubicBezTo>
                <a:close/>
                <a:moveTo>
                  <a:pt x="30648" y="0"/>
                </a:moveTo>
                <a:cubicBezTo>
                  <a:pt x="30648" y="0"/>
                  <a:pt x="30648" y="0"/>
                  <a:pt x="389433" y="0"/>
                </a:cubicBezTo>
                <a:cubicBezTo>
                  <a:pt x="406596" y="0"/>
                  <a:pt x="420490" y="13856"/>
                  <a:pt x="420490" y="30564"/>
                </a:cubicBezTo>
                <a:cubicBezTo>
                  <a:pt x="420490" y="30564"/>
                  <a:pt x="420490" y="30564"/>
                  <a:pt x="420490" y="163826"/>
                </a:cubicBezTo>
                <a:cubicBezTo>
                  <a:pt x="474839" y="187463"/>
                  <a:pt x="512434" y="238404"/>
                  <a:pt x="512434" y="299940"/>
                </a:cubicBezTo>
                <a:cubicBezTo>
                  <a:pt x="512434" y="385113"/>
                  <a:pt x="444191" y="453171"/>
                  <a:pt x="358785" y="453171"/>
                </a:cubicBezTo>
                <a:cubicBezTo>
                  <a:pt x="324868" y="453171"/>
                  <a:pt x="290543" y="439722"/>
                  <a:pt x="263164" y="419346"/>
                </a:cubicBezTo>
                <a:cubicBezTo>
                  <a:pt x="263164" y="419346"/>
                  <a:pt x="263164" y="419346"/>
                  <a:pt x="30648" y="419346"/>
                </a:cubicBezTo>
                <a:cubicBezTo>
                  <a:pt x="13894" y="419346"/>
                  <a:pt x="0" y="405490"/>
                  <a:pt x="0" y="388374"/>
                </a:cubicBezTo>
                <a:cubicBezTo>
                  <a:pt x="0" y="388374"/>
                  <a:pt x="0" y="388374"/>
                  <a:pt x="0" y="30564"/>
                </a:cubicBezTo>
                <a:cubicBezTo>
                  <a:pt x="0" y="13856"/>
                  <a:pt x="13894" y="0"/>
                  <a:pt x="306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grpSp>
        <p:nvGrpSpPr>
          <p:cNvPr id="21" name="Group 581"/>
          <p:cNvGrpSpPr>
            <a:grpSpLocks noChangeAspect="1"/>
          </p:cNvGrpSpPr>
          <p:nvPr/>
        </p:nvGrpSpPr>
        <p:grpSpPr bwMode="auto">
          <a:xfrm>
            <a:off x="7207099" y="4216401"/>
            <a:ext cx="511477" cy="337593"/>
            <a:chOff x="3763963" y="5216524"/>
            <a:chExt cx="466725" cy="307975"/>
          </a:xfrm>
          <a:solidFill>
            <a:schemeClr val="bg1"/>
          </a:solidFill>
        </p:grpSpPr>
        <p:sp>
          <p:nvSpPr>
            <p:cNvPr id="22" name="Freeform 496"/>
            <p:cNvSpPr>
              <a:spLocks noChangeArrowheads="1"/>
            </p:cNvSpPr>
            <p:nvPr/>
          </p:nvSpPr>
          <p:spPr bwMode="auto">
            <a:xfrm>
              <a:off x="4130675" y="5421312"/>
              <a:ext cx="100013" cy="103187"/>
            </a:xfrm>
            <a:custGeom>
              <a:avLst/>
              <a:gdLst>
                <a:gd name="T0" fmla="*/ 276 w 277"/>
                <a:gd name="T1" fmla="*/ 218 h 286"/>
                <a:gd name="T2" fmla="*/ 276 w 277"/>
                <a:gd name="T3" fmla="*/ 209 h 286"/>
                <a:gd name="T4" fmla="*/ 276 w 277"/>
                <a:gd name="T5" fmla="*/ 201 h 286"/>
                <a:gd name="T6" fmla="*/ 276 w 277"/>
                <a:gd name="T7" fmla="*/ 193 h 286"/>
                <a:gd name="T8" fmla="*/ 268 w 277"/>
                <a:gd name="T9" fmla="*/ 176 h 286"/>
                <a:gd name="T10" fmla="*/ 268 w 277"/>
                <a:gd name="T11" fmla="*/ 168 h 286"/>
                <a:gd name="T12" fmla="*/ 268 w 277"/>
                <a:gd name="T13" fmla="*/ 159 h 286"/>
                <a:gd name="T14" fmla="*/ 268 w 277"/>
                <a:gd name="T15" fmla="*/ 151 h 286"/>
                <a:gd name="T16" fmla="*/ 268 w 277"/>
                <a:gd name="T17" fmla="*/ 143 h 286"/>
                <a:gd name="T18" fmla="*/ 259 w 277"/>
                <a:gd name="T19" fmla="*/ 109 h 286"/>
                <a:gd name="T20" fmla="*/ 259 w 277"/>
                <a:gd name="T21" fmla="*/ 92 h 286"/>
                <a:gd name="T22" fmla="*/ 259 w 277"/>
                <a:gd name="T23" fmla="*/ 84 h 286"/>
                <a:gd name="T24" fmla="*/ 251 w 277"/>
                <a:gd name="T25" fmla="*/ 51 h 286"/>
                <a:gd name="T26" fmla="*/ 251 w 277"/>
                <a:gd name="T27" fmla="*/ 42 h 286"/>
                <a:gd name="T28" fmla="*/ 242 w 277"/>
                <a:gd name="T29" fmla="*/ 34 h 286"/>
                <a:gd name="T30" fmla="*/ 242 w 277"/>
                <a:gd name="T31" fmla="*/ 17 h 286"/>
                <a:gd name="T32" fmla="*/ 234 w 277"/>
                <a:gd name="T33" fmla="*/ 0 h 286"/>
                <a:gd name="T34" fmla="*/ 226 w 277"/>
                <a:gd name="T35" fmla="*/ 0 h 286"/>
                <a:gd name="T36" fmla="*/ 8 w 277"/>
                <a:gd name="T37" fmla="*/ 59 h 286"/>
                <a:gd name="T38" fmla="*/ 8 w 277"/>
                <a:gd name="T39" fmla="*/ 67 h 286"/>
                <a:gd name="T40" fmla="*/ 8 w 277"/>
                <a:gd name="T41" fmla="*/ 76 h 286"/>
                <a:gd name="T42" fmla="*/ 8 w 277"/>
                <a:gd name="T43" fmla="*/ 84 h 286"/>
                <a:gd name="T44" fmla="*/ 8 w 277"/>
                <a:gd name="T45" fmla="*/ 92 h 286"/>
                <a:gd name="T46" fmla="*/ 8 w 277"/>
                <a:gd name="T47" fmla="*/ 101 h 286"/>
                <a:gd name="T48" fmla="*/ 8 w 277"/>
                <a:gd name="T49" fmla="*/ 118 h 286"/>
                <a:gd name="T50" fmla="*/ 8 w 277"/>
                <a:gd name="T51" fmla="*/ 134 h 286"/>
                <a:gd name="T52" fmla="*/ 17 w 277"/>
                <a:gd name="T53" fmla="*/ 143 h 286"/>
                <a:gd name="T54" fmla="*/ 17 w 277"/>
                <a:gd name="T55" fmla="*/ 159 h 286"/>
                <a:gd name="T56" fmla="*/ 17 w 277"/>
                <a:gd name="T57" fmla="*/ 168 h 286"/>
                <a:gd name="T58" fmla="*/ 17 w 277"/>
                <a:gd name="T59" fmla="*/ 176 h 286"/>
                <a:gd name="T60" fmla="*/ 17 w 277"/>
                <a:gd name="T61" fmla="*/ 185 h 286"/>
                <a:gd name="T62" fmla="*/ 8 w 277"/>
                <a:gd name="T63" fmla="*/ 201 h 286"/>
                <a:gd name="T64" fmla="*/ 8 w 277"/>
                <a:gd name="T65" fmla="*/ 209 h 286"/>
                <a:gd name="T66" fmla="*/ 8 w 277"/>
                <a:gd name="T67" fmla="*/ 218 h 286"/>
                <a:gd name="T68" fmla="*/ 8 w 277"/>
                <a:gd name="T69" fmla="*/ 226 h 286"/>
                <a:gd name="T70" fmla="*/ 8 w 277"/>
                <a:gd name="T71" fmla="*/ 243 h 286"/>
                <a:gd name="T72" fmla="*/ 8 w 277"/>
                <a:gd name="T73" fmla="*/ 251 h 286"/>
                <a:gd name="T74" fmla="*/ 0 w 277"/>
                <a:gd name="T75" fmla="*/ 260 h 286"/>
                <a:gd name="T76" fmla="*/ 0 w 277"/>
                <a:gd name="T77" fmla="*/ 268 h 286"/>
                <a:gd name="T78" fmla="*/ 0 w 277"/>
                <a:gd name="T79" fmla="*/ 276 h 286"/>
                <a:gd name="T80" fmla="*/ 0 w 277"/>
                <a:gd name="T81" fmla="*/ 285 h 286"/>
                <a:gd name="T82" fmla="*/ 268 w 277"/>
                <a:gd name="T83" fmla="*/ 285 h 286"/>
                <a:gd name="T84" fmla="*/ 276 w 277"/>
                <a:gd name="T85" fmla="*/ 276 h 286"/>
                <a:gd name="T86" fmla="*/ 276 w 277"/>
                <a:gd name="T87" fmla="*/ 260 h 286"/>
                <a:gd name="T88" fmla="*/ 276 w 277"/>
                <a:gd name="T89" fmla="*/ 243 h 286"/>
                <a:gd name="T90" fmla="*/ 276 w 277"/>
                <a:gd name="T91" fmla="*/ 226 h 286"/>
                <a:gd name="T92" fmla="*/ 276 w 277"/>
                <a:gd name="T93" fmla="*/ 218 h 286"/>
                <a:gd name="T94" fmla="*/ 276 w 277"/>
                <a:gd name="T95" fmla="*/ 218 h 286"/>
                <a:gd name="T96" fmla="*/ 276 w 277"/>
                <a:gd name="T97" fmla="*/ 218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7" h="286">
                  <a:moveTo>
                    <a:pt x="276" y="218"/>
                  </a:moveTo>
                  <a:lnTo>
                    <a:pt x="276" y="209"/>
                  </a:lnTo>
                  <a:lnTo>
                    <a:pt x="276" y="201"/>
                  </a:lnTo>
                  <a:cubicBezTo>
                    <a:pt x="276" y="193"/>
                    <a:pt x="276" y="193"/>
                    <a:pt x="276" y="193"/>
                  </a:cubicBezTo>
                  <a:cubicBezTo>
                    <a:pt x="276" y="193"/>
                    <a:pt x="276" y="185"/>
                    <a:pt x="268" y="176"/>
                  </a:cubicBezTo>
                  <a:cubicBezTo>
                    <a:pt x="268" y="168"/>
                    <a:pt x="268" y="168"/>
                    <a:pt x="268" y="168"/>
                  </a:cubicBezTo>
                  <a:lnTo>
                    <a:pt x="268" y="159"/>
                  </a:lnTo>
                  <a:lnTo>
                    <a:pt x="268" y="151"/>
                  </a:lnTo>
                  <a:cubicBezTo>
                    <a:pt x="268" y="143"/>
                    <a:pt x="268" y="143"/>
                    <a:pt x="268" y="143"/>
                  </a:cubicBezTo>
                  <a:cubicBezTo>
                    <a:pt x="268" y="134"/>
                    <a:pt x="268" y="118"/>
                    <a:pt x="259" y="109"/>
                  </a:cubicBezTo>
                  <a:cubicBezTo>
                    <a:pt x="259" y="109"/>
                    <a:pt x="259" y="101"/>
                    <a:pt x="259" y="92"/>
                  </a:cubicBezTo>
                  <a:lnTo>
                    <a:pt x="259" y="84"/>
                  </a:lnTo>
                  <a:cubicBezTo>
                    <a:pt x="259" y="67"/>
                    <a:pt x="251" y="59"/>
                    <a:pt x="251" y="51"/>
                  </a:cubicBezTo>
                  <a:cubicBezTo>
                    <a:pt x="251" y="42"/>
                    <a:pt x="251" y="42"/>
                    <a:pt x="251" y="42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26"/>
                    <a:pt x="242" y="26"/>
                    <a:pt x="242" y="17"/>
                  </a:cubicBezTo>
                  <a:cubicBezTo>
                    <a:pt x="242" y="9"/>
                    <a:pt x="234" y="9"/>
                    <a:pt x="234" y="0"/>
                  </a:cubicBezTo>
                  <a:lnTo>
                    <a:pt x="226" y="0"/>
                  </a:lnTo>
                  <a:cubicBezTo>
                    <a:pt x="8" y="59"/>
                    <a:pt x="8" y="59"/>
                    <a:pt x="8" y="59"/>
                  </a:cubicBezTo>
                  <a:cubicBezTo>
                    <a:pt x="8" y="67"/>
                    <a:pt x="0" y="67"/>
                    <a:pt x="8" y="67"/>
                  </a:cubicBezTo>
                  <a:cubicBezTo>
                    <a:pt x="8" y="76"/>
                    <a:pt x="8" y="76"/>
                    <a:pt x="8" y="76"/>
                  </a:cubicBezTo>
                  <a:lnTo>
                    <a:pt x="8" y="84"/>
                  </a:lnTo>
                  <a:cubicBezTo>
                    <a:pt x="8" y="92"/>
                    <a:pt x="8" y="92"/>
                    <a:pt x="8" y="92"/>
                  </a:cubicBezTo>
                  <a:lnTo>
                    <a:pt x="8" y="101"/>
                  </a:lnTo>
                  <a:cubicBezTo>
                    <a:pt x="8" y="109"/>
                    <a:pt x="8" y="118"/>
                    <a:pt x="8" y="118"/>
                  </a:cubicBezTo>
                  <a:cubicBezTo>
                    <a:pt x="8" y="126"/>
                    <a:pt x="8" y="126"/>
                    <a:pt x="8" y="134"/>
                  </a:cubicBezTo>
                  <a:cubicBezTo>
                    <a:pt x="17" y="134"/>
                    <a:pt x="17" y="134"/>
                    <a:pt x="17" y="143"/>
                  </a:cubicBezTo>
                  <a:cubicBezTo>
                    <a:pt x="17" y="151"/>
                    <a:pt x="17" y="159"/>
                    <a:pt x="17" y="159"/>
                  </a:cubicBezTo>
                  <a:cubicBezTo>
                    <a:pt x="17" y="168"/>
                    <a:pt x="17" y="168"/>
                    <a:pt x="17" y="168"/>
                  </a:cubicBezTo>
                  <a:lnTo>
                    <a:pt x="17" y="176"/>
                  </a:lnTo>
                  <a:cubicBezTo>
                    <a:pt x="17" y="185"/>
                    <a:pt x="17" y="185"/>
                    <a:pt x="17" y="185"/>
                  </a:cubicBezTo>
                  <a:cubicBezTo>
                    <a:pt x="17" y="193"/>
                    <a:pt x="8" y="193"/>
                    <a:pt x="8" y="201"/>
                  </a:cubicBezTo>
                  <a:lnTo>
                    <a:pt x="8" y="209"/>
                  </a:lnTo>
                  <a:lnTo>
                    <a:pt x="8" y="218"/>
                  </a:lnTo>
                  <a:cubicBezTo>
                    <a:pt x="8" y="226"/>
                    <a:pt x="8" y="226"/>
                    <a:pt x="8" y="226"/>
                  </a:cubicBezTo>
                  <a:cubicBezTo>
                    <a:pt x="8" y="235"/>
                    <a:pt x="8" y="235"/>
                    <a:pt x="8" y="243"/>
                  </a:cubicBezTo>
                  <a:lnTo>
                    <a:pt x="8" y="251"/>
                  </a:lnTo>
                  <a:cubicBezTo>
                    <a:pt x="8" y="251"/>
                    <a:pt x="8" y="260"/>
                    <a:pt x="0" y="260"/>
                  </a:cubicBezTo>
                  <a:lnTo>
                    <a:pt x="0" y="268"/>
                  </a:lnTo>
                  <a:lnTo>
                    <a:pt x="0" y="276"/>
                  </a:lnTo>
                  <a:lnTo>
                    <a:pt x="0" y="285"/>
                  </a:lnTo>
                  <a:cubicBezTo>
                    <a:pt x="268" y="285"/>
                    <a:pt x="268" y="285"/>
                    <a:pt x="268" y="285"/>
                  </a:cubicBezTo>
                  <a:cubicBezTo>
                    <a:pt x="268" y="285"/>
                    <a:pt x="276" y="285"/>
                    <a:pt x="276" y="276"/>
                  </a:cubicBezTo>
                  <a:cubicBezTo>
                    <a:pt x="276" y="268"/>
                    <a:pt x="276" y="268"/>
                    <a:pt x="276" y="260"/>
                  </a:cubicBezTo>
                  <a:cubicBezTo>
                    <a:pt x="276" y="260"/>
                    <a:pt x="276" y="251"/>
                    <a:pt x="276" y="243"/>
                  </a:cubicBezTo>
                  <a:cubicBezTo>
                    <a:pt x="276" y="243"/>
                    <a:pt x="276" y="235"/>
                    <a:pt x="276" y="226"/>
                  </a:cubicBezTo>
                  <a:lnTo>
                    <a:pt x="276" y="218"/>
                  </a:lnTo>
                  <a:close/>
                  <a:moveTo>
                    <a:pt x="276" y="218"/>
                  </a:moveTo>
                  <a:lnTo>
                    <a:pt x="276" y="21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23" name="Freeform 497"/>
            <p:cNvSpPr>
              <a:spLocks noChangeArrowheads="1"/>
            </p:cNvSpPr>
            <p:nvPr/>
          </p:nvSpPr>
          <p:spPr bwMode="auto">
            <a:xfrm>
              <a:off x="4083050" y="5297487"/>
              <a:ext cx="123825" cy="133350"/>
            </a:xfrm>
            <a:custGeom>
              <a:avLst/>
              <a:gdLst>
                <a:gd name="T0" fmla="*/ 343 w 344"/>
                <a:gd name="T1" fmla="*/ 276 h 369"/>
                <a:gd name="T2" fmla="*/ 335 w 344"/>
                <a:gd name="T3" fmla="*/ 259 h 369"/>
                <a:gd name="T4" fmla="*/ 326 w 344"/>
                <a:gd name="T5" fmla="*/ 242 h 369"/>
                <a:gd name="T6" fmla="*/ 318 w 344"/>
                <a:gd name="T7" fmla="*/ 234 h 369"/>
                <a:gd name="T8" fmla="*/ 310 w 344"/>
                <a:gd name="T9" fmla="*/ 209 h 369"/>
                <a:gd name="T10" fmla="*/ 301 w 344"/>
                <a:gd name="T11" fmla="*/ 192 h 369"/>
                <a:gd name="T12" fmla="*/ 276 w 344"/>
                <a:gd name="T13" fmla="*/ 150 h 369"/>
                <a:gd name="T14" fmla="*/ 268 w 344"/>
                <a:gd name="T15" fmla="*/ 142 h 369"/>
                <a:gd name="T16" fmla="*/ 251 w 344"/>
                <a:gd name="T17" fmla="*/ 125 h 369"/>
                <a:gd name="T18" fmla="*/ 234 w 344"/>
                <a:gd name="T19" fmla="*/ 108 h 369"/>
                <a:gd name="T20" fmla="*/ 226 w 344"/>
                <a:gd name="T21" fmla="*/ 92 h 369"/>
                <a:gd name="T22" fmla="*/ 209 w 344"/>
                <a:gd name="T23" fmla="*/ 75 h 369"/>
                <a:gd name="T24" fmla="*/ 184 w 344"/>
                <a:gd name="T25" fmla="*/ 58 h 369"/>
                <a:gd name="T26" fmla="*/ 167 w 344"/>
                <a:gd name="T27" fmla="*/ 33 h 369"/>
                <a:gd name="T28" fmla="*/ 151 w 344"/>
                <a:gd name="T29" fmla="*/ 25 h 369"/>
                <a:gd name="T30" fmla="*/ 134 w 344"/>
                <a:gd name="T31" fmla="*/ 8 h 369"/>
                <a:gd name="T32" fmla="*/ 117 w 344"/>
                <a:gd name="T33" fmla="*/ 8 h 369"/>
                <a:gd name="T34" fmla="*/ 0 w 344"/>
                <a:gd name="T35" fmla="*/ 159 h 369"/>
                <a:gd name="T36" fmla="*/ 9 w 344"/>
                <a:gd name="T37" fmla="*/ 167 h 369"/>
                <a:gd name="T38" fmla="*/ 17 w 344"/>
                <a:gd name="T39" fmla="*/ 175 h 369"/>
                <a:gd name="T40" fmla="*/ 34 w 344"/>
                <a:gd name="T41" fmla="*/ 192 h 369"/>
                <a:gd name="T42" fmla="*/ 42 w 344"/>
                <a:gd name="T43" fmla="*/ 209 h 369"/>
                <a:gd name="T44" fmla="*/ 59 w 344"/>
                <a:gd name="T45" fmla="*/ 226 h 369"/>
                <a:gd name="T46" fmla="*/ 67 w 344"/>
                <a:gd name="T47" fmla="*/ 242 h 369"/>
                <a:gd name="T48" fmla="*/ 84 w 344"/>
                <a:gd name="T49" fmla="*/ 259 h 369"/>
                <a:gd name="T50" fmla="*/ 92 w 344"/>
                <a:gd name="T51" fmla="*/ 276 h 369"/>
                <a:gd name="T52" fmla="*/ 101 w 344"/>
                <a:gd name="T53" fmla="*/ 301 h 369"/>
                <a:gd name="T54" fmla="*/ 109 w 344"/>
                <a:gd name="T55" fmla="*/ 317 h 369"/>
                <a:gd name="T56" fmla="*/ 117 w 344"/>
                <a:gd name="T57" fmla="*/ 334 h 369"/>
                <a:gd name="T58" fmla="*/ 117 w 344"/>
                <a:gd name="T59" fmla="*/ 351 h 369"/>
                <a:gd name="T60" fmla="*/ 126 w 344"/>
                <a:gd name="T61" fmla="*/ 359 h 369"/>
                <a:gd name="T62" fmla="*/ 335 w 344"/>
                <a:gd name="T63" fmla="*/ 284 h 369"/>
                <a:gd name="T64" fmla="*/ 335 w 344"/>
                <a:gd name="T65" fmla="*/ 284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4" h="369">
                  <a:moveTo>
                    <a:pt x="335" y="284"/>
                  </a:moveTo>
                  <a:cubicBezTo>
                    <a:pt x="343" y="284"/>
                    <a:pt x="343" y="276"/>
                    <a:pt x="343" y="276"/>
                  </a:cubicBezTo>
                  <a:cubicBezTo>
                    <a:pt x="343" y="267"/>
                    <a:pt x="343" y="267"/>
                    <a:pt x="343" y="267"/>
                  </a:cubicBezTo>
                  <a:cubicBezTo>
                    <a:pt x="335" y="267"/>
                    <a:pt x="335" y="267"/>
                    <a:pt x="335" y="259"/>
                  </a:cubicBezTo>
                  <a:lnTo>
                    <a:pt x="335" y="250"/>
                  </a:lnTo>
                  <a:cubicBezTo>
                    <a:pt x="326" y="250"/>
                    <a:pt x="326" y="242"/>
                    <a:pt x="326" y="242"/>
                  </a:cubicBezTo>
                  <a:lnTo>
                    <a:pt x="326" y="234"/>
                  </a:lnTo>
                  <a:lnTo>
                    <a:pt x="318" y="234"/>
                  </a:lnTo>
                  <a:cubicBezTo>
                    <a:pt x="318" y="226"/>
                    <a:pt x="318" y="226"/>
                    <a:pt x="318" y="217"/>
                  </a:cubicBezTo>
                  <a:cubicBezTo>
                    <a:pt x="310" y="217"/>
                    <a:pt x="310" y="209"/>
                    <a:pt x="310" y="209"/>
                  </a:cubicBezTo>
                  <a:cubicBezTo>
                    <a:pt x="310" y="200"/>
                    <a:pt x="301" y="200"/>
                    <a:pt x="301" y="200"/>
                  </a:cubicBezTo>
                  <a:lnTo>
                    <a:pt x="301" y="192"/>
                  </a:lnTo>
                  <a:cubicBezTo>
                    <a:pt x="293" y="192"/>
                    <a:pt x="293" y="184"/>
                    <a:pt x="293" y="184"/>
                  </a:cubicBezTo>
                  <a:cubicBezTo>
                    <a:pt x="284" y="175"/>
                    <a:pt x="276" y="159"/>
                    <a:pt x="276" y="150"/>
                  </a:cubicBezTo>
                  <a:cubicBezTo>
                    <a:pt x="268" y="150"/>
                    <a:pt x="268" y="150"/>
                    <a:pt x="268" y="150"/>
                  </a:cubicBezTo>
                  <a:cubicBezTo>
                    <a:pt x="268" y="142"/>
                    <a:pt x="268" y="142"/>
                    <a:pt x="268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133"/>
                    <a:pt x="260" y="133"/>
                    <a:pt x="251" y="125"/>
                  </a:cubicBezTo>
                  <a:lnTo>
                    <a:pt x="243" y="117"/>
                  </a:lnTo>
                  <a:cubicBezTo>
                    <a:pt x="243" y="108"/>
                    <a:pt x="234" y="108"/>
                    <a:pt x="234" y="108"/>
                  </a:cubicBezTo>
                  <a:lnTo>
                    <a:pt x="234" y="100"/>
                  </a:lnTo>
                  <a:cubicBezTo>
                    <a:pt x="226" y="100"/>
                    <a:pt x="226" y="100"/>
                    <a:pt x="226" y="92"/>
                  </a:cubicBezTo>
                  <a:lnTo>
                    <a:pt x="218" y="92"/>
                  </a:lnTo>
                  <a:cubicBezTo>
                    <a:pt x="218" y="83"/>
                    <a:pt x="209" y="83"/>
                    <a:pt x="209" y="75"/>
                  </a:cubicBezTo>
                  <a:cubicBezTo>
                    <a:pt x="201" y="75"/>
                    <a:pt x="201" y="67"/>
                    <a:pt x="201" y="67"/>
                  </a:cubicBezTo>
                  <a:cubicBezTo>
                    <a:pt x="193" y="58"/>
                    <a:pt x="193" y="58"/>
                    <a:pt x="184" y="58"/>
                  </a:cubicBezTo>
                  <a:cubicBezTo>
                    <a:pt x="184" y="50"/>
                    <a:pt x="176" y="50"/>
                    <a:pt x="176" y="41"/>
                  </a:cubicBezTo>
                  <a:cubicBezTo>
                    <a:pt x="176" y="41"/>
                    <a:pt x="167" y="41"/>
                    <a:pt x="167" y="33"/>
                  </a:cubicBezTo>
                  <a:cubicBezTo>
                    <a:pt x="167" y="33"/>
                    <a:pt x="159" y="33"/>
                    <a:pt x="159" y="25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1" y="16"/>
                    <a:pt x="142" y="16"/>
                    <a:pt x="142" y="16"/>
                  </a:cubicBezTo>
                  <a:lnTo>
                    <a:pt x="134" y="8"/>
                  </a:lnTo>
                  <a:lnTo>
                    <a:pt x="126" y="8"/>
                  </a:lnTo>
                  <a:cubicBezTo>
                    <a:pt x="126" y="0"/>
                    <a:pt x="117" y="0"/>
                    <a:pt x="117" y="8"/>
                  </a:cubicBezTo>
                  <a:cubicBezTo>
                    <a:pt x="0" y="150"/>
                    <a:pt x="0" y="150"/>
                    <a:pt x="0" y="150"/>
                  </a:cubicBezTo>
                  <a:lnTo>
                    <a:pt x="0" y="159"/>
                  </a:lnTo>
                  <a:lnTo>
                    <a:pt x="9" y="159"/>
                  </a:lnTo>
                  <a:lnTo>
                    <a:pt x="9" y="167"/>
                  </a:lnTo>
                  <a:lnTo>
                    <a:pt x="17" y="167"/>
                  </a:lnTo>
                  <a:cubicBezTo>
                    <a:pt x="17" y="175"/>
                    <a:pt x="17" y="175"/>
                    <a:pt x="17" y="175"/>
                  </a:cubicBezTo>
                  <a:cubicBezTo>
                    <a:pt x="25" y="175"/>
                    <a:pt x="25" y="184"/>
                    <a:pt x="25" y="184"/>
                  </a:cubicBezTo>
                  <a:lnTo>
                    <a:pt x="34" y="192"/>
                  </a:lnTo>
                  <a:lnTo>
                    <a:pt x="34" y="200"/>
                  </a:lnTo>
                  <a:cubicBezTo>
                    <a:pt x="42" y="200"/>
                    <a:pt x="42" y="200"/>
                    <a:pt x="42" y="209"/>
                  </a:cubicBezTo>
                  <a:cubicBezTo>
                    <a:pt x="42" y="209"/>
                    <a:pt x="51" y="209"/>
                    <a:pt x="51" y="217"/>
                  </a:cubicBezTo>
                  <a:cubicBezTo>
                    <a:pt x="51" y="217"/>
                    <a:pt x="59" y="217"/>
                    <a:pt x="59" y="226"/>
                  </a:cubicBezTo>
                  <a:cubicBezTo>
                    <a:pt x="59" y="226"/>
                    <a:pt x="59" y="234"/>
                    <a:pt x="67" y="234"/>
                  </a:cubicBezTo>
                  <a:cubicBezTo>
                    <a:pt x="67" y="242"/>
                    <a:pt x="67" y="242"/>
                    <a:pt x="67" y="242"/>
                  </a:cubicBezTo>
                  <a:cubicBezTo>
                    <a:pt x="75" y="242"/>
                    <a:pt x="75" y="250"/>
                    <a:pt x="75" y="250"/>
                  </a:cubicBezTo>
                  <a:cubicBezTo>
                    <a:pt x="75" y="259"/>
                    <a:pt x="84" y="259"/>
                    <a:pt x="84" y="259"/>
                  </a:cubicBezTo>
                  <a:cubicBezTo>
                    <a:pt x="84" y="267"/>
                    <a:pt x="84" y="267"/>
                    <a:pt x="84" y="267"/>
                  </a:cubicBezTo>
                  <a:lnTo>
                    <a:pt x="92" y="276"/>
                  </a:lnTo>
                  <a:cubicBezTo>
                    <a:pt x="92" y="276"/>
                    <a:pt x="92" y="284"/>
                    <a:pt x="101" y="292"/>
                  </a:cubicBezTo>
                  <a:lnTo>
                    <a:pt x="101" y="301"/>
                  </a:lnTo>
                  <a:lnTo>
                    <a:pt x="109" y="309"/>
                  </a:lnTo>
                  <a:cubicBezTo>
                    <a:pt x="109" y="317"/>
                    <a:pt x="109" y="317"/>
                    <a:pt x="109" y="317"/>
                  </a:cubicBezTo>
                  <a:cubicBezTo>
                    <a:pt x="109" y="326"/>
                    <a:pt x="117" y="326"/>
                    <a:pt x="117" y="326"/>
                  </a:cubicBezTo>
                  <a:lnTo>
                    <a:pt x="117" y="334"/>
                  </a:lnTo>
                  <a:lnTo>
                    <a:pt x="117" y="342"/>
                  </a:lnTo>
                  <a:lnTo>
                    <a:pt x="117" y="351"/>
                  </a:lnTo>
                  <a:cubicBezTo>
                    <a:pt x="126" y="351"/>
                    <a:pt x="126" y="351"/>
                    <a:pt x="126" y="351"/>
                  </a:cubicBezTo>
                  <a:cubicBezTo>
                    <a:pt x="126" y="359"/>
                    <a:pt x="126" y="359"/>
                    <a:pt x="126" y="359"/>
                  </a:cubicBezTo>
                  <a:lnTo>
                    <a:pt x="134" y="368"/>
                  </a:lnTo>
                  <a:lnTo>
                    <a:pt x="335" y="284"/>
                  </a:lnTo>
                  <a:close/>
                  <a:moveTo>
                    <a:pt x="335" y="284"/>
                  </a:moveTo>
                  <a:lnTo>
                    <a:pt x="335" y="28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24" name="Freeform 498"/>
            <p:cNvSpPr>
              <a:spLocks noChangeArrowheads="1"/>
            </p:cNvSpPr>
            <p:nvPr/>
          </p:nvSpPr>
          <p:spPr bwMode="auto">
            <a:xfrm>
              <a:off x="3986213" y="5253037"/>
              <a:ext cx="39687" cy="57150"/>
            </a:xfrm>
            <a:custGeom>
              <a:avLst/>
              <a:gdLst>
                <a:gd name="T0" fmla="*/ 8 w 109"/>
                <a:gd name="T1" fmla="*/ 151 h 160"/>
                <a:gd name="T2" fmla="*/ 17 w 109"/>
                <a:gd name="T3" fmla="*/ 151 h 160"/>
                <a:gd name="T4" fmla="*/ 17 w 109"/>
                <a:gd name="T5" fmla="*/ 159 h 160"/>
                <a:gd name="T6" fmla="*/ 25 w 109"/>
                <a:gd name="T7" fmla="*/ 159 h 160"/>
                <a:gd name="T8" fmla="*/ 33 w 109"/>
                <a:gd name="T9" fmla="*/ 159 h 160"/>
                <a:gd name="T10" fmla="*/ 108 w 109"/>
                <a:gd name="T11" fmla="*/ 9 h 160"/>
                <a:gd name="T12" fmla="*/ 100 w 109"/>
                <a:gd name="T13" fmla="*/ 9 h 160"/>
                <a:gd name="T14" fmla="*/ 92 w 109"/>
                <a:gd name="T15" fmla="*/ 0 h 160"/>
                <a:gd name="T16" fmla="*/ 83 w 109"/>
                <a:gd name="T17" fmla="*/ 0 h 160"/>
                <a:gd name="T18" fmla="*/ 67 w 109"/>
                <a:gd name="T19" fmla="*/ 0 h 160"/>
                <a:gd name="T20" fmla="*/ 58 w 109"/>
                <a:gd name="T21" fmla="*/ 0 h 160"/>
                <a:gd name="T22" fmla="*/ 41 w 109"/>
                <a:gd name="T23" fmla="*/ 0 h 160"/>
                <a:gd name="T24" fmla="*/ 33 w 109"/>
                <a:gd name="T25" fmla="*/ 0 h 160"/>
                <a:gd name="T26" fmla="*/ 25 w 109"/>
                <a:gd name="T27" fmla="*/ 0 h 160"/>
                <a:gd name="T28" fmla="*/ 17 w 109"/>
                <a:gd name="T29" fmla="*/ 0 h 160"/>
                <a:gd name="T30" fmla="*/ 8 w 109"/>
                <a:gd name="T31" fmla="*/ 0 h 160"/>
                <a:gd name="T32" fmla="*/ 0 w 109"/>
                <a:gd name="T33" fmla="*/ 9 h 160"/>
                <a:gd name="T34" fmla="*/ 0 w 109"/>
                <a:gd name="T35" fmla="*/ 142 h 160"/>
                <a:gd name="T36" fmla="*/ 0 w 109"/>
                <a:gd name="T37" fmla="*/ 151 h 160"/>
                <a:gd name="T38" fmla="*/ 8 w 109"/>
                <a:gd name="T39" fmla="*/ 151 h 160"/>
                <a:gd name="T40" fmla="*/ 8 w 109"/>
                <a:gd name="T41" fmla="*/ 151 h 160"/>
                <a:gd name="T42" fmla="*/ 8 w 109"/>
                <a:gd name="T43" fmla="*/ 15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" h="160">
                  <a:moveTo>
                    <a:pt x="8" y="151"/>
                  </a:moveTo>
                  <a:lnTo>
                    <a:pt x="17" y="151"/>
                  </a:lnTo>
                  <a:lnTo>
                    <a:pt x="17" y="159"/>
                  </a:lnTo>
                  <a:cubicBezTo>
                    <a:pt x="25" y="159"/>
                    <a:pt x="25" y="159"/>
                    <a:pt x="25" y="159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108" y="9"/>
                    <a:pt x="108" y="9"/>
                    <a:pt x="108" y="9"/>
                  </a:cubicBezTo>
                  <a:lnTo>
                    <a:pt x="100" y="9"/>
                  </a:lnTo>
                  <a:cubicBezTo>
                    <a:pt x="92" y="9"/>
                    <a:pt x="92" y="0"/>
                    <a:pt x="92" y="0"/>
                  </a:cubicBezTo>
                  <a:lnTo>
                    <a:pt x="83" y="0"/>
                  </a:lnTo>
                  <a:cubicBezTo>
                    <a:pt x="75" y="0"/>
                    <a:pt x="75" y="0"/>
                    <a:pt x="67" y="0"/>
                  </a:cubicBezTo>
                  <a:lnTo>
                    <a:pt x="58" y="0"/>
                  </a:lnTo>
                  <a:cubicBezTo>
                    <a:pt x="50" y="0"/>
                    <a:pt x="50" y="0"/>
                    <a:pt x="41" y="0"/>
                  </a:cubicBezTo>
                  <a:lnTo>
                    <a:pt x="33" y="0"/>
                  </a:lnTo>
                  <a:lnTo>
                    <a:pt x="25" y="0"/>
                  </a:lnTo>
                  <a:lnTo>
                    <a:pt x="17" y="0"/>
                  </a:lnTo>
                  <a:lnTo>
                    <a:pt x="8" y="0"/>
                  </a:lnTo>
                  <a:cubicBezTo>
                    <a:pt x="8" y="0"/>
                    <a:pt x="0" y="0"/>
                    <a:pt x="0" y="9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8" y="151"/>
                  </a:lnTo>
                  <a:close/>
                  <a:moveTo>
                    <a:pt x="8" y="151"/>
                  </a:moveTo>
                  <a:lnTo>
                    <a:pt x="8" y="15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25" name="Freeform 499"/>
            <p:cNvSpPr>
              <a:spLocks noChangeArrowheads="1"/>
            </p:cNvSpPr>
            <p:nvPr/>
          </p:nvSpPr>
          <p:spPr bwMode="auto">
            <a:xfrm>
              <a:off x="4056063" y="5267324"/>
              <a:ext cx="50800" cy="76200"/>
            </a:xfrm>
            <a:custGeom>
              <a:avLst/>
              <a:gdLst>
                <a:gd name="T0" fmla="*/ 17 w 143"/>
                <a:gd name="T1" fmla="*/ 192 h 210"/>
                <a:gd name="T2" fmla="*/ 25 w 143"/>
                <a:gd name="T3" fmla="*/ 201 h 210"/>
                <a:gd name="T4" fmla="*/ 34 w 143"/>
                <a:gd name="T5" fmla="*/ 201 h 210"/>
                <a:gd name="T6" fmla="*/ 42 w 143"/>
                <a:gd name="T7" fmla="*/ 201 h 210"/>
                <a:gd name="T8" fmla="*/ 142 w 143"/>
                <a:gd name="T9" fmla="*/ 59 h 210"/>
                <a:gd name="T10" fmla="*/ 142 w 143"/>
                <a:gd name="T11" fmla="*/ 42 h 210"/>
                <a:gd name="T12" fmla="*/ 134 w 143"/>
                <a:gd name="T13" fmla="*/ 42 h 210"/>
                <a:gd name="T14" fmla="*/ 126 w 143"/>
                <a:gd name="T15" fmla="*/ 42 h 210"/>
                <a:gd name="T16" fmla="*/ 117 w 143"/>
                <a:gd name="T17" fmla="*/ 33 h 210"/>
                <a:gd name="T18" fmla="*/ 109 w 143"/>
                <a:gd name="T19" fmla="*/ 25 h 210"/>
                <a:gd name="T20" fmla="*/ 100 w 143"/>
                <a:gd name="T21" fmla="*/ 25 h 210"/>
                <a:gd name="T22" fmla="*/ 84 w 143"/>
                <a:gd name="T23" fmla="*/ 17 h 210"/>
                <a:gd name="T24" fmla="*/ 75 w 143"/>
                <a:gd name="T25" fmla="*/ 9 h 210"/>
                <a:gd name="T26" fmla="*/ 59 w 143"/>
                <a:gd name="T27" fmla="*/ 9 h 210"/>
                <a:gd name="T28" fmla="*/ 42 w 143"/>
                <a:gd name="T29" fmla="*/ 0 h 210"/>
                <a:gd name="T30" fmla="*/ 0 w 143"/>
                <a:gd name="T31" fmla="*/ 184 h 210"/>
                <a:gd name="T32" fmla="*/ 8 w 143"/>
                <a:gd name="T33" fmla="*/ 184 h 210"/>
                <a:gd name="T34" fmla="*/ 17 w 143"/>
                <a:gd name="T35" fmla="*/ 192 h 210"/>
                <a:gd name="T36" fmla="*/ 17 w 143"/>
                <a:gd name="T37" fmla="*/ 192 h 210"/>
                <a:gd name="T38" fmla="*/ 17 w 143"/>
                <a:gd name="T39" fmla="*/ 19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3" h="210">
                  <a:moveTo>
                    <a:pt x="17" y="192"/>
                  </a:moveTo>
                  <a:cubicBezTo>
                    <a:pt x="25" y="192"/>
                    <a:pt x="25" y="192"/>
                    <a:pt x="25" y="201"/>
                  </a:cubicBezTo>
                  <a:lnTo>
                    <a:pt x="34" y="201"/>
                  </a:lnTo>
                  <a:cubicBezTo>
                    <a:pt x="42" y="209"/>
                    <a:pt x="42" y="209"/>
                    <a:pt x="42" y="201"/>
                  </a:cubicBezTo>
                  <a:cubicBezTo>
                    <a:pt x="142" y="59"/>
                    <a:pt x="142" y="59"/>
                    <a:pt x="142" y="59"/>
                  </a:cubicBezTo>
                  <a:cubicBezTo>
                    <a:pt x="142" y="50"/>
                    <a:pt x="142" y="50"/>
                    <a:pt x="142" y="42"/>
                  </a:cubicBezTo>
                  <a:cubicBezTo>
                    <a:pt x="134" y="42"/>
                    <a:pt x="134" y="42"/>
                    <a:pt x="134" y="42"/>
                  </a:cubicBezTo>
                  <a:lnTo>
                    <a:pt x="126" y="42"/>
                  </a:lnTo>
                  <a:cubicBezTo>
                    <a:pt x="126" y="42"/>
                    <a:pt x="126" y="33"/>
                    <a:pt x="117" y="33"/>
                  </a:cubicBezTo>
                  <a:cubicBezTo>
                    <a:pt x="117" y="33"/>
                    <a:pt x="109" y="33"/>
                    <a:pt x="109" y="25"/>
                  </a:cubicBezTo>
                  <a:lnTo>
                    <a:pt x="100" y="25"/>
                  </a:lnTo>
                  <a:cubicBezTo>
                    <a:pt x="92" y="25"/>
                    <a:pt x="92" y="17"/>
                    <a:pt x="84" y="17"/>
                  </a:cubicBezTo>
                  <a:cubicBezTo>
                    <a:pt x="84" y="17"/>
                    <a:pt x="75" y="17"/>
                    <a:pt x="75" y="9"/>
                  </a:cubicBezTo>
                  <a:cubicBezTo>
                    <a:pt x="67" y="9"/>
                    <a:pt x="67" y="9"/>
                    <a:pt x="59" y="9"/>
                  </a:cubicBezTo>
                  <a:cubicBezTo>
                    <a:pt x="59" y="9"/>
                    <a:pt x="50" y="0"/>
                    <a:pt x="42" y="0"/>
                  </a:cubicBezTo>
                  <a:cubicBezTo>
                    <a:pt x="0" y="184"/>
                    <a:pt x="0" y="184"/>
                    <a:pt x="0" y="184"/>
                  </a:cubicBezTo>
                  <a:lnTo>
                    <a:pt x="8" y="184"/>
                  </a:lnTo>
                  <a:lnTo>
                    <a:pt x="17" y="192"/>
                  </a:lnTo>
                  <a:close/>
                  <a:moveTo>
                    <a:pt x="17" y="192"/>
                  </a:moveTo>
                  <a:lnTo>
                    <a:pt x="17" y="19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26" name="Freeform 500"/>
            <p:cNvSpPr>
              <a:spLocks noChangeArrowheads="1"/>
            </p:cNvSpPr>
            <p:nvPr/>
          </p:nvSpPr>
          <p:spPr bwMode="auto">
            <a:xfrm>
              <a:off x="3854450" y="5253037"/>
              <a:ext cx="114300" cy="79375"/>
            </a:xfrm>
            <a:custGeom>
              <a:avLst/>
              <a:gdLst>
                <a:gd name="T0" fmla="*/ 251 w 319"/>
                <a:gd name="T1" fmla="*/ 151 h 219"/>
                <a:gd name="T2" fmla="*/ 267 w 319"/>
                <a:gd name="T3" fmla="*/ 151 h 219"/>
                <a:gd name="T4" fmla="*/ 284 w 319"/>
                <a:gd name="T5" fmla="*/ 151 h 219"/>
                <a:gd name="T6" fmla="*/ 301 w 319"/>
                <a:gd name="T7" fmla="*/ 151 h 219"/>
                <a:gd name="T8" fmla="*/ 318 w 319"/>
                <a:gd name="T9" fmla="*/ 142 h 219"/>
                <a:gd name="T10" fmla="*/ 301 w 319"/>
                <a:gd name="T11" fmla="*/ 0 h 219"/>
                <a:gd name="T12" fmla="*/ 276 w 319"/>
                <a:gd name="T13" fmla="*/ 9 h 219"/>
                <a:gd name="T14" fmla="*/ 259 w 319"/>
                <a:gd name="T15" fmla="*/ 9 h 219"/>
                <a:gd name="T16" fmla="*/ 234 w 319"/>
                <a:gd name="T17" fmla="*/ 17 h 219"/>
                <a:gd name="T18" fmla="*/ 217 w 319"/>
                <a:gd name="T19" fmla="*/ 17 h 219"/>
                <a:gd name="T20" fmla="*/ 192 w 319"/>
                <a:gd name="T21" fmla="*/ 25 h 219"/>
                <a:gd name="T22" fmla="*/ 175 w 319"/>
                <a:gd name="T23" fmla="*/ 34 h 219"/>
                <a:gd name="T24" fmla="*/ 159 w 319"/>
                <a:gd name="T25" fmla="*/ 34 h 219"/>
                <a:gd name="T26" fmla="*/ 125 w 319"/>
                <a:gd name="T27" fmla="*/ 51 h 219"/>
                <a:gd name="T28" fmla="*/ 108 w 319"/>
                <a:gd name="T29" fmla="*/ 59 h 219"/>
                <a:gd name="T30" fmla="*/ 84 w 319"/>
                <a:gd name="T31" fmla="*/ 67 h 219"/>
                <a:gd name="T32" fmla="*/ 58 w 319"/>
                <a:gd name="T33" fmla="*/ 84 h 219"/>
                <a:gd name="T34" fmla="*/ 42 w 319"/>
                <a:gd name="T35" fmla="*/ 92 h 219"/>
                <a:gd name="T36" fmla="*/ 25 w 319"/>
                <a:gd name="T37" fmla="*/ 109 h 219"/>
                <a:gd name="T38" fmla="*/ 8 w 319"/>
                <a:gd name="T39" fmla="*/ 117 h 219"/>
                <a:gd name="T40" fmla="*/ 0 w 319"/>
                <a:gd name="T41" fmla="*/ 134 h 219"/>
                <a:gd name="T42" fmla="*/ 67 w 319"/>
                <a:gd name="T43" fmla="*/ 218 h 219"/>
                <a:gd name="T44" fmla="*/ 75 w 319"/>
                <a:gd name="T45" fmla="*/ 209 h 219"/>
                <a:gd name="T46" fmla="*/ 92 w 319"/>
                <a:gd name="T47" fmla="*/ 201 h 219"/>
                <a:gd name="T48" fmla="*/ 108 w 319"/>
                <a:gd name="T49" fmla="*/ 193 h 219"/>
                <a:gd name="T50" fmla="*/ 125 w 319"/>
                <a:gd name="T51" fmla="*/ 184 h 219"/>
                <a:gd name="T52" fmla="*/ 150 w 319"/>
                <a:gd name="T53" fmla="*/ 176 h 219"/>
                <a:gd name="T54" fmla="*/ 167 w 319"/>
                <a:gd name="T55" fmla="*/ 167 h 219"/>
                <a:gd name="T56" fmla="*/ 184 w 319"/>
                <a:gd name="T57" fmla="*/ 167 h 219"/>
                <a:gd name="T58" fmla="*/ 209 w 319"/>
                <a:gd name="T59" fmla="*/ 159 h 219"/>
                <a:gd name="T60" fmla="*/ 226 w 319"/>
                <a:gd name="T61" fmla="*/ 159 h 219"/>
                <a:gd name="T62" fmla="*/ 242 w 319"/>
                <a:gd name="T63" fmla="*/ 151 h 219"/>
                <a:gd name="T64" fmla="*/ 242 w 319"/>
                <a:gd name="T65" fmla="*/ 15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9" h="219">
                  <a:moveTo>
                    <a:pt x="242" y="151"/>
                  </a:moveTo>
                  <a:cubicBezTo>
                    <a:pt x="251" y="151"/>
                    <a:pt x="251" y="151"/>
                    <a:pt x="251" y="151"/>
                  </a:cubicBezTo>
                  <a:lnTo>
                    <a:pt x="259" y="151"/>
                  </a:lnTo>
                  <a:lnTo>
                    <a:pt x="267" y="151"/>
                  </a:lnTo>
                  <a:lnTo>
                    <a:pt x="276" y="151"/>
                  </a:lnTo>
                  <a:lnTo>
                    <a:pt x="284" y="151"/>
                  </a:lnTo>
                  <a:lnTo>
                    <a:pt x="293" y="151"/>
                  </a:lnTo>
                  <a:lnTo>
                    <a:pt x="301" y="151"/>
                  </a:lnTo>
                  <a:lnTo>
                    <a:pt x="309" y="151"/>
                  </a:lnTo>
                  <a:cubicBezTo>
                    <a:pt x="318" y="151"/>
                    <a:pt x="318" y="142"/>
                    <a:pt x="318" y="142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9" y="9"/>
                    <a:pt x="309" y="0"/>
                    <a:pt x="301" y="0"/>
                  </a:cubicBezTo>
                  <a:lnTo>
                    <a:pt x="293" y="0"/>
                  </a:lnTo>
                  <a:cubicBezTo>
                    <a:pt x="284" y="9"/>
                    <a:pt x="284" y="9"/>
                    <a:pt x="276" y="9"/>
                  </a:cubicBezTo>
                  <a:lnTo>
                    <a:pt x="267" y="9"/>
                  </a:lnTo>
                  <a:lnTo>
                    <a:pt x="259" y="9"/>
                  </a:lnTo>
                  <a:cubicBezTo>
                    <a:pt x="251" y="9"/>
                    <a:pt x="251" y="9"/>
                    <a:pt x="242" y="9"/>
                  </a:cubicBezTo>
                  <a:lnTo>
                    <a:pt x="234" y="17"/>
                  </a:lnTo>
                  <a:cubicBezTo>
                    <a:pt x="226" y="17"/>
                    <a:pt x="226" y="17"/>
                    <a:pt x="226" y="17"/>
                  </a:cubicBezTo>
                  <a:lnTo>
                    <a:pt x="217" y="17"/>
                  </a:lnTo>
                  <a:cubicBezTo>
                    <a:pt x="209" y="17"/>
                    <a:pt x="209" y="17"/>
                    <a:pt x="200" y="25"/>
                  </a:cubicBezTo>
                  <a:lnTo>
                    <a:pt x="192" y="25"/>
                  </a:lnTo>
                  <a:cubicBezTo>
                    <a:pt x="184" y="25"/>
                    <a:pt x="184" y="25"/>
                    <a:pt x="184" y="25"/>
                  </a:cubicBezTo>
                  <a:cubicBezTo>
                    <a:pt x="175" y="34"/>
                    <a:pt x="175" y="34"/>
                    <a:pt x="175" y="34"/>
                  </a:cubicBezTo>
                  <a:cubicBezTo>
                    <a:pt x="167" y="34"/>
                    <a:pt x="167" y="34"/>
                    <a:pt x="167" y="34"/>
                  </a:cubicBezTo>
                  <a:lnTo>
                    <a:pt x="159" y="34"/>
                  </a:lnTo>
                  <a:cubicBezTo>
                    <a:pt x="150" y="42"/>
                    <a:pt x="150" y="42"/>
                    <a:pt x="142" y="42"/>
                  </a:cubicBezTo>
                  <a:cubicBezTo>
                    <a:pt x="142" y="42"/>
                    <a:pt x="134" y="51"/>
                    <a:pt x="125" y="51"/>
                  </a:cubicBezTo>
                  <a:cubicBezTo>
                    <a:pt x="117" y="51"/>
                    <a:pt x="117" y="51"/>
                    <a:pt x="117" y="59"/>
                  </a:cubicBezTo>
                  <a:cubicBezTo>
                    <a:pt x="108" y="59"/>
                    <a:pt x="108" y="59"/>
                    <a:pt x="108" y="59"/>
                  </a:cubicBezTo>
                  <a:lnTo>
                    <a:pt x="100" y="59"/>
                  </a:lnTo>
                  <a:cubicBezTo>
                    <a:pt x="92" y="67"/>
                    <a:pt x="92" y="67"/>
                    <a:pt x="84" y="67"/>
                  </a:cubicBezTo>
                  <a:lnTo>
                    <a:pt x="75" y="75"/>
                  </a:lnTo>
                  <a:cubicBezTo>
                    <a:pt x="67" y="75"/>
                    <a:pt x="67" y="75"/>
                    <a:pt x="58" y="84"/>
                  </a:cubicBezTo>
                  <a:lnTo>
                    <a:pt x="50" y="92"/>
                  </a:lnTo>
                  <a:lnTo>
                    <a:pt x="42" y="92"/>
                  </a:lnTo>
                  <a:cubicBezTo>
                    <a:pt x="33" y="101"/>
                    <a:pt x="33" y="101"/>
                    <a:pt x="33" y="101"/>
                  </a:cubicBezTo>
                  <a:cubicBezTo>
                    <a:pt x="25" y="101"/>
                    <a:pt x="25" y="109"/>
                    <a:pt x="25" y="109"/>
                  </a:cubicBezTo>
                  <a:cubicBezTo>
                    <a:pt x="17" y="109"/>
                    <a:pt x="17" y="109"/>
                    <a:pt x="17" y="109"/>
                  </a:cubicBezTo>
                  <a:cubicBezTo>
                    <a:pt x="17" y="117"/>
                    <a:pt x="8" y="117"/>
                    <a:pt x="8" y="117"/>
                  </a:cubicBezTo>
                  <a:cubicBezTo>
                    <a:pt x="8" y="117"/>
                    <a:pt x="0" y="117"/>
                    <a:pt x="0" y="126"/>
                  </a:cubicBezTo>
                  <a:lnTo>
                    <a:pt x="0" y="134"/>
                  </a:lnTo>
                  <a:cubicBezTo>
                    <a:pt x="58" y="209"/>
                    <a:pt x="58" y="209"/>
                    <a:pt x="58" y="209"/>
                  </a:cubicBezTo>
                  <a:cubicBezTo>
                    <a:pt x="58" y="218"/>
                    <a:pt x="58" y="218"/>
                    <a:pt x="67" y="218"/>
                  </a:cubicBezTo>
                  <a:cubicBezTo>
                    <a:pt x="67" y="209"/>
                    <a:pt x="67" y="209"/>
                    <a:pt x="67" y="209"/>
                  </a:cubicBezTo>
                  <a:cubicBezTo>
                    <a:pt x="75" y="209"/>
                    <a:pt x="75" y="209"/>
                    <a:pt x="75" y="209"/>
                  </a:cubicBezTo>
                  <a:lnTo>
                    <a:pt x="84" y="201"/>
                  </a:lnTo>
                  <a:lnTo>
                    <a:pt x="92" y="201"/>
                  </a:lnTo>
                  <a:lnTo>
                    <a:pt x="100" y="201"/>
                  </a:lnTo>
                  <a:cubicBezTo>
                    <a:pt x="100" y="193"/>
                    <a:pt x="100" y="193"/>
                    <a:pt x="108" y="193"/>
                  </a:cubicBezTo>
                  <a:cubicBezTo>
                    <a:pt x="108" y="193"/>
                    <a:pt x="117" y="193"/>
                    <a:pt x="117" y="184"/>
                  </a:cubicBezTo>
                  <a:lnTo>
                    <a:pt x="125" y="184"/>
                  </a:lnTo>
                  <a:cubicBezTo>
                    <a:pt x="134" y="184"/>
                    <a:pt x="134" y="184"/>
                    <a:pt x="134" y="176"/>
                  </a:cubicBezTo>
                  <a:cubicBezTo>
                    <a:pt x="142" y="176"/>
                    <a:pt x="142" y="176"/>
                    <a:pt x="150" y="176"/>
                  </a:cubicBezTo>
                  <a:lnTo>
                    <a:pt x="159" y="176"/>
                  </a:lnTo>
                  <a:cubicBezTo>
                    <a:pt x="159" y="167"/>
                    <a:pt x="167" y="167"/>
                    <a:pt x="167" y="167"/>
                  </a:cubicBezTo>
                  <a:lnTo>
                    <a:pt x="175" y="167"/>
                  </a:lnTo>
                  <a:lnTo>
                    <a:pt x="184" y="167"/>
                  </a:lnTo>
                  <a:cubicBezTo>
                    <a:pt x="192" y="167"/>
                    <a:pt x="192" y="159"/>
                    <a:pt x="200" y="159"/>
                  </a:cubicBezTo>
                  <a:cubicBezTo>
                    <a:pt x="209" y="159"/>
                    <a:pt x="209" y="159"/>
                    <a:pt x="209" y="159"/>
                  </a:cubicBezTo>
                  <a:lnTo>
                    <a:pt x="217" y="159"/>
                  </a:lnTo>
                  <a:lnTo>
                    <a:pt x="226" y="159"/>
                  </a:lnTo>
                  <a:lnTo>
                    <a:pt x="234" y="151"/>
                  </a:lnTo>
                  <a:lnTo>
                    <a:pt x="242" y="151"/>
                  </a:lnTo>
                  <a:close/>
                  <a:moveTo>
                    <a:pt x="242" y="151"/>
                  </a:moveTo>
                  <a:lnTo>
                    <a:pt x="242" y="15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27" name="Freeform 501"/>
            <p:cNvSpPr>
              <a:spLocks noChangeArrowheads="1"/>
            </p:cNvSpPr>
            <p:nvPr/>
          </p:nvSpPr>
          <p:spPr bwMode="auto">
            <a:xfrm>
              <a:off x="3776663" y="5313362"/>
              <a:ext cx="84137" cy="106362"/>
            </a:xfrm>
            <a:custGeom>
              <a:avLst/>
              <a:gdLst>
                <a:gd name="T0" fmla="*/ 83 w 235"/>
                <a:gd name="T1" fmla="*/ 101 h 294"/>
                <a:gd name="T2" fmla="*/ 75 w 235"/>
                <a:gd name="T3" fmla="*/ 109 h 294"/>
                <a:gd name="T4" fmla="*/ 58 w 235"/>
                <a:gd name="T5" fmla="*/ 134 h 294"/>
                <a:gd name="T6" fmla="*/ 50 w 235"/>
                <a:gd name="T7" fmla="*/ 151 h 294"/>
                <a:gd name="T8" fmla="*/ 24 w 235"/>
                <a:gd name="T9" fmla="*/ 185 h 294"/>
                <a:gd name="T10" fmla="*/ 24 w 235"/>
                <a:gd name="T11" fmla="*/ 201 h 294"/>
                <a:gd name="T12" fmla="*/ 16 w 235"/>
                <a:gd name="T13" fmla="*/ 226 h 294"/>
                <a:gd name="T14" fmla="*/ 8 w 235"/>
                <a:gd name="T15" fmla="*/ 243 h 294"/>
                <a:gd name="T16" fmla="*/ 0 w 235"/>
                <a:gd name="T17" fmla="*/ 260 h 294"/>
                <a:gd name="T18" fmla="*/ 50 w 235"/>
                <a:gd name="T19" fmla="*/ 293 h 294"/>
                <a:gd name="T20" fmla="*/ 66 w 235"/>
                <a:gd name="T21" fmla="*/ 285 h 294"/>
                <a:gd name="T22" fmla="*/ 66 w 235"/>
                <a:gd name="T23" fmla="*/ 268 h 294"/>
                <a:gd name="T24" fmla="*/ 75 w 235"/>
                <a:gd name="T25" fmla="*/ 251 h 294"/>
                <a:gd name="T26" fmla="*/ 91 w 235"/>
                <a:gd name="T27" fmla="*/ 235 h 294"/>
                <a:gd name="T28" fmla="*/ 100 w 235"/>
                <a:gd name="T29" fmla="*/ 226 h 294"/>
                <a:gd name="T30" fmla="*/ 116 w 235"/>
                <a:gd name="T31" fmla="*/ 193 h 294"/>
                <a:gd name="T32" fmla="*/ 133 w 235"/>
                <a:gd name="T33" fmla="*/ 176 h 294"/>
                <a:gd name="T34" fmla="*/ 150 w 235"/>
                <a:gd name="T35" fmla="*/ 159 h 294"/>
                <a:gd name="T36" fmla="*/ 158 w 235"/>
                <a:gd name="T37" fmla="*/ 151 h 294"/>
                <a:gd name="T38" fmla="*/ 167 w 235"/>
                <a:gd name="T39" fmla="*/ 134 h 294"/>
                <a:gd name="T40" fmla="*/ 183 w 235"/>
                <a:gd name="T41" fmla="*/ 118 h 294"/>
                <a:gd name="T42" fmla="*/ 200 w 235"/>
                <a:gd name="T43" fmla="*/ 101 h 294"/>
                <a:gd name="T44" fmla="*/ 217 w 235"/>
                <a:gd name="T45" fmla="*/ 92 h 294"/>
                <a:gd name="T46" fmla="*/ 225 w 235"/>
                <a:gd name="T47" fmla="*/ 84 h 294"/>
                <a:gd name="T48" fmla="*/ 234 w 235"/>
                <a:gd name="T49" fmla="*/ 67 h 294"/>
                <a:gd name="T50" fmla="*/ 167 w 235"/>
                <a:gd name="T51" fmla="*/ 0 h 294"/>
                <a:gd name="T52" fmla="*/ 150 w 235"/>
                <a:gd name="T53" fmla="*/ 9 h 294"/>
                <a:gd name="T54" fmla="*/ 142 w 235"/>
                <a:gd name="T55" fmla="*/ 26 h 294"/>
                <a:gd name="T56" fmla="*/ 125 w 235"/>
                <a:gd name="T57" fmla="*/ 42 h 294"/>
                <a:gd name="T58" fmla="*/ 108 w 235"/>
                <a:gd name="T59" fmla="*/ 59 h 294"/>
                <a:gd name="T60" fmla="*/ 91 w 235"/>
                <a:gd name="T61" fmla="*/ 84 h 294"/>
                <a:gd name="T62" fmla="*/ 83 w 235"/>
                <a:gd name="T63" fmla="*/ 9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294">
                  <a:moveTo>
                    <a:pt x="83" y="92"/>
                  </a:moveTo>
                  <a:lnTo>
                    <a:pt x="83" y="101"/>
                  </a:lnTo>
                  <a:lnTo>
                    <a:pt x="75" y="101"/>
                  </a:lnTo>
                  <a:cubicBezTo>
                    <a:pt x="75" y="109"/>
                    <a:pt x="75" y="109"/>
                    <a:pt x="75" y="109"/>
                  </a:cubicBezTo>
                  <a:cubicBezTo>
                    <a:pt x="66" y="118"/>
                    <a:pt x="66" y="118"/>
                    <a:pt x="66" y="126"/>
                  </a:cubicBezTo>
                  <a:cubicBezTo>
                    <a:pt x="58" y="126"/>
                    <a:pt x="58" y="134"/>
                    <a:pt x="58" y="134"/>
                  </a:cubicBezTo>
                  <a:cubicBezTo>
                    <a:pt x="50" y="143"/>
                    <a:pt x="50" y="143"/>
                    <a:pt x="50" y="143"/>
                  </a:cubicBezTo>
                  <a:lnTo>
                    <a:pt x="50" y="151"/>
                  </a:lnTo>
                  <a:cubicBezTo>
                    <a:pt x="41" y="159"/>
                    <a:pt x="41" y="168"/>
                    <a:pt x="33" y="176"/>
                  </a:cubicBezTo>
                  <a:cubicBezTo>
                    <a:pt x="33" y="176"/>
                    <a:pt x="33" y="185"/>
                    <a:pt x="24" y="185"/>
                  </a:cubicBezTo>
                  <a:cubicBezTo>
                    <a:pt x="24" y="193"/>
                    <a:pt x="24" y="193"/>
                    <a:pt x="24" y="193"/>
                  </a:cubicBezTo>
                  <a:lnTo>
                    <a:pt x="24" y="201"/>
                  </a:lnTo>
                  <a:lnTo>
                    <a:pt x="16" y="209"/>
                  </a:lnTo>
                  <a:cubicBezTo>
                    <a:pt x="16" y="218"/>
                    <a:pt x="16" y="218"/>
                    <a:pt x="16" y="226"/>
                  </a:cubicBezTo>
                  <a:cubicBezTo>
                    <a:pt x="8" y="226"/>
                    <a:pt x="8" y="226"/>
                    <a:pt x="8" y="235"/>
                  </a:cubicBezTo>
                  <a:lnTo>
                    <a:pt x="8" y="243"/>
                  </a:lnTo>
                  <a:cubicBezTo>
                    <a:pt x="8" y="243"/>
                    <a:pt x="0" y="243"/>
                    <a:pt x="0" y="251"/>
                  </a:cubicBezTo>
                  <a:lnTo>
                    <a:pt x="0" y="260"/>
                  </a:lnTo>
                  <a:cubicBezTo>
                    <a:pt x="0" y="268"/>
                    <a:pt x="0" y="268"/>
                    <a:pt x="0" y="268"/>
                  </a:cubicBezTo>
                  <a:cubicBezTo>
                    <a:pt x="50" y="293"/>
                    <a:pt x="50" y="293"/>
                    <a:pt x="50" y="293"/>
                  </a:cubicBezTo>
                  <a:cubicBezTo>
                    <a:pt x="58" y="293"/>
                    <a:pt x="58" y="293"/>
                    <a:pt x="58" y="285"/>
                  </a:cubicBezTo>
                  <a:lnTo>
                    <a:pt x="66" y="285"/>
                  </a:lnTo>
                  <a:lnTo>
                    <a:pt x="66" y="276"/>
                  </a:lnTo>
                  <a:lnTo>
                    <a:pt x="66" y="268"/>
                  </a:lnTo>
                  <a:cubicBezTo>
                    <a:pt x="75" y="268"/>
                    <a:pt x="75" y="268"/>
                    <a:pt x="75" y="260"/>
                  </a:cubicBezTo>
                  <a:lnTo>
                    <a:pt x="75" y="251"/>
                  </a:lnTo>
                  <a:cubicBezTo>
                    <a:pt x="83" y="251"/>
                    <a:pt x="83" y="251"/>
                    <a:pt x="83" y="243"/>
                  </a:cubicBezTo>
                  <a:lnTo>
                    <a:pt x="91" y="235"/>
                  </a:lnTo>
                  <a:lnTo>
                    <a:pt x="91" y="226"/>
                  </a:lnTo>
                  <a:lnTo>
                    <a:pt x="100" y="226"/>
                  </a:lnTo>
                  <a:cubicBezTo>
                    <a:pt x="100" y="218"/>
                    <a:pt x="100" y="218"/>
                    <a:pt x="100" y="218"/>
                  </a:cubicBezTo>
                  <a:cubicBezTo>
                    <a:pt x="108" y="209"/>
                    <a:pt x="108" y="201"/>
                    <a:pt x="116" y="193"/>
                  </a:cubicBezTo>
                  <a:lnTo>
                    <a:pt x="125" y="185"/>
                  </a:lnTo>
                  <a:cubicBezTo>
                    <a:pt x="125" y="176"/>
                    <a:pt x="133" y="176"/>
                    <a:pt x="133" y="176"/>
                  </a:cubicBezTo>
                  <a:cubicBezTo>
                    <a:pt x="133" y="168"/>
                    <a:pt x="142" y="168"/>
                    <a:pt x="142" y="159"/>
                  </a:cubicBezTo>
                  <a:lnTo>
                    <a:pt x="150" y="159"/>
                  </a:lnTo>
                  <a:lnTo>
                    <a:pt x="150" y="151"/>
                  </a:lnTo>
                  <a:lnTo>
                    <a:pt x="158" y="151"/>
                  </a:lnTo>
                  <a:cubicBezTo>
                    <a:pt x="158" y="143"/>
                    <a:pt x="158" y="143"/>
                    <a:pt x="158" y="143"/>
                  </a:cubicBezTo>
                  <a:cubicBezTo>
                    <a:pt x="167" y="143"/>
                    <a:pt x="167" y="134"/>
                    <a:pt x="167" y="134"/>
                  </a:cubicBezTo>
                  <a:cubicBezTo>
                    <a:pt x="175" y="134"/>
                    <a:pt x="175" y="126"/>
                    <a:pt x="175" y="126"/>
                  </a:cubicBezTo>
                  <a:cubicBezTo>
                    <a:pt x="183" y="126"/>
                    <a:pt x="183" y="118"/>
                    <a:pt x="183" y="118"/>
                  </a:cubicBezTo>
                  <a:cubicBezTo>
                    <a:pt x="192" y="118"/>
                    <a:pt x="192" y="109"/>
                    <a:pt x="192" y="109"/>
                  </a:cubicBezTo>
                  <a:cubicBezTo>
                    <a:pt x="200" y="109"/>
                    <a:pt x="200" y="109"/>
                    <a:pt x="200" y="101"/>
                  </a:cubicBezTo>
                  <a:lnTo>
                    <a:pt x="209" y="101"/>
                  </a:lnTo>
                  <a:cubicBezTo>
                    <a:pt x="209" y="92"/>
                    <a:pt x="217" y="92"/>
                    <a:pt x="217" y="92"/>
                  </a:cubicBezTo>
                  <a:lnTo>
                    <a:pt x="217" y="84"/>
                  </a:lnTo>
                  <a:cubicBezTo>
                    <a:pt x="225" y="84"/>
                    <a:pt x="225" y="84"/>
                    <a:pt x="225" y="84"/>
                  </a:cubicBezTo>
                  <a:lnTo>
                    <a:pt x="234" y="84"/>
                  </a:lnTo>
                  <a:cubicBezTo>
                    <a:pt x="234" y="76"/>
                    <a:pt x="234" y="76"/>
                    <a:pt x="234" y="67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58" y="0"/>
                    <a:pt x="158" y="0"/>
                    <a:pt x="158" y="9"/>
                  </a:cubicBezTo>
                  <a:lnTo>
                    <a:pt x="150" y="9"/>
                  </a:lnTo>
                  <a:lnTo>
                    <a:pt x="150" y="17"/>
                  </a:lnTo>
                  <a:cubicBezTo>
                    <a:pt x="142" y="17"/>
                    <a:pt x="142" y="26"/>
                    <a:pt x="142" y="26"/>
                  </a:cubicBezTo>
                  <a:lnTo>
                    <a:pt x="133" y="34"/>
                  </a:lnTo>
                  <a:lnTo>
                    <a:pt x="125" y="42"/>
                  </a:lnTo>
                  <a:lnTo>
                    <a:pt x="116" y="51"/>
                  </a:lnTo>
                  <a:cubicBezTo>
                    <a:pt x="116" y="59"/>
                    <a:pt x="108" y="59"/>
                    <a:pt x="108" y="59"/>
                  </a:cubicBezTo>
                  <a:cubicBezTo>
                    <a:pt x="108" y="67"/>
                    <a:pt x="100" y="67"/>
                    <a:pt x="100" y="76"/>
                  </a:cubicBezTo>
                  <a:cubicBezTo>
                    <a:pt x="91" y="76"/>
                    <a:pt x="91" y="84"/>
                    <a:pt x="91" y="84"/>
                  </a:cubicBezTo>
                  <a:lnTo>
                    <a:pt x="83" y="92"/>
                  </a:lnTo>
                  <a:close/>
                  <a:moveTo>
                    <a:pt x="83" y="92"/>
                  </a:moveTo>
                  <a:lnTo>
                    <a:pt x="83" y="9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28" name="Freeform 502"/>
            <p:cNvSpPr>
              <a:spLocks noChangeArrowheads="1"/>
            </p:cNvSpPr>
            <p:nvPr/>
          </p:nvSpPr>
          <p:spPr bwMode="auto">
            <a:xfrm>
              <a:off x="3763963" y="5430837"/>
              <a:ext cx="26987" cy="93662"/>
            </a:xfrm>
            <a:custGeom>
              <a:avLst/>
              <a:gdLst>
                <a:gd name="T0" fmla="*/ 17 w 76"/>
                <a:gd name="T1" fmla="*/ 8 h 260"/>
                <a:gd name="T2" fmla="*/ 8 w 76"/>
                <a:gd name="T3" fmla="*/ 8 h 260"/>
                <a:gd name="T4" fmla="*/ 8 w 76"/>
                <a:gd name="T5" fmla="*/ 16 h 260"/>
                <a:gd name="T6" fmla="*/ 8 w 76"/>
                <a:gd name="T7" fmla="*/ 25 h 260"/>
                <a:gd name="T8" fmla="*/ 8 w 76"/>
                <a:gd name="T9" fmla="*/ 33 h 260"/>
                <a:gd name="T10" fmla="*/ 8 w 76"/>
                <a:gd name="T11" fmla="*/ 41 h 260"/>
                <a:gd name="T12" fmla="*/ 8 w 76"/>
                <a:gd name="T13" fmla="*/ 50 h 260"/>
                <a:gd name="T14" fmla="*/ 0 w 76"/>
                <a:gd name="T15" fmla="*/ 66 h 260"/>
                <a:gd name="T16" fmla="*/ 0 w 76"/>
                <a:gd name="T17" fmla="*/ 83 h 260"/>
                <a:gd name="T18" fmla="*/ 0 w 76"/>
                <a:gd name="T19" fmla="*/ 100 h 260"/>
                <a:gd name="T20" fmla="*/ 0 w 76"/>
                <a:gd name="T21" fmla="*/ 125 h 260"/>
                <a:gd name="T22" fmla="*/ 0 w 76"/>
                <a:gd name="T23" fmla="*/ 133 h 260"/>
                <a:gd name="T24" fmla="*/ 0 w 76"/>
                <a:gd name="T25" fmla="*/ 142 h 260"/>
                <a:gd name="T26" fmla="*/ 0 w 76"/>
                <a:gd name="T27" fmla="*/ 150 h 260"/>
                <a:gd name="T28" fmla="*/ 0 w 76"/>
                <a:gd name="T29" fmla="*/ 159 h 260"/>
                <a:gd name="T30" fmla="*/ 0 w 76"/>
                <a:gd name="T31" fmla="*/ 167 h 260"/>
                <a:gd name="T32" fmla="*/ 0 w 76"/>
                <a:gd name="T33" fmla="*/ 175 h 260"/>
                <a:gd name="T34" fmla="*/ 0 w 76"/>
                <a:gd name="T35" fmla="*/ 183 h 260"/>
                <a:gd name="T36" fmla="*/ 0 w 76"/>
                <a:gd name="T37" fmla="*/ 192 h 260"/>
                <a:gd name="T38" fmla="*/ 0 w 76"/>
                <a:gd name="T39" fmla="*/ 200 h 260"/>
                <a:gd name="T40" fmla="*/ 0 w 76"/>
                <a:gd name="T41" fmla="*/ 209 h 260"/>
                <a:gd name="T42" fmla="*/ 0 w 76"/>
                <a:gd name="T43" fmla="*/ 217 h 260"/>
                <a:gd name="T44" fmla="*/ 8 w 76"/>
                <a:gd name="T45" fmla="*/ 225 h 260"/>
                <a:gd name="T46" fmla="*/ 8 w 76"/>
                <a:gd name="T47" fmla="*/ 242 h 260"/>
                <a:gd name="T48" fmla="*/ 8 w 76"/>
                <a:gd name="T49" fmla="*/ 250 h 260"/>
                <a:gd name="T50" fmla="*/ 17 w 76"/>
                <a:gd name="T51" fmla="*/ 259 h 260"/>
                <a:gd name="T52" fmla="*/ 34 w 76"/>
                <a:gd name="T53" fmla="*/ 259 h 260"/>
                <a:gd name="T54" fmla="*/ 42 w 76"/>
                <a:gd name="T55" fmla="*/ 250 h 260"/>
                <a:gd name="T56" fmla="*/ 42 w 76"/>
                <a:gd name="T57" fmla="*/ 234 h 260"/>
                <a:gd name="T58" fmla="*/ 42 w 76"/>
                <a:gd name="T59" fmla="*/ 225 h 260"/>
                <a:gd name="T60" fmla="*/ 42 w 76"/>
                <a:gd name="T61" fmla="*/ 209 h 260"/>
                <a:gd name="T62" fmla="*/ 42 w 76"/>
                <a:gd name="T63" fmla="*/ 200 h 260"/>
                <a:gd name="T64" fmla="*/ 42 w 76"/>
                <a:gd name="T65" fmla="*/ 192 h 260"/>
                <a:gd name="T66" fmla="*/ 42 w 76"/>
                <a:gd name="T67" fmla="*/ 183 h 260"/>
                <a:gd name="T68" fmla="*/ 42 w 76"/>
                <a:gd name="T69" fmla="*/ 175 h 260"/>
                <a:gd name="T70" fmla="*/ 42 w 76"/>
                <a:gd name="T71" fmla="*/ 167 h 260"/>
                <a:gd name="T72" fmla="*/ 42 w 76"/>
                <a:gd name="T73" fmla="*/ 159 h 260"/>
                <a:gd name="T74" fmla="*/ 42 w 76"/>
                <a:gd name="T75" fmla="*/ 150 h 260"/>
                <a:gd name="T76" fmla="*/ 42 w 76"/>
                <a:gd name="T77" fmla="*/ 142 h 260"/>
                <a:gd name="T78" fmla="*/ 42 w 76"/>
                <a:gd name="T79" fmla="*/ 133 h 260"/>
                <a:gd name="T80" fmla="*/ 42 w 76"/>
                <a:gd name="T81" fmla="*/ 125 h 260"/>
                <a:gd name="T82" fmla="*/ 50 w 76"/>
                <a:gd name="T83" fmla="*/ 100 h 260"/>
                <a:gd name="T84" fmla="*/ 50 w 76"/>
                <a:gd name="T85" fmla="*/ 92 h 260"/>
                <a:gd name="T86" fmla="*/ 58 w 76"/>
                <a:gd name="T87" fmla="*/ 75 h 260"/>
                <a:gd name="T88" fmla="*/ 58 w 76"/>
                <a:gd name="T89" fmla="*/ 58 h 260"/>
                <a:gd name="T90" fmla="*/ 58 w 76"/>
                <a:gd name="T91" fmla="*/ 50 h 260"/>
                <a:gd name="T92" fmla="*/ 67 w 76"/>
                <a:gd name="T93" fmla="*/ 41 h 260"/>
                <a:gd name="T94" fmla="*/ 67 w 76"/>
                <a:gd name="T95" fmla="*/ 33 h 260"/>
                <a:gd name="T96" fmla="*/ 67 w 76"/>
                <a:gd name="T97" fmla="*/ 25 h 260"/>
                <a:gd name="T98" fmla="*/ 75 w 76"/>
                <a:gd name="T99" fmla="*/ 16 h 260"/>
                <a:gd name="T100" fmla="*/ 67 w 76"/>
                <a:gd name="T101" fmla="*/ 8 h 260"/>
                <a:gd name="T102" fmla="*/ 25 w 76"/>
                <a:gd name="T103" fmla="*/ 0 h 260"/>
                <a:gd name="T104" fmla="*/ 17 w 76"/>
                <a:gd name="T105" fmla="*/ 8 h 260"/>
                <a:gd name="T106" fmla="*/ 17 w 76"/>
                <a:gd name="T107" fmla="*/ 8 h 260"/>
                <a:gd name="T108" fmla="*/ 17 w 76"/>
                <a:gd name="T109" fmla="*/ 8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6" h="260">
                  <a:moveTo>
                    <a:pt x="17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8" y="25"/>
                  </a:lnTo>
                  <a:lnTo>
                    <a:pt x="8" y="33"/>
                  </a:lnTo>
                  <a:lnTo>
                    <a:pt x="8" y="41"/>
                  </a:lnTo>
                  <a:lnTo>
                    <a:pt x="8" y="50"/>
                  </a:lnTo>
                  <a:cubicBezTo>
                    <a:pt x="8" y="50"/>
                    <a:pt x="0" y="58"/>
                    <a:pt x="0" y="66"/>
                  </a:cubicBezTo>
                  <a:cubicBezTo>
                    <a:pt x="0" y="75"/>
                    <a:pt x="0" y="75"/>
                    <a:pt x="0" y="83"/>
                  </a:cubicBezTo>
                  <a:cubicBezTo>
                    <a:pt x="0" y="92"/>
                    <a:pt x="0" y="92"/>
                    <a:pt x="0" y="100"/>
                  </a:cubicBezTo>
                  <a:cubicBezTo>
                    <a:pt x="0" y="108"/>
                    <a:pt x="0" y="117"/>
                    <a:pt x="0" y="125"/>
                  </a:cubicBezTo>
                  <a:cubicBezTo>
                    <a:pt x="0" y="133"/>
                    <a:pt x="0" y="133"/>
                    <a:pt x="0" y="133"/>
                  </a:cubicBezTo>
                  <a:lnTo>
                    <a:pt x="0" y="142"/>
                  </a:lnTo>
                  <a:lnTo>
                    <a:pt x="0" y="150"/>
                  </a:lnTo>
                  <a:cubicBezTo>
                    <a:pt x="0" y="159"/>
                    <a:pt x="0" y="159"/>
                    <a:pt x="0" y="159"/>
                  </a:cubicBezTo>
                  <a:lnTo>
                    <a:pt x="0" y="167"/>
                  </a:lnTo>
                  <a:cubicBezTo>
                    <a:pt x="0" y="175"/>
                    <a:pt x="0" y="175"/>
                    <a:pt x="0" y="175"/>
                  </a:cubicBezTo>
                  <a:cubicBezTo>
                    <a:pt x="0" y="183"/>
                    <a:pt x="0" y="183"/>
                    <a:pt x="0" y="183"/>
                  </a:cubicBezTo>
                  <a:lnTo>
                    <a:pt x="0" y="192"/>
                  </a:lnTo>
                  <a:lnTo>
                    <a:pt x="0" y="200"/>
                  </a:lnTo>
                  <a:lnTo>
                    <a:pt x="0" y="209"/>
                  </a:lnTo>
                  <a:lnTo>
                    <a:pt x="0" y="217"/>
                  </a:lnTo>
                  <a:lnTo>
                    <a:pt x="8" y="225"/>
                  </a:lnTo>
                  <a:cubicBezTo>
                    <a:pt x="8" y="234"/>
                    <a:pt x="8" y="234"/>
                    <a:pt x="8" y="242"/>
                  </a:cubicBezTo>
                  <a:lnTo>
                    <a:pt x="8" y="250"/>
                  </a:lnTo>
                  <a:cubicBezTo>
                    <a:pt x="8" y="259"/>
                    <a:pt x="17" y="259"/>
                    <a:pt x="17" y="259"/>
                  </a:cubicBezTo>
                  <a:cubicBezTo>
                    <a:pt x="34" y="259"/>
                    <a:pt x="34" y="259"/>
                    <a:pt x="34" y="259"/>
                  </a:cubicBezTo>
                  <a:cubicBezTo>
                    <a:pt x="42" y="259"/>
                    <a:pt x="42" y="250"/>
                    <a:pt x="42" y="250"/>
                  </a:cubicBezTo>
                  <a:cubicBezTo>
                    <a:pt x="42" y="242"/>
                    <a:pt x="42" y="242"/>
                    <a:pt x="42" y="234"/>
                  </a:cubicBezTo>
                  <a:lnTo>
                    <a:pt x="42" y="225"/>
                  </a:lnTo>
                  <a:cubicBezTo>
                    <a:pt x="42" y="217"/>
                    <a:pt x="42" y="217"/>
                    <a:pt x="42" y="209"/>
                  </a:cubicBezTo>
                  <a:lnTo>
                    <a:pt x="42" y="200"/>
                  </a:lnTo>
                  <a:cubicBezTo>
                    <a:pt x="42" y="192"/>
                    <a:pt x="42" y="192"/>
                    <a:pt x="42" y="192"/>
                  </a:cubicBezTo>
                  <a:lnTo>
                    <a:pt x="42" y="183"/>
                  </a:lnTo>
                  <a:lnTo>
                    <a:pt x="42" y="175"/>
                  </a:lnTo>
                  <a:cubicBezTo>
                    <a:pt x="42" y="167"/>
                    <a:pt x="42" y="167"/>
                    <a:pt x="42" y="167"/>
                  </a:cubicBezTo>
                  <a:lnTo>
                    <a:pt x="42" y="159"/>
                  </a:lnTo>
                  <a:cubicBezTo>
                    <a:pt x="42" y="150"/>
                    <a:pt x="42" y="150"/>
                    <a:pt x="42" y="150"/>
                  </a:cubicBezTo>
                  <a:lnTo>
                    <a:pt x="42" y="142"/>
                  </a:lnTo>
                  <a:lnTo>
                    <a:pt x="42" y="133"/>
                  </a:lnTo>
                  <a:cubicBezTo>
                    <a:pt x="42" y="125"/>
                    <a:pt x="42" y="125"/>
                    <a:pt x="42" y="125"/>
                  </a:cubicBezTo>
                  <a:cubicBezTo>
                    <a:pt x="50" y="117"/>
                    <a:pt x="50" y="108"/>
                    <a:pt x="50" y="100"/>
                  </a:cubicBezTo>
                  <a:lnTo>
                    <a:pt x="50" y="92"/>
                  </a:lnTo>
                  <a:cubicBezTo>
                    <a:pt x="50" y="83"/>
                    <a:pt x="50" y="83"/>
                    <a:pt x="58" y="75"/>
                  </a:cubicBezTo>
                  <a:cubicBezTo>
                    <a:pt x="58" y="75"/>
                    <a:pt x="58" y="66"/>
                    <a:pt x="58" y="58"/>
                  </a:cubicBezTo>
                  <a:lnTo>
                    <a:pt x="58" y="50"/>
                  </a:lnTo>
                  <a:cubicBezTo>
                    <a:pt x="67" y="41"/>
                    <a:pt x="67" y="41"/>
                    <a:pt x="67" y="41"/>
                  </a:cubicBezTo>
                  <a:cubicBezTo>
                    <a:pt x="67" y="33"/>
                    <a:pt x="67" y="33"/>
                    <a:pt x="67" y="33"/>
                  </a:cubicBezTo>
                  <a:lnTo>
                    <a:pt x="67" y="25"/>
                  </a:lnTo>
                  <a:lnTo>
                    <a:pt x="75" y="16"/>
                  </a:lnTo>
                  <a:cubicBezTo>
                    <a:pt x="75" y="16"/>
                    <a:pt x="67" y="16"/>
                    <a:pt x="67" y="8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7" y="0"/>
                    <a:pt x="17" y="0"/>
                    <a:pt x="17" y="8"/>
                  </a:cubicBezTo>
                  <a:close/>
                  <a:moveTo>
                    <a:pt x="17" y="8"/>
                  </a:move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29" name="Freeform 503"/>
            <p:cNvSpPr>
              <a:spLocks noChangeArrowheads="1"/>
            </p:cNvSpPr>
            <p:nvPr/>
          </p:nvSpPr>
          <p:spPr bwMode="auto">
            <a:xfrm>
              <a:off x="3925888" y="5216524"/>
              <a:ext cx="142875" cy="304800"/>
            </a:xfrm>
            <a:custGeom>
              <a:avLst/>
              <a:gdLst>
                <a:gd name="T0" fmla="*/ 76 w 395"/>
                <a:gd name="T1" fmla="*/ 836 h 845"/>
                <a:gd name="T2" fmla="*/ 126 w 395"/>
                <a:gd name="T3" fmla="*/ 844 h 845"/>
                <a:gd name="T4" fmla="*/ 218 w 395"/>
                <a:gd name="T5" fmla="*/ 786 h 845"/>
                <a:gd name="T6" fmla="*/ 226 w 395"/>
                <a:gd name="T7" fmla="*/ 761 h 845"/>
                <a:gd name="T8" fmla="*/ 327 w 395"/>
                <a:gd name="T9" fmla="*/ 301 h 845"/>
                <a:gd name="T10" fmla="*/ 368 w 395"/>
                <a:gd name="T11" fmla="*/ 134 h 845"/>
                <a:gd name="T12" fmla="*/ 394 w 395"/>
                <a:gd name="T13" fmla="*/ 25 h 845"/>
                <a:gd name="T14" fmla="*/ 377 w 395"/>
                <a:gd name="T15" fmla="*/ 0 h 845"/>
                <a:gd name="T16" fmla="*/ 360 w 395"/>
                <a:gd name="T17" fmla="*/ 8 h 845"/>
                <a:gd name="T18" fmla="*/ 310 w 395"/>
                <a:gd name="T19" fmla="*/ 117 h 845"/>
                <a:gd name="T20" fmla="*/ 235 w 395"/>
                <a:gd name="T21" fmla="*/ 267 h 845"/>
                <a:gd name="T22" fmla="*/ 26 w 395"/>
                <a:gd name="T23" fmla="*/ 694 h 845"/>
                <a:gd name="T24" fmla="*/ 76 w 395"/>
                <a:gd name="T25" fmla="*/ 836 h 845"/>
                <a:gd name="T26" fmla="*/ 126 w 395"/>
                <a:gd name="T27" fmla="*/ 686 h 845"/>
                <a:gd name="T28" fmla="*/ 176 w 395"/>
                <a:gd name="T29" fmla="*/ 736 h 845"/>
                <a:gd name="T30" fmla="*/ 126 w 395"/>
                <a:gd name="T31" fmla="*/ 786 h 845"/>
                <a:gd name="T32" fmla="*/ 76 w 395"/>
                <a:gd name="T33" fmla="*/ 736 h 845"/>
                <a:gd name="T34" fmla="*/ 126 w 395"/>
                <a:gd name="T35" fmla="*/ 686 h 845"/>
                <a:gd name="T36" fmla="*/ 126 w 395"/>
                <a:gd name="T37" fmla="*/ 686 h 845"/>
                <a:gd name="T38" fmla="*/ 126 w 395"/>
                <a:gd name="T39" fmla="*/ 686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5" h="845">
                  <a:moveTo>
                    <a:pt x="76" y="836"/>
                  </a:moveTo>
                  <a:cubicBezTo>
                    <a:pt x="93" y="844"/>
                    <a:pt x="109" y="844"/>
                    <a:pt x="126" y="844"/>
                  </a:cubicBezTo>
                  <a:cubicBezTo>
                    <a:pt x="159" y="844"/>
                    <a:pt x="201" y="819"/>
                    <a:pt x="218" y="786"/>
                  </a:cubicBezTo>
                  <a:cubicBezTo>
                    <a:pt x="218" y="777"/>
                    <a:pt x="218" y="769"/>
                    <a:pt x="226" y="761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68" y="134"/>
                    <a:pt x="368" y="134"/>
                    <a:pt x="368" y="134"/>
                  </a:cubicBezTo>
                  <a:cubicBezTo>
                    <a:pt x="394" y="25"/>
                    <a:pt x="394" y="25"/>
                    <a:pt x="394" y="25"/>
                  </a:cubicBezTo>
                  <a:cubicBezTo>
                    <a:pt x="394" y="8"/>
                    <a:pt x="385" y="0"/>
                    <a:pt x="377" y="0"/>
                  </a:cubicBezTo>
                  <a:cubicBezTo>
                    <a:pt x="368" y="0"/>
                    <a:pt x="368" y="0"/>
                    <a:pt x="360" y="8"/>
                  </a:cubicBezTo>
                  <a:cubicBezTo>
                    <a:pt x="310" y="117"/>
                    <a:pt x="310" y="117"/>
                    <a:pt x="310" y="117"/>
                  </a:cubicBezTo>
                  <a:cubicBezTo>
                    <a:pt x="235" y="267"/>
                    <a:pt x="235" y="267"/>
                    <a:pt x="235" y="267"/>
                  </a:cubicBezTo>
                  <a:cubicBezTo>
                    <a:pt x="26" y="694"/>
                    <a:pt x="26" y="694"/>
                    <a:pt x="26" y="694"/>
                  </a:cubicBezTo>
                  <a:cubicBezTo>
                    <a:pt x="0" y="744"/>
                    <a:pt x="26" y="811"/>
                    <a:pt x="76" y="836"/>
                  </a:cubicBezTo>
                  <a:close/>
                  <a:moveTo>
                    <a:pt x="126" y="686"/>
                  </a:moveTo>
                  <a:cubicBezTo>
                    <a:pt x="151" y="686"/>
                    <a:pt x="176" y="711"/>
                    <a:pt x="176" y="736"/>
                  </a:cubicBezTo>
                  <a:cubicBezTo>
                    <a:pt x="176" y="769"/>
                    <a:pt x="151" y="786"/>
                    <a:pt x="126" y="786"/>
                  </a:cubicBezTo>
                  <a:cubicBezTo>
                    <a:pt x="101" y="786"/>
                    <a:pt x="76" y="769"/>
                    <a:pt x="76" y="736"/>
                  </a:cubicBezTo>
                  <a:cubicBezTo>
                    <a:pt x="76" y="711"/>
                    <a:pt x="101" y="686"/>
                    <a:pt x="126" y="686"/>
                  </a:cubicBezTo>
                  <a:close/>
                  <a:moveTo>
                    <a:pt x="126" y="686"/>
                  </a:moveTo>
                  <a:lnTo>
                    <a:pt x="126" y="68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</p:grpSp>
      <p:sp>
        <p:nvSpPr>
          <p:cNvPr id="30" name="AutoShape 87"/>
          <p:cNvSpPr>
            <a:spLocks noChangeAspect="1"/>
          </p:cNvSpPr>
          <p:nvPr/>
        </p:nvSpPr>
        <p:spPr bwMode="auto">
          <a:xfrm>
            <a:off x="5308120" y="2267559"/>
            <a:ext cx="456064" cy="456183"/>
          </a:xfrm>
          <a:custGeom>
            <a:avLst/>
            <a:gdLst>
              <a:gd name="T0" fmla="+- 0 10798 9"/>
              <a:gd name="T1" fmla="*/ T0 w 21578"/>
              <a:gd name="T2" fmla="*/ 10800 h 21600"/>
              <a:gd name="T3" fmla="+- 0 10798 9"/>
              <a:gd name="T4" fmla="*/ T3 w 21578"/>
              <a:gd name="T5" fmla="*/ 10800 h 21600"/>
              <a:gd name="T6" fmla="+- 0 10798 9"/>
              <a:gd name="T7" fmla="*/ T6 w 21578"/>
              <a:gd name="T8" fmla="*/ 10800 h 21600"/>
              <a:gd name="T9" fmla="+- 0 10798 9"/>
              <a:gd name="T10" fmla="*/ T9 w 215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78" h="21600">
                <a:moveTo>
                  <a:pt x="21416" y="10074"/>
                </a:moveTo>
                <a:cubicBezTo>
                  <a:pt x="21507" y="10166"/>
                  <a:pt x="21562" y="10284"/>
                  <a:pt x="21574" y="10428"/>
                </a:cubicBezTo>
                <a:cubicBezTo>
                  <a:pt x="21590" y="10569"/>
                  <a:pt x="21562" y="10702"/>
                  <a:pt x="21483" y="10820"/>
                </a:cubicBezTo>
                <a:lnTo>
                  <a:pt x="20967" y="11551"/>
                </a:lnTo>
                <a:cubicBezTo>
                  <a:pt x="20891" y="11678"/>
                  <a:pt x="20778" y="11744"/>
                  <a:pt x="20634" y="11744"/>
                </a:cubicBezTo>
                <a:lnTo>
                  <a:pt x="19889" y="11744"/>
                </a:lnTo>
                <a:cubicBezTo>
                  <a:pt x="19769" y="11744"/>
                  <a:pt x="19671" y="11704"/>
                  <a:pt x="19601" y="11632"/>
                </a:cubicBezTo>
                <a:lnTo>
                  <a:pt x="11078" y="3253"/>
                </a:lnTo>
                <a:cubicBezTo>
                  <a:pt x="10884" y="3072"/>
                  <a:pt x="10695" y="3072"/>
                  <a:pt x="10503" y="3253"/>
                </a:cubicBezTo>
                <a:lnTo>
                  <a:pt x="1980" y="11632"/>
                </a:lnTo>
                <a:cubicBezTo>
                  <a:pt x="1918" y="11704"/>
                  <a:pt x="1819" y="11744"/>
                  <a:pt x="1692" y="11744"/>
                </a:cubicBezTo>
                <a:lnTo>
                  <a:pt x="944" y="11744"/>
                </a:lnTo>
                <a:cubicBezTo>
                  <a:pt x="808" y="11744"/>
                  <a:pt x="695" y="11678"/>
                  <a:pt x="611" y="11551"/>
                </a:cubicBezTo>
                <a:lnTo>
                  <a:pt x="96" y="10820"/>
                </a:lnTo>
                <a:cubicBezTo>
                  <a:pt x="19" y="10710"/>
                  <a:pt x="-9" y="10584"/>
                  <a:pt x="2" y="10440"/>
                </a:cubicBezTo>
                <a:cubicBezTo>
                  <a:pt x="19" y="10298"/>
                  <a:pt x="74" y="10175"/>
                  <a:pt x="165" y="10074"/>
                </a:cubicBezTo>
                <a:lnTo>
                  <a:pt x="10112" y="287"/>
                </a:lnTo>
                <a:cubicBezTo>
                  <a:pt x="10321" y="106"/>
                  <a:pt x="10546" y="8"/>
                  <a:pt x="10788" y="0"/>
                </a:cubicBezTo>
                <a:cubicBezTo>
                  <a:pt x="11042" y="0"/>
                  <a:pt x="11267" y="97"/>
                  <a:pt x="11469" y="287"/>
                </a:cubicBezTo>
                <a:lnTo>
                  <a:pt x="14220" y="2991"/>
                </a:lnTo>
                <a:lnTo>
                  <a:pt x="14220" y="1586"/>
                </a:lnTo>
                <a:cubicBezTo>
                  <a:pt x="14220" y="1436"/>
                  <a:pt x="14266" y="1313"/>
                  <a:pt x="14352" y="1206"/>
                </a:cubicBezTo>
                <a:cubicBezTo>
                  <a:pt x="14441" y="1099"/>
                  <a:pt x="14546" y="1048"/>
                  <a:pt x="14669" y="1048"/>
                </a:cubicBezTo>
                <a:lnTo>
                  <a:pt x="17226" y="1048"/>
                </a:lnTo>
                <a:cubicBezTo>
                  <a:pt x="17348" y="1048"/>
                  <a:pt x="17451" y="1099"/>
                  <a:pt x="17530" y="1206"/>
                </a:cubicBezTo>
                <a:cubicBezTo>
                  <a:pt x="17609" y="1312"/>
                  <a:pt x="17653" y="1436"/>
                  <a:pt x="17653" y="1586"/>
                </a:cubicBezTo>
                <a:lnTo>
                  <a:pt x="17653" y="6383"/>
                </a:lnTo>
                <a:lnTo>
                  <a:pt x="21416" y="10074"/>
                </a:lnTo>
                <a:close/>
                <a:moveTo>
                  <a:pt x="18523" y="11977"/>
                </a:moveTo>
                <a:lnTo>
                  <a:pt x="18523" y="20551"/>
                </a:lnTo>
                <a:cubicBezTo>
                  <a:pt x="18523" y="20854"/>
                  <a:pt x="18441" y="21104"/>
                  <a:pt x="18276" y="21300"/>
                </a:cubicBezTo>
                <a:cubicBezTo>
                  <a:pt x="18110" y="21502"/>
                  <a:pt x="17904" y="21599"/>
                  <a:pt x="17653" y="21599"/>
                </a:cubicBezTo>
                <a:lnTo>
                  <a:pt x="12809" y="21599"/>
                </a:lnTo>
                <a:lnTo>
                  <a:pt x="12809" y="14736"/>
                </a:lnTo>
                <a:lnTo>
                  <a:pt x="8772" y="14736"/>
                </a:lnTo>
                <a:lnTo>
                  <a:pt x="8772" y="21599"/>
                </a:lnTo>
                <a:lnTo>
                  <a:pt x="3928" y="21599"/>
                </a:lnTo>
                <a:cubicBezTo>
                  <a:pt x="3677" y="21599"/>
                  <a:pt x="3468" y="21502"/>
                  <a:pt x="3303" y="21300"/>
                </a:cubicBezTo>
                <a:cubicBezTo>
                  <a:pt x="3140" y="21104"/>
                  <a:pt x="3056" y="20854"/>
                  <a:pt x="3056" y="20551"/>
                </a:cubicBezTo>
                <a:lnTo>
                  <a:pt x="3056" y="11977"/>
                </a:lnTo>
                <a:lnTo>
                  <a:pt x="10788" y="4356"/>
                </a:lnTo>
                <a:lnTo>
                  <a:pt x="18523" y="119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3765">
              <a:defRPr/>
            </a:pPr>
            <a:endParaRPr lang="es-ES" sz="6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grpSp>
        <p:nvGrpSpPr>
          <p:cNvPr id="35" name="Group 48"/>
          <p:cNvGrpSpPr/>
          <p:nvPr/>
        </p:nvGrpSpPr>
        <p:grpSpPr>
          <a:xfrm>
            <a:off x="8446087" y="4740024"/>
            <a:ext cx="277647" cy="276819"/>
            <a:chOff x="2138511" y="2464802"/>
            <a:chExt cx="354012" cy="352956"/>
          </a:xfrm>
          <a:solidFill>
            <a:srgbClr val="1A3B5C"/>
          </a:solidFill>
        </p:grpSpPr>
        <p:sp>
          <p:nvSpPr>
            <p:cNvPr id="36" name="Oval 49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7" name="Freeform 50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8" name="Group 51"/>
          <p:cNvGrpSpPr/>
          <p:nvPr/>
        </p:nvGrpSpPr>
        <p:grpSpPr>
          <a:xfrm>
            <a:off x="8446087" y="2293131"/>
            <a:ext cx="277647" cy="276819"/>
            <a:chOff x="2138511" y="2464802"/>
            <a:chExt cx="354012" cy="352956"/>
          </a:xfrm>
          <a:solidFill>
            <a:srgbClr val="1A3B5C"/>
          </a:solidFill>
        </p:grpSpPr>
        <p:sp>
          <p:nvSpPr>
            <p:cNvPr id="39" name="Oval 52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0" name="Freeform 53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5" name="Group 68"/>
          <p:cNvGrpSpPr/>
          <p:nvPr/>
        </p:nvGrpSpPr>
        <p:grpSpPr>
          <a:xfrm>
            <a:off x="1041529" y="4740024"/>
            <a:ext cx="277647" cy="276819"/>
            <a:chOff x="2138511" y="2464802"/>
            <a:chExt cx="354012" cy="352956"/>
          </a:xfrm>
          <a:solidFill>
            <a:srgbClr val="1A3B5C"/>
          </a:solidFill>
        </p:grpSpPr>
        <p:sp>
          <p:nvSpPr>
            <p:cNvPr id="46" name="Oval 69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7" name="Freeform 70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8" name="Group 71"/>
          <p:cNvGrpSpPr/>
          <p:nvPr/>
        </p:nvGrpSpPr>
        <p:grpSpPr>
          <a:xfrm>
            <a:off x="1041529" y="2293131"/>
            <a:ext cx="277647" cy="276819"/>
            <a:chOff x="2138511" y="2464802"/>
            <a:chExt cx="354012" cy="352956"/>
          </a:xfrm>
          <a:solidFill>
            <a:srgbClr val="1A3B5C"/>
          </a:solidFill>
        </p:grpSpPr>
        <p:sp>
          <p:nvSpPr>
            <p:cNvPr id="49" name="Oval 72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0" name="Freeform 73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4414143" y="715919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90" b="1" dirty="0">
                <a:solidFill>
                  <a:srgbClr val="1A3B5C"/>
                </a:solidFill>
              </a:rPr>
              <a:t>MORE THAN TEMPLATE</a:t>
            </a:r>
            <a:endParaRPr kumimoji="1" lang="en-US" altLang="zh-CN" sz="2490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5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点击此处添加副标题</a:t>
            </a:r>
            <a:endParaRPr kumimoji="1" lang="zh-CN" altLang="en-US" sz="2755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2" name="Subtitle 2"/>
          <p:cNvSpPr txBox="1"/>
          <p:nvPr/>
        </p:nvSpPr>
        <p:spPr bwMode="auto">
          <a:xfrm>
            <a:off x="1288805" y="2180712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53" name="Subtitle 2"/>
          <p:cNvSpPr txBox="1"/>
          <p:nvPr/>
        </p:nvSpPr>
        <p:spPr bwMode="auto">
          <a:xfrm>
            <a:off x="1319176" y="4627835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54" name="Subtitle 2"/>
          <p:cNvSpPr txBox="1"/>
          <p:nvPr/>
        </p:nvSpPr>
        <p:spPr bwMode="auto">
          <a:xfrm>
            <a:off x="8795354" y="2180712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55" name="Subtitle 2"/>
          <p:cNvSpPr txBox="1"/>
          <p:nvPr/>
        </p:nvSpPr>
        <p:spPr bwMode="auto">
          <a:xfrm>
            <a:off x="8853489" y="4675188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56" name="Freeform 5"/>
          <p:cNvSpPr/>
          <p:nvPr/>
        </p:nvSpPr>
        <p:spPr bwMode="auto">
          <a:xfrm>
            <a:off x="7201448" y="-6515459"/>
            <a:ext cx="6782243" cy="7234997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ED65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Freeform 5"/>
          <p:cNvSpPr/>
          <p:nvPr/>
        </p:nvSpPr>
        <p:spPr bwMode="auto">
          <a:xfrm>
            <a:off x="5897043" y="-7157864"/>
            <a:ext cx="7345052" cy="7835376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183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Freeform 6"/>
          <p:cNvSpPr/>
          <p:nvPr/>
        </p:nvSpPr>
        <p:spPr bwMode="auto">
          <a:xfrm>
            <a:off x="3417372" y="-6467452"/>
            <a:ext cx="6751602" cy="7202310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rgbClr val="3ABE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Freeform 6"/>
          <p:cNvSpPr/>
          <p:nvPr/>
        </p:nvSpPr>
        <p:spPr bwMode="auto">
          <a:xfrm>
            <a:off x="4672225" y="-6500066"/>
            <a:ext cx="6799006" cy="7252879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6347976" y="1903452"/>
            <a:ext cx="4567227" cy="6040641"/>
            <a:chOff x="6347976" y="1903452"/>
            <a:chExt cx="4567227" cy="6040641"/>
          </a:xfrm>
        </p:grpSpPr>
        <p:sp>
          <p:nvSpPr>
            <p:cNvPr id="3" name="Freeform 6"/>
            <p:cNvSpPr/>
            <p:nvPr/>
          </p:nvSpPr>
          <p:spPr bwMode="auto">
            <a:xfrm>
              <a:off x="6347976" y="1903452"/>
              <a:ext cx="4567227" cy="6040641"/>
            </a:xfrm>
            <a:custGeom>
              <a:avLst/>
              <a:gdLst>
                <a:gd name="T0" fmla="*/ 1536 w 1547"/>
                <a:gd name="T1" fmla="*/ 2045 h 2045"/>
                <a:gd name="T2" fmla="*/ 1322 w 1547"/>
                <a:gd name="T3" fmla="*/ 1733 h 2045"/>
                <a:gd name="T4" fmla="*/ 1174 w 1547"/>
                <a:gd name="T5" fmla="*/ 1340 h 2045"/>
                <a:gd name="T6" fmla="*/ 1242 w 1547"/>
                <a:gd name="T7" fmla="*/ 1000 h 2045"/>
                <a:gd name="T8" fmla="*/ 1415 w 1547"/>
                <a:gd name="T9" fmla="*/ 657 h 2045"/>
                <a:gd name="T10" fmla="*/ 1250 w 1547"/>
                <a:gd name="T11" fmla="*/ 219 h 2045"/>
                <a:gd name="T12" fmla="*/ 689 w 1547"/>
                <a:gd name="T13" fmla="*/ 1 h 2045"/>
                <a:gd name="T14" fmla="*/ 212 w 1547"/>
                <a:gd name="T15" fmla="*/ 191 h 2045"/>
                <a:gd name="T16" fmla="*/ 72 w 1547"/>
                <a:gd name="T17" fmla="*/ 612 h 2045"/>
                <a:gd name="T18" fmla="*/ 94 w 1547"/>
                <a:gd name="T19" fmla="*/ 790 h 2045"/>
                <a:gd name="T20" fmla="*/ 3 w 1547"/>
                <a:gd name="T21" fmla="*/ 983 h 2045"/>
                <a:gd name="T22" fmla="*/ 80 w 1547"/>
                <a:gd name="T23" fmla="*/ 1035 h 2045"/>
                <a:gd name="T24" fmla="*/ 93 w 1547"/>
                <a:gd name="T25" fmla="*/ 1080 h 2045"/>
                <a:gd name="T26" fmla="*/ 93 w 1547"/>
                <a:gd name="T27" fmla="*/ 1143 h 2045"/>
                <a:gd name="T28" fmla="*/ 129 w 1547"/>
                <a:gd name="T29" fmla="*/ 1173 h 2045"/>
                <a:gd name="T30" fmla="*/ 126 w 1547"/>
                <a:gd name="T31" fmla="*/ 1191 h 2045"/>
                <a:gd name="T32" fmla="*/ 139 w 1547"/>
                <a:gd name="T33" fmla="*/ 1255 h 2045"/>
                <a:gd name="T34" fmla="*/ 157 w 1547"/>
                <a:gd name="T35" fmla="*/ 1331 h 2045"/>
                <a:gd name="T36" fmla="*/ 174 w 1547"/>
                <a:gd name="T37" fmla="*/ 1428 h 2045"/>
                <a:gd name="T38" fmla="*/ 350 w 1547"/>
                <a:gd name="T39" fmla="*/ 1452 h 2045"/>
                <a:gd name="T40" fmla="*/ 544 w 1547"/>
                <a:gd name="T41" fmla="*/ 1490 h 2045"/>
                <a:gd name="T42" fmla="*/ 570 w 1547"/>
                <a:gd name="T43" fmla="*/ 1767 h 2045"/>
                <a:gd name="T44" fmla="*/ 441 w 1547"/>
                <a:gd name="T45" fmla="*/ 2045 h 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47" h="2045">
                  <a:moveTo>
                    <a:pt x="1536" y="2045"/>
                  </a:moveTo>
                  <a:cubicBezTo>
                    <a:pt x="1547" y="1986"/>
                    <a:pt x="1415" y="1858"/>
                    <a:pt x="1322" y="1733"/>
                  </a:cubicBezTo>
                  <a:cubicBezTo>
                    <a:pt x="1230" y="1609"/>
                    <a:pt x="1174" y="1340"/>
                    <a:pt x="1174" y="1340"/>
                  </a:cubicBezTo>
                  <a:cubicBezTo>
                    <a:pt x="1174" y="1340"/>
                    <a:pt x="1109" y="1192"/>
                    <a:pt x="1242" y="1000"/>
                  </a:cubicBezTo>
                  <a:cubicBezTo>
                    <a:pt x="1242" y="1000"/>
                    <a:pt x="1410" y="779"/>
                    <a:pt x="1415" y="657"/>
                  </a:cubicBezTo>
                  <a:cubicBezTo>
                    <a:pt x="1415" y="657"/>
                    <a:pt x="1459" y="453"/>
                    <a:pt x="1250" y="219"/>
                  </a:cubicBezTo>
                  <a:cubicBezTo>
                    <a:pt x="1150" y="107"/>
                    <a:pt x="1017" y="3"/>
                    <a:pt x="689" y="1"/>
                  </a:cubicBezTo>
                  <a:cubicBezTo>
                    <a:pt x="560" y="0"/>
                    <a:pt x="365" y="30"/>
                    <a:pt x="212" y="191"/>
                  </a:cubicBezTo>
                  <a:cubicBezTo>
                    <a:pt x="120" y="288"/>
                    <a:pt x="52" y="411"/>
                    <a:pt x="72" y="612"/>
                  </a:cubicBezTo>
                  <a:cubicBezTo>
                    <a:pt x="76" y="656"/>
                    <a:pt x="138" y="706"/>
                    <a:pt x="94" y="790"/>
                  </a:cubicBezTo>
                  <a:cubicBezTo>
                    <a:pt x="94" y="790"/>
                    <a:pt x="0" y="955"/>
                    <a:pt x="3" y="983"/>
                  </a:cubicBezTo>
                  <a:cubicBezTo>
                    <a:pt x="3" y="983"/>
                    <a:pt x="2" y="1033"/>
                    <a:pt x="80" y="1035"/>
                  </a:cubicBezTo>
                  <a:cubicBezTo>
                    <a:pt x="80" y="1035"/>
                    <a:pt x="99" y="1038"/>
                    <a:pt x="93" y="1080"/>
                  </a:cubicBezTo>
                  <a:cubicBezTo>
                    <a:pt x="93" y="1143"/>
                    <a:pt x="93" y="1143"/>
                    <a:pt x="93" y="1143"/>
                  </a:cubicBezTo>
                  <a:cubicBezTo>
                    <a:pt x="93" y="1143"/>
                    <a:pt x="95" y="1161"/>
                    <a:pt x="129" y="1173"/>
                  </a:cubicBezTo>
                  <a:cubicBezTo>
                    <a:pt x="129" y="1173"/>
                    <a:pt x="136" y="1179"/>
                    <a:pt x="126" y="1191"/>
                  </a:cubicBezTo>
                  <a:cubicBezTo>
                    <a:pt x="126" y="1191"/>
                    <a:pt x="108" y="1211"/>
                    <a:pt x="139" y="1255"/>
                  </a:cubicBezTo>
                  <a:cubicBezTo>
                    <a:pt x="150" y="1270"/>
                    <a:pt x="169" y="1290"/>
                    <a:pt x="157" y="1331"/>
                  </a:cubicBezTo>
                  <a:cubicBezTo>
                    <a:pt x="157" y="1331"/>
                    <a:pt x="143" y="1409"/>
                    <a:pt x="174" y="1428"/>
                  </a:cubicBezTo>
                  <a:cubicBezTo>
                    <a:pt x="174" y="1428"/>
                    <a:pt x="209" y="1469"/>
                    <a:pt x="350" y="1452"/>
                  </a:cubicBezTo>
                  <a:cubicBezTo>
                    <a:pt x="399" y="1446"/>
                    <a:pt x="490" y="1422"/>
                    <a:pt x="544" y="1490"/>
                  </a:cubicBezTo>
                  <a:cubicBezTo>
                    <a:pt x="544" y="1490"/>
                    <a:pt x="598" y="1666"/>
                    <a:pt x="570" y="1767"/>
                  </a:cubicBezTo>
                  <a:cubicBezTo>
                    <a:pt x="441" y="2045"/>
                    <a:pt x="441" y="2045"/>
                    <a:pt x="441" y="2045"/>
                  </a:cubicBezTo>
                </a:path>
              </a:pathLst>
            </a:custGeom>
            <a:solidFill>
              <a:srgbClr val="1A3B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4" name="Group 152"/>
            <p:cNvGrpSpPr>
              <a:grpSpLocks noChangeAspect="1"/>
            </p:cNvGrpSpPr>
            <p:nvPr/>
          </p:nvGrpSpPr>
          <p:grpSpPr bwMode="auto">
            <a:xfrm>
              <a:off x="7694327" y="2307609"/>
              <a:ext cx="2315495" cy="2319808"/>
              <a:chOff x="4659" y="1559"/>
              <a:chExt cx="1611" cy="1614"/>
            </a:xfrm>
            <a:solidFill>
              <a:schemeClr val="accent2"/>
            </a:solidFill>
          </p:grpSpPr>
          <p:sp>
            <p:nvSpPr>
              <p:cNvPr id="24" name="Freeform 153"/>
              <p:cNvSpPr>
                <a:spLocks noEditPoints="1"/>
              </p:cNvSpPr>
              <p:nvPr/>
            </p:nvSpPr>
            <p:spPr bwMode="auto">
              <a:xfrm>
                <a:off x="4801" y="1701"/>
                <a:ext cx="1327" cy="1329"/>
              </a:xfrm>
              <a:custGeom>
                <a:avLst/>
                <a:gdLst>
                  <a:gd name="T0" fmla="*/ 347 w 694"/>
                  <a:gd name="T1" fmla="*/ 0 h 695"/>
                  <a:gd name="T2" fmla="*/ 0 w 694"/>
                  <a:gd name="T3" fmla="*/ 348 h 695"/>
                  <a:gd name="T4" fmla="*/ 347 w 694"/>
                  <a:gd name="T5" fmla="*/ 695 h 695"/>
                  <a:gd name="T6" fmla="*/ 694 w 694"/>
                  <a:gd name="T7" fmla="*/ 348 h 695"/>
                  <a:gd name="T8" fmla="*/ 347 w 694"/>
                  <a:gd name="T9" fmla="*/ 0 h 695"/>
                  <a:gd name="T10" fmla="*/ 347 w 694"/>
                  <a:gd name="T11" fmla="*/ 489 h 695"/>
                  <a:gd name="T12" fmla="*/ 207 w 694"/>
                  <a:gd name="T13" fmla="*/ 348 h 695"/>
                  <a:gd name="T14" fmla="*/ 347 w 694"/>
                  <a:gd name="T15" fmla="*/ 207 h 695"/>
                  <a:gd name="T16" fmla="*/ 488 w 694"/>
                  <a:gd name="T17" fmla="*/ 348 h 695"/>
                  <a:gd name="T18" fmla="*/ 347 w 694"/>
                  <a:gd name="T19" fmla="*/ 489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4" h="695">
                    <a:moveTo>
                      <a:pt x="347" y="0"/>
                    </a:moveTo>
                    <a:cubicBezTo>
                      <a:pt x="156" y="0"/>
                      <a:pt x="0" y="156"/>
                      <a:pt x="0" y="348"/>
                    </a:cubicBezTo>
                    <a:cubicBezTo>
                      <a:pt x="0" y="540"/>
                      <a:pt x="156" y="695"/>
                      <a:pt x="347" y="695"/>
                    </a:cubicBezTo>
                    <a:cubicBezTo>
                      <a:pt x="539" y="695"/>
                      <a:pt x="694" y="540"/>
                      <a:pt x="694" y="348"/>
                    </a:cubicBezTo>
                    <a:cubicBezTo>
                      <a:pt x="694" y="156"/>
                      <a:pt x="539" y="0"/>
                      <a:pt x="347" y="0"/>
                    </a:cubicBezTo>
                    <a:close/>
                    <a:moveTo>
                      <a:pt x="347" y="489"/>
                    </a:moveTo>
                    <a:cubicBezTo>
                      <a:pt x="269" y="489"/>
                      <a:pt x="207" y="426"/>
                      <a:pt x="207" y="348"/>
                    </a:cubicBezTo>
                    <a:cubicBezTo>
                      <a:pt x="207" y="270"/>
                      <a:pt x="269" y="207"/>
                      <a:pt x="347" y="207"/>
                    </a:cubicBezTo>
                    <a:cubicBezTo>
                      <a:pt x="425" y="207"/>
                      <a:pt x="488" y="270"/>
                      <a:pt x="488" y="348"/>
                    </a:cubicBezTo>
                    <a:cubicBezTo>
                      <a:pt x="488" y="426"/>
                      <a:pt x="425" y="489"/>
                      <a:pt x="347" y="489"/>
                    </a:cubicBezTo>
                    <a:close/>
                  </a:path>
                </a:pathLst>
              </a:custGeom>
              <a:solidFill>
                <a:srgbClr val="42BD9A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" name="Freeform 154"/>
              <p:cNvSpPr>
                <a:spLocks noEditPoints="1"/>
              </p:cNvSpPr>
              <p:nvPr/>
            </p:nvSpPr>
            <p:spPr bwMode="auto">
              <a:xfrm>
                <a:off x="4659" y="1559"/>
                <a:ext cx="1611" cy="1614"/>
              </a:xfrm>
              <a:custGeom>
                <a:avLst/>
                <a:gdLst>
                  <a:gd name="T0" fmla="*/ 808 w 842"/>
                  <a:gd name="T1" fmla="*/ 393 h 844"/>
                  <a:gd name="T2" fmla="*/ 802 w 842"/>
                  <a:gd name="T3" fmla="*/ 353 h 844"/>
                  <a:gd name="T4" fmla="*/ 793 w 842"/>
                  <a:gd name="T5" fmla="*/ 313 h 844"/>
                  <a:gd name="T6" fmla="*/ 780 w 842"/>
                  <a:gd name="T7" fmla="*/ 275 h 844"/>
                  <a:gd name="T8" fmla="*/ 762 w 842"/>
                  <a:gd name="T9" fmla="*/ 238 h 844"/>
                  <a:gd name="T10" fmla="*/ 741 w 842"/>
                  <a:gd name="T11" fmla="*/ 203 h 844"/>
                  <a:gd name="T12" fmla="*/ 717 w 842"/>
                  <a:gd name="T13" fmla="*/ 171 h 844"/>
                  <a:gd name="T14" fmla="*/ 689 w 842"/>
                  <a:gd name="T15" fmla="*/ 141 h 844"/>
                  <a:gd name="T16" fmla="*/ 658 w 842"/>
                  <a:gd name="T17" fmla="*/ 115 h 844"/>
                  <a:gd name="T18" fmla="*/ 625 w 842"/>
                  <a:gd name="T19" fmla="*/ 92 h 844"/>
                  <a:gd name="T20" fmla="*/ 589 w 842"/>
                  <a:gd name="T21" fmla="*/ 72 h 844"/>
                  <a:gd name="T22" fmla="*/ 552 w 842"/>
                  <a:gd name="T23" fmla="*/ 56 h 844"/>
                  <a:gd name="T24" fmla="*/ 513 w 842"/>
                  <a:gd name="T25" fmla="*/ 45 h 844"/>
                  <a:gd name="T26" fmla="*/ 473 w 842"/>
                  <a:gd name="T27" fmla="*/ 37 h 844"/>
                  <a:gd name="T28" fmla="*/ 433 w 842"/>
                  <a:gd name="T29" fmla="*/ 34 h 844"/>
                  <a:gd name="T30" fmla="*/ 392 w 842"/>
                  <a:gd name="T31" fmla="*/ 35 h 844"/>
                  <a:gd name="T32" fmla="*/ 352 w 842"/>
                  <a:gd name="T33" fmla="*/ 40 h 844"/>
                  <a:gd name="T34" fmla="*/ 312 w 842"/>
                  <a:gd name="T35" fmla="*/ 49 h 844"/>
                  <a:gd name="T36" fmla="*/ 274 w 842"/>
                  <a:gd name="T37" fmla="*/ 63 h 844"/>
                  <a:gd name="T38" fmla="*/ 237 w 842"/>
                  <a:gd name="T39" fmla="*/ 80 h 844"/>
                  <a:gd name="T40" fmla="*/ 203 w 842"/>
                  <a:gd name="T41" fmla="*/ 101 h 844"/>
                  <a:gd name="T42" fmla="*/ 171 w 842"/>
                  <a:gd name="T43" fmla="*/ 126 h 844"/>
                  <a:gd name="T44" fmla="*/ 141 w 842"/>
                  <a:gd name="T45" fmla="*/ 154 h 844"/>
                  <a:gd name="T46" fmla="*/ 115 w 842"/>
                  <a:gd name="T47" fmla="*/ 185 h 844"/>
                  <a:gd name="T48" fmla="*/ 91 w 842"/>
                  <a:gd name="T49" fmla="*/ 218 h 844"/>
                  <a:gd name="T50" fmla="*/ 72 w 842"/>
                  <a:gd name="T51" fmla="*/ 254 h 844"/>
                  <a:gd name="T52" fmla="*/ 56 w 842"/>
                  <a:gd name="T53" fmla="*/ 291 h 844"/>
                  <a:gd name="T54" fmla="*/ 45 w 842"/>
                  <a:gd name="T55" fmla="*/ 330 h 844"/>
                  <a:gd name="T56" fmla="*/ 37 w 842"/>
                  <a:gd name="T57" fmla="*/ 370 h 844"/>
                  <a:gd name="T58" fmla="*/ 34 w 842"/>
                  <a:gd name="T59" fmla="*/ 410 h 844"/>
                  <a:gd name="T60" fmla="*/ 35 w 842"/>
                  <a:gd name="T61" fmla="*/ 451 h 844"/>
                  <a:gd name="T62" fmla="*/ 40 w 842"/>
                  <a:gd name="T63" fmla="*/ 491 h 844"/>
                  <a:gd name="T64" fmla="*/ 49 w 842"/>
                  <a:gd name="T65" fmla="*/ 531 h 844"/>
                  <a:gd name="T66" fmla="*/ 63 w 842"/>
                  <a:gd name="T67" fmla="*/ 569 h 844"/>
                  <a:gd name="T68" fmla="*/ 80 w 842"/>
                  <a:gd name="T69" fmla="*/ 606 h 844"/>
                  <a:gd name="T70" fmla="*/ 101 w 842"/>
                  <a:gd name="T71" fmla="*/ 641 h 844"/>
                  <a:gd name="T72" fmla="*/ 126 w 842"/>
                  <a:gd name="T73" fmla="*/ 673 h 844"/>
                  <a:gd name="T74" fmla="*/ 153 w 842"/>
                  <a:gd name="T75" fmla="*/ 703 h 844"/>
                  <a:gd name="T76" fmla="*/ 184 w 842"/>
                  <a:gd name="T77" fmla="*/ 729 h 844"/>
                  <a:gd name="T78" fmla="*/ 217 w 842"/>
                  <a:gd name="T79" fmla="*/ 752 h 844"/>
                  <a:gd name="T80" fmla="*/ 253 w 842"/>
                  <a:gd name="T81" fmla="*/ 772 h 844"/>
                  <a:gd name="T82" fmla="*/ 290 w 842"/>
                  <a:gd name="T83" fmla="*/ 787 h 844"/>
                  <a:gd name="T84" fmla="*/ 329 w 842"/>
                  <a:gd name="T85" fmla="*/ 799 h 844"/>
                  <a:gd name="T86" fmla="*/ 369 w 842"/>
                  <a:gd name="T87" fmla="*/ 807 h 844"/>
                  <a:gd name="T88" fmla="*/ 410 w 842"/>
                  <a:gd name="T89" fmla="*/ 810 h 844"/>
                  <a:gd name="T90" fmla="*/ 450 w 842"/>
                  <a:gd name="T91" fmla="*/ 809 h 844"/>
                  <a:gd name="T92" fmla="*/ 490 w 842"/>
                  <a:gd name="T93" fmla="*/ 804 h 844"/>
                  <a:gd name="T94" fmla="*/ 530 w 842"/>
                  <a:gd name="T95" fmla="*/ 795 h 844"/>
                  <a:gd name="T96" fmla="*/ 568 w 842"/>
                  <a:gd name="T97" fmla="*/ 781 h 844"/>
                  <a:gd name="T98" fmla="*/ 605 w 842"/>
                  <a:gd name="T99" fmla="*/ 764 h 844"/>
                  <a:gd name="T100" fmla="*/ 639 w 842"/>
                  <a:gd name="T101" fmla="*/ 743 h 844"/>
                  <a:gd name="T102" fmla="*/ 672 w 842"/>
                  <a:gd name="T103" fmla="*/ 718 h 844"/>
                  <a:gd name="T104" fmla="*/ 701 w 842"/>
                  <a:gd name="T105" fmla="*/ 690 h 844"/>
                  <a:gd name="T106" fmla="*/ 728 w 842"/>
                  <a:gd name="T107" fmla="*/ 659 h 844"/>
                  <a:gd name="T108" fmla="*/ 751 w 842"/>
                  <a:gd name="T109" fmla="*/ 626 h 844"/>
                  <a:gd name="T110" fmla="*/ 770 w 842"/>
                  <a:gd name="T111" fmla="*/ 590 h 844"/>
                  <a:gd name="T112" fmla="*/ 786 w 842"/>
                  <a:gd name="T113" fmla="*/ 553 h 844"/>
                  <a:gd name="T114" fmla="*/ 798 w 842"/>
                  <a:gd name="T115" fmla="*/ 514 h 844"/>
                  <a:gd name="T116" fmla="*/ 805 w 842"/>
                  <a:gd name="T117" fmla="*/ 474 h 844"/>
                  <a:gd name="T118" fmla="*/ 808 w 842"/>
                  <a:gd name="T119" fmla="*/ 434 h 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42" h="844">
                    <a:moveTo>
                      <a:pt x="835" y="431"/>
                    </a:moveTo>
                    <a:cubicBezTo>
                      <a:pt x="837" y="431"/>
                      <a:pt x="839" y="430"/>
                      <a:pt x="840" y="428"/>
                    </a:cubicBezTo>
                    <a:cubicBezTo>
                      <a:pt x="842" y="426"/>
                      <a:pt x="842" y="424"/>
                      <a:pt x="842" y="422"/>
                    </a:cubicBezTo>
                    <a:cubicBezTo>
                      <a:pt x="842" y="420"/>
                      <a:pt x="842" y="418"/>
                      <a:pt x="840" y="416"/>
                    </a:cubicBezTo>
                    <a:cubicBezTo>
                      <a:pt x="839" y="414"/>
                      <a:pt x="837" y="413"/>
                      <a:pt x="835" y="413"/>
                    </a:cubicBezTo>
                    <a:cubicBezTo>
                      <a:pt x="832" y="413"/>
                      <a:pt x="820" y="411"/>
                      <a:pt x="808" y="410"/>
                    </a:cubicBezTo>
                    <a:cubicBezTo>
                      <a:pt x="808" y="405"/>
                      <a:pt x="808" y="399"/>
                      <a:pt x="808" y="393"/>
                    </a:cubicBezTo>
                    <a:cubicBezTo>
                      <a:pt x="819" y="391"/>
                      <a:pt x="831" y="388"/>
                      <a:pt x="833" y="388"/>
                    </a:cubicBezTo>
                    <a:cubicBezTo>
                      <a:pt x="835" y="387"/>
                      <a:pt x="837" y="386"/>
                      <a:pt x="839" y="384"/>
                    </a:cubicBezTo>
                    <a:cubicBezTo>
                      <a:pt x="840" y="382"/>
                      <a:pt x="840" y="380"/>
                      <a:pt x="840" y="378"/>
                    </a:cubicBezTo>
                    <a:cubicBezTo>
                      <a:pt x="840" y="376"/>
                      <a:pt x="839" y="374"/>
                      <a:pt x="837" y="372"/>
                    </a:cubicBezTo>
                    <a:cubicBezTo>
                      <a:pt x="836" y="371"/>
                      <a:pt x="834" y="370"/>
                      <a:pt x="831" y="370"/>
                    </a:cubicBezTo>
                    <a:cubicBezTo>
                      <a:pt x="829" y="370"/>
                      <a:pt x="816" y="370"/>
                      <a:pt x="805" y="370"/>
                    </a:cubicBezTo>
                    <a:cubicBezTo>
                      <a:pt x="804" y="364"/>
                      <a:pt x="804" y="358"/>
                      <a:pt x="802" y="353"/>
                    </a:cubicBezTo>
                    <a:cubicBezTo>
                      <a:pt x="813" y="349"/>
                      <a:pt x="825" y="346"/>
                      <a:pt x="827" y="345"/>
                    </a:cubicBezTo>
                    <a:cubicBezTo>
                      <a:pt x="830" y="344"/>
                      <a:pt x="831" y="343"/>
                      <a:pt x="832" y="341"/>
                    </a:cubicBezTo>
                    <a:cubicBezTo>
                      <a:pt x="833" y="339"/>
                      <a:pt x="834" y="336"/>
                      <a:pt x="833" y="334"/>
                    </a:cubicBezTo>
                    <a:cubicBezTo>
                      <a:pt x="833" y="332"/>
                      <a:pt x="831" y="330"/>
                      <a:pt x="830" y="329"/>
                    </a:cubicBezTo>
                    <a:cubicBezTo>
                      <a:pt x="828" y="327"/>
                      <a:pt x="826" y="327"/>
                      <a:pt x="824" y="327"/>
                    </a:cubicBezTo>
                    <a:cubicBezTo>
                      <a:pt x="821" y="327"/>
                      <a:pt x="809" y="329"/>
                      <a:pt x="798" y="330"/>
                    </a:cubicBezTo>
                    <a:cubicBezTo>
                      <a:pt x="796" y="324"/>
                      <a:pt x="795" y="319"/>
                      <a:pt x="793" y="313"/>
                    </a:cubicBezTo>
                    <a:cubicBezTo>
                      <a:pt x="804" y="309"/>
                      <a:pt x="815" y="304"/>
                      <a:pt x="817" y="303"/>
                    </a:cubicBezTo>
                    <a:cubicBezTo>
                      <a:pt x="819" y="302"/>
                      <a:pt x="821" y="300"/>
                      <a:pt x="822" y="298"/>
                    </a:cubicBezTo>
                    <a:cubicBezTo>
                      <a:pt x="822" y="296"/>
                      <a:pt x="822" y="294"/>
                      <a:pt x="822" y="292"/>
                    </a:cubicBezTo>
                    <a:cubicBezTo>
                      <a:pt x="821" y="289"/>
                      <a:pt x="820" y="288"/>
                      <a:pt x="818" y="286"/>
                    </a:cubicBezTo>
                    <a:cubicBezTo>
                      <a:pt x="816" y="285"/>
                      <a:pt x="814" y="285"/>
                      <a:pt x="811" y="285"/>
                    </a:cubicBezTo>
                    <a:cubicBezTo>
                      <a:pt x="809" y="286"/>
                      <a:pt x="797" y="289"/>
                      <a:pt x="786" y="291"/>
                    </a:cubicBezTo>
                    <a:cubicBezTo>
                      <a:pt x="784" y="286"/>
                      <a:pt x="782" y="280"/>
                      <a:pt x="780" y="275"/>
                    </a:cubicBezTo>
                    <a:cubicBezTo>
                      <a:pt x="790" y="269"/>
                      <a:pt x="800" y="263"/>
                      <a:pt x="802" y="262"/>
                    </a:cubicBezTo>
                    <a:cubicBezTo>
                      <a:pt x="804" y="261"/>
                      <a:pt x="806" y="259"/>
                      <a:pt x="806" y="257"/>
                    </a:cubicBezTo>
                    <a:cubicBezTo>
                      <a:pt x="807" y="255"/>
                      <a:pt x="807" y="252"/>
                      <a:pt x="806" y="250"/>
                    </a:cubicBezTo>
                    <a:cubicBezTo>
                      <a:pt x="805" y="248"/>
                      <a:pt x="803" y="247"/>
                      <a:pt x="801" y="246"/>
                    </a:cubicBezTo>
                    <a:cubicBezTo>
                      <a:pt x="800" y="245"/>
                      <a:pt x="797" y="244"/>
                      <a:pt x="795" y="245"/>
                    </a:cubicBezTo>
                    <a:cubicBezTo>
                      <a:pt x="793" y="246"/>
                      <a:pt x="781" y="250"/>
                      <a:pt x="770" y="254"/>
                    </a:cubicBezTo>
                    <a:cubicBezTo>
                      <a:pt x="768" y="248"/>
                      <a:pt x="765" y="243"/>
                      <a:pt x="762" y="238"/>
                    </a:cubicBezTo>
                    <a:cubicBezTo>
                      <a:pt x="772" y="231"/>
                      <a:pt x="782" y="224"/>
                      <a:pt x="784" y="223"/>
                    </a:cubicBezTo>
                    <a:cubicBezTo>
                      <a:pt x="786" y="221"/>
                      <a:pt x="787" y="219"/>
                      <a:pt x="787" y="217"/>
                    </a:cubicBezTo>
                    <a:cubicBezTo>
                      <a:pt x="787" y="215"/>
                      <a:pt x="787" y="213"/>
                      <a:pt x="786" y="211"/>
                    </a:cubicBezTo>
                    <a:cubicBezTo>
                      <a:pt x="785" y="209"/>
                      <a:pt x="783" y="208"/>
                      <a:pt x="781" y="207"/>
                    </a:cubicBezTo>
                    <a:cubicBezTo>
                      <a:pt x="779" y="206"/>
                      <a:pt x="777" y="206"/>
                      <a:pt x="775" y="207"/>
                    </a:cubicBezTo>
                    <a:cubicBezTo>
                      <a:pt x="772" y="208"/>
                      <a:pt x="761" y="213"/>
                      <a:pt x="751" y="218"/>
                    </a:cubicBezTo>
                    <a:cubicBezTo>
                      <a:pt x="748" y="213"/>
                      <a:pt x="745" y="208"/>
                      <a:pt x="741" y="203"/>
                    </a:cubicBezTo>
                    <a:cubicBezTo>
                      <a:pt x="750" y="196"/>
                      <a:pt x="759" y="188"/>
                      <a:pt x="761" y="186"/>
                    </a:cubicBezTo>
                    <a:cubicBezTo>
                      <a:pt x="763" y="184"/>
                      <a:pt x="764" y="182"/>
                      <a:pt x="764" y="180"/>
                    </a:cubicBezTo>
                    <a:cubicBezTo>
                      <a:pt x="764" y="178"/>
                      <a:pt x="763" y="176"/>
                      <a:pt x="762" y="174"/>
                    </a:cubicBezTo>
                    <a:cubicBezTo>
                      <a:pt x="761" y="172"/>
                      <a:pt x="759" y="171"/>
                      <a:pt x="757" y="170"/>
                    </a:cubicBezTo>
                    <a:cubicBezTo>
                      <a:pt x="754" y="170"/>
                      <a:pt x="752" y="170"/>
                      <a:pt x="750" y="171"/>
                    </a:cubicBezTo>
                    <a:cubicBezTo>
                      <a:pt x="748" y="172"/>
                      <a:pt x="737" y="179"/>
                      <a:pt x="728" y="185"/>
                    </a:cubicBezTo>
                    <a:cubicBezTo>
                      <a:pt x="724" y="180"/>
                      <a:pt x="720" y="175"/>
                      <a:pt x="717" y="171"/>
                    </a:cubicBezTo>
                    <a:cubicBezTo>
                      <a:pt x="724" y="163"/>
                      <a:pt x="733" y="154"/>
                      <a:pt x="734" y="152"/>
                    </a:cubicBezTo>
                    <a:cubicBezTo>
                      <a:pt x="736" y="150"/>
                      <a:pt x="737" y="148"/>
                      <a:pt x="737" y="146"/>
                    </a:cubicBezTo>
                    <a:cubicBezTo>
                      <a:pt x="737" y="143"/>
                      <a:pt x="736" y="141"/>
                      <a:pt x="734" y="140"/>
                    </a:cubicBezTo>
                    <a:cubicBezTo>
                      <a:pt x="733" y="138"/>
                      <a:pt x="731" y="137"/>
                      <a:pt x="728" y="137"/>
                    </a:cubicBezTo>
                    <a:cubicBezTo>
                      <a:pt x="726" y="136"/>
                      <a:pt x="724" y="137"/>
                      <a:pt x="722" y="138"/>
                    </a:cubicBezTo>
                    <a:cubicBezTo>
                      <a:pt x="720" y="140"/>
                      <a:pt x="710" y="147"/>
                      <a:pt x="701" y="154"/>
                    </a:cubicBezTo>
                    <a:cubicBezTo>
                      <a:pt x="697" y="150"/>
                      <a:pt x="693" y="145"/>
                      <a:pt x="689" y="141"/>
                    </a:cubicBezTo>
                    <a:cubicBezTo>
                      <a:pt x="696" y="132"/>
                      <a:pt x="703" y="122"/>
                      <a:pt x="705" y="120"/>
                    </a:cubicBezTo>
                    <a:cubicBezTo>
                      <a:pt x="706" y="118"/>
                      <a:pt x="706" y="116"/>
                      <a:pt x="706" y="114"/>
                    </a:cubicBezTo>
                    <a:cubicBezTo>
                      <a:pt x="706" y="112"/>
                      <a:pt x="705" y="110"/>
                      <a:pt x="703" y="108"/>
                    </a:cubicBezTo>
                    <a:cubicBezTo>
                      <a:pt x="701" y="107"/>
                      <a:pt x="699" y="106"/>
                      <a:pt x="697" y="106"/>
                    </a:cubicBezTo>
                    <a:cubicBezTo>
                      <a:pt x="695" y="106"/>
                      <a:pt x="693" y="107"/>
                      <a:pt x="691" y="108"/>
                    </a:cubicBezTo>
                    <a:cubicBezTo>
                      <a:pt x="689" y="110"/>
                      <a:pt x="680" y="118"/>
                      <a:pt x="672" y="126"/>
                    </a:cubicBezTo>
                    <a:cubicBezTo>
                      <a:pt x="667" y="122"/>
                      <a:pt x="663" y="118"/>
                      <a:pt x="658" y="115"/>
                    </a:cubicBezTo>
                    <a:cubicBezTo>
                      <a:pt x="664" y="105"/>
                      <a:pt x="670" y="94"/>
                      <a:pt x="671" y="92"/>
                    </a:cubicBezTo>
                    <a:cubicBezTo>
                      <a:pt x="673" y="90"/>
                      <a:pt x="673" y="88"/>
                      <a:pt x="672" y="86"/>
                    </a:cubicBezTo>
                    <a:cubicBezTo>
                      <a:pt x="672" y="84"/>
                      <a:pt x="671" y="82"/>
                      <a:pt x="669" y="81"/>
                    </a:cubicBezTo>
                    <a:cubicBezTo>
                      <a:pt x="667" y="79"/>
                      <a:pt x="665" y="79"/>
                      <a:pt x="663" y="79"/>
                    </a:cubicBezTo>
                    <a:cubicBezTo>
                      <a:pt x="660" y="79"/>
                      <a:pt x="658" y="80"/>
                      <a:pt x="657" y="82"/>
                    </a:cubicBezTo>
                    <a:cubicBezTo>
                      <a:pt x="655" y="84"/>
                      <a:pt x="647" y="93"/>
                      <a:pt x="639" y="101"/>
                    </a:cubicBezTo>
                    <a:cubicBezTo>
                      <a:pt x="635" y="98"/>
                      <a:pt x="630" y="95"/>
                      <a:pt x="625" y="92"/>
                    </a:cubicBezTo>
                    <a:cubicBezTo>
                      <a:pt x="630" y="81"/>
                      <a:pt x="635" y="70"/>
                      <a:pt x="636" y="68"/>
                    </a:cubicBezTo>
                    <a:cubicBezTo>
                      <a:pt x="637" y="66"/>
                      <a:pt x="637" y="64"/>
                      <a:pt x="636" y="61"/>
                    </a:cubicBezTo>
                    <a:cubicBezTo>
                      <a:pt x="635" y="59"/>
                      <a:pt x="634" y="58"/>
                      <a:pt x="632" y="57"/>
                    </a:cubicBezTo>
                    <a:cubicBezTo>
                      <a:pt x="630" y="55"/>
                      <a:pt x="628" y="55"/>
                      <a:pt x="625" y="55"/>
                    </a:cubicBezTo>
                    <a:cubicBezTo>
                      <a:pt x="623" y="56"/>
                      <a:pt x="621" y="57"/>
                      <a:pt x="620" y="59"/>
                    </a:cubicBezTo>
                    <a:cubicBezTo>
                      <a:pt x="618" y="61"/>
                      <a:pt x="611" y="71"/>
                      <a:pt x="605" y="80"/>
                    </a:cubicBezTo>
                    <a:cubicBezTo>
                      <a:pt x="600" y="77"/>
                      <a:pt x="595" y="75"/>
                      <a:pt x="589" y="72"/>
                    </a:cubicBezTo>
                    <a:cubicBezTo>
                      <a:pt x="593" y="61"/>
                      <a:pt x="597" y="50"/>
                      <a:pt x="598" y="47"/>
                    </a:cubicBezTo>
                    <a:cubicBezTo>
                      <a:pt x="598" y="45"/>
                      <a:pt x="598" y="43"/>
                      <a:pt x="597" y="41"/>
                    </a:cubicBezTo>
                    <a:cubicBezTo>
                      <a:pt x="596" y="39"/>
                      <a:pt x="595" y="37"/>
                      <a:pt x="592" y="36"/>
                    </a:cubicBezTo>
                    <a:cubicBezTo>
                      <a:pt x="590" y="36"/>
                      <a:pt x="588" y="35"/>
                      <a:pt x="586" y="36"/>
                    </a:cubicBezTo>
                    <a:cubicBezTo>
                      <a:pt x="584" y="37"/>
                      <a:pt x="582" y="38"/>
                      <a:pt x="581" y="40"/>
                    </a:cubicBezTo>
                    <a:cubicBezTo>
                      <a:pt x="580" y="42"/>
                      <a:pt x="574" y="53"/>
                      <a:pt x="568" y="63"/>
                    </a:cubicBezTo>
                    <a:cubicBezTo>
                      <a:pt x="563" y="61"/>
                      <a:pt x="557" y="58"/>
                      <a:pt x="552" y="56"/>
                    </a:cubicBezTo>
                    <a:cubicBezTo>
                      <a:pt x="554" y="45"/>
                      <a:pt x="557" y="33"/>
                      <a:pt x="558" y="31"/>
                    </a:cubicBezTo>
                    <a:cubicBezTo>
                      <a:pt x="558" y="29"/>
                      <a:pt x="558" y="26"/>
                      <a:pt x="556" y="25"/>
                    </a:cubicBezTo>
                    <a:cubicBezTo>
                      <a:pt x="555" y="23"/>
                      <a:pt x="553" y="21"/>
                      <a:pt x="551" y="21"/>
                    </a:cubicBezTo>
                    <a:cubicBezTo>
                      <a:pt x="549" y="20"/>
                      <a:pt x="547" y="20"/>
                      <a:pt x="545" y="21"/>
                    </a:cubicBezTo>
                    <a:cubicBezTo>
                      <a:pt x="543" y="22"/>
                      <a:pt x="541" y="23"/>
                      <a:pt x="540" y="25"/>
                    </a:cubicBezTo>
                    <a:cubicBezTo>
                      <a:pt x="539" y="28"/>
                      <a:pt x="534" y="39"/>
                      <a:pt x="530" y="49"/>
                    </a:cubicBezTo>
                    <a:cubicBezTo>
                      <a:pt x="524" y="48"/>
                      <a:pt x="519" y="46"/>
                      <a:pt x="513" y="45"/>
                    </a:cubicBezTo>
                    <a:cubicBezTo>
                      <a:pt x="514" y="34"/>
                      <a:pt x="516" y="21"/>
                      <a:pt x="516" y="19"/>
                    </a:cubicBezTo>
                    <a:cubicBezTo>
                      <a:pt x="516" y="17"/>
                      <a:pt x="515" y="14"/>
                      <a:pt x="514" y="13"/>
                    </a:cubicBezTo>
                    <a:cubicBezTo>
                      <a:pt x="513" y="11"/>
                      <a:pt x="511" y="10"/>
                      <a:pt x="509" y="9"/>
                    </a:cubicBezTo>
                    <a:cubicBezTo>
                      <a:pt x="506" y="9"/>
                      <a:pt x="504" y="9"/>
                      <a:pt x="502" y="10"/>
                    </a:cubicBezTo>
                    <a:cubicBezTo>
                      <a:pt x="500" y="11"/>
                      <a:pt x="499" y="13"/>
                      <a:pt x="498" y="15"/>
                    </a:cubicBezTo>
                    <a:cubicBezTo>
                      <a:pt x="497" y="17"/>
                      <a:pt x="494" y="29"/>
                      <a:pt x="490" y="40"/>
                    </a:cubicBezTo>
                    <a:cubicBezTo>
                      <a:pt x="485" y="39"/>
                      <a:pt x="479" y="38"/>
                      <a:pt x="473" y="37"/>
                    </a:cubicBezTo>
                    <a:cubicBezTo>
                      <a:pt x="473" y="26"/>
                      <a:pt x="473" y="14"/>
                      <a:pt x="473" y="11"/>
                    </a:cubicBezTo>
                    <a:cubicBezTo>
                      <a:pt x="473" y="9"/>
                      <a:pt x="472" y="7"/>
                      <a:pt x="471" y="5"/>
                    </a:cubicBezTo>
                    <a:cubicBezTo>
                      <a:pt x="469" y="4"/>
                      <a:pt x="467" y="3"/>
                      <a:pt x="465" y="2"/>
                    </a:cubicBezTo>
                    <a:cubicBezTo>
                      <a:pt x="463" y="2"/>
                      <a:pt x="461" y="3"/>
                      <a:pt x="459" y="4"/>
                    </a:cubicBezTo>
                    <a:cubicBezTo>
                      <a:pt x="457" y="5"/>
                      <a:pt x="456" y="7"/>
                      <a:pt x="455" y="9"/>
                    </a:cubicBezTo>
                    <a:cubicBezTo>
                      <a:pt x="455" y="12"/>
                      <a:pt x="452" y="24"/>
                      <a:pt x="450" y="35"/>
                    </a:cubicBezTo>
                    <a:cubicBezTo>
                      <a:pt x="444" y="34"/>
                      <a:pt x="439" y="34"/>
                      <a:pt x="433" y="34"/>
                    </a:cubicBezTo>
                    <a:cubicBezTo>
                      <a:pt x="432" y="23"/>
                      <a:pt x="430" y="10"/>
                      <a:pt x="430" y="8"/>
                    </a:cubicBezTo>
                    <a:cubicBezTo>
                      <a:pt x="430" y="6"/>
                      <a:pt x="429" y="4"/>
                      <a:pt x="427" y="2"/>
                    </a:cubicBezTo>
                    <a:cubicBezTo>
                      <a:pt x="426" y="1"/>
                      <a:pt x="423" y="0"/>
                      <a:pt x="421" y="0"/>
                    </a:cubicBezTo>
                    <a:cubicBezTo>
                      <a:pt x="419" y="0"/>
                      <a:pt x="417" y="1"/>
                      <a:pt x="415" y="2"/>
                    </a:cubicBezTo>
                    <a:cubicBezTo>
                      <a:pt x="413" y="4"/>
                      <a:pt x="412" y="6"/>
                      <a:pt x="412" y="8"/>
                    </a:cubicBezTo>
                    <a:cubicBezTo>
                      <a:pt x="412" y="10"/>
                      <a:pt x="411" y="23"/>
                      <a:pt x="410" y="34"/>
                    </a:cubicBezTo>
                    <a:cubicBezTo>
                      <a:pt x="404" y="34"/>
                      <a:pt x="398" y="34"/>
                      <a:pt x="392" y="35"/>
                    </a:cubicBezTo>
                    <a:cubicBezTo>
                      <a:pt x="390" y="24"/>
                      <a:pt x="387" y="12"/>
                      <a:pt x="387" y="9"/>
                    </a:cubicBezTo>
                    <a:cubicBezTo>
                      <a:pt x="387" y="7"/>
                      <a:pt x="385" y="5"/>
                      <a:pt x="383" y="4"/>
                    </a:cubicBezTo>
                    <a:cubicBezTo>
                      <a:pt x="382" y="3"/>
                      <a:pt x="379" y="2"/>
                      <a:pt x="377" y="2"/>
                    </a:cubicBezTo>
                    <a:cubicBezTo>
                      <a:pt x="375" y="3"/>
                      <a:pt x="373" y="4"/>
                      <a:pt x="371" y="5"/>
                    </a:cubicBezTo>
                    <a:cubicBezTo>
                      <a:pt x="370" y="7"/>
                      <a:pt x="369" y="9"/>
                      <a:pt x="369" y="11"/>
                    </a:cubicBezTo>
                    <a:cubicBezTo>
                      <a:pt x="369" y="14"/>
                      <a:pt x="369" y="26"/>
                      <a:pt x="369" y="37"/>
                    </a:cubicBezTo>
                    <a:cubicBezTo>
                      <a:pt x="363" y="38"/>
                      <a:pt x="358" y="39"/>
                      <a:pt x="352" y="40"/>
                    </a:cubicBezTo>
                    <a:cubicBezTo>
                      <a:pt x="349" y="29"/>
                      <a:pt x="345" y="17"/>
                      <a:pt x="344" y="15"/>
                    </a:cubicBezTo>
                    <a:cubicBezTo>
                      <a:pt x="343" y="13"/>
                      <a:pt x="342" y="11"/>
                      <a:pt x="340" y="10"/>
                    </a:cubicBezTo>
                    <a:cubicBezTo>
                      <a:pt x="338" y="9"/>
                      <a:pt x="336" y="9"/>
                      <a:pt x="334" y="9"/>
                    </a:cubicBezTo>
                    <a:cubicBezTo>
                      <a:pt x="331" y="10"/>
                      <a:pt x="329" y="11"/>
                      <a:pt x="328" y="13"/>
                    </a:cubicBezTo>
                    <a:cubicBezTo>
                      <a:pt x="327" y="14"/>
                      <a:pt x="326" y="17"/>
                      <a:pt x="326" y="19"/>
                    </a:cubicBezTo>
                    <a:cubicBezTo>
                      <a:pt x="327" y="21"/>
                      <a:pt x="328" y="34"/>
                      <a:pt x="329" y="45"/>
                    </a:cubicBezTo>
                    <a:cubicBezTo>
                      <a:pt x="324" y="46"/>
                      <a:pt x="318" y="48"/>
                      <a:pt x="312" y="49"/>
                    </a:cubicBezTo>
                    <a:cubicBezTo>
                      <a:pt x="308" y="39"/>
                      <a:pt x="303" y="28"/>
                      <a:pt x="302" y="25"/>
                    </a:cubicBezTo>
                    <a:cubicBezTo>
                      <a:pt x="301" y="23"/>
                      <a:pt x="299" y="22"/>
                      <a:pt x="297" y="21"/>
                    </a:cubicBezTo>
                    <a:cubicBezTo>
                      <a:pt x="295" y="20"/>
                      <a:pt x="293" y="20"/>
                      <a:pt x="291" y="21"/>
                    </a:cubicBezTo>
                    <a:cubicBezTo>
                      <a:pt x="289" y="21"/>
                      <a:pt x="287" y="23"/>
                      <a:pt x="286" y="25"/>
                    </a:cubicBezTo>
                    <a:cubicBezTo>
                      <a:pt x="285" y="26"/>
                      <a:pt x="284" y="29"/>
                      <a:pt x="285" y="31"/>
                    </a:cubicBezTo>
                    <a:cubicBezTo>
                      <a:pt x="285" y="33"/>
                      <a:pt x="288" y="45"/>
                      <a:pt x="290" y="56"/>
                    </a:cubicBezTo>
                    <a:cubicBezTo>
                      <a:pt x="285" y="58"/>
                      <a:pt x="280" y="61"/>
                      <a:pt x="274" y="63"/>
                    </a:cubicBezTo>
                    <a:cubicBezTo>
                      <a:pt x="269" y="53"/>
                      <a:pt x="263" y="42"/>
                      <a:pt x="261" y="40"/>
                    </a:cubicBezTo>
                    <a:cubicBezTo>
                      <a:pt x="260" y="38"/>
                      <a:pt x="258" y="37"/>
                      <a:pt x="256" y="36"/>
                    </a:cubicBezTo>
                    <a:cubicBezTo>
                      <a:pt x="254" y="35"/>
                      <a:pt x="252" y="36"/>
                      <a:pt x="250" y="36"/>
                    </a:cubicBezTo>
                    <a:cubicBezTo>
                      <a:pt x="248" y="37"/>
                      <a:pt x="246" y="39"/>
                      <a:pt x="245" y="41"/>
                    </a:cubicBezTo>
                    <a:cubicBezTo>
                      <a:pt x="244" y="43"/>
                      <a:pt x="244" y="45"/>
                      <a:pt x="245" y="47"/>
                    </a:cubicBezTo>
                    <a:cubicBezTo>
                      <a:pt x="246" y="50"/>
                      <a:pt x="249" y="61"/>
                      <a:pt x="253" y="72"/>
                    </a:cubicBezTo>
                    <a:cubicBezTo>
                      <a:pt x="248" y="75"/>
                      <a:pt x="243" y="77"/>
                      <a:pt x="237" y="80"/>
                    </a:cubicBezTo>
                    <a:cubicBezTo>
                      <a:pt x="231" y="71"/>
                      <a:pt x="224" y="61"/>
                      <a:pt x="222" y="59"/>
                    </a:cubicBezTo>
                    <a:cubicBezTo>
                      <a:pt x="221" y="57"/>
                      <a:pt x="219" y="56"/>
                      <a:pt x="217" y="55"/>
                    </a:cubicBezTo>
                    <a:cubicBezTo>
                      <a:pt x="215" y="55"/>
                      <a:pt x="213" y="55"/>
                      <a:pt x="211" y="57"/>
                    </a:cubicBezTo>
                    <a:cubicBezTo>
                      <a:pt x="209" y="58"/>
                      <a:pt x="207" y="59"/>
                      <a:pt x="206" y="61"/>
                    </a:cubicBezTo>
                    <a:cubicBezTo>
                      <a:pt x="206" y="64"/>
                      <a:pt x="206" y="66"/>
                      <a:pt x="207" y="68"/>
                    </a:cubicBezTo>
                    <a:cubicBezTo>
                      <a:pt x="208" y="70"/>
                      <a:pt x="213" y="81"/>
                      <a:pt x="217" y="92"/>
                    </a:cubicBezTo>
                    <a:cubicBezTo>
                      <a:pt x="213" y="95"/>
                      <a:pt x="208" y="98"/>
                      <a:pt x="203" y="101"/>
                    </a:cubicBezTo>
                    <a:cubicBezTo>
                      <a:pt x="195" y="93"/>
                      <a:pt x="187" y="84"/>
                      <a:pt x="186" y="82"/>
                    </a:cubicBezTo>
                    <a:cubicBezTo>
                      <a:pt x="184" y="80"/>
                      <a:pt x="182" y="79"/>
                      <a:pt x="180" y="79"/>
                    </a:cubicBezTo>
                    <a:cubicBezTo>
                      <a:pt x="178" y="79"/>
                      <a:pt x="175" y="79"/>
                      <a:pt x="174" y="81"/>
                    </a:cubicBezTo>
                    <a:cubicBezTo>
                      <a:pt x="172" y="82"/>
                      <a:pt x="170" y="84"/>
                      <a:pt x="170" y="86"/>
                    </a:cubicBezTo>
                    <a:cubicBezTo>
                      <a:pt x="169" y="88"/>
                      <a:pt x="170" y="90"/>
                      <a:pt x="171" y="92"/>
                    </a:cubicBezTo>
                    <a:cubicBezTo>
                      <a:pt x="172" y="94"/>
                      <a:pt x="178" y="105"/>
                      <a:pt x="184" y="115"/>
                    </a:cubicBezTo>
                    <a:cubicBezTo>
                      <a:pt x="180" y="118"/>
                      <a:pt x="175" y="122"/>
                      <a:pt x="171" y="126"/>
                    </a:cubicBezTo>
                    <a:cubicBezTo>
                      <a:pt x="162" y="118"/>
                      <a:pt x="153" y="110"/>
                      <a:pt x="151" y="108"/>
                    </a:cubicBezTo>
                    <a:cubicBezTo>
                      <a:pt x="150" y="107"/>
                      <a:pt x="147" y="106"/>
                      <a:pt x="145" y="106"/>
                    </a:cubicBezTo>
                    <a:cubicBezTo>
                      <a:pt x="143" y="106"/>
                      <a:pt x="141" y="107"/>
                      <a:pt x="139" y="108"/>
                    </a:cubicBezTo>
                    <a:cubicBezTo>
                      <a:pt x="138" y="110"/>
                      <a:pt x="137" y="112"/>
                      <a:pt x="136" y="114"/>
                    </a:cubicBezTo>
                    <a:cubicBezTo>
                      <a:pt x="136" y="116"/>
                      <a:pt x="136" y="118"/>
                      <a:pt x="138" y="120"/>
                    </a:cubicBezTo>
                    <a:cubicBezTo>
                      <a:pt x="139" y="122"/>
                      <a:pt x="147" y="132"/>
                      <a:pt x="153" y="141"/>
                    </a:cubicBezTo>
                    <a:cubicBezTo>
                      <a:pt x="149" y="145"/>
                      <a:pt x="145" y="150"/>
                      <a:pt x="141" y="154"/>
                    </a:cubicBezTo>
                    <a:cubicBezTo>
                      <a:pt x="132" y="147"/>
                      <a:pt x="122" y="140"/>
                      <a:pt x="120" y="138"/>
                    </a:cubicBezTo>
                    <a:cubicBezTo>
                      <a:pt x="118" y="137"/>
                      <a:pt x="116" y="136"/>
                      <a:pt x="114" y="137"/>
                    </a:cubicBezTo>
                    <a:cubicBezTo>
                      <a:pt x="112" y="137"/>
                      <a:pt x="110" y="138"/>
                      <a:pt x="108" y="140"/>
                    </a:cubicBezTo>
                    <a:cubicBezTo>
                      <a:pt x="107" y="141"/>
                      <a:pt x="106" y="143"/>
                      <a:pt x="106" y="146"/>
                    </a:cubicBezTo>
                    <a:cubicBezTo>
                      <a:pt x="106" y="148"/>
                      <a:pt x="106" y="150"/>
                      <a:pt x="108" y="152"/>
                    </a:cubicBezTo>
                    <a:cubicBezTo>
                      <a:pt x="110" y="154"/>
                      <a:pt x="118" y="163"/>
                      <a:pt x="126" y="171"/>
                    </a:cubicBezTo>
                    <a:cubicBezTo>
                      <a:pt x="122" y="175"/>
                      <a:pt x="118" y="180"/>
                      <a:pt x="115" y="185"/>
                    </a:cubicBezTo>
                    <a:cubicBezTo>
                      <a:pt x="105" y="179"/>
                      <a:pt x="94" y="172"/>
                      <a:pt x="92" y="171"/>
                    </a:cubicBezTo>
                    <a:cubicBezTo>
                      <a:pt x="90" y="170"/>
                      <a:pt x="88" y="170"/>
                      <a:pt x="86" y="170"/>
                    </a:cubicBezTo>
                    <a:cubicBezTo>
                      <a:pt x="84" y="171"/>
                      <a:pt x="82" y="172"/>
                      <a:pt x="80" y="174"/>
                    </a:cubicBezTo>
                    <a:cubicBezTo>
                      <a:pt x="79" y="176"/>
                      <a:pt x="78" y="178"/>
                      <a:pt x="79" y="180"/>
                    </a:cubicBezTo>
                    <a:cubicBezTo>
                      <a:pt x="79" y="182"/>
                      <a:pt x="80" y="184"/>
                      <a:pt x="81" y="186"/>
                    </a:cubicBezTo>
                    <a:cubicBezTo>
                      <a:pt x="83" y="188"/>
                      <a:pt x="93" y="196"/>
                      <a:pt x="101" y="203"/>
                    </a:cubicBezTo>
                    <a:cubicBezTo>
                      <a:pt x="98" y="208"/>
                      <a:pt x="95" y="213"/>
                      <a:pt x="91" y="218"/>
                    </a:cubicBezTo>
                    <a:cubicBezTo>
                      <a:pt x="81" y="213"/>
                      <a:pt x="70" y="208"/>
                      <a:pt x="68" y="207"/>
                    </a:cubicBezTo>
                    <a:cubicBezTo>
                      <a:pt x="66" y="206"/>
                      <a:pt x="63" y="206"/>
                      <a:pt x="61" y="207"/>
                    </a:cubicBezTo>
                    <a:cubicBezTo>
                      <a:pt x="59" y="208"/>
                      <a:pt x="57" y="209"/>
                      <a:pt x="56" y="211"/>
                    </a:cubicBezTo>
                    <a:cubicBezTo>
                      <a:pt x="55" y="213"/>
                      <a:pt x="55" y="215"/>
                      <a:pt x="55" y="217"/>
                    </a:cubicBezTo>
                    <a:cubicBezTo>
                      <a:pt x="56" y="219"/>
                      <a:pt x="57" y="221"/>
                      <a:pt x="59" y="223"/>
                    </a:cubicBezTo>
                    <a:cubicBezTo>
                      <a:pt x="61" y="224"/>
                      <a:pt x="71" y="231"/>
                      <a:pt x="80" y="238"/>
                    </a:cubicBezTo>
                    <a:cubicBezTo>
                      <a:pt x="77" y="243"/>
                      <a:pt x="74" y="248"/>
                      <a:pt x="72" y="254"/>
                    </a:cubicBezTo>
                    <a:cubicBezTo>
                      <a:pt x="61" y="250"/>
                      <a:pt x="50" y="246"/>
                      <a:pt x="47" y="245"/>
                    </a:cubicBezTo>
                    <a:cubicBezTo>
                      <a:pt x="45" y="244"/>
                      <a:pt x="43" y="245"/>
                      <a:pt x="41" y="246"/>
                    </a:cubicBezTo>
                    <a:cubicBezTo>
                      <a:pt x="39" y="247"/>
                      <a:pt x="37" y="248"/>
                      <a:pt x="36" y="250"/>
                    </a:cubicBezTo>
                    <a:cubicBezTo>
                      <a:pt x="35" y="252"/>
                      <a:pt x="35" y="255"/>
                      <a:pt x="36" y="257"/>
                    </a:cubicBezTo>
                    <a:cubicBezTo>
                      <a:pt x="37" y="259"/>
                      <a:pt x="38" y="261"/>
                      <a:pt x="40" y="262"/>
                    </a:cubicBezTo>
                    <a:cubicBezTo>
                      <a:pt x="42" y="263"/>
                      <a:pt x="53" y="269"/>
                      <a:pt x="63" y="275"/>
                    </a:cubicBezTo>
                    <a:cubicBezTo>
                      <a:pt x="60" y="280"/>
                      <a:pt x="58" y="286"/>
                      <a:pt x="56" y="291"/>
                    </a:cubicBezTo>
                    <a:cubicBezTo>
                      <a:pt x="45" y="289"/>
                      <a:pt x="33" y="286"/>
                      <a:pt x="31" y="285"/>
                    </a:cubicBezTo>
                    <a:cubicBezTo>
                      <a:pt x="29" y="285"/>
                      <a:pt x="26" y="285"/>
                      <a:pt x="24" y="286"/>
                    </a:cubicBezTo>
                    <a:cubicBezTo>
                      <a:pt x="23" y="288"/>
                      <a:pt x="21" y="289"/>
                      <a:pt x="21" y="292"/>
                    </a:cubicBezTo>
                    <a:cubicBezTo>
                      <a:pt x="20" y="294"/>
                      <a:pt x="20" y="296"/>
                      <a:pt x="21" y="298"/>
                    </a:cubicBezTo>
                    <a:cubicBezTo>
                      <a:pt x="22" y="300"/>
                      <a:pt x="23" y="302"/>
                      <a:pt x="25" y="303"/>
                    </a:cubicBezTo>
                    <a:cubicBezTo>
                      <a:pt x="28" y="304"/>
                      <a:pt x="39" y="309"/>
                      <a:pt x="49" y="313"/>
                    </a:cubicBezTo>
                    <a:cubicBezTo>
                      <a:pt x="48" y="319"/>
                      <a:pt x="46" y="324"/>
                      <a:pt x="45" y="330"/>
                    </a:cubicBezTo>
                    <a:cubicBezTo>
                      <a:pt x="33" y="329"/>
                      <a:pt x="21" y="327"/>
                      <a:pt x="19" y="327"/>
                    </a:cubicBezTo>
                    <a:cubicBezTo>
                      <a:pt x="16" y="327"/>
                      <a:pt x="14" y="327"/>
                      <a:pt x="13" y="329"/>
                    </a:cubicBezTo>
                    <a:cubicBezTo>
                      <a:pt x="11" y="330"/>
                      <a:pt x="10" y="332"/>
                      <a:pt x="9" y="334"/>
                    </a:cubicBezTo>
                    <a:cubicBezTo>
                      <a:pt x="9" y="336"/>
                      <a:pt x="9" y="339"/>
                      <a:pt x="10" y="341"/>
                    </a:cubicBezTo>
                    <a:cubicBezTo>
                      <a:pt x="11" y="343"/>
                      <a:pt x="13" y="344"/>
                      <a:pt x="15" y="345"/>
                    </a:cubicBezTo>
                    <a:cubicBezTo>
                      <a:pt x="17" y="346"/>
                      <a:pt x="29" y="349"/>
                      <a:pt x="40" y="353"/>
                    </a:cubicBezTo>
                    <a:cubicBezTo>
                      <a:pt x="39" y="358"/>
                      <a:pt x="38" y="364"/>
                      <a:pt x="37" y="370"/>
                    </a:cubicBezTo>
                    <a:cubicBezTo>
                      <a:pt x="26" y="370"/>
                      <a:pt x="14" y="370"/>
                      <a:pt x="11" y="370"/>
                    </a:cubicBezTo>
                    <a:cubicBezTo>
                      <a:pt x="9" y="370"/>
                      <a:pt x="7" y="371"/>
                      <a:pt x="5" y="372"/>
                    </a:cubicBezTo>
                    <a:cubicBezTo>
                      <a:pt x="3" y="374"/>
                      <a:pt x="2" y="376"/>
                      <a:pt x="2" y="378"/>
                    </a:cubicBezTo>
                    <a:cubicBezTo>
                      <a:pt x="2" y="380"/>
                      <a:pt x="3" y="382"/>
                      <a:pt x="4" y="384"/>
                    </a:cubicBezTo>
                    <a:cubicBezTo>
                      <a:pt x="5" y="386"/>
                      <a:pt x="7" y="387"/>
                      <a:pt x="9" y="388"/>
                    </a:cubicBezTo>
                    <a:cubicBezTo>
                      <a:pt x="12" y="388"/>
                      <a:pt x="24" y="391"/>
                      <a:pt x="35" y="393"/>
                    </a:cubicBezTo>
                    <a:cubicBezTo>
                      <a:pt x="34" y="399"/>
                      <a:pt x="34" y="405"/>
                      <a:pt x="34" y="410"/>
                    </a:cubicBezTo>
                    <a:cubicBezTo>
                      <a:pt x="23" y="411"/>
                      <a:pt x="10" y="413"/>
                      <a:pt x="8" y="413"/>
                    </a:cubicBezTo>
                    <a:cubicBezTo>
                      <a:pt x="5" y="413"/>
                      <a:pt x="4" y="414"/>
                      <a:pt x="2" y="416"/>
                    </a:cubicBezTo>
                    <a:cubicBezTo>
                      <a:pt x="1" y="418"/>
                      <a:pt x="0" y="420"/>
                      <a:pt x="0" y="422"/>
                    </a:cubicBezTo>
                    <a:cubicBezTo>
                      <a:pt x="0" y="424"/>
                      <a:pt x="1" y="426"/>
                      <a:pt x="2" y="428"/>
                    </a:cubicBezTo>
                    <a:cubicBezTo>
                      <a:pt x="4" y="430"/>
                      <a:pt x="5" y="431"/>
                      <a:pt x="8" y="431"/>
                    </a:cubicBezTo>
                    <a:cubicBezTo>
                      <a:pt x="10" y="431"/>
                      <a:pt x="23" y="432"/>
                      <a:pt x="34" y="434"/>
                    </a:cubicBezTo>
                    <a:cubicBezTo>
                      <a:pt x="34" y="439"/>
                      <a:pt x="34" y="445"/>
                      <a:pt x="35" y="451"/>
                    </a:cubicBezTo>
                    <a:cubicBezTo>
                      <a:pt x="24" y="453"/>
                      <a:pt x="12" y="456"/>
                      <a:pt x="9" y="456"/>
                    </a:cubicBezTo>
                    <a:cubicBezTo>
                      <a:pt x="7" y="457"/>
                      <a:pt x="5" y="458"/>
                      <a:pt x="4" y="460"/>
                    </a:cubicBezTo>
                    <a:cubicBezTo>
                      <a:pt x="3" y="462"/>
                      <a:pt x="2" y="464"/>
                      <a:pt x="2" y="466"/>
                    </a:cubicBezTo>
                    <a:cubicBezTo>
                      <a:pt x="2" y="468"/>
                      <a:pt x="3" y="470"/>
                      <a:pt x="5" y="472"/>
                    </a:cubicBezTo>
                    <a:cubicBezTo>
                      <a:pt x="7" y="473"/>
                      <a:pt x="9" y="474"/>
                      <a:pt x="11" y="474"/>
                    </a:cubicBezTo>
                    <a:cubicBezTo>
                      <a:pt x="14" y="474"/>
                      <a:pt x="26" y="474"/>
                      <a:pt x="37" y="474"/>
                    </a:cubicBezTo>
                    <a:cubicBezTo>
                      <a:pt x="38" y="480"/>
                      <a:pt x="39" y="486"/>
                      <a:pt x="40" y="491"/>
                    </a:cubicBezTo>
                    <a:cubicBezTo>
                      <a:pt x="29" y="495"/>
                      <a:pt x="17" y="498"/>
                      <a:pt x="15" y="499"/>
                    </a:cubicBezTo>
                    <a:cubicBezTo>
                      <a:pt x="13" y="500"/>
                      <a:pt x="11" y="501"/>
                      <a:pt x="10" y="503"/>
                    </a:cubicBezTo>
                    <a:cubicBezTo>
                      <a:pt x="9" y="505"/>
                      <a:pt x="9" y="507"/>
                      <a:pt x="9" y="510"/>
                    </a:cubicBezTo>
                    <a:cubicBezTo>
                      <a:pt x="10" y="512"/>
                      <a:pt x="11" y="514"/>
                      <a:pt x="13" y="515"/>
                    </a:cubicBezTo>
                    <a:cubicBezTo>
                      <a:pt x="14" y="516"/>
                      <a:pt x="16" y="517"/>
                      <a:pt x="19" y="517"/>
                    </a:cubicBezTo>
                    <a:cubicBezTo>
                      <a:pt x="21" y="517"/>
                      <a:pt x="33" y="515"/>
                      <a:pt x="45" y="514"/>
                    </a:cubicBezTo>
                    <a:cubicBezTo>
                      <a:pt x="46" y="520"/>
                      <a:pt x="48" y="525"/>
                      <a:pt x="49" y="531"/>
                    </a:cubicBezTo>
                    <a:cubicBezTo>
                      <a:pt x="39" y="535"/>
                      <a:pt x="28" y="540"/>
                      <a:pt x="25" y="541"/>
                    </a:cubicBezTo>
                    <a:cubicBezTo>
                      <a:pt x="23" y="542"/>
                      <a:pt x="22" y="544"/>
                      <a:pt x="21" y="546"/>
                    </a:cubicBezTo>
                    <a:cubicBezTo>
                      <a:pt x="20" y="548"/>
                      <a:pt x="20" y="550"/>
                      <a:pt x="21" y="552"/>
                    </a:cubicBezTo>
                    <a:cubicBezTo>
                      <a:pt x="21" y="555"/>
                      <a:pt x="23" y="556"/>
                      <a:pt x="24" y="557"/>
                    </a:cubicBezTo>
                    <a:cubicBezTo>
                      <a:pt x="26" y="559"/>
                      <a:pt x="29" y="559"/>
                      <a:pt x="31" y="559"/>
                    </a:cubicBezTo>
                    <a:cubicBezTo>
                      <a:pt x="33" y="558"/>
                      <a:pt x="45" y="555"/>
                      <a:pt x="56" y="553"/>
                    </a:cubicBezTo>
                    <a:cubicBezTo>
                      <a:pt x="58" y="558"/>
                      <a:pt x="60" y="564"/>
                      <a:pt x="63" y="569"/>
                    </a:cubicBezTo>
                    <a:cubicBezTo>
                      <a:pt x="53" y="575"/>
                      <a:pt x="42" y="581"/>
                      <a:pt x="40" y="582"/>
                    </a:cubicBezTo>
                    <a:cubicBezTo>
                      <a:pt x="38" y="583"/>
                      <a:pt x="37" y="585"/>
                      <a:pt x="36" y="587"/>
                    </a:cubicBezTo>
                    <a:cubicBezTo>
                      <a:pt x="35" y="589"/>
                      <a:pt x="35" y="591"/>
                      <a:pt x="36" y="594"/>
                    </a:cubicBezTo>
                    <a:cubicBezTo>
                      <a:pt x="37" y="596"/>
                      <a:pt x="39" y="597"/>
                      <a:pt x="41" y="598"/>
                    </a:cubicBezTo>
                    <a:cubicBezTo>
                      <a:pt x="43" y="599"/>
                      <a:pt x="45" y="599"/>
                      <a:pt x="47" y="599"/>
                    </a:cubicBezTo>
                    <a:cubicBezTo>
                      <a:pt x="50" y="598"/>
                      <a:pt x="61" y="594"/>
                      <a:pt x="72" y="590"/>
                    </a:cubicBezTo>
                    <a:cubicBezTo>
                      <a:pt x="74" y="596"/>
                      <a:pt x="77" y="601"/>
                      <a:pt x="80" y="606"/>
                    </a:cubicBezTo>
                    <a:cubicBezTo>
                      <a:pt x="71" y="613"/>
                      <a:pt x="61" y="620"/>
                      <a:pt x="59" y="621"/>
                    </a:cubicBezTo>
                    <a:cubicBezTo>
                      <a:pt x="57" y="622"/>
                      <a:pt x="56" y="624"/>
                      <a:pt x="55" y="627"/>
                    </a:cubicBezTo>
                    <a:cubicBezTo>
                      <a:pt x="55" y="629"/>
                      <a:pt x="55" y="631"/>
                      <a:pt x="56" y="633"/>
                    </a:cubicBezTo>
                    <a:cubicBezTo>
                      <a:pt x="57" y="635"/>
                      <a:pt x="59" y="636"/>
                      <a:pt x="61" y="637"/>
                    </a:cubicBezTo>
                    <a:cubicBezTo>
                      <a:pt x="63" y="638"/>
                      <a:pt x="66" y="638"/>
                      <a:pt x="68" y="637"/>
                    </a:cubicBezTo>
                    <a:cubicBezTo>
                      <a:pt x="70" y="636"/>
                      <a:pt x="81" y="631"/>
                      <a:pt x="91" y="626"/>
                    </a:cubicBezTo>
                    <a:cubicBezTo>
                      <a:pt x="95" y="631"/>
                      <a:pt x="98" y="636"/>
                      <a:pt x="101" y="641"/>
                    </a:cubicBezTo>
                    <a:cubicBezTo>
                      <a:pt x="93" y="648"/>
                      <a:pt x="83" y="656"/>
                      <a:pt x="81" y="658"/>
                    </a:cubicBezTo>
                    <a:cubicBezTo>
                      <a:pt x="80" y="660"/>
                      <a:pt x="79" y="662"/>
                      <a:pt x="79" y="664"/>
                    </a:cubicBezTo>
                    <a:cubicBezTo>
                      <a:pt x="78" y="666"/>
                      <a:pt x="79" y="668"/>
                      <a:pt x="80" y="670"/>
                    </a:cubicBezTo>
                    <a:cubicBezTo>
                      <a:pt x="82" y="672"/>
                      <a:pt x="84" y="673"/>
                      <a:pt x="86" y="674"/>
                    </a:cubicBezTo>
                    <a:cubicBezTo>
                      <a:pt x="88" y="674"/>
                      <a:pt x="90" y="674"/>
                      <a:pt x="92" y="673"/>
                    </a:cubicBezTo>
                    <a:cubicBezTo>
                      <a:pt x="94" y="671"/>
                      <a:pt x="105" y="665"/>
                      <a:pt x="115" y="659"/>
                    </a:cubicBezTo>
                    <a:cubicBezTo>
                      <a:pt x="118" y="664"/>
                      <a:pt x="122" y="669"/>
                      <a:pt x="126" y="673"/>
                    </a:cubicBezTo>
                    <a:cubicBezTo>
                      <a:pt x="118" y="681"/>
                      <a:pt x="110" y="690"/>
                      <a:pt x="108" y="692"/>
                    </a:cubicBezTo>
                    <a:cubicBezTo>
                      <a:pt x="106" y="694"/>
                      <a:pt x="106" y="696"/>
                      <a:pt x="106" y="698"/>
                    </a:cubicBezTo>
                    <a:cubicBezTo>
                      <a:pt x="106" y="701"/>
                      <a:pt x="107" y="703"/>
                      <a:pt x="108" y="704"/>
                    </a:cubicBezTo>
                    <a:cubicBezTo>
                      <a:pt x="110" y="706"/>
                      <a:pt x="112" y="707"/>
                      <a:pt x="114" y="707"/>
                    </a:cubicBezTo>
                    <a:cubicBezTo>
                      <a:pt x="116" y="708"/>
                      <a:pt x="118" y="707"/>
                      <a:pt x="120" y="706"/>
                    </a:cubicBezTo>
                    <a:cubicBezTo>
                      <a:pt x="122" y="704"/>
                      <a:pt x="132" y="697"/>
                      <a:pt x="141" y="690"/>
                    </a:cubicBezTo>
                    <a:cubicBezTo>
                      <a:pt x="145" y="694"/>
                      <a:pt x="149" y="699"/>
                      <a:pt x="153" y="703"/>
                    </a:cubicBezTo>
                    <a:cubicBezTo>
                      <a:pt x="147" y="712"/>
                      <a:pt x="139" y="722"/>
                      <a:pt x="138" y="724"/>
                    </a:cubicBezTo>
                    <a:cubicBezTo>
                      <a:pt x="136" y="725"/>
                      <a:pt x="136" y="728"/>
                      <a:pt x="136" y="730"/>
                    </a:cubicBezTo>
                    <a:cubicBezTo>
                      <a:pt x="137" y="732"/>
                      <a:pt x="138" y="734"/>
                      <a:pt x="139" y="736"/>
                    </a:cubicBezTo>
                    <a:cubicBezTo>
                      <a:pt x="141" y="737"/>
                      <a:pt x="143" y="738"/>
                      <a:pt x="145" y="738"/>
                    </a:cubicBezTo>
                    <a:cubicBezTo>
                      <a:pt x="147" y="738"/>
                      <a:pt x="150" y="737"/>
                      <a:pt x="151" y="736"/>
                    </a:cubicBezTo>
                    <a:cubicBezTo>
                      <a:pt x="153" y="734"/>
                      <a:pt x="162" y="726"/>
                      <a:pt x="171" y="718"/>
                    </a:cubicBezTo>
                    <a:cubicBezTo>
                      <a:pt x="175" y="722"/>
                      <a:pt x="180" y="725"/>
                      <a:pt x="184" y="729"/>
                    </a:cubicBezTo>
                    <a:cubicBezTo>
                      <a:pt x="178" y="739"/>
                      <a:pt x="172" y="749"/>
                      <a:pt x="171" y="752"/>
                    </a:cubicBezTo>
                    <a:cubicBezTo>
                      <a:pt x="170" y="754"/>
                      <a:pt x="169" y="756"/>
                      <a:pt x="170" y="758"/>
                    </a:cubicBezTo>
                    <a:cubicBezTo>
                      <a:pt x="170" y="760"/>
                      <a:pt x="172" y="762"/>
                      <a:pt x="174" y="763"/>
                    </a:cubicBezTo>
                    <a:cubicBezTo>
                      <a:pt x="175" y="765"/>
                      <a:pt x="178" y="765"/>
                      <a:pt x="180" y="765"/>
                    </a:cubicBezTo>
                    <a:cubicBezTo>
                      <a:pt x="182" y="765"/>
                      <a:pt x="184" y="764"/>
                      <a:pt x="186" y="762"/>
                    </a:cubicBezTo>
                    <a:cubicBezTo>
                      <a:pt x="187" y="760"/>
                      <a:pt x="195" y="751"/>
                      <a:pt x="203" y="743"/>
                    </a:cubicBezTo>
                    <a:cubicBezTo>
                      <a:pt x="208" y="746"/>
                      <a:pt x="213" y="749"/>
                      <a:pt x="217" y="752"/>
                    </a:cubicBezTo>
                    <a:cubicBezTo>
                      <a:pt x="213" y="763"/>
                      <a:pt x="208" y="774"/>
                      <a:pt x="207" y="776"/>
                    </a:cubicBezTo>
                    <a:cubicBezTo>
                      <a:pt x="206" y="778"/>
                      <a:pt x="206" y="780"/>
                      <a:pt x="206" y="782"/>
                    </a:cubicBezTo>
                    <a:cubicBezTo>
                      <a:pt x="207" y="784"/>
                      <a:pt x="209" y="786"/>
                      <a:pt x="211" y="787"/>
                    </a:cubicBezTo>
                    <a:cubicBezTo>
                      <a:pt x="213" y="789"/>
                      <a:pt x="215" y="789"/>
                      <a:pt x="217" y="789"/>
                    </a:cubicBezTo>
                    <a:cubicBezTo>
                      <a:pt x="219" y="788"/>
                      <a:pt x="221" y="787"/>
                      <a:pt x="222" y="785"/>
                    </a:cubicBezTo>
                    <a:cubicBezTo>
                      <a:pt x="224" y="783"/>
                      <a:pt x="231" y="773"/>
                      <a:pt x="237" y="764"/>
                    </a:cubicBezTo>
                    <a:cubicBezTo>
                      <a:pt x="243" y="767"/>
                      <a:pt x="248" y="769"/>
                      <a:pt x="253" y="772"/>
                    </a:cubicBezTo>
                    <a:cubicBezTo>
                      <a:pt x="249" y="783"/>
                      <a:pt x="246" y="794"/>
                      <a:pt x="245" y="797"/>
                    </a:cubicBezTo>
                    <a:cubicBezTo>
                      <a:pt x="244" y="799"/>
                      <a:pt x="244" y="801"/>
                      <a:pt x="245" y="803"/>
                    </a:cubicBezTo>
                    <a:cubicBezTo>
                      <a:pt x="246" y="805"/>
                      <a:pt x="248" y="807"/>
                      <a:pt x="250" y="807"/>
                    </a:cubicBezTo>
                    <a:cubicBezTo>
                      <a:pt x="252" y="808"/>
                      <a:pt x="254" y="808"/>
                      <a:pt x="256" y="808"/>
                    </a:cubicBezTo>
                    <a:cubicBezTo>
                      <a:pt x="258" y="807"/>
                      <a:pt x="260" y="806"/>
                      <a:pt x="261" y="804"/>
                    </a:cubicBezTo>
                    <a:cubicBezTo>
                      <a:pt x="263" y="802"/>
                      <a:pt x="269" y="791"/>
                      <a:pt x="274" y="781"/>
                    </a:cubicBezTo>
                    <a:cubicBezTo>
                      <a:pt x="280" y="783"/>
                      <a:pt x="285" y="785"/>
                      <a:pt x="290" y="787"/>
                    </a:cubicBezTo>
                    <a:cubicBezTo>
                      <a:pt x="288" y="799"/>
                      <a:pt x="285" y="811"/>
                      <a:pt x="285" y="813"/>
                    </a:cubicBezTo>
                    <a:cubicBezTo>
                      <a:pt x="284" y="815"/>
                      <a:pt x="285" y="817"/>
                      <a:pt x="286" y="819"/>
                    </a:cubicBezTo>
                    <a:cubicBezTo>
                      <a:pt x="287" y="821"/>
                      <a:pt x="289" y="823"/>
                      <a:pt x="291" y="823"/>
                    </a:cubicBezTo>
                    <a:cubicBezTo>
                      <a:pt x="293" y="824"/>
                      <a:pt x="295" y="824"/>
                      <a:pt x="297" y="823"/>
                    </a:cubicBezTo>
                    <a:cubicBezTo>
                      <a:pt x="299" y="822"/>
                      <a:pt x="301" y="821"/>
                      <a:pt x="302" y="819"/>
                    </a:cubicBezTo>
                    <a:cubicBezTo>
                      <a:pt x="303" y="816"/>
                      <a:pt x="308" y="805"/>
                      <a:pt x="312" y="795"/>
                    </a:cubicBezTo>
                    <a:cubicBezTo>
                      <a:pt x="318" y="796"/>
                      <a:pt x="324" y="798"/>
                      <a:pt x="329" y="799"/>
                    </a:cubicBezTo>
                    <a:cubicBezTo>
                      <a:pt x="328" y="810"/>
                      <a:pt x="327" y="823"/>
                      <a:pt x="326" y="825"/>
                    </a:cubicBezTo>
                    <a:cubicBezTo>
                      <a:pt x="326" y="827"/>
                      <a:pt x="327" y="830"/>
                      <a:pt x="328" y="831"/>
                    </a:cubicBezTo>
                    <a:cubicBezTo>
                      <a:pt x="329" y="833"/>
                      <a:pt x="331" y="834"/>
                      <a:pt x="334" y="835"/>
                    </a:cubicBezTo>
                    <a:cubicBezTo>
                      <a:pt x="336" y="835"/>
                      <a:pt x="338" y="835"/>
                      <a:pt x="340" y="834"/>
                    </a:cubicBezTo>
                    <a:cubicBezTo>
                      <a:pt x="342" y="833"/>
                      <a:pt x="343" y="831"/>
                      <a:pt x="344" y="829"/>
                    </a:cubicBezTo>
                    <a:cubicBezTo>
                      <a:pt x="345" y="826"/>
                      <a:pt x="349" y="815"/>
                      <a:pt x="352" y="804"/>
                    </a:cubicBezTo>
                    <a:cubicBezTo>
                      <a:pt x="358" y="805"/>
                      <a:pt x="363" y="806"/>
                      <a:pt x="369" y="807"/>
                    </a:cubicBezTo>
                    <a:cubicBezTo>
                      <a:pt x="369" y="818"/>
                      <a:pt x="369" y="830"/>
                      <a:pt x="369" y="833"/>
                    </a:cubicBezTo>
                    <a:cubicBezTo>
                      <a:pt x="369" y="835"/>
                      <a:pt x="370" y="837"/>
                      <a:pt x="371" y="839"/>
                    </a:cubicBezTo>
                    <a:cubicBezTo>
                      <a:pt x="373" y="840"/>
                      <a:pt x="375" y="841"/>
                      <a:pt x="377" y="842"/>
                    </a:cubicBezTo>
                    <a:cubicBezTo>
                      <a:pt x="379" y="842"/>
                      <a:pt x="382" y="841"/>
                      <a:pt x="383" y="840"/>
                    </a:cubicBezTo>
                    <a:cubicBezTo>
                      <a:pt x="385" y="839"/>
                      <a:pt x="387" y="837"/>
                      <a:pt x="387" y="835"/>
                    </a:cubicBezTo>
                    <a:cubicBezTo>
                      <a:pt x="387" y="832"/>
                      <a:pt x="390" y="820"/>
                      <a:pt x="392" y="809"/>
                    </a:cubicBezTo>
                    <a:cubicBezTo>
                      <a:pt x="398" y="809"/>
                      <a:pt x="404" y="810"/>
                      <a:pt x="410" y="810"/>
                    </a:cubicBezTo>
                    <a:cubicBezTo>
                      <a:pt x="411" y="821"/>
                      <a:pt x="412" y="834"/>
                      <a:pt x="412" y="836"/>
                    </a:cubicBezTo>
                    <a:cubicBezTo>
                      <a:pt x="412" y="838"/>
                      <a:pt x="413" y="840"/>
                      <a:pt x="415" y="842"/>
                    </a:cubicBezTo>
                    <a:cubicBezTo>
                      <a:pt x="417" y="843"/>
                      <a:pt x="419" y="844"/>
                      <a:pt x="421" y="844"/>
                    </a:cubicBezTo>
                    <a:cubicBezTo>
                      <a:pt x="423" y="844"/>
                      <a:pt x="426" y="843"/>
                      <a:pt x="427" y="842"/>
                    </a:cubicBezTo>
                    <a:cubicBezTo>
                      <a:pt x="429" y="840"/>
                      <a:pt x="430" y="838"/>
                      <a:pt x="430" y="836"/>
                    </a:cubicBezTo>
                    <a:cubicBezTo>
                      <a:pt x="430" y="834"/>
                      <a:pt x="432" y="821"/>
                      <a:pt x="433" y="810"/>
                    </a:cubicBezTo>
                    <a:cubicBezTo>
                      <a:pt x="439" y="810"/>
                      <a:pt x="444" y="809"/>
                      <a:pt x="450" y="809"/>
                    </a:cubicBezTo>
                    <a:cubicBezTo>
                      <a:pt x="452" y="820"/>
                      <a:pt x="455" y="832"/>
                      <a:pt x="455" y="835"/>
                    </a:cubicBezTo>
                    <a:cubicBezTo>
                      <a:pt x="456" y="837"/>
                      <a:pt x="457" y="839"/>
                      <a:pt x="459" y="840"/>
                    </a:cubicBezTo>
                    <a:cubicBezTo>
                      <a:pt x="461" y="841"/>
                      <a:pt x="463" y="842"/>
                      <a:pt x="465" y="842"/>
                    </a:cubicBezTo>
                    <a:cubicBezTo>
                      <a:pt x="467" y="841"/>
                      <a:pt x="469" y="840"/>
                      <a:pt x="471" y="839"/>
                    </a:cubicBezTo>
                    <a:cubicBezTo>
                      <a:pt x="472" y="837"/>
                      <a:pt x="473" y="835"/>
                      <a:pt x="473" y="833"/>
                    </a:cubicBezTo>
                    <a:cubicBezTo>
                      <a:pt x="473" y="830"/>
                      <a:pt x="473" y="818"/>
                      <a:pt x="473" y="807"/>
                    </a:cubicBezTo>
                    <a:cubicBezTo>
                      <a:pt x="479" y="806"/>
                      <a:pt x="485" y="805"/>
                      <a:pt x="490" y="804"/>
                    </a:cubicBezTo>
                    <a:cubicBezTo>
                      <a:pt x="494" y="815"/>
                      <a:pt x="497" y="826"/>
                      <a:pt x="498" y="829"/>
                    </a:cubicBezTo>
                    <a:cubicBezTo>
                      <a:pt x="499" y="831"/>
                      <a:pt x="500" y="833"/>
                      <a:pt x="502" y="834"/>
                    </a:cubicBezTo>
                    <a:cubicBezTo>
                      <a:pt x="504" y="835"/>
                      <a:pt x="506" y="835"/>
                      <a:pt x="509" y="835"/>
                    </a:cubicBezTo>
                    <a:cubicBezTo>
                      <a:pt x="511" y="834"/>
                      <a:pt x="513" y="833"/>
                      <a:pt x="514" y="831"/>
                    </a:cubicBezTo>
                    <a:cubicBezTo>
                      <a:pt x="515" y="830"/>
                      <a:pt x="516" y="827"/>
                      <a:pt x="516" y="825"/>
                    </a:cubicBezTo>
                    <a:cubicBezTo>
                      <a:pt x="516" y="823"/>
                      <a:pt x="514" y="810"/>
                      <a:pt x="513" y="799"/>
                    </a:cubicBezTo>
                    <a:cubicBezTo>
                      <a:pt x="519" y="798"/>
                      <a:pt x="524" y="796"/>
                      <a:pt x="530" y="795"/>
                    </a:cubicBezTo>
                    <a:cubicBezTo>
                      <a:pt x="534" y="805"/>
                      <a:pt x="539" y="816"/>
                      <a:pt x="540" y="819"/>
                    </a:cubicBezTo>
                    <a:cubicBezTo>
                      <a:pt x="541" y="821"/>
                      <a:pt x="543" y="822"/>
                      <a:pt x="545" y="823"/>
                    </a:cubicBezTo>
                    <a:cubicBezTo>
                      <a:pt x="547" y="824"/>
                      <a:pt x="549" y="824"/>
                      <a:pt x="551" y="823"/>
                    </a:cubicBezTo>
                    <a:cubicBezTo>
                      <a:pt x="554" y="823"/>
                      <a:pt x="555" y="821"/>
                      <a:pt x="556" y="819"/>
                    </a:cubicBezTo>
                    <a:cubicBezTo>
                      <a:pt x="558" y="817"/>
                      <a:pt x="558" y="815"/>
                      <a:pt x="558" y="813"/>
                    </a:cubicBezTo>
                    <a:cubicBezTo>
                      <a:pt x="557" y="811"/>
                      <a:pt x="554" y="799"/>
                      <a:pt x="552" y="787"/>
                    </a:cubicBezTo>
                    <a:cubicBezTo>
                      <a:pt x="557" y="785"/>
                      <a:pt x="563" y="783"/>
                      <a:pt x="568" y="781"/>
                    </a:cubicBezTo>
                    <a:cubicBezTo>
                      <a:pt x="574" y="791"/>
                      <a:pt x="580" y="802"/>
                      <a:pt x="581" y="804"/>
                    </a:cubicBezTo>
                    <a:cubicBezTo>
                      <a:pt x="582" y="806"/>
                      <a:pt x="584" y="807"/>
                      <a:pt x="586" y="808"/>
                    </a:cubicBezTo>
                    <a:cubicBezTo>
                      <a:pt x="588" y="808"/>
                      <a:pt x="590" y="808"/>
                      <a:pt x="592" y="807"/>
                    </a:cubicBezTo>
                    <a:cubicBezTo>
                      <a:pt x="595" y="807"/>
                      <a:pt x="596" y="805"/>
                      <a:pt x="597" y="803"/>
                    </a:cubicBezTo>
                    <a:cubicBezTo>
                      <a:pt x="598" y="801"/>
                      <a:pt x="598" y="799"/>
                      <a:pt x="598" y="797"/>
                    </a:cubicBezTo>
                    <a:cubicBezTo>
                      <a:pt x="597" y="794"/>
                      <a:pt x="593" y="783"/>
                      <a:pt x="589" y="772"/>
                    </a:cubicBezTo>
                    <a:cubicBezTo>
                      <a:pt x="595" y="769"/>
                      <a:pt x="600" y="767"/>
                      <a:pt x="605" y="764"/>
                    </a:cubicBezTo>
                    <a:cubicBezTo>
                      <a:pt x="611" y="773"/>
                      <a:pt x="618" y="783"/>
                      <a:pt x="620" y="785"/>
                    </a:cubicBezTo>
                    <a:cubicBezTo>
                      <a:pt x="621" y="787"/>
                      <a:pt x="623" y="788"/>
                      <a:pt x="625" y="788"/>
                    </a:cubicBezTo>
                    <a:cubicBezTo>
                      <a:pt x="628" y="789"/>
                      <a:pt x="630" y="789"/>
                      <a:pt x="632" y="787"/>
                    </a:cubicBezTo>
                    <a:cubicBezTo>
                      <a:pt x="634" y="786"/>
                      <a:pt x="635" y="784"/>
                      <a:pt x="636" y="782"/>
                    </a:cubicBezTo>
                    <a:cubicBezTo>
                      <a:pt x="637" y="780"/>
                      <a:pt x="637" y="778"/>
                      <a:pt x="636" y="776"/>
                    </a:cubicBezTo>
                    <a:cubicBezTo>
                      <a:pt x="635" y="774"/>
                      <a:pt x="630" y="763"/>
                      <a:pt x="625" y="752"/>
                    </a:cubicBezTo>
                    <a:cubicBezTo>
                      <a:pt x="630" y="749"/>
                      <a:pt x="635" y="746"/>
                      <a:pt x="639" y="743"/>
                    </a:cubicBezTo>
                    <a:cubicBezTo>
                      <a:pt x="647" y="751"/>
                      <a:pt x="655" y="760"/>
                      <a:pt x="657" y="762"/>
                    </a:cubicBezTo>
                    <a:cubicBezTo>
                      <a:pt x="658" y="764"/>
                      <a:pt x="660" y="765"/>
                      <a:pt x="663" y="765"/>
                    </a:cubicBezTo>
                    <a:cubicBezTo>
                      <a:pt x="665" y="765"/>
                      <a:pt x="667" y="765"/>
                      <a:pt x="669" y="763"/>
                    </a:cubicBezTo>
                    <a:cubicBezTo>
                      <a:pt x="671" y="762"/>
                      <a:pt x="672" y="760"/>
                      <a:pt x="672" y="758"/>
                    </a:cubicBezTo>
                    <a:cubicBezTo>
                      <a:pt x="673" y="756"/>
                      <a:pt x="673" y="754"/>
                      <a:pt x="671" y="752"/>
                    </a:cubicBezTo>
                    <a:cubicBezTo>
                      <a:pt x="670" y="749"/>
                      <a:pt x="664" y="739"/>
                      <a:pt x="658" y="729"/>
                    </a:cubicBezTo>
                    <a:cubicBezTo>
                      <a:pt x="663" y="725"/>
                      <a:pt x="667" y="722"/>
                      <a:pt x="672" y="718"/>
                    </a:cubicBezTo>
                    <a:cubicBezTo>
                      <a:pt x="680" y="726"/>
                      <a:pt x="689" y="734"/>
                      <a:pt x="691" y="736"/>
                    </a:cubicBezTo>
                    <a:cubicBezTo>
                      <a:pt x="693" y="737"/>
                      <a:pt x="695" y="738"/>
                      <a:pt x="697" y="738"/>
                    </a:cubicBezTo>
                    <a:cubicBezTo>
                      <a:pt x="699" y="738"/>
                      <a:pt x="701" y="737"/>
                      <a:pt x="703" y="736"/>
                    </a:cubicBezTo>
                    <a:cubicBezTo>
                      <a:pt x="705" y="734"/>
                      <a:pt x="706" y="732"/>
                      <a:pt x="706" y="730"/>
                    </a:cubicBezTo>
                    <a:cubicBezTo>
                      <a:pt x="706" y="728"/>
                      <a:pt x="706" y="725"/>
                      <a:pt x="705" y="724"/>
                    </a:cubicBezTo>
                    <a:cubicBezTo>
                      <a:pt x="703" y="722"/>
                      <a:pt x="696" y="712"/>
                      <a:pt x="689" y="703"/>
                    </a:cubicBezTo>
                    <a:cubicBezTo>
                      <a:pt x="693" y="699"/>
                      <a:pt x="697" y="694"/>
                      <a:pt x="701" y="690"/>
                    </a:cubicBezTo>
                    <a:cubicBezTo>
                      <a:pt x="710" y="697"/>
                      <a:pt x="720" y="704"/>
                      <a:pt x="722" y="706"/>
                    </a:cubicBezTo>
                    <a:cubicBezTo>
                      <a:pt x="724" y="707"/>
                      <a:pt x="726" y="708"/>
                      <a:pt x="729" y="707"/>
                    </a:cubicBezTo>
                    <a:cubicBezTo>
                      <a:pt x="731" y="707"/>
                      <a:pt x="733" y="706"/>
                      <a:pt x="734" y="704"/>
                    </a:cubicBezTo>
                    <a:cubicBezTo>
                      <a:pt x="736" y="703"/>
                      <a:pt x="737" y="700"/>
                      <a:pt x="737" y="698"/>
                    </a:cubicBezTo>
                    <a:cubicBezTo>
                      <a:pt x="737" y="696"/>
                      <a:pt x="736" y="694"/>
                      <a:pt x="734" y="692"/>
                    </a:cubicBezTo>
                    <a:cubicBezTo>
                      <a:pt x="733" y="690"/>
                      <a:pt x="724" y="681"/>
                      <a:pt x="717" y="673"/>
                    </a:cubicBezTo>
                    <a:cubicBezTo>
                      <a:pt x="720" y="669"/>
                      <a:pt x="724" y="664"/>
                      <a:pt x="728" y="659"/>
                    </a:cubicBezTo>
                    <a:cubicBezTo>
                      <a:pt x="737" y="665"/>
                      <a:pt x="748" y="671"/>
                      <a:pt x="750" y="673"/>
                    </a:cubicBezTo>
                    <a:cubicBezTo>
                      <a:pt x="752" y="674"/>
                      <a:pt x="754" y="674"/>
                      <a:pt x="757" y="674"/>
                    </a:cubicBezTo>
                    <a:cubicBezTo>
                      <a:pt x="759" y="673"/>
                      <a:pt x="761" y="672"/>
                      <a:pt x="762" y="670"/>
                    </a:cubicBezTo>
                    <a:cubicBezTo>
                      <a:pt x="763" y="668"/>
                      <a:pt x="764" y="666"/>
                      <a:pt x="764" y="664"/>
                    </a:cubicBezTo>
                    <a:cubicBezTo>
                      <a:pt x="764" y="662"/>
                      <a:pt x="763" y="660"/>
                      <a:pt x="761" y="658"/>
                    </a:cubicBezTo>
                    <a:cubicBezTo>
                      <a:pt x="759" y="656"/>
                      <a:pt x="750" y="648"/>
                      <a:pt x="741" y="641"/>
                    </a:cubicBezTo>
                    <a:cubicBezTo>
                      <a:pt x="745" y="636"/>
                      <a:pt x="748" y="631"/>
                      <a:pt x="751" y="626"/>
                    </a:cubicBezTo>
                    <a:cubicBezTo>
                      <a:pt x="761" y="631"/>
                      <a:pt x="772" y="636"/>
                      <a:pt x="775" y="637"/>
                    </a:cubicBezTo>
                    <a:cubicBezTo>
                      <a:pt x="777" y="638"/>
                      <a:pt x="779" y="638"/>
                      <a:pt x="781" y="637"/>
                    </a:cubicBezTo>
                    <a:cubicBezTo>
                      <a:pt x="783" y="636"/>
                      <a:pt x="785" y="635"/>
                      <a:pt x="786" y="633"/>
                    </a:cubicBezTo>
                    <a:cubicBezTo>
                      <a:pt x="787" y="631"/>
                      <a:pt x="787" y="629"/>
                      <a:pt x="787" y="627"/>
                    </a:cubicBezTo>
                    <a:cubicBezTo>
                      <a:pt x="787" y="624"/>
                      <a:pt x="786" y="622"/>
                      <a:pt x="784" y="621"/>
                    </a:cubicBezTo>
                    <a:cubicBezTo>
                      <a:pt x="782" y="620"/>
                      <a:pt x="772" y="613"/>
                      <a:pt x="762" y="606"/>
                    </a:cubicBezTo>
                    <a:cubicBezTo>
                      <a:pt x="765" y="601"/>
                      <a:pt x="768" y="596"/>
                      <a:pt x="770" y="590"/>
                    </a:cubicBezTo>
                    <a:cubicBezTo>
                      <a:pt x="781" y="594"/>
                      <a:pt x="793" y="598"/>
                      <a:pt x="795" y="599"/>
                    </a:cubicBezTo>
                    <a:cubicBezTo>
                      <a:pt x="797" y="599"/>
                      <a:pt x="800" y="599"/>
                      <a:pt x="801" y="598"/>
                    </a:cubicBezTo>
                    <a:cubicBezTo>
                      <a:pt x="803" y="597"/>
                      <a:pt x="805" y="596"/>
                      <a:pt x="806" y="594"/>
                    </a:cubicBezTo>
                    <a:cubicBezTo>
                      <a:pt x="807" y="591"/>
                      <a:pt x="807" y="589"/>
                      <a:pt x="806" y="587"/>
                    </a:cubicBezTo>
                    <a:cubicBezTo>
                      <a:pt x="806" y="585"/>
                      <a:pt x="804" y="583"/>
                      <a:pt x="802" y="582"/>
                    </a:cubicBezTo>
                    <a:cubicBezTo>
                      <a:pt x="800" y="581"/>
                      <a:pt x="790" y="575"/>
                      <a:pt x="780" y="569"/>
                    </a:cubicBezTo>
                    <a:cubicBezTo>
                      <a:pt x="782" y="564"/>
                      <a:pt x="784" y="558"/>
                      <a:pt x="786" y="553"/>
                    </a:cubicBezTo>
                    <a:cubicBezTo>
                      <a:pt x="797" y="555"/>
                      <a:pt x="809" y="558"/>
                      <a:pt x="811" y="559"/>
                    </a:cubicBezTo>
                    <a:cubicBezTo>
                      <a:pt x="814" y="559"/>
                      <a:pt x="816" y="559"/>
                      <a:pt x="818" y="557"/>
                    </a:cubicBezTo>
                    <a:cubicBezTo>
                      <a:pt x="820" y="556"/>
                      <a:pt x="821" y="555"/>
                      <a:pt x="822" y="552"/>
                    </a:cubicBezTo>
                    <a:cubicBezTo>
                      <a:pt x="822" y="550"/>
                      <a:pt x="822" y="548"/>
                      <a:pt x="822" y="546"/>
                    </a:cubicBezTo>
                    <a:cubicBezTo>
                      <a:pt x="821" y="544"/>
                      <a:pt x="819" y="542"/>
                      <a:pt x="817" y="541"/>
                    </a:cubicBezTo>
                    <a:cubicBezTo>
                      <a:pt x="815" y="540"/>
                      <a:pt x="804" y="535"/>
                      <a:pt x="793" y="531"/>
                    </a:cubicBezTo>
                    <a:cubicBezTo>
                      <a:pt x="795" y="525"/>
                      <a:pt x="796" y="520"/>
                      <a:pt x="798" y="514"/>
                    </a:cubicBezTo>
                    <a:cubicBezTo>
                      <a:pt x="809" y="515"/>
                      <a:pt x="821" y="517"/>
                      <a:pt x="824" y="517"/>
                    </a:cubicBezTo>
                    <a:cubicBezTo>
                      <a:pt x="826" y="517"/>
                      <a:pt x="828" y="516"/>
                      <a:pt x="830" y="515"/>
                    </a:cubicBezTo>
                    <a:cubicBezTo>
                      <a:pt x="831" y="514"/>
                      <a:pt x="833" y="512"/>
                      <a:pt x="833" y="510"/>
                    </a:cubicBezTo>
                    <a:cubicBezTo>
                      <a:pt x="834" y="507"/>
                      <a:pt x="833" y="505"/>
                      <a:pt x="832" y="503"/>
                    </a:cubicBezTo>
                    <a:cubicBezTo>
                      <a:pt x="831" y="501"/>
                      <a:pt x="830" y="500"/>
                      <a:pt x="827" y="499"/>
                    </a:cubicBezTo>
                    <a:cubicBezTo>
                      <a:pt x="825" y="498"/>
                      <a:pt x="813" y="495"/>
                      <a:pt x="802" y="491"/>
                    </a:cubicBezTo>
                    <a:cubicBezTo>
                      <a:pt x="804" y="486"/>
                      <a:pt x="804" y="480"/>
                      <a:pt x="805" y="474"/>
                    </a:cubicBezTo>
                    <a:cubicBezTo>
                      <a:pt x="816" y="474"/>
                      <a:pt x="829" y="474"/>
                      <a:pt x="831" y="474"/>
                    </a:cubicBezTo>
                    <a:cubicBezTo>
                      <a:pt x="834" y="474"/>
                      <a:pt x="836" y="473"/>
                      <a:pt x="837" y="472"/>
                    </a:cubicBezTo>
                    <a:cubicBezTo>
                      <a:pt x="839" y="470"/>
                      <a:pt x="840" y="468"/>
                      <a:pt x="840" y="466"/>
                    </a:cubicBezTo>
                    <a:cubicBezTo>
                      <a:pt x="840" y="464"/>
                      <a:pt x="840" y="462"/>
                      <a:pt x="839" y="460"/>
                    </a:cubicBezTo>
                    <a:cubicBezTo>
                      <a:pt x="837" y="458"/>
                      <a:pt x="835" y="457"/>
                      <a:pt x="833" y="456"/>
                    </a:cubicBezTo>
                    <a:cubicBezTo>
                      <a:pt x="831" y="456"/>
                      <a:pt x="819" y="453"/>
                      <a:pt x="808" y="451"/>
                    </a:cubicBezTo>
                    <a:cubicBezTo>
                      <a:pt x="808" y="445"/>
                      <a:pt x="808" y="439"/>
                      <a:pt x="808" y="434"/>
                    </a:cubicBezTo>
                    <a:cubicBezTo>
                      <a:pt x="820" y="432"/>
                      <a:pt x="832" y="431"/>
                      <a:pt x="835" y="431"/>
                    </a:cubicBezTo>
                    <a:close/>
                    <a:moveTo>
                      <a:pt x="421" y="758"/>
                    </a:moveTo>
                    <a:cubicBezTo>
                      <a:pt x="236" y="758"/>
                      <a:pt x="85" y="608"/>
                      <a:pt x="85" y="422"/>
                    </a:cubicBezTo>
                    <a:cubicBezTo>
                      <a:pt x="85" y="236"/>
                      <a:pt x="236" y="86"/>
                      <a:pt x="421" y="86"/>
                    </a:cubicBezTo>
                    <a:cubicBezTo>
                      <a:pt x="607" y="86"/>
                      <a:pt x="757" y="236"/>
                      <a:pt x="757" y="422"/>
                    </a:cubicBezTo>
                    <a:cubicBezTo>
                      <a:pt x="757" y="608"/>
                      <a:pt x="607" y="758"/>
                      <a:pt x="421" y="758"/>
                    </a:cubicBezTo>
                    <a:close/>
                  </a:path>
                </a:pathLst>
              </a:custGeom>
              <a:solidFill>
                <a:srgbClr val="42B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5" name="Group 12407"/>
            <p:cNvGrpSpPr/>
            <p:nvPr/>
          </p:nvGrpSpPr>
          <p:grpSpPr>
            <a:xfrm>
              <a:off x="9300049" y="2598160"/>
              <a:ext cx="622963" cy="622963"/>
              <a:chOff x="9042533" y="2592972"/>
              <a:chExt cx="497005" cy="497005"/>
            </a:xfrm>
            <a:solidFill>
              <a:schemeClr val="accent5"/>
            </a:solidFill>
          </p:grpSpPr>
          <p:sp>
            <p:nvSpPr>
              <p:cNvPr id="17" name="Freeform 12"/>
              <p:cNvSpPr/>
              <p:nvPr/>
            </p:nvSpPr>
            <p:spPr bwMode="auto">
              <a:xfrm>
                <a:off x="9279867" y="2826118"/>
                <a:ext cx="36298" cy="41882"/>
              </a:xfrm>
              <a:custGeom>
                <a:avLst/>
                <a:gdLst>
                  <a:gd name="T0" fmla="*/ 11 w 15"/>
                  <a:gd name="T1" fmla="*/ 0 h 18"/>
                  <a:gd name="T2" fmla="*/ 0 w 15"/>
                  <a:gd name="T3" fmla="*/ 15 h 18"/>
                  <a:gd name="T4" fmla="*/ 12 w 15"/>
                  <a:gd name="T5" fmla="*/ 13 h 18"/>
                  <a:gd name="T6" fmla="*/ 11 w 15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8">
                    <a:moveTo>
                      <a:pt x="11" y="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8"/>
                      <a:pt x="9" y="17"/>
                      <a:pt x="12" y="13"/>
                    </a:cubicBezTo>
                    <a:cubicBezTo>
                      <a:pt x="15" y="9"/>
                      <a:pt x="15" y="3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" name="Freeform 13"/>
              <p:cNvSpPr/>
              <p:nvPr/>
            </p:nvSpPr>
            <p:spPr bwMode="auto">
              <a:xfrm>
                <a:off x="9265905" y="2816345"/>
                <a:ext cx="36298" cy="43278"/>
              </a:xfrm>
              <a:custGeom>
                <a:avLst/>
                <a:gdLst>
                  <a:gd name="T0" fmla="*/ 3 w 15"/>
                  <a:gd name="T1" fmla="*/ 5 h 18"/>
                  <a:gd name="T2" fmla="*/ 4 w 15"/>
                  <a:gd name="T3" fmla="*/ 18 h 18"/>
                  <a:gd name="T4" fmla="*/ 15 w 15"/>
                  <a:gd name="T5" fmla="*/ 3 h 18"/>
                  <a:gd name="T6" fmla="*/ 3 w 15"/>
                  <a:gd name="T7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8">
                    <a:moveTo>
                      <a:pt x="3" y="5"/>
                    </a:moveTo>
                    <a:cubicBezTo>
                      <a:pt x="0" y="9"/>
                      <a:pt x="0" y="15"/>
                      <a:pt x="4" y="18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1" y="0"/>
                      <a:pt x="6" y="1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" name="Freeform 14"/>
              <p:cNvSpPr>
                <a:spLocks noEditPoints="1"/>
              </p:cNvSpPr>
              <p:nvPr/>
            </p:nvSpPr>
            <p:spPr bwMode="auto">
              <a:xfrm>
                <a:off x="9217044" y="2770275"/>
                <a:ext cx="147985" cy="145192"/>
              </a:xfrm>
              <a:custGeom>
                <a:avLst/>
                <a:gdLst>
                  <a:gd name="T0" fmla="*/ 32 w 63"/>
                  <a:gd name="T1" fmla="*/ 0 h 62"/>
                  <a:gd name="T2" fmla="*/ 0 w 63"/>
                  <a:gd name="T3" fmla="*/ 31 h 62"/>
                  <a:gd name="T4" fmla="*/ 32 w 63"/>
                  <a:gd name="T5" fmla="*/ 62 h 62"/>
                  <a:gd name="T6" fmla="*/ 63 w 63"/>
                  <a:gd name="T7" fmla="*/ 31 h 62"/>
                  <a:gd name="T8" fmla="*/ 32 w 63"/>
                  <a:gd name="T9" fmla="*/ 0 h 62"/>
                  <a:gd name="T10" fmla="*/ 32 w 63"/>
                  <a:gd name="T11" fmla="*/ 47 h 62"/>
                  <a:gd name="T12" fmla="*/ 16 w 63"/>
                  <a:gd name="T13" fmla="*/ 31 h 62"/>
                  <a:gd name="T14" fmla="*/ 32 w 63"/>
                  <a:gd name="T15" fmla="*/ 15 h 62"/>
                  <a:gd name="T16" fmla="*/ 47 w 63"/>
                  <a:gd name="T17" fmla="*/ 31 h 62"/>
                  <a:gd name="T18" fmla="*/ 32 w 63"/>
                  <a:gd name="T19" fmla="*/ 4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62">
                    <a:moveTo>
                      <a:pt x="32" y="0"/>
                    </a:moveTo>
                    <a:cubicBezTo>
                      <a:pt x="14" y="0"/>
                      <a:pt x="0" y="14"/>
                      <a:pt x="0" y="31"/>
                    </a:cubicBezTo>
                    <a:cubicBezTo>
                      <a:pt x="0" y="48"/>
                      <a:pt x="14" y="62"/>
                      <a:pt x="32" y="62"/>
                    </a:cubicBezTo>
                    <a:cubicBezTo>
                      <a:pt x="49" y="62"/>
                      <a:pt x="63" y="48"/>
                      <a:pt x="63" y="31"/>
                    </a:cubicBezTo>
                    <a:cubicBezTo>
                      <a:pt x="63" y="14"/>
                      <a:pt x="49" y="0"/>
                      <a:pt x="32" y="0"/>
                    </a:cubicBezTo>
                    <a:close/>
                    <a:moveTo>
                      <a:pt x="32" y="47"/>
                    </a:moveTo>
                    <a:cubicBezTo>
                      <a:pt x="23" y="47"/>
                      <a:pt x="16" y="40"/>
                      <a:pt x="16" y="31"/>
                    </a:cubicBezTo>
                    <a:cubicBezTo>
                      <a:pt x="16" y="22"/>
                      <a:pt x="23" y="15"/>
                      <a:pt x="32" y="15"/>
                    </a:cubicBezTo>
                    <a:cubicBezTo>
                      <a:pt x="40" y="15"/>
                      <a:pt x="47" y="22"/>
                      <a:pt x="47" y="31"/>
                    </a:cubicBezTo>
                    <a:cubicBezTo>
                      <a:pt x="47" y="40"/>
                      <a:pt x="40" y="47"/>
                      <a:pt x="32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" name="Freeform 15"/>
              <p:cNvSpPr>
                <a:spLocks noEditPoints="1"/>
              </p:cNvSpPr>
              <p:nvPr/>
            </p:nvSpPr>
            <p:spPr bwMode="auto">
              <a:xfrm>
                <a:off x="9042533" y="2592972"/>
                <a:ext cx="497005" cy="497005"/>
              </a:xfrm>
              <a:custGeom>
                <a:avLst/>
                <a:gdLst>
                  <a:gd name="T0" fmla="*/ 210 w 211"/>
                  <a:gd name="T1" fmla="*/ 103 h 211"/>
                  <a:gd name="T2" fmla="*/ 206 w 211"/>
                  <a:gd name="T3" fmla="*/ 89 h 211"/>
                  <a:gd name="T4" fmla="*/ 204 w 211"/>
                  <a:gd name="T5" fmla="*/ 80 h 211"/>
                  <a:gd name="T6" fmla="*/ 202 w 211"/>
                  <a:gd name="T7" fmla="*/ 66 h 211"/>
                  <a:gd name="T8" fmla="*/ 183 w 211"/>
                  <a:gd name="T9" fmla="*/ 65 h 211"/>
                  <a:gd name="T10" fmla="*/ 191 w 211"/>
                  <a:gd name="T11" fmla="*/ 44 h 211"/>
                  <a:gd name="T12" fmla="*/ 169 w 211"/>
                  <a:gd name="T13" fmla="*/ 45 h 211"/>
                  <a:gd name="T14" fmla="*/ 173 w 211"/>
                  <a:gd name="T15" fmla="*/ 26 h 211"/>
                  <a:gd name="T16" fmla="*/ 161 w 211"/>
                  <a:gd name="T17" fmla="*/ 20 h 211"/>
                  <a:gd name="T18" fmla="*/ 152 w 211"/>
                  <a:gd name="T19" fmla="*/ 15 h 211"/>
                  <a:gd name="T20" fmla="*/ 141 w 211"/>
                  <a:gd name="T21" fmla="*/ 7 h 211"/>
                  <a:gd name="T22" fmla="*/ 127 w 211"/>
                  <a:gd name="T23" fmla="*/ 21 h 211"/>
                  <a:gd name="T24" fmla="*/ 117 w 211"/>
                  <a:gd name="T25" fmla="*/ 1 h 211"/>
                  <a:gd name="T26" fmla="*/ 106 w 211"/>
                  <a:gd name="T27" fmla="*/ 18 h 211"/>
                  <a:gd name="T28" fmla="*/ 95 w 211"/>
                  <a:gd name="T29" fmla="*/ 1 h 211"/>
                  <a:gd name="T30" fmla="*/ 84 w 211"/>
                  <a:gd name="T31" fmla="*/ 21 h 211"/>
                  <a:gd name="T32" fmla="*/ 70 w 211"/>
                  <a:gd name="T33" fmla="*/ 7 h 211"/>
                  <a:gd name="T34" fmla="*/ 59 w 211"/>
                  <a:gd name="T35" fmla="*/ 15 h 211"/>
                  <a:gd name="T36" fmla="*/ 51 w 211"/>
                  <a:gd name="T37" fmla="*/ 20 h 211"/>
                  <a:gd name="T38" fmla="*/ 38 w 211"/>
                  <a:gd name="T39" fmla="*/ 26 h 211"/>
                  <a:gd name="T40" fmla="*/ 43 w 211"/>
                  <a:gd name="T41" fmla="*/ 45 h 211"/>
                  <a:gd name="T42" fmla="*/ 20 w 211"/>
                  <a:gd name="T43" fmla="*/ 44 h 211"/>
                  <a:gd name="T44" fmla="*/ 28 w 211"/>
                  <a:gd name="T45" fmla="*/ 65 h 211"/>
                  <a:gd name="T46" fmla="*/ 9 w 211"/>
                  <a:gd name="T47" fmla="*/ 66 h 211"/>
                  <a:gd name="T48" fmla="*/ 7 w 211"/>
                  <a:gd name="T49" fmla="*/ 80 h 211"/>
                  <a:gd name="T50" fmla="*/ 5 w 211"/>
                  <a:gd name="T51" fmla="*/ 89 h 211"/>
                  <a:gd name="T52" fmla="*/ 1 w 211"/>
                  <a:gd name="T53" fmla="*/ 103 h 211"/>
                  <a:gd name="T54" fmla="*/ 18 w 211"/>
                  <a:gd name="T55" fmla="*/ 112 h 211"/>
                  <a:gd name="T56" fmla="*/ 2 w 211"/>
                  <a:gd name="T57" fmla="*/ 128 h 211"/>
                  <a:gd name="T58" fmla="*/ 23 w 211"/>
                  <a:gd name="T59" fmla="*/ 136 h 211"/>
                  <a:gd name="T60" fmla="*/ 11 w 211"/>
                  <a:gd name="T61" fmla="*/ 151 h 211"/>
                  <a:gd name="T62" fmla="*/ 21 w 211"/>
                  <a:gd name="T63" fmla="*/ 162 h 211"/>
                  <a:gd name="T64" fmla="*/ 26 w 211"/>
                  <a:gd name="T65" fmla="*/ 170 h 211"/>
                  <a:gd name="T66" fmla="*/ 33 w 211"/>
                  <a:gd name="T67" fmla="*/ 182 h 211"/>
                  <a:gd name="T68" fmla="*/ 52 w 211"/>
                  <a:gd name="T69" fmla="*/ 175 h 211"/>
                  <a:gd name="T70" fmla="*/ 53 w 211"/>
                  <a:gd name="T71" fmla="*/ 198 h 211"/>
                  <a:gd name="T72" fmla="*/ 73 w 211"/>
                  <a:gd name="T73" fmla="*/ 187 h 211"/>
                  <a:gd name="T74" fmla="*/ 76 w 211"/>
                  <a:gd name="T75" fmla="*/ 207 h 211"/>
                  <a:gd name="T76" fmla="*/ 90 w 211"/>
                  <a:gd name="T77" fmla="*/ 207 h 211"/>
                  <a:gd name="T78" fmla="*/ 100 w 211"/>
                  <a:gd name="T79" fmla="*/ 208 h 211"/>
                  <a:gd name="T80" fmla="*/ 111 w 211"/>
                  <a:gd name="T81" fmla="*/ 208 h 211"/>
                  <a:gd name="T82" fmla="*/ 121 w 211"/>
                  <a:gd name="T83" fmla="*/ 207 h 211"/>
                  <a:gd name="T84" fmla="*/ 135 w 211"/>
                  <a:gd name="T85" fmla="*/ 207 h 211"/>
                  <a:gd name="T86" fmla="*/ 138 w 211"/>
                  <a:gd name="T87" fmla="*/ 187 h 211"/>
                  <a:gd name="T88" fmla="*/ 159 w 211"/>
                  <a:gd name="T89" fmla="*/ 198 h 211"/>
                  <a:gd name="T90" fmla="*/ 160 w 211"/>
                  <a:gd name="T91" fmla="*/ 175 h 211"/>
                  <a:gd name="T92" fmla="*/ 178 w 211"/>
                  <a:gd name="T93" fmla="*/ 182 h 211"/>
                  <a:gd name="T94" fmla="*/ 185 w 211"/>
                  <a:gd name="T95" fmla="*/ 170 h 211"/>
                  <a:gd name="T96" fmla="*/ 191 w 211"/>
                  <a:gd name="T97" fmla="*/ 162 h 211"/>
                  <a:gd name="T98" fmla="*/ 200 w 211"/>
                  <a:gd name="T99" fmla="*/ 151 h 211"/>
                  <a:gd name="T100" fmla="*/ 188 w 211"/>
                  <a:gd name="T101" fmla="*/ 136 h 211"/>
                  <a:gd name="T102" fmla="*/ 209 w 211"/>
                  <a:gd name="T103" fmla="*/ 128 h 211"/>
                  <a:gd name="T104" fmla="*/ 193 w 211"/>
                  <a:gd name="T105" fmla="*/ 112 h 211"/>
                  <a:gd name="T106" fmla="*/ 106 w 211"/>
                  <a:gd name="T107" fmla="*/ 36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1" h="211">
                    <a:moveTo>
                      <a:pt x="207" y="111"/>
                    </a:moveTo>
                    <a:cubicBezTo>
                      <a:pt x="208" y="111"/>
                      <a:pt x="209" y="110"/>
                      <a:pt x="210" y="109"/>
                    </a:cubicBezTo>
                    <a:cubicBezTo>
                      <a:pt x="211" y="108"/>
                      <a:pt x="211" y="107"/>
                      <a:pt x="211" y="106"/>
                    </a:cubicBezTo>
                    <a:cubicBezTo>
                      <a:pt x="211" y="105"/>
                      <a:pt x="211" y="104"/>
                      <a:pt x="210" y="103"/>
                    </a:cubicBezTo>
                    <a:cubicBezTo>
                      <a:pt x="209" y="102"/>
                      <a:pt x="208" y="101"/>
                      <a:pt x="207" y="101"/>
                    </a:cubicBezTo>
                    <a:cubicBezTo>
                      <a:pt x="206" y="101"/>
                      <a:pt x="199" y="100"/>
                      <a:pt x="193" y="100"/>
                    </a:cubicBezTo>
                    <a:cubicBezTo>
                      <a:pt x="193" y="98"/>
                      <a:pt x="193" y="96"/>
                      <a:pt x="192" y="94"/>
                    </a:cubicBezTo>
                    <a:cubicBezTo>
                      <a:pt x="198" y="92"/>
                      <a:pt x="205" y="90"/>
                      <a:pt x="206" y="89"/>
                    </a:cubicBezTo>
                    <a:cubicBezTo>
                      <a:pt x="207" y="89"/>
                      <a:pt x="208" y="88"/>
                      <a:pt x="209" y="87"/>
                    </a:cubicBezTo>
                    <a:cubicBezTo>
                      <a:pt x="209" y="86"/>
                      <a:pt x="209" y="85"/>
                      <a:pt x="209" y="84"/>
                    </a:cubicBezTo>
                    <a:cubicBezTo>
                      <a:pt x="209" y="83"/>
                      <a:pt x="208" y="82"/>
                      <a:pt x="207" y="81"/>
                    </a:cubicBezTo>
                    <a:cubicBezTo>
                      <a:pt x="206" y="80"/>
                      <a:pt x="205" y="80"/>
                      <a:pt x="204" y="80"/>
                    </a:cubicBezTo>
                    <a:cubicBezTo>
                      <a:pt x="203" y="80"/>
                      <a:pt x="196" y="81"/>
                      <a:pt x="190" y="82"/>
                    </a:cubicBezTo>
                    <a:cubicBezTo>
                      <a:pt x="189" y="80"/>
                      <a:pt x="189" y="78"/>
                      <a:pt x="188" y="76"/>
                    </a:cubicBezTo>
                    <a:cubicBezTo>
                      <a:pt x="193" y="73"/>
                      <a:pt x="199" y="70"/>
                      <a:pt x="200" y="69"/>
                    </a:cubicBezTo>
                    <a:cubicBezTo>
                      <a:pt x="201" y="68"/>
                      <a:pt x="202" y="67"/>
                      <a:pt x="202" y="66"/>
                    </a:cubicBezTo>
                    <a:cubicBezTo>
                      <a:pt x="203" y="65"/>
                      <a:pt x="203" y="64"/>
                      <a:pt x="202" y="63"/>
                    </a:cubicBezTo>
                    <a:cubicBezTo>
                      <a:pt x="202" y="62"/>
                      <a:pt x="201" y="61"/>
                      <a:pt x="200" y="60"/>
                    </a:cubicBezTo>
                    <a:cubicBezTo>
                      <a:pt x="199" y="60"/>
                      <a:pt x="198" y="60"/>
                      <a:pt x="197" y="60"/>
                    </a:cubicBezTo>
                    <a:cubicBezTo>
                      <a:pt x="195" y="61"/>
                      <a:pt x="189" y="63"/>
                      <a:pt x="183" y="65"/>
                    </a:cubicBezTo>
                    <a:cubicBezTo>
                      <a:pt x="182" y="63"/>
                      <a:pt x="181" y="61"/>
                      <a:pt x="180" y="59"/>
                    </a:cubicBezTo>
                    <a:cubicBezTo>
                      <a:pt x="185" y="55"/>
                      <a:pt x="190" y="51"/>
                      <a:pt x="191" y="50"/>
                    </a:cubicBezTo>
                    <a:cubicBezTo>
                      <a:pt x="192" y="49"/>
                      <a:pt x="192" y="48"/>
                      <a:pt x="192" y="47"/>
                    </a:cubicBezTo>
                    <a:cubicBezTo>
                      <a:pt x="192" y="46"/>
                      <a:pt x="192" y="45"/>
                      <a:pt x="191" y="44"/>
                    </a:cubicBezTo>
                    <a:cubicBezTo>
                      <a:pt x="190" y="43"/>
                      <a:pt x="189" y="42"/>
                      <a:pt x="188" y="42"/>
                    </a:cubicBezTo>
                    <a:cubicBezTo>
                      <a:pt x="187" y="42"/>
                      <a:pt x="186" y="42"/>
                      <a:pt x="185" y="42"/>
                    </a:cubicBezTo>
                    <a:cubicBezTo>
                      <a:pt x="184" y="43"/>
                      <a:pt x="178" y="46"/>
                      <a:pt x="173" y="49"/>
                    </a:cubicBezTo>
                    <a:cubicBezTo>
                      <a:pt x="172" y="48"/>
                      <a:pt x="170" y="46"/>
                      <a:pt x="169" y="45"/>
                    </a:cubicBezTo>
                    <a:cubicBezTo>
                      <a:pt x="172" y="40"/>
                      <a:pt x="176" y="35"/>
                      <a:pt x="177" y="34"/>
                    </a:cubicBezTo>
                    <a:cubicBezTo>
                      <a:pt x="178" y="33"/>
                      <a:pt x="178" y="31"/>
                      <a:pt x="178" y="30"/>
                    </a:cubicBezTo>
                    <a:cubicBezTo>
                      <a:pt x="178" y="29"/>
                      <a:pt x="177" y="28"/>
                      <a:pt x="176" y="27"/>
                    </a:cubicBezTo>
                    <a:cubicBezTo>
                      <a:pt x="175" y="26"/>
                      <a:pt x="174" y="26"/>
                      <a:pt x="173" y="26"/>
                    </a:cubicBezTo>
                    <a:cubicBezTo>
                      <a:pt x="172" y="26"/>
                      <a:pt x="171" y="26"/>
                      <a:pt x="170" y="27"/>
                    </a:cubicBezTo>
                    <a:cubicBezTo>
                      <a:pt x="169" y="28"/>
                      <a:pt x="164" y="33"/>
                      <a:pt x="160" y="37"/>
                    </a:cubicBezTo>
                    <a:cubicBezTo>
                      <a:pt x="158" y="35"/>
                      <a:pt x="156" y="34"/>
                      <a:pt x="155" y="33"/>
                    </a:cubicBezTo>
                    <a:cubicBezTo>
                      <a:pt x="157" y="28"/>
                      <a:pt x="160" y="21"/>
                      <a:pt x="161" y="20"/>
                    </a:cubicBezTo>
                    <a:cubicBezTo>
                      <a:pt x="161" y="19"/>
                      <a:pt x="161" y="18"/>
                      <a:pt x="161" y="17"/>
                    </a:cubicBezTo>
                    <a:cubicBezTo>
                      <a:pt x="160" y="16"/>
                      <a:pt x="160" y="15"/>
                      <a:pt x="159" y="14"/>
                    </a:cubicBezTo>
                    <a:cubicBezTo>
                      <a:pt x="157" y="14"/>
                      <a:pt x="156" y="13"/>
                      <a:pt x="155" y="14"/>
                    </a:cubicBezTo>
                    <a:cubicBezTo>
                      <a:pt x="154" y="14"/>
                      <a:pt x="153" y="14"/>
                      <a:pt x="152" y="15"/>
                    </a:cubicBezTo>
                    <a:cubicBezTo>
                      <a:pt x="152" y="17"/>
                      <a:pt x="148" y="22"/>
                      <a:pt x="144" y="27"/>
                    </a:cubicBezTo>
                    <a:cubicBezTo>
                      <a:pt x="142" y="26"/>
                      <a:pt x="140" y="25"/>
                      <a:pt x="138" y="25"/>
                    </a:cubicBezTo>
                    <a:cubicBezTo>
                      <a:pt x="140" y="19"/>
                      <a:pt x="141" y="12"/>
                      <a:pt x="142" y="11"/>
                    </a:cubicBezTo>
                    <a:cubicBezTo>
                      <a:pt x="142" y="9"/>
                      <a:pt x="142" y="8"/>
                      <a:pt x="141" y="7"/>
                    </a:cubicBezTo>
                    <a:cubicBezTo>
                      <a:pt x="140" y="6"/>
                      <a:pt x="139" y="6"/>
                      <a:pt x="138" y="5"/>
                    </a:cubicBezTo>
                    <a:cubicBezTo>
                      <a:pt x="137" y="5"/>
                      <a:pt x="136" y="5"/>
                      <a:pt x="135" y="5"/>
                    </a:cubicBezTo>
                    <a:cubicBezTo>
                      <a:pt x="134" y="6"/>
                      <a:pt x="133" y="7"/>
                      <a:pt x="132" y="8"/>
                    </a:cubicBezTo>
                    <a:cubicBezTo>
                      <a:pt x="132" y="9"/>
                      <a:pt x="129" y="15"/>
                      <a:pt x="127" y="21"/>
                    </a:cubicBezTo>
                    <a:cubicBezTo>
                      <a:pt x="125" y="20"/>
                      <a:pt x="123" y="20"/>
                      <a:pt x="121" y="19"/>
                    </a:cubicBezTo>
                    <a:cubicBezTo>
                      <a:pt x="121" y="13"/>
                      <a:pt x="121" y="7"/>
                      <a:pt x="121" y="5"/>
                    </a:cubicBezTo>
                    <a:cubicBezTo>
                      <a:pt x="121" y="4"/>
                      <a:pt x="121" y="3"/>
                      <a:pt x="120" y="2"/>
                    </a:cubicBezTo>
                    <a:cubicBezTo>
                      <a:pt x="119" y="1"/>
                      <a:pt x="118" y="1"/>
                      <a:pt x="117" y="1"/>
                    </a:cubicBezTo>
                    <a:cubicBezTo>
                      <a:pt x="115" y="0"/>
                      <a:pt x="114" y="1"/>
                      <a:pt x="113" y="1"/>
                    </a:cubicBezTo>
                    <a:cubicBezTo>
                      <a:pt x="112" y="2"/>
                      <a:pt x="112" y="3"/>
                      <a:pt x="111" y="4"/>
                    </a:cubicBezTo>
                    <a:cubicBezTo>
                      <a:pt x="111" y="6"/>
                      <a:pt x="110" y="12"/>
                      <a:pt x="109" y="18"/>
                    </a:cubicBezTo>
                    <a:cubicBezTo>
                      <a:pt x="108" y="18"/>
                      <a:pt x="107" y="18"/>
                      <a:pt x="106" y="18"/>
                    </a:cubicBezTo>
                    <a:cubicBezTo>
                      <a:pt x="105" y="18"/>
                      <a:pt x="104" y="18"/>
                      <a:pt x="103" y="18"/>
                    </a:cubicBezTo>
                    <a:cubicBezTo>
                      <a:pt x="101" y="12"/>
                      <a:pt x="100" y="6"/>
                      <a:pt x="100" y="4"/>
                    </a:cubicBezTo>
                    <a:cubicBezTo>
                      <a:pt x="100" y="3"/>
                      <a:pt x="99" y="2"/>
                      <a:pt x="98" y="1"/>
                    </a:cubicBezTo>
                    <a:cubicBezTo>
                      <a:pt x="97" y="1"/>
                      <a:pt x="96" y="0"/>
                      <a:pt x="95" y="1"/>
                    </a:cubicBezTo>
                    <a:cubicBezTo>
                      <a:pt x="93" y="1"/>
                      <a:pt x="92" y="1"/>
                      <a:pt x="92" y="2"/>
                    </a:cubicBezTo>
                    <a:cubicBezTo>
                      <a:pt x="91" y="3"/>
                      <a:pt x="90" y="4"/>
                      <a:pt x="90" y="5"/>
                    </a:cubicBezTo>
                    <a:cubicBezTo>
                      <a:pt x="90" y="7"/>
                      <a:pt x="90" y="13"/>
                      <a:pt x="90" y="19"/>
                    </a:cubicBezTo>
                    <a:cubicBezTo>
                      <a:pt x="88" y="20"/>
                      <a:pt x="86" y="20"/>
                      <a:pt x="84" y="21"/>
                    </a:cubicBezTo>
                    <a:cubicBezTo>
                      <a:pt x="82" y="15"/>
                      <a:pt x="79" y="9"/>
                      <a:pt x="79" y="8"/>
                    </a:cubicBezTo>
                    <a:cubicBezTo>
                      <a:pt x="78" y="7"/>
                      <a:pt x="77" y="6"/>
                      <a:pt x="76" y="5"/>
                    </a:cubicBezTo>
                    <a:cubicBezTo>
                      <a:pt x="75" y="5"/>
                      <a:pt x="74" y="5"/>
                      <a:pt x="73" y="5"/>
                    </a:cubicBezTo>
                    <a:cubicBezTo>
                      <a:pt x="72" y="6"/>
                      <a:pt x="71" y="6"/>
                      <a:pt x="70" y="7"/>
                    </a:cubicBezTo>
                    <a:cubicBezTo>
                      <a:pt x="70" y="8"/>
                      <a:pt x="69" y="9"/>
                      <a:pt x="70" y="11"/>
                    </a:cubicBezTo>
                    <a:cubicBezTo>
                      <a:pt x="70" y="12"/>
                      <a:pt x="71" y="19"/>
                      <a:pt x="73" y="25"/>
                    </a:cubicBezTo>
                    <a:cubicBezTo>
                      <a:pt x="71" y="25"/>
                      <a:pt x="69" y="26"/>
                      <a:pt x="67" y="27"/>
                    </a:cubicBezTo>
                    <a:cubicBezTo>
                      <a:pt x="64" y="22"/>
                      <a:pt x="60" y="17"/>
                      <a:pt x="59" y="15"/>
                    </a:cubicBezTo>
                    <a:cubicBezTo>
                      <a:pt x="58" y="14"/>
                      <a:pt x="57" y="14"/>
                      <a:pt x="56" y="14"/>
                    </a:cubicBezTo>
                    <a:cubicBezTo>
                      <a:pt x="55" y="13"/>
                      <a:pt x="54" y="14"/>
                      <a:pt x="53" y="14"/>
                    </a:cubicBezTo>
                    <a:cubicBezTo>
                      <a:pt x="52" y="15"/>
                      <a:pt x="51" y="16"/>
                      <a:pt x="51" y="17"/>
                    </a:cubicBezTo>
                    <a:cubicBezTo>
                      <a:pt x="50" y="18"/>
                      <a:pt x="50" y="19"/>
                      <a:pt x="51" y="20"/>
                    </a:cubicBezTo>
                    <a:cubicBezTo>
                      <a:pt x="51" y="21"/>
                      <a:pt x="54" y="28"/>
                      <a:pt x="57" y="33"/>
                    </a:cubicBezTo>
                    <a:cubicBezTo>
                      <a:pt x="55" y="34"/>
                      <a:pt x="53" y="35"/>
                      <a:pt x="52" y="37"/>
                    </a:cubicBezTo>
                    <a:cubicBezTo>
                      <a:pt x="47" y="33"/>
                      <a:pt x="42" y="28"/>
                      <a:pt x="41" y="27"/>
                    </a:cubicBezTo>
                    <a:cubicBezTo>
                      <a:pt x="40" y="26"/>
                      <a:pt x="39" y="26"/>
                      <a:pt x="38" y="26"/>
                    </a:cubicBezTo>
                    <a:cubicBezTo>
                      <a:pt x="37" y="26"/>
                      <a:pt x="36" y="26"/>
                      <a:pt x="35" y="27"/>
                    </a:cubicBezTo>
                    <a:cubicBezTo>
                      <a:pt x="34" y="28"/>
                      <a:pt x="33" y="29"/>
                      <a:pt x="33" y="30"/>
                    </a:cubicBezTo>
                    <a:cubicBezTo>
                      <a:pt x="33" y="31"/>
                      <a:pt x="33" y="33"/>
                      <a:pt x="34" y="34"/>
                    </a:cubicBezTo>
                    <a:cubicBezTo>
                      <a:pt x="35" y="35"/>
                      <a:pt x="39" y="40"/>
                      <a:pt x="43" y="45"/>
                    </a:cubicBezTo>
                    <a:cubicBezTo>
                      <a:pt x="41" y="46"/>
                      <a:pt x="40" y="48"/>
                      <a:pt x="38" y="49"/>
                    </a:cubicBezTo>
                    <a:cubicBezTo>
                      <a:pt x="33" y="46"/>
                      <a:pt x="27" y="43"/>
                      <a:pt x="26" y="42"/>
                    </a:cubicBezTo>
                    <a:cubicBezTo>
                      <a:pt x="25" y="42"/>
                      <a:pt x="24" y="42"/>
                      <a:pt x="23" y="42"/>
                    </a:cubicBezTo>
                    <a:cubicBezTo>
                      <a:pt x="22" y="42"/>
                      <a:pt x="21" y="43"/>
                      <a:pt x="20" y="44"/>
                    </a:cubicBezTo>
                    <a:cubicBezTo>
                      <a:pt x="19" y="45"/>
                      <a:pt x="19" y="46"/>
                      <a:pt x="19" y="47"/>
                    </a:cubicBezTo>
                    <a:cubicBezTo>
                      <a:pt x="19" y="48"/>
                      <a:pt x="20" y="49"/>
                      <a:pt x="21" y="50"/>
                    </a:cubicBezTo>
                    <a:cubicBezTo>
                      <a:pt x="22" y="51"/>
                      <a:pt x="27" y="55"/>
                      <a:pt x="31" y="59"/>
                    </a:cubicBezTo>
                    <a:cubicBezTo>
                      <a:pt x="30" y="61"/>
                      <a:pt x="29" y="63"/>
                      <a:pt x="28" y="65"/>
                    </a:cubicBezTo>
                    <a:cubicBezTo>
                      <a:pt x="22" y="63"/>
                      <a:pt x="16" y="61"/>
                      <a:pt x="15" y="60"/>
                    </a:cubicBezTo>
                    <a:cubicBezTo>
                      <a:pt x="14" y="60"/>
                      <a:pt x="12" y="60"/>
                      <a:pt x="11" y="60"/>
                    </a:cubicBezTo>
                    <a:cubicBezTo>
                      <a:pt x="10" y="61"/>
                      <a:pt x="10" y="62"/>
                      <a:pt x="9" y="63"/>
                    </a:cubicBezTo>
                    <a:cubicBezTo>
                      <a:pt x="9" y="64"/>
                      <a:pt x="8" y="65"/>
                      <a:pt x="9" y="66"/>
                    </a:cubicBezTo>
                    <a:cubicBezTo>
                      <a:pt x="9" y="67"/>
                      <a:pt x="10" y="68"/>
                      <a:pt x="11" y="69"/>
                    </a:cubicBezTo>
                    <a:cubicBezTo>
                      <a:pt x="12" y="70"/>
                      <a:pt x="18" y="73"/>
                      <a:pt x="23" y="76"/>
                    </a:cubicBezTo>
                    <a:cubicBezTo>
                      <a:pt x="22" y="78"/>
                      <a:pt x="22" y="80"/>
                      <a:pt x="21" y="82"/>
                    </a:cubicBezTo>
                    <a:cubicBezTo>
                      <a:pt x="15" y="81"/>
                      <a:pt x="9" y="80"/>
                      <a:pt x="7" y="80"/>
                    </a:cubicBezTo>
                    <a:cubicBezTo>
                      <a:pt x="6" y="80"/>
                      <a:pt x="5" y="80"/>
                      <a:pt x="4" y="81"/>
                    </a:cubicBezTo>
                    <a:cubicBezTo>
                      <a:pt x="3" y="82"/>
                      <a:pt x="2" y="83"/>
                      <a:pt x="2" y="84"/>
                    </a:cubicBezTo>
                    <a:cubicBezTo>
                      <a:pt x="2" y="85"/>
                      <a:pt x="2" y="86"/>
                      <a:pt x="3" y="87"/>
                    </a:cubicBezTo>
                    <a:cubicBezTo>
                      <a:pt x="3" y="88"/>
                      <a:pt x="4" y="89"/>
                      <a:pt x="5" y="89"/>
                    </a:cubicBezTo>
                    <a:cubicBezTo>
                      <a:pt x="7" y="90"/>
                      <a:pt x="13" y="92"/>
                      <a:pt x="19" y="94"/>
                    </a:cubicBezTo>
                    <a:cubicBezTo>
                      <a:pt x="18" y="96"/>
                      <a:pt x="18" y="98"/>
                      <a:pt x="18" y="100"/>
                    </a:cubicBezTo>
                    <a:cubicBezTo>
                      <a:pt x="12" y="100"/>
                      <a:pt x="5" y="101"/>
                      <a:pt x="4" y="101"/>
                    </a:cubicBezTo>
                    <a:cubicBezTo>
                      <a:pt x="3" y="101"/>
                      <a:pt x="2" y="102"/>
                      <a:pt x="1" y="103"/>
                    </a:cubicBezTo>
                    <a:cubicBezTo>
                      <a:pt x="0" y="104"/>
                      <a:pt x="0" y="105"/>
                      <a:pt x="0" y="106"/>
                    </a:cubicBezTo>
                    <a:cubicBezTo>
                      <a:pt x="0" y="107"/>
                      <a:pt x="0" y="108"/>
                      <a:pt x="1" y="109"/>
                    </a:cubicBezTo>
                    <a:cubicBezTo>
                      <a:pt x="2" y="110"/>
                      <a:pt x="3" y="111"/>
                      <a:pt x="4" y="111"/>
                    </a:cubicBezTo>
                    <a:cubicBezTo>
                      <a:pt x="5" y="111"/>
                      <a:pt x="12" y="112"/>
                      <a:pt x="18" y="112"/>
                    </a:cubicBezTo>
                    <a:cubicBezTo>
                      <a:pt x="18" y="114"/>
                      <a:pt x="18" y="116"/>
                      <a:pt x="19" y="118"/>
                    </a:cubicBezTo>
                    <a:cubicBezTo>
                      <a:pt x="13" y="120"/>
                      <a:pt x="7" y="122"/>
                      <a:pt x="5" y="122"/>
                    </a:cubicBezTo>
                    <a:cubicBezTo>
                      <a:pt x="4" y="123"/>
                      <a:pt x="3" y="124"/>
                      <a:pt x="3" y="125"/>
                    </a:cubicBezTo>
                    <a:cubicBezTo>
                      <a:pt x="2" y="126"/>
                      <a:pt x="2" y="127"/>
                      <a:pt x="2" y="128"/>
                    </a:cubicBezTo>
                    <a:cubicBezTo>
                      <a:pt x="2" y="129"/>
                      <a:pt x="3" y="130"/>
                      <a:pt x="4" y="131"/>
                    </a:cubicBezTo>
                    <a:cubicBezTo>
                      <a:pt x="5" y="132"/>
                      <a:pt x="6" y="132"/>
                      <a:pt x="7" y="132"/>
                    </a:cubicBezTo>
                    <a:cubicBezTo>
                      <a:pt x="9" y="132"/>
                      <a:pt x="15" y="131"/>
                      <a:pt x="21" y="130"/>
                    </a:cubicBezTo>
                    <a:cubicBezTo>
                      <a:pt x="22" y="132"/>
                      <a:pt x="22" y="134"/>
                      <a:pt x="23" y="136"/>
                    </a:cubicBezTo>
                    <a:cubicBezTo>
                      <a:pt x="18" y="139"/>
                      <a:pt x="12" y="142"/>
                      <a:pt x="11" y="143"/>
                    </a:cubicBezTo>
                    <a:cubicBezTo>
                      <a:pt x="10" y="144"/>
                      <a:pt x="9" y="145"/>
                      <a:pt x="9" y="146"/>
                    </a:cubicBezTo>
                    <a:cubicBezTo>
                      <a:pt x="8" y="147"/>
                      <a:pt x="9" y="148"/>
                      <a:pt x="9" y="149"/>
                    </a:cubicBezTo>
                    <a:cubicBezTo>
                      <a:pt x="10" y="150"/>
                      <a:pt x="10" y="151"/>
                      <a:pt x="11" y="151"/>
                    </a:cubicBezTo>
                    <a:cubicBezTo>
                      <a:pt x="12" y="152"/>
                      <a:pt x="14" y="152"/>
                      <a:pt x="15" y="152"/>
                    </a:cubicBezTo>
                    <a:cubicBezTo>
                      <a:pt x="16" y="151"/>
                      <a:pt x="22" y="149"/>
                      <a:pt x="28" y="147"/>
                    </a:cubicBezTo>
                    <a:cubicBezTo>
                      <a:pt x="29" y="149"/>
                      <a:pt x="30" y="151"/>
                      <a:pt x="31" y="153"/>
                    </a:cubicBezTo>
                    <a:cubicBezTo>
                      <a:pt x="27" y="157"/>
                      <a:pt x="22" y="161"/>
                      <a:pt x="21" y="162"/>
                    </a:cubicBezTo>
                    <a:cubicBezTo>
                      <a:pt x="20" y="163"/>
                      <a:pt x="19" y="164"/>
                      <a:pt x="19" y="165"/>
                    </a:cubicBezTo>
                    <a:cubicBezTo>
                      <a:pt x="19" y="166"/>
                      <a:pt x="19" y="167"/>
                      <a:pt x="20" y="168"/>
                    </a:cubicBezTo>
                    <a:cubicBezTo>
                      <a:pt x="21" y="169"/>
                      <a:pt x="22" y="170"/>
                      <a:pt x="23" y="170"/>
                    </a:cubicBezTo>
                    <a:cubicBezTo>
                      <a:pt x="24" y="170"/>
                      <a:pt x="25" y="170"/>
                      <a:pt x="26" y="170"/>
                    </a:cubicBezTo>
                    <a:cubicBezTo>
                      <a:pt x="27" y="169"/>
                      <a:pt x="33" y="166"/>
                      <a:pt x="38" y="162"/>
                    </a:cubicBezTo>
                    <a:cubicBezTo>
                      <a:pt x="40" y="164"/>
                      <a:pt x="41" y="166"/>
                      <a:pt x="43" y="167"/>
                    </a:cubicBezTo>
                    <a:cubicBezTo>
                      <a:pt x="39" y="172"/>
                      <a:pt x="35" y="177"/>
                      <a:pt x="34" y="178"/>
                    </a:cubicBezTo>
                    <a:cubicBezTo>
                      <a:pt x="33" y="179"/>
                      <a:pt x="33" y="181"/>
                      <a:pt x="33" y="182"/>
                    </a:cubicBezTo>
                    <a:cubicBezTo>
                      <a:pt x="33" y="183"/>
                      <a:pt x="34" y="184"/>
                      <a:pt x="35" y="185"/>
                    </a:cubicBezTo>
                    <a:cubicBezTo>
                      <a:pt x="36" y="186"/>
                      <a:pt x="37" y="186"/>
                      <a:pt x="38" y="186"/>
                    </a:cubicBezTo>
                    <a:cubicBezTo>
                      <a:pt x="39" y="186"/>
                      <a:pt x="40" y="186"/>
                      <a:pt x="41" y="185"/>
                    </a:cubicBezTo>
                    <a:cubicBezTo>
                      <a:pt x="42" y="184"/>
                      <a:pt x="47" y="179"/>
                      <a:pt x="52" y="175"/>
                    </a:cubicBezTo>
                    <a:cubicBezTo>
                      <a:pt x="53" y="176"/>
                      <a:pt x="55" y="178"/>
                      <a:pt x="57" y="179"/>
                    </a:cubicBezTo>
                    <a:cubicBezTo>
                      <a:pt x="54" y="184"/>
                      <a:pt x="51" y="190"/>
                      <a:pt x="51" y="192"/>
                    </a:cubicBezTo>
                    <a:cubicBezTo>
                      <a:pt x="50" y="193"/>
                      <a:pt x="50" y="194"/>
                      <a:pt x="51" y="195"/>
                    </a:cubicBezTo>
                    <a:cubicBezTo>
                      <a:pt x="51" y="196"/>
                      <a:pt x="52" y="197"/>
                      <a:pt x="53" y="198"/>
                    </a:cubicBezTo>
                    <a:cubicBezTo>
                      <a:pt x="54" y="198"/>
                      <a:pt x="55" y="199"/>
                      <a:pt x="56" y="198"/>
                    </a:cubicBezTo>
                    <a:cubicBezTo>
                      <a:pt x="57" y="198"/>
                      <a:pt x="58" y="198"/>
                      <a:pt x="59" y="197"/>
                    </a:cubicBezTo>
                    <a:cubicBezTo>
                      <a:pt x="60" y="195"/>
                      <a:pt x="64" y="190"/>
                      <a:pt x="67" y="185"/>
                    </a:cubicBezTo>
                    <a:cubicBezTo>
                      <a:pt x="69" y="186"/>
                      <a:pt x="71" y="187"/>
                      <a:pt x="73" y="187"/>
                    </a:cubicBezTo>
                    <a:cubicBezTo>
                      <a:pt x="71" y="193"/>
                      <a:pt x="70" y="200"/>
                      <a:pt x="70" y="201"/>
                    </a:cubicBezTo>
                    <a:cubicBezTo>
                      <a:pt x="69" y="202"/>
                      <a:pt x="70" y="204"/>
                      <a:pt x="70" y="205"/>
                    </a:cubicBezTo>
                    <a:cubicBezTo>
                      <a:pt x="71" y="206"/>
                      <a:pt x="72" y="206"/>
                      <a:pt x="73" y="207"/>
                    </a:cubicBezTo>
                    <a:cubicBezTo>
                      <a:pt x="74" y="207"/>
                      <a:pt x="75" y="207"/>
                      <a:pt x="76" y="207"/>
                    </a:cubicBezTo>
                    <a:cubicBezTo>
                      <a:pt x="77" y="206"/>
                      <a:pt x="78" y="205"/>
                      <a:pt x="79" y="204"/>
                    </a:cubicBezTo>
                    <a:cubicBezTo>
                      <a:pt x="79" y="203"/>
                      <a:pt x="82" y="197"/>
                      <a:pt x="84" y="191"/>
                    </a:cubicBezTo>
                    <a:cubicBezTo>
                      <a:pt x="86" y="192"/>
                      <a:pt x="88" y="192"/>
                      <a:pt x="90" y="192"/>
                    </a:cubicBezTo>
                    <a:cubicBezTo>
                      <a:pt x="90" y="199"/>
                      <a:pt x="90" y="205"/>
                      <a:pt x="90" y="207"/>
                    </a:cubicBezTo>
                    <a:cubicBezTo>
                      <a:pt x="90" y="208"/>
                      <a:pt x="91" y="209"/>
                      <a:pt x="92" y="210"/>
                    </a:cubicBezTo>
                    <a:cubicBezTo>
                      <a:pt x="92" y="211"/>
                      <a:pt x="93" y="211"/>
                      <a:pt x="95" y="211"/>
                    </a:cubicBezTo>
                    <a:cubicBezTo>
                      <a:pt x="96" y="211"/>
                      <a:pt x="97" y="211"/>
                      <a:pt x="98" y="210"/>
                    </a:cubicBezTo>
                    <a:cubicBezTo>
                      <a:pt x="99" y="210"/>
                      <a:pt x="100" y="209"/>
                      <a:pt x="100" y="208"/>
                    </a:cubicBezTo>
                    <a:cubicBezTo>
                      <a:pt x="100" y="206"/>
                      <a:pt x="101" y="200"/>
                      <a:pt x="103" y="194"/>
                    </a:cubicBezTo>
                    <a:cubicBezTo>
                      <a:pt x="104" y="194"/>
                      <a:pt x="105" y="194"/>
                      <a:pt x="106" y="194"/>
                    </a:cubicBezTo>
                    <a:cubicBezTo>
                      <a:pt x="107" y="194"/>
                      <a:pt x="108" y="194"/>
                      <a:pt x="109" y="194"/>
                    </a:cubicBezTo>
                    <a:cubicBezTo>
                      <a:pt x="110" y="200"/>
                      <a:pt x="111" y="206"/>
                      <a:pt x="111" y="208"/>
                    </a:cubicBezTo>
                    <a:cubicBezTo>
                      <a:pt x="112" y="209"/>
                      <a:pt x="112" y="210"/>
                      <a:pt x="113" y="210"/>
                    </a:cubicBezTo>
                    <a:cubicBezTo>
                      <a:pt x="114" y="211"/>
                      <a:pt x="115" y="211"/>
                      <a:pt x="117" y="211"/>
                    </a:cubicBezTo>
                    <a:cubicBezTo>
                      <a:pt x="118" y="211"/>
                      <a:pt x="119" y="211"/>
                      <a:pt x="120" y="210"/>
                    </a:cubicBezTo>
                    <a:cubicBezTo>
                      <a:pt x="121" y="209"/>
                      <a:pt x="121" y="208"/>
                      <a:pt x="121" y="207"/>
                    </a:cubicBezTo>
                    <a:cubicBezTo>
                      <a:pt x="121" y="205"/>
                      <a:pt x="121" y="199"/>
                      <a:pt x="121" y="192"/>
                    </a:cubicBezTo>
                    <a:cubicBezTo>
                      <a:pt x="123" y="192"/>
                      <a:pt x="125" y="192"/>
                      <a:pt x="127" y="191"/>
                    </a:cubicBezTo>
                    <a:cubicBezTo>
                      <a:pt x="129" y="197"/>
                      <a:pt x="132" y="203"/>
                      <a:pt x="132" y="204"/>
                    </a:cubicBezTo>
                    <a:cubicBezTo>
                      <a:pt x="133" y="205"/>
                      <a:pt x="134" y="206"/>
                      <a:pt x="135" y="207"/>
                    </a:cubicBezTo>
                    <a:cubicBezTo>
                      <a:pt x="136" y="207"/>
                      <a:pt x="137" y="207"/>
                      <a:pt x="138" y="207"/>
                    </a:cubicBezTo>
                    <a:cubicBezTo>
                      <a:pt x="139" y="206"/>
                      <a:pt x="140" y="206"/>
                      <a:pt x="141" y="205"/>
                    </a:cubicBezTo>
                    <a:cubicBezTo>
                      <a:pt x="142" y="204"/>
                      <a:pt x="142" y="202"/>
                      <a:pt x="142" y="201"/>
                    </a:cubicBezTo>
                    <a:cubicBezTo>
                      <a:pt x="141" y="200"/>
                      <a:pt x="140" y="193"/>
                      <a:pt x="138" y="187"/>
                    </a:cubicBezTo>
                    <a:cubicBezTo>
                      <a:pt x="140" y="187"/>
                      <a:pt x="142" y="186"/>
                      <a:pt x="144" y="185"/>
                    </a:cubicBezTo>
                    <a:cubicBezTo>
                      <a:pt x="148" y="190"/>
                      <a:pt x="152" y="195"/>
                      <a:pt x="152" y="197"/>
                    </a:cubicBezTo>
                    <a:cubicBezTo>
                      <a:pt x="153" y="198"/>
                      <a:pt x="154" y="198"/>
                      <a:pt x="155" y="198"/>
                    </a:cubicBezTo>
                    <a:cubicBezTo>
                      <a:pt x="156" y="199"/>
                      <a:pt x="157" y="198"/>
                      <a:pt x="159" y="198"/>
                    </a:cubicBezTo>
                    <a:cubicBezTo>
                      <a:pt x="160" y="197"/>
                      <a:pt x="160" y="196"/>
                      <a:pt x="161" y="195"/>
                    </a:cubicBezTo>
                    <a:cubicBezTo>
                      <a:pt x="161" y="194"/>
                      <a:pt x="161" y="193"/>
                      <a:pt x="161" y="192"/>
                    </a:cubicBezTo>
                    <a:cubicBezTo>
                      <a:pt x="160" y="190"/>
                      <a:pt x="157" y="184"/>
                      <a:pt x="155" y="179"/>
                    </a:cubicBezTo>
                    <a:cubicBezTo>
                      <a:pt x="156" y="178"/>
                      <a:pt x="158" y="176"/>
                      <a:pt x="160" y="175"/>
                    </a:cubicBezTo>
                    <a:cubicBezTo>
                      <a:pt x="164" y="179"/>
                      <a:pt x="169" y="184"/>
                      <a:pt x="170" y="185"/>
                    </a:cubicBezTo>
                    <a:cubicBezTo>
                      <a:pt x="171" y="186"/>
                      <a:pt x="172" y="186"/>
                      <a:pt x="173" y="186"/>
                    </a:cubicBezTo>
                    <a:cubicBezTo>
                      <a:pt x="174" y="186"/>
                      <a:pt x="175" y="186"/>
                      <a:pt x="176" y="185"/>
                    </a:cubicBezTo>
                    <a:cubicBezTo>
                      <a:pt x="177" y="184"/>
                      <a:pt x="178" y="183"/>
                      <a:pt x="178" y="182"/>
                    </a:cubicBezTo>
                    <a:cubicBezTo>
                      <a:pt x="178" y="181"/>
                      <a:pt x="178" y="179"/>
                      <a:pt x="177" y="178"/>
                    </a:cubicBezTo>
                    <a:cubicBezTo>
                      <a:pt x="176" y="177"/>
                      <a:pt x="172" y="172"/>
                      <a:pt x="169" y="167"/>
                    </a:cubicBezTo>
                    <a:cubicBezTo>
                      <a:pt x="170" y="166"/>
                      <a:pt x="172" y="164"/>
                      <a:pt x="173" y="162"/>
                    </a:cubicBezTo>
                    <a:cubicBezTo>
                      <a:pt x="178" y="166"/>
                      <a:pt x="184" y="169"/>
                      <a:pt x="185" y="170"/>
                    </a:cubicBezTo>
                    <a:cubicBezTo>
                      <a:pt x="186" y="170"/>
                      <a:pt x="187" y="170"/>
                      <a:pt x="188" y="170"/>
                    </a:cubicBezTo>
                    <a:cubicBezTo>
                      <a:pt x="189" y="170"/>
                      <a:pt x="190" y="169"/>
                      <a:pt x="191" y="168"/>
                    </a:cubicBezTo>
                    <a:cubicBezTo>
                      <a:pt x="192" y="167"/>
                      <a:pt x="192" y="166"/>
                      <a:pt x="192" y="165"/>
                    </a:cubicBezTo>
                    <a:cubicBezTo>
                      <a:pt x="192" y="164"/>
                      <a:pt x="192" y="163"/>
                      <a:pt x="191" y="162"/>
                    </a:cubicBezTo>
                    <a:cubicBezTo>
                      <a:pt x="190" y="161"/>
                      <a:pt x="185" y="157"/>
                      <a:pt x="180" y="153"/>
                    </a:cubicBezTo>
                    <a:cubicBezTo>
                      <a:pt x="181" y="151"/>
                      <a:pt x="182" y="149"/>
                      <a:pt x="183" y="147"/>
                    </a:cubicBezTo>
                    <a:cubicBezTo>
                      <a:pt x="189" y="149"/>
                      <a:pt x="195" y="151"/>
                      <a:pt x="197" y="152"/>
                    </a:cubicBezTo>
                    <a:cubicBezTo>
                      <a:pt x="198" y="152"/>
                      <a:pt x="199" y="152"/>
                      <a:pt x="200" y="151"/>
                    </a:cubicBezTo>
                    <a:cubicBezTo>
                      <a:pt x="201" y="151"/>
                      <a:pt x="202" y="150"/>
                      <a:pt x="202" y="149"/>
                    </a:cubicBezTo>
                    <a:cubicBezTo>
                      <a:pt x="203" y="148"/>
                      <a:pt x="203" y="147"/>
                      <a:pt x="202" y="146"/>
                    </a:cubicBezTo>
                    <a:cubicBezTo>
                      <a:pt x="202" y="145"/>
                      <a:pt x="201" y="144"/>
                      <a:pt x="200" y="143"/>
                    </a:cubicBezTo>
                    <a:cubicBezTo>
                      <a:pt x="199" y="142"/>
                      <a:pt x="193" y="139"/>
                      <a:pt x="188" y="136"/>
                    </a:cubicBezTo>
                    <a:cubicBezTo>
                      <a:pt x="189" y="134"/>
                      <a:pt x="189" y="132"/>
                      <a:pt x="190" y="130"/>
                    </a:cubicBezTo>
                    <a:cubicBezTo>
                      <a:pt x="196" y="131"/>
                      <a:pt x="203" y="132"/>
                      <a:pt x="204" y="132"/>
                    </a:cubicBezTo>
                    <a:cubicBezTo>
                      <a:pt x="205" y="132"/>
                      <a:pt x="206" y="132"/>
                      <a:pt x="207" y="131"/>
                    </a:cubicBezTo>
                    <a:cubicBezTo>
                      <a:pt x="208" y="130"/>
                      <a:pt x="209" y="129"/>
                      <a:pt x="209" y="128"/>
                    </a:cubicBezTo>
                    <a:cubicBezTo>
                      <a:pt x="209" y="127"/>
                      <a:pt x="209" y="126"/>
                      <a:pt x="209" y="125"/>
                    </a:cubicBezTo>
                    <a:cubicBezTo>
                      <a:pt x="208" y="124"/>
                      <a:pt x="207" y="123"/>
                      <a:pt x="206" y="122"/>
                    </a:cubicBezTo>
                    <a:cubicBezTo>
                      <a:pt x="205" y="122"/>
                      <a:pt x="198" y="120"/>
                      <a:pt x="192" y="118"/>
                    </a:cubicBezTo>
                    <a:cubicBezTo>
                      <a:pt x="193" y="116"/>
                      <a:pt x="193" y="114"/>
                      <a:pt x="193" y="112"/>
                    </a:cubicBezTo>
                    <a:cubicBezTo>
                      <a:pt x="199" y="112"/>
                      <a:pt x="206" y="111"/>
                      <a:pt x="207" y="111"/>
                    </a:cubicBezTo>
                    <a:close/>
                    <a:moveTo>
                      <a:pt x="106" y="176"/>
                    </a:moveTo>
                    <a:cubicBezTo>
                      <a:pt x="67" y="176"/>
                      <a:pt x="36" y="145"/>
                      <a:pt x="36" y="106"/>
                    </a:cubicBezTo>
                    <a:cubicBezTo>
                      <a:pt x="36" y="67"/>
                      <a:pt x="67" y="36"/>
                      <a:pt x="106" y="36"/>
                    </a:cubicBezTo>
                    <a:cubicBezTo>
                      <a:pt x="144" y="36"/>
                      <a:pt x="176" y="67"/>
                      <a:pt x="176" y="106"/>
                    </a:cubicBezTo>
                    <a:cubicBezTo>
                      <a:pt x="176" y="145"/>
                      <a:pt x="144" y="176"/>
                      <a:pt x="106" y="176"/>
                    </a:cubicBezTo>
                    <a:close/>
                  </a:path>
                </a:pathLst>
              </a:custGeom>
              <a:solidFill>
                <a:srgbClr val="EB66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" name="Freeform 16"/>
              <p:cNvSpPr/>
              <p:nvPr/>
            </p:nvSpPr>
            <p:spPr bwMode="auto">
              <a:xfrm>
                <a:off x="9271490" y="2671152"/>
                <a:ext cx="39091" cy="110290"/>
              </a:xfrm>
              <a:custGeom>
                <a:avLst/>
                <a:gdLst>
                  <a:gd name="T0" fmla="*/ 9 w 17"/>
                  <a:gd name="T1" fmla="*/ 45 h 47"/>
                  <a:gd name="T2" fmla="*/ 17 w 17"/>
                  <a:gd name="T3" fmla="*/ 46 h 47"/>
                  <a:gd name="T4" fmla="*/ 17 w 17"/>
                  <a:gd name="T5" fmla="*/ 0 h 47"/>
                  <a:gd name="T6" fmla="*/ 0 w 17"/>
                  <a:gd name="T7" fmla="*/ 0 h 47"/>
                  <a:gd name="T8" fmla="*/ 0 w 17"/>
                  <a:gd name="T9" fmla="*/ 47 h 47"/>
                  <a:gd name="T10" fmla="*/ 9 w 17"/>
                  <a:gd name="T11" fmla="*/ 4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7">
                    <a:moveTo>
                      <a:pt x="9" y="45"/>
                    </a:moveTo>
                    <a:cubicBezTo>
                      <a:pt x="12" y="45"/>
                      <a:pt x="14" y="46"/>
                      <a:pt x="17" y="46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3" y="46"/>
                      <a:pt x="6" y="45"/>
                      <a:pt x="9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" name="Freeform 17"/>
              <p:cNvSpPr/>
              <p:nvPr/>
            </p:nvSpPr>
            <p:spPr bwMode="auto">
              <a:xfrm>
                <a:off x="9134674" y="2856831"/>
                <a:ext cx="114479" cy="86557"/>
              </a:xfrm>
              <a:custGeom>
                <a:avLst/>
                <a:gdLst>
                  <a:gd name="T0" fmla="*/ 40 w 49"/>
                  <a:gd name="T1" fmla="*/ 0 h 37"/>
                  <a:gd name="T2" fmla="*/ 0 w 49"/>
                  <a:gd name="T3" fmla="*/ 23 h 37"/>
                  <a:gd name="T4" fmla="*/ 8 w 49"/>
                  <a:gd name="T5" fmla="*/ 37 h 37"/>
                  <a:gd name="T6" fmla="*/ 49 w 49"/>
                  <a:gd name="T7" fmla="*/ 14 h 37"/>
                  <a:gd name="T8" fmla="*/ 40 w 49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5" y="10"/>
                      <a:pt x="42" y="5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" name="Freeform 18"/>
              <p:cNvSpPr/>
              <p:nvPr/>
            </p:nvSpPr>
            <p:spPr bwMode="auto">
              <a:xfrm>
                <a:off x="9331522" y="2856831"/>
                <a:ext cx="118666" cy="89350"/>
              </a:xfrm>
              <a:custGeom>
                <a:avLst/>
                <a:gdLst>
                  <a:gd name="T0" fmla="*/ 9 w 50"/>
                  <a:gd name="T1" fmla="*/ 0 h 38"/>
                  <a:gd name="T2" fmla="*/ 0 w 50"/>
                  <a:gd name="T3" fmla="*/ 14 h 38"/>
                  <a:gd name="T4" fmla="*/ 42 w 50"/>
                  <a:gd name="T5" fmla="*/ 38 h 38"/>
                  <a:gd name="T6" fmla="*/ 50 w 50"/>
                  <a:gd name="T7" fmla="*/ 23 h 38"/>
                  <a:gd name="T8" fmla="*/ 9 w 50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38">
                    <a:moveTo>
                      <a:pt x="9" y="0"/>
                    </a:moveTo>
                    <a:cubicBezTo>
                      <a:pt x="8" y="5"/>
                      <a:pt x="5" y="10"/>
                      <a:pt x="0" y="14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50" y="23"/>
                      <a:pt x="50" y="23"/>
                      <a:pt x="50" y="23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6" name="Freeform 19"/>
            <p:cNvSpPr>
              <a:spLocks noEditPoints="1"/>
            </p:cNvSpPr>
            <p:nvPr/>
          </p:nvSpPr>
          <p:spPr bwMode="auto">
            <a:xfrm>
              <a:off x="8591342" y="2178185"/>
              <a:ext cx="752454" cy="754205"/>
            </a:xfrm>
            <a:custGeom>
              <a:avLst/>
              <a:gdLst>
                <a:gd name="T0" fmla="*/ 253 w 255"/>
                <a:gd name="T1" fmla="*/ 124 h 255"/>
                <a:gd name="T2" fmla="*/ 248 w 255"/>
                <a:gd name="T3" fmla="*/ 108 h 255"/>
                <a:gd name="T4" fmla="*/ 246 w 255"/>
                <a:gd name="T5" fmla="*/ 96 h 255"/>
                <a:gd name="T6" fmla="*/ 244 w 255"/>
                <a:gd name="T7" fmla="*/ 80 h 255"/>
                <a:gd name="T8" fmla="*/ 221 w 255"/>
                <a:gd name="T9" fmla="*/ 78 h 255"/>
                <a:gd name="T10" fmla="*/ 230 w 255"/>
                <a:gd name="T11" fmla="*/ 52 h 255"/>
                <a:gd name="T12" fmla="*/ 203 w 255"/>
                <a:gd name="T13" fmla="*/ 54 h 255"/>
                <a:gd name="T14" fmla="*/ 209 w 255"/>
                <a:gd name="T15" fmla="*/ 31 h 255"/>
                <a:gd name="T16" fmla="*/ 193 w 255"/>
                <a:gd name="T17" fmla="*/ 24 h 255"/>
                <a:gd name="T18" fmla="*/ 183 w 255"/>
                <a:gd name="T19" fmla="*/ 18 h 255"/>
                <a:gd name="T20" fmla="*/ 170 w 255"/>
                <a:gd name="T21" fmla="*/ 9 h 255"/>
                <a:gd name="T22" fmla="*/ 153 w 255"/>
                <a:gd name="T23" fmla="*/ 25 h 255"/>
                <a:gd name="T24" fmla="*/ 141 w 255"/>
                <a:gd name="T25" fmla="*/ 0 h 255"/>
                <a:gd name="T26" fmla="*/ 127 w 255"/>
                <a:gd name="T27" fmla="*/ 22 h 255"/>
                <a:gd name="T28" fmla="*/ 114 w 255"/>
                <a:gd name="T29" fmla="*/ 0 h 255"/>
                <a:gd name="T30" fmla="*/ 102 w 255"/>
                <a:gd name="T31" fmla="*/ 25 h 255"/>
                <a:gd name="T32" fmla="*/ 85 w 255"/>
                <a:gd name="T33" fmla="*/ 9 h 255"/>
                <a:gd name="T34" fmla="*/ 71 w 255"/>
                <a:gd name="T35" fmla="*/ 18 h 255"/>
                <a:gd name="T36" fmla="*/ 61 w 255"/>
                <a:gd name="T37" fmla="*/ 24 h 255"/>
                <a:gd name="T38" fmla="*/ 46 w 255"/>
                <a:gd name="T39" fmla="*/ 31 h 255"/>
                <a:gd name="T40" fmla="*/ 51 w 255"/>
                <a:gd name="T41" fmla="*/ 54 h 255"/>
                <a:gd name="T42" fmla="*/ 24 w 255"/>
                <a:gd name="T43" fmla="*/ 52 h 255"/>
                <a:gd name="T44" fmla="*/ 34 w 255"/>
                <a:gd name="T45" fmla="*/ 78 h 255"/>
                <a:gd name="T46" fmla="*/ 11 w 255"/>
                <a:gd name="T47" fmla="*/ 80 h 255"/>
                <a:gd name="T48" fmla="*/ 9 w 255"/>
                <a:gd name="T49" fmla="*/ 96 h 255"/>
                <a:gd name="T50" fmla="*/ 6 w 255"/>
                <a:gd name="T51" fmla="*/ 108 h 255"/>
                <a:gd name="T52" fmla="*/ 1 w 255"/>
                <a:gd name="T53" fmla="*/ 124 h 255"/>
                <a:gd name="T54" fmla="*/ 22 w 255"/>
                <a:gd name="T55" fmla="*/ 135 h 255"/>
                <a:gd name="T56" fmla="*/ 3 w 255"/>
                <a:gd name="T57" fmla="*/ 154 h 255"/>
                <a:gd name="T58" fmla="*/ 28 w 255"/>
                <a:gd name="T59" fmla="*/ 164 h 255"/>
                <a:gd name="T60" fmla="*/ 14 w 255"/>
                <a:gd name="T61" fmla="*/ 182 h 255"/>
                <a:gd name="T62" fmla="*/ 25 w 255"/>
                <a:gd name="T63" fmla="*/ 195 h 255"/>
                <a:gd name="T64" fmla="*/ 32 w 255"/>
                <a:gd name="T65" fmla="*/ 204 h 255"/>
                <a:gd name="T66" fmla="*/ 40 w 255"/>
                <a:gd name="T67" fmla="*/ 219 h 255"/>
                <a:gd name="T68" fmla="*/ 62 w 255"/>
                <a:gd name="T69" fmla="*/ 211 h 255"/>
                <a:gd name="T70" fmla="*/ 63 w 255"/>
                <a:gd name="T71" fmla="*/ 238 h 255"/>
                <a:gd name="T72" fmla="*/ 88 w 255"/>
                <a:gd name="T73" fmla="*/ 226 h 255"/>
                <a:gd name="T74" fmla="*/ 92 w 255"/>
                <a:gd name="T75" fmla="*/ 249 h 255"/>
                <a:gd name="T76" fmla="*/ 109 w 255"/>
                <a:gd name="T77" fmla="*/ 249 h 255"/>
                <a:gd name="T78" fmla="*/ 120 w 255"/>
                <a:gd name="T79" fmla="*/ 250 h 255"/>
                <a:gd name="T80" fmla="*/ 134 w 255"/>
                <a:gd name="T81" fmla="*/ 250 h 255"/>
                <a:gd name="T82" fmla="*/ 146 w 255"/>
                <a:gd name="T83" fmla="*/ 249 h 255"/>
                <a:gd name="T84" fmla="*/ 163 w 255"/>
                <a:gd name="T85" fmla="*/ 249 h 255"/>
                <a:gd name="T86" fmla="*/ 167 w 255"/>
                <a:gd name="T87" fmla="*/ 226 h 255"/>
                <a:gd name="T88" fmla="*/ 191 w 255"/>
                <a:gd name="T89" fmla="*/ 238 h 255"/>
                <a:gd name="T90" fmla="*/ 192 w 255"/>
                <a:gd name="T91" fmla="*/ 211 h 255"/>
                <a:gd name="T92" fmla="*/ 214 w 255"/>
                <a:gd name="T93" fmla="*/ 219 h 255"/>
                <a:gd name="T94" fmla="*/ 223 w 255"/>
                <a:gd name="T95" fmla="*/ 204 h 255"/>
                <a:gd name="T96" fmla="*/ 230 w 255"/>
                <a:gd name="T97" fmla="*/ 195 h 255"/>
                <a:gd name="T98" fmla="*/ 241 w 255"/>
                <a:gd name="T99" fmla="*/ 182 h 255"/>
                <a:gd name="T100" fmla="*/ 227 w 255"/>
                <a:gd name="T101" fmla="*/ 164 h 255"/>
                <a:gd name="T102" fmla="*/ 252 w 255"/>
                <a:gd name="T103" fmla="*/ 154 h 255"/>
                <a:gd name="T104" fmla="*/ 233 w 255"/>
                <a:gd name="T105" fmla="*/ 135 h 255"/>
                <a:gd name="T106" fmla="*/ 127 w 255"/>
                <a:gd name="T107" fmla="*/ 148 h 255"/>
                <a:gd name="T108" fmla="*/ 117 w 255"/>
                <a:gd name="T109" fmla="*/ 44 h 255"/>
                <a:gd name="T110" fmla="*/ 50 w 255"/>
                <a:gd name="T111" fmla="*/ 160 h 255"/>
                <a:gd name="T112" fmla="*/ 72 w 255"/>
                <a:gd name="T113" fmla="*/ 171 h 255"/>
                <a:gd name="T114" fmla="*/ 127 w 255"/>
                <a:gd name="T115" fmla="*/ 212 h 255"/>
                <a:gd name="T116" fmla="*/ 137 w 255"/>
                <a:gd name="T117" fmla="*/ 5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5" h="255">
                  <a:moveTo>
                    <a:pt x="250" y="133"/>
                  </a:moveTo>
                  <a:cubicBezTo>
                    <a:pt x="251" y="133"/>
                    <a:pt x="252" y="132"/>
                    <a:pt x="253" y="131"/>
                  </a:cubicBezTo>
                  <a:cubicBezTo>
                    <a:pt x="254" y="130"/>
                    <a:pt x="255" y="129"/>
                    <a:pt x="255" y="127"/>
                  </a:cubicBezTo>
                  <a:cubicBezTo>
                    <a:pt x="255" y="126"/>
                    <a:pt x="254" y="125"/>
                    <a:pt x="253" y="124"/>
                  </a:cubicBezTo>
                  <a:cubicBezTo>
                    <a:pt x="252" y="123"/>
                    <a:pt x="251" y="122"/>
                    <a:pt x="250" y="122"/>
                  </a:cubicBezTo>
                  <a:cubicBezTo>
                    <a:pt x="248" y="122"/>
                    <a:pt x="240" y="121"/>
                    <a:pt x="233" y="120"/>
                  </a:cubicBezTo>
                  <a:cubicBezTo>
                    <a:pt x="232" y="118"/>
                    <a:pt x="232" y="115"/>
                    <a:pt x="232" y="113"/>
                  </a:cubicBezTo>
                  <a:cubicBezTo>
                    <a:pt x="239" y="111"/>
                    <a:pt x="247" y="108"/>
                    <a:pt x="248" y="108"/>
                  </a:cubicBezTo>
                  <a:cubicBezTo>
                    <a:pt x="250" y="107"/>
                    <a:pt x="251" y="106"/>
                    <a:pt x="251" y="105"/>
                  </a:cubicBezTo>
                  <a:cubicBezTo>
                    <a:pt x="252" y="104"/>
                    <a:pt x="252" y="102"/>
                    <a:pt x="252" y="101"/>
                  </a:cubicBezTo>
                  <a:cubicBezTo>
                    <a:pt x="252" y="99"/>
                    <a:pt x="251" y="98"/>
                    <a:pt x="250" y="97"/>
                  </a:cubicBezTo>
                  <a:cubicBezTo>
                    <a:pt x="249" y="97"/>
                    <a:pt x="247" y="96"/>
                    <a:pt x="246" y="96"/>
                  </a:cubicBezTo>
                  <a:cubicBezTo>
                    <a:pt x="244" y="96"/>
                    <a:pt x="236" y="97"/>
                    <a:pt x="229" y="98"/>
                  </a:cubicBezTo>
                  <a:cubicBezTo>
                    <a:pt x="228" y="96"/>
                    <a:pt x="227" y="94"/>
                    <a:pt x="227" y="91"/>
                  </a:cubicBezTo>
                  <a:cubicBezTo>
                    <a:pt x="233" y="88"/>
                    <a:pt x="240" y="84"/>
                    <a:pt x="241" y="83"/>
                  </a:cubicBezTo>
                  <a:cubicBezTo>
                    <a:pt x="243" y="82"/>
                    <a:pt x="244" y="81"/>
                    <a:pt x="244" y="80"/>
                  </a:cubicBezTo>
                  <a:cubicBezTo>
                    <a:pt x="244" y="78"/>
                    <a:pt x="244" y="77"/>
                    <a:pt x="244" y="76"/>
                  </a:cubicBezTo>
                  <a:cubicBezTo>
                    <a:pt x="243" y="74"/>
                    <a:pt x="242" y="73"/>
                    <a:pt x="241" y="73"/>
                  </a:cubicBezTo>
                  <a:cubicBezTo>
                    <a:pt x="240" y="72"/>
                    <a:pt x="238" y="72"/>
                    <a:pt x="237" y="72"/>
                  </a:cubicBezTo>
                  <a:cubicBezTo>
                    <a:pt x="235" y="73"/>
                    <a:pt x="227" y="75"/>
                    <a:pt x="221" y="78"/>
                  </a:cubicBezTo>
                  <a:cubicBezTo>
                    <a:pt x="219" y="76"/>
                    <a:pt x="218" y="73"/>
                    <a:pt x="217" y="71"/>
                  </a:cubicBezTo>
                  <a:cubicBezTo>
                    <a:pt x="222" y="67"/>
                    <a:pt x="228" y="61"/>
                    <a:pt x="230" y="60"/>
                  </a:cubicBezTo>
                  <a:cubicBezTo>
                    <a:pt x="231" y="59"/>
                    <a:pt x="231" y="58"/>
                    <a:pt x="231" y="56"/>
                  </a:cubicBezTo>
                  <a:cubicBezTo>
                    <a:pt x="232" y="55"/>
                    <a:pt x="231" y="54"/>
                    <a:pt x="230" y="52"/>
                  </a:cubicBezTo>
                  <a:cubicBezTo>
                    <a:pt x="229" y="51"/>
                    <a:pt x="228" y="50"/>
                    <a:pt x="227" y="50"/>
                  </a:cubicBezTo>
                  <a:cubicBezTo>
                    <a:pt x="226" y="50"/>
                    <a:pt x="224" y="50"/>
                    <a:pt x="223" y="51"/>
                  </a:cubicBezTo>
                  <a:cubicBezTo>
                    <a:pt x="221" y="52"/>
                    <a:pt x="214" y="56"/>
                    <a:pt x="208" y="59"/>
                  </a:cubicBezTo>
                  <a:cubicBezTo>
                    <a:pt x="207" y="58"/>
                    <a:pt x="205" y="56"/>
                    <a:pt x="203" y="54"/>
                  </a:cubicBezTo>
                  <a:cubicBezTo>
                    <a:pt x="208" y="48"/>
                    <a:pt x="212" y="41"/>
                    <a:pt x="213" y="40"/>
                  </a:cubicBezTo>
                  <a:cubicBezTo>
                    <a:pt x="214" y="39"/>
                    <a:pt x="215" y="38"/>
                    <a:pt x="214" y="36"/>
                  </a:cubicBezTo>
                  <a:cubicBezTo>
                    <a:pt x="214" y="35"/>
                    <a:pt x="214" y="34"/>
                    <a:pt x="212" y="33"/>
                  </a:cubicBezTo>
                  <a:cubicBezTo>
                    <a:pt x="211" y="32"/>
                    <a:pt x="210" y="31"/>
                    <a:pt x="209" y="31"/>
                  </a:cubicBezTo>
                  <a:cubicBezTo>
                    <a:pt x="207" y="31"/>
                    <a:pt x="206" y="31"/>
                    <a:pt x="205" y="32"/>
                  </a:cubicBezTo>
                  <a:cubicBezTo>
                    <a:pt x="204" y="34"/>
                    <a:pt x="198" y="39"/>
                    <a:pt x="192" y="44"/>
                  </a:cubicBezTo>
                  <a:cubicBezTo>
                    <a:pt x="190" y="43"/>
                    <a:pt x="188" y="41"/>
                    <a:pt x="186" y="40"/>
                  </a:cubicBezTo>
                  <a:cubicBezTo>
                    <a:pt x="189" y="33"/>
                    <a:pt x="193" y="26"/>
                    <a:pt x="193" y="24"/>
                  </a:cubicBezTo>
                  <a:cubicBezTo>
                    <a:pt x="194" y="23"/>
                    <a:pt x="194" y="21"/>
                    <a:pt x="194" y="20"/>
                  </a:cubicBezTo>
                  <a:cubicBezTo>
                    <a:pt x="193" y="19"/>
                    <a:pt x="192" y="18"/>
                    <a:pt x="191" y="17"/>
                  </a:cubicBezTo>
                  <a:cubicBezTo>
                    <a:pt x="190" y="16"/>
                    <a:pt x="188" y="16"/>
                    <a:pt x="187" y="16"/>
                  </a:cubicBezTo>
                  <a:cubicBezTo>
                    <a:pt x="186" y="16"/>
                    <a:pt x="184" y="17"/>
                    <a:pt x="183" y="18"/>
                  </a:cubicBezTo>
                  <a:cubicBezTo>
                    <a:pt x="182" y="20"/>
                    <a:pt x="178" y="26"/>
                    <a:pt x="174" y="32"/>
                  </a:cubicBezTo>
                  <a:cubicBezTo>
                    <a:pt x="171" y="31"/>
                    <a:pt x="169" y="30"/>
                    <a:pt x="167" y="29"/>
                  </a:cubicBezTo>
                  <a:cubicBezTo>
                    <a:pt x="168" y="22"/>
                    <a:pt x="170" y="14"/>
                    <a:pt x="171" y="13"/>
                  </a:cubicBezTo>
                  <a:cubicBezTo>
                    <a:pt x="171" y="11"/>
                    <a:pt x="171" y="10"/>
                    <a:pt x="170" y="9"/>
                  </a:cubicBezTo>
                  <a:cubicBezTo>
                    <a:pt x="169" y="7"/>
                    <a:pt x="168" y="6"/>
                    <a:pt x="167" y="6"/>
                  </a:cubicBezTo>
                  <a:cubicBezTo>
                    <a:pt x="165" y="6"/>
                    <a:pt x="164" y="6"/>
                    <a:pt x="163" y="6"/>
                  </a:cubicBezTo>
                  <a:cubicBezTo>
                    <a:pt x="161" y="7"/>
                    <a:pt x="160" y="8"/>
                    <a:pt x="160" y="9"/>
                  </a:cubicBezTo>
                  <a:cubicBezTo>
                    <a:pt x="159" y="11"/>
                    <a:pt x="156" y="18"/>
                    <a:pt x="153" y="25"/>
                  </a:cubicBezTo>
                  <a:cubicBezTo>
                    <a:pt x="150" y="24"/>
                    <a:pt x="148" y="24"/>
                    <a:pt x="146" y="23"/>
                  </a:cubicBezTo>
                  <a:cubicBezTo>
                    <a:pt x="146" y="16"/>
                    <a:pt x="146" y="8"/>
                    <a:pt x="146" y="6"/>
                  </a:cubicBezTo>
                  <a:cubicBezTo>
                    <a:pt x="146" y="5"/>
                    <a:pt x="145" y="3"/>
                    <a:pt x="144" y="2"/>
                  </a:cubicBezTo>
                  <a:cubicBezTo>
                    <a:pt x="143" y="1"/>
                    <a:pt x="142" y="1"/>
                    <a:pt x="141" y="0"/>
                  </a:cubicBezTo>
                  <a:cubicBezTo>
                    <a:pt x="139" y="0"/>
                    <a:pt x="138" y="1"/>
                    <a:pt x="137" y="1"/>
                  </a:cubicBezTo>
                  <a:cubicBezTo>
                    <a:pt x="135" y="2"/>
                    <a:pt x="135" y="3"/>
                    <a:pt x="134" y="5"/>
                  </a:cubicBezTo>
                  <a:cubicBezTo>
                    <a:pt x="134" y="6"/>
                    <a:pt x="132" y="14"/>
                    <a:pt x="131" y="22"/>
                  </a:cubicBezTo>
                  <a:cubicBezTo>
                    <a:pt x="130" y="22"/>
                    <a:pt x="128" y="22"/>
                    <a:pt x="127" y="22"/>
                  </a:cubicBezTo>
                  <a:cubicBezTo>
                    <a:pt x="126" y="22"/>
                    <a:pt x="125" y="22"/>
                    <a:pt x="124" y="22"/>
                  </a:cubicBezTo>
                  <a:cubicBezTo>
                    <a:pt x="122" y="14"/>
                    <a:pt x="120" y="6"/>
                    <a:pt x="120" y="5"/>
                  </a:cubicBezTo>
                  <a:cubicBezTo>
                    <a:pt x="120" y="3"/>
                    <a:pt x="119" y="2"/>
                    <a:pt x="118" y="1"/>
                  </a:cubicBezTo>
                  <a:cubicBezTo>
                    <a:pt x="117" y="1"/>
                    <a:pt x="115" y="0"/>
                    <a:pt x="114" y="0"/>
                  </a:cubicBezTo>
                  <a:cubicBezTo>
                    <a:pt x="112" y="1"/>
                    <a:pt x="111" y="1"/>
                    <a:pt x="110" y="2"/>
                  </a:cubicBezTo>
                  <a:cubicBezTo>
                    <a:pt x="109" y="3"/>
                    <a:pt x="109" y="5"/>
                    <a:pt x="109" y="6"/>
                  </a:cubicBezTo>
                  <a:cubicBezTo>
                    <a:pt x="109" y="8"/>
                    <a:pt x="109" y="16"/>
                    <a:pt x="109" y="23"/>
                  </a:cubicBezTo>
                  <a:cubicBezTo>
                    <a:pt x="106" y="24"/>
                    <a:pt x="104" y="24"/>
                    <a:pt x="102" y="25"/>
                  </a:cubicBezTo>
                  <a:cubicBezTo>
                    <a:pt x="99" y="18"/>
                    <a:pt x="95" y="11"/>
                    <a:pt x="95" y="9"/>
                  </a:cubicBezTo>
                  <a:cubicBezTo>
                    <a:pt x="94" y="8"/>
                    <a:pt x="93" y="7"/>
                    <a:pt x="92" y="6"/>
                  </a:cubicBezTo>
                  <a:cubicBezTo>
                    <a:pt x="91" y="6"/>
                    <a:pt x="89" y="6"/>
                    <a:pt x="88" y="6"/>
                  </a:cubicBezTo>
                  <a:cubicBezTo>
                    <a:pt x="86" y="6"/>
                    <a:pt x="85" y="7"/>
                    <a:pt x="85" y="9"/>
                  </a:cubicBezTo>
                  <a:cubicBezTo>
                    <a:pt x="84" y="10"/>
                    <a:pt x="84" y="11"/>
                    <a:pt x="84" y="13"/>
                  </a:cubicBezTo>
                  <a:cubicBezTo>
                    <a:pt x="84" y="14"/>
                    <a:pt x="86" y="22"/>
                    <a:pt x="88" y="29"/>
                  </a:cubicBezTo>
                  <a:cubicBezTo>
                    <a:pt x="85" y="30"/>
                    <a:pt x="83" y="31"/>
                    <a:pt x="81" y="32"/>
                  </a:cubicBezTo>
                  <a:cubicBezTo>
                    <a:pt x="77" y="26"/>
                    <a:pt x="72" y="20"/>
                    <a:pt x="71" y="18"/>
                  </a:cubicBezTo>
                  <a:cubicBezTo>
                    <a:pt x="70" y="17"/>
                    <a:pt x="69" y="16"/>
                    <a:pt x="68" y="16"/>
                  </a:cubicBezTo>
                  <a:cubicBezTo>
                    <a:pt x="66" y="16"/>
                    <a:pt x="65" y="16"/>
                    <a:pt x="63" y="17"/>
                  </a:cubicBezTo>
                  <a:cubicBezTo>
                    <a:pt x="62" y="18"/>
                    <a:pt x="61" y="19"/>
                    <a:pt x="61" y="20"/>
                  </a:cubicBezTo>
                  <a:cubicBezTo>
                    <a:pt x="60" y="21"/>
                    <a:pt x="60" y="23"/>
                    <a:pt x="61" y="24"/>
                  </a:cubicBezTo>
                  <a:cubicBezTo>
                    <a:pt x="62" y="26"/>
                    <a:pt x="65" y="33"/>
                    <a:pt x="68" y="40"/>
                  </a:cubicBezTo>
                  <a:cubicBezTo>
                    <a:pt x="66" y="41"/>
                    <a:pt x="64" y="43"/>
                    <a:pt x="62" y="44"/>
                  </a:cubicBezTo>
                  <a:cubicBezTo>
                    <a:pt x="57" y="39"/>
                    <a:pt x="51" y="34"/>
                    <a:pt x="50" y="32"/>
                  </a:cubicBezTo>
                  <a:cubicBezTo>
                    <a:pt x="48" y="31"/>
                    <a:pt x="47" y="31"/>
                    <a:pt x="46" y="31"/>
                  </a:cubicBezTo>
                  <a:cubicBezTo>
                    <a:pt x="44" y="31"/>
                    <a:pt x="43" y="32"/>
                    <a:pt x="42" y="33"/>
                  </a:cubicBezTo>
                  <a:cubicBezTo>
                    <a:pt x="41" y="34"/>
                    <a:pt x="40" y="35"/>
                    <a:pt x="40" y="36"/>
                  </a:cubicBezTo>
                  <a:cubicBezTo>
                    <a:pt x="40" y="38"/>
                    <a:pt x="40" y="39"/>
                    <a:pt x="41" y="40"/>
                  </a:cubicBezTo>
                  <a:cubicBezTo>
                    <a:pt x="42" y="41"/>
                    <a:pt x="47" y="48"/>
                    <a:pt x="51" y="54"/>
                  </a:cubicBezTo>
                  <a:cubicBezTo>
                    <a:pt x="49" y="56"/>
                    <a:pt x="48" y="58"/>
                    <a:pt x="46" y="59"/>
                  </a:cubicBezTo>
                  <a:cubicBezTo>
                    <a:pt x="40" y="56"/>
                    <a:pt x="33" y="52"/>
                    <a:pt x="32" y="51"/>
                  </a:cubicBezTo>
                  <a:cubicBezTo>
                    <a:pt x="30" y="50"/>
                    <a:pt x="29" y="50"/>
                    <a:pt x="27" y="50"/>
                  </a:cubicBezTo>
                  <a:cubicBezTo>
                    <a:pt x="26" y="50"/>
                    <a:pt x="25" y="51"/>
                    <a:pt x="24" y="52"/>
                  </a:cubicBezTo>
                  <a:cubicBezTo>
                    <a:pt x="23" y="54"/>
                    <a:pt x="23" y="55"/>
                    <a:pt x="23" y="56"/>
                  </a:cubicBezTo>
                  <a:cubicBezTo>
                    <a:pt x="23" y="58"/>
                    <a:pt x="24" y="59"/>
                    <a:pt x="25" y="60"/>
                  </a:cubicBezTo>
                  <a:cubicBezTo>
                    <a:pt x="26" y="61"/>
                    <a:pt x="32" y="67"/>
                    <a:pt x="38" y="71"/>
                  </a:cubicBezTo>
                  <a:cubicBezTo>
                    <a:pt x="36" y="73"/>
                    <a:pt x="35" y="76"/>
                    <a:pt x="34" y="78"/>
                  </a:cubicBezTo>
                  <a:cubicBezTo>
                    <a:pt x="27" y="75"/>
                    <a:pt x="19" y="73"/>
                    <a:pt x="18" y="72"/>
                  </a:cubicBezTo>
                  <a:cubicBezTo>
                    <a:pt x="16" y="72"/>
                    <a:pt x="15" y="72"/>
                    <a:pt x="14" y="73"/>
                  </a:cubicBezTo>
                  <a:cubicBezTo>
                    <a:pt x="12" y="73"/>
                    <a:pt x="11" y="74"/>
                    <a:pt x="11" y="76"/>
                  </a:cubicBezTo>
                  <a:cubicBezTo>
                    <a:pt x="10" y="77"/>
                    <a:pt x="10" y="78"/>
                    <a:pt x="11" y="80"/>
                  </a:cubicBezTo>
                  <a:cubicBezTo>
                    <a:pt x="11" y="81"/>
                    <a:pt x="12" y="82"/>
                    <a:pt x="13" y="83"/>
                  </a:cubicBezTo>
                  <a:cubicBezTo>
                    <a:pt x="14" y="84"/>
                    <a:pt x="22" y="88"/>
                    <a:pt x="28" y="91"/>
                  </a:cubicBezTo>
                  <a:cubicBezTo>
                    <a:pt x="27" y="94"/>
                    <a:pt x="26" y="96"/>
                    <a:pt x="26" y="98"/>
                  </a:cubicBezTo>
                  <a:cubicBezTo>
                    <a:pt x="18" y="97"/>
                    <a:pt x="10" y="96"/>
                    <a:pt x="9" y="96"/>
                  </a:cubicBezTo>
                  <a:cubicBezTo>
                    <a:pt x="7" y="96"/>
                    <a:pt x="6" y="97"/>
                    <a:pt x="5" y="97"/>
                  </a:cubicBezTo>
                  <a:cubicBezTo>
                    <a:pt x="4" y="98"/>
                    <a:pt x="3" y="99"/>
                    <a:pt x="3" y="101"/>
                  </a:cubicBezTo>
                  <a:cubicBezTo>
                    <a:pt x="2" y="102"/>
                    <a:pt x="2" y="104"/>
                    <a:pt x="3" y="105"/>
                  </a:cubicBezTo>
                  <a:cubicBezTo>
                    <a:pt x="4" y="106"/>
                    <a:pt x="5" y="107"/>
                    <a:pt x="6" y="108"/>
                  </a:cubicBezTo>
                  <a:cubicBezTo>
                    <a:pt x="8" y="108"/>
                    <a:pt x="16" y="111"/>
                    <a:pt x="23" y="113"/>
                  </a:cubicBezTo>
                  <a:cubicBezTo>
                    <a:pt x="22" y="115"/>
                    <a:pt x="22" y="118"/>
                    <a:pt x="22" y="120"/>
                  </a:cubicBezTo>
                  <a:cubicBezTo>
                    <a:pt x="15" y="121"/>
                    <a:pt x="6" y="122"/>
                    <a:pt x="5" y="122"/>
                  </a:cubicBezTo>
                  <a:cubicBezTo>
                    <a:pt x="3" y="122"/>
                    <a:pt x="2" y="123"/>
                    <a:pt x="1" y="124"/>
                  </a:cubicBezTo>
                  <a:cubicBezTo>
                    <a:pt x="0" y="125"/>
                    <a:pt x="0" y="126"/>
                    <a:pt x="0" y="127"/>
                  </a:cubicBezTo>
                  <a:cubicBezTo>
                    <a:pt x="0" y="129"/>
                    <a:pt x="0" y="130"/>
                    <a:pt x="1" y="131"/>
                  </a:cubicBezTo>
                  <a:cubicBezTo>
                    <a:pt x="2" y="132"/>
                    <a:pt x="3" y="133"/>
                    <a:pt x="5" y="133"/>
                  </a:cubicBezTo>
                  <a:cubicBezTo>
                    <a:pt x="6" y="133"/>
                    <a:pt x="15" y="134"/>
                    <a:pt x="22" y="135"/>
                  </a:cubicBezTo>
                  <a:cubicBezTo>
                    <a:pt x="22" y="137"/>
                    <a:pt x="22" y="140"/>
                    <a:pt x="23" y="142"/>
                  </a:cubicBezTo>
                  <a:cubicBezTo>
                    <a:pt x="16" y="144"/>
                    <a:pt x="8" y="147"/>
                    <a:pt x="6" y="147"/>
                  </a:cubicBezTo>
                  <a:cubicBezTo>
                    <a:pt x="5" y="148"/>
                    <a:pt x="4" y="149"/>
                    <a:pt x="3" y="150"/>
                  </a:cubicBezTo>
                  <a:cubicBezTo>
                    <a:pt x="2" y="151"/>
                    <a:pt x="2" y="153"/>
                    <a:pt x="3" y="154"/>
                  </a:cubicBezTo>
                  <a:cubicBezTo>
                    <a:pt x="3" y="155"/>
                    <a:pt x="4" y="157"/>
                    <a:pt x="5" y="157"/>
                  </a:cubicBezTo>
                  <a:cubicBezTo>
                    <a:pt x="6" y="158"/>
                    <a:pt x="7" y="159"/>
                    <a:pt x="9" y="159"/>
                  </a:cubicBezTo>
                  <a:cubicBezTo>
                    <a:pt x="10" y="158"/>
                    <a:pt x="18" y="157"/>
                    <a:pt x="26" y="157"/>
                  </a:cubicBezTo>
                  <a:cubicBezTo>
                    <a:pt x="26" y="159"/>
                    <a:pt x="27" y="161"/>
                    <a:pt x="28" y="164"/>
                  </a:cubicBezTo>
                  <a:cubicBezTo>
                    <a:pt x="22" y="167"/>
                    <a:pt x="14" y="171"/>
                    <a:pt x="13" y="172"/>
                  </a:cubicBezTo>
                  <a:cubicBezTo>
                    <a:pt x="12" y="173"/>
                    <a:pt x="11" y="174"/>
                    <a:pt x="11" y="175"/>
                  </a:cubicBezTo>
                  <a:cubicBezTo>
                    <a:pt x="10" y="177"/>
                    <a:pt x="10" y="178"/>
                    <a:pt x="11" y="179"/>
                  </a:cubicBezTo>
                  <a:cubicBezTo>
                    <a:pt x="11" y="181"/>
                    <a:pt x="12" y="182"/>
                    <a:pt x="14" y="182"/>
                  </a:cubicBezTo>
                  <a:cubicBezTo>
                    <a:pt x="15" y="183"/>
                    <a:pt x="16" y="183"/>
                    <a:pt x="18" y="183"/>
                  </a:cubicBezTo>
                  <a:cubicBezTo>
                    <a:pt x="19" y="182"/>
                    <a:pt x="27" y="179"/>
                    <a:pt x="34" y="177"/>
                  </a:cubicBezTo>
                  <a:cubicBezTo>
                    <a:pt x="35" y="179"/>
                    <a:pt x="36" y="181"/>
                    <a:pt x="38" y="184"/>
                  </a:cubicBezTo>
                  <a:cubicBezTo>
                    <a:pt x="32" y="188"/>
                    <a:pt x="26" y="194"/>
                    <a:pt x="25" y="195"/>
                  </a:cubicBezTo>
                  <a:cubicBezTo>
                    <a:pt x="24" y="196"/>
                    <a:pt x="23" y="197"/>
                    <a:pt x="23" y="199"/>
                  </a:cubicBezTo>
                  <a:cubicBezTo>
                    <a:pt x="23" y="200"/>
                    <a:pt x="23" y="201"/>
                    <a:pt x="24" y="202"/>
                  </a:cubicBezTo>
                  <a:cubicBezTo>
                    <a:pt x="25" y="204"/>
                    <a:pt x="26" y="204"/>
                    <a:pt x="27" y="205"/>
                  </a:cubicBezTo>
                  <a:cubicBezTo>
                    <a:pt x="29" y="205"/>
                    <a:pt x="30" y="205"/>
                    <a:pt x="32" y="204"/>
                  </a:cubicBezTo>
                  <a:cubicBezTo>
                    <a:pt x="33" y="203"/>
                    <a:pt x="40" y="199"/>
                    <a:pt x="46" y="195"/>
                  </a:cubicBezTo>
                  <a:cubicBezTo>
                    <a:pt x="48" y="197"/>
                    <a:pt x="49" y="199"/>
                    <a:pt x="51" y="201"/>
                  </a:cubicBezTo>
                  <a:cubicBezTo>
                    <a:pt x="47" y="207"/>
                    <a:pt x="42" y="213"/>
                    <a:pt x="41" y="215"/>
                  </a:cubicBezTo>
                  <a:cubicBezTo>
                    <a:pt x="40" y="216"/>
                    <a:pt x="40" y="217"/>
                    <a:pt x="40" y="219"/>
                  </a:cubicBezTo>
                  <a:cubicBezTo>
                    <a:pt x="40" y="220"/>
                    <a:pt x="41" y="221"/>
                    <a:pt x="42" y="222"/>
                  </a:cubicBezTo>
                  <a:cubicBezTo>
                    <a:pt x="43" y="223"/>
                    <a:pt x="44" y="224"/>
                    <a:pt x="46" y="224"/>
                  </a:cubicBezTo>
                  <a:cubicBezTo>
                    <a:pt x="47" y="224"/>
                    <a:pt x="48" y="223"/>
                    <a:pt x="50" y="222"/>
                  </a:cubicBezTo>
                  <a:cubicBezTo>
                    <a:pt x="51" y="221"/>
                    <a:pt x="57" y="216"/>
                    <a:pt x="62" y="211"/>
                  </a:cubicBezTo>
                  <a:cubicBezTo>
                    <a:pt x="64" y="212"/>
                    <a:pt x="66" y="214"/>
                    <a:pt x="68" y="215"/>
                  </a:cubicBezTo>
                  <a:cubicBezTo>
                    <a:pt x="65" y="222"/>
                    <a:pt x="62" y="229"/>
                    <a:pt x="61" y="231"/>
                  </a:cubicBezTo>
                  <a:cubicBezTo>
                    <a:pt x="60" y="232"/>
                    <a:pt x="60" y="234"/>
                    <a:pt x="61" y="235"/>
                  </a:cubicBezTo>
                  <a:cubicBezTo>
                    <a:pt x="61" y="236"/>
                    <a:pt x="62" y="237"/>
                    <a:pt x="63" y="238"/>
                  </a:cubicBezTo>
                  <a:cubicBezTo>
                    <a:pt x="65" y="239"/>
                    <a:pt x="66" y="239"/>
                    <a:pt x="68" y="239"/>
                  </a:cubicBezTo>
                  <a:cubicBezTo>
                    <a:pt x="69" y="238"/>
                    <a:pt x="70" y="238"/>
                    <a:pt x="71" y="237"/>
                  </a:cubicBezTo>
                  <a:cubicBezTo>
                    <a:pt x="72" y="235"/>
                    <a:pt x="77" y="229"/>
                    <a:pt x="81" y="223"/>
                  </a:cubicBezTo>
                  <a:cubicBezTo>
                    <a:pt x="83" y="224"/>
                    <a:pt x="85" y="225"/>
                    <a:pt x="88" y="226"/>
                  </a:cubicBezTo>
                  <a:cubicBezTo>
                    <a:pt x="86" y="233"/>
                    <a:pt x="84" y="241"/>
                    <a:pt x="84" y="242"/>
                  </a:cubicBezTo>
                  <a:cubicBezTo>
                    <a:pt x="84" y="244"/>
                    <a:pt x="84" y="245"/>
                    <a:pt x="85" y="246"/>
                  </a:cubicBezTo>
                  <a:cubicBezTo>
                    <a:pt x="85" y="247"/>
                    <a:pt x="86" y="248"/>
                    <a:pt x="88" y="249"/>
                  </a:cubicBezTo>
                  <a:cubicBezTo>
                    <a:pt x="89" y="249"/>
                    <a:pt x="91" y="249"/>
                    <a:pt x="92" y="249"/>
                  </a:cubicBezTo>
                  <a:cubicBezTo>
                    <a:pt x="93" y="248"/>
                    <a:pt x="94" y="247"/>
                    <a:pt x="95" y="246"/>
                  </a:cubicBezTo>
                  <a:cubicBezTo>
                    <a:pt x="95" y="244"/>
                    <a:pt x="99" y="237"/>
                    <a:pt x="102" y="230"/>
                  </a:cubicBezTo>
                  <a:cubicBezTo>
                    <a:pt x="104" y="231"/>
                    <a:pt x="106" y="231"/>
                    <a:pt x="109" y="232"/>
                  </a:cubicBezTo>
                  <a:cubicBezTo>
                    <a:pt x="109" y="239"/>
                    <a:pt x="109" y="247"/>
                    <a:pt x="109" y="249"/>
                  </a:cubicBezTo>
                  <a:cubicBezTo>
                    <a:pt x="109" y="250"/>
                    <a:pt x="109" y="252"/>
                    <a:pt x="110" y="253"/>
                  </a:cubicBezTo>
                  <a:cubicBezTo>
                    <a:pt x="111" y="254"/>
                    <a:pt x="112" y="254"/>
                    <a:pt x="114" y="254"/>
                  </a:cubicBezTo>
                  <a:cubicBezTo>
                    <a:pt x="115" y="255"/>
                    <a:pt x="117" y="254"/>
                    <a:pt x="118" y="253"/>
                  </a:cubicBezTo>
                  <a:cubicBezTo>
                    <a:pt x="119" y="253"/>
                    <a:pt x="120" y="251"/>
                    <a:pt x="120" y="250"/>
                  </a:cubicBezTo>
                  <a:cubicBezTo>
                    <a:pt x="120" y="248"/>
                    <a:pt x="122" y="240"/>
                    <a:pt x="124" y="233"/>
                  </a:cubicBezTo>
                  <a:cubicBezTo>
                    <a:pt x="125" y="233"/>
                    <a:pt x="126" y="233"/>
                    <a:pt x="127" y="233"/>
                  </a:cubicBezTo>
                  <a:cubicBezTo>
                    <a:pt x="128" y="233"/>
                    <a:pt x="130" y="233"/>
                    <a:pt x="131" y="233"/>
                  </a:cubicBezTo>
                  <a:cubicBezTo>
                    <a:pt x="132" y="240"/>
                    <a:pt x="134" y="248"/>
                    <a:pt x="134" y="250"/>
                  </a:cubicBezTo>
                  <a:cubicBezTo>
                    <a:pt x="135" y="251"/>
                    <a:pt x="135" y="253"/>
                    <a:pt x="137" y="253"/>
                  </a:cubicBezTo>
                  <a:cubicBezTo>
                    <a:pt x="138" y="254"/>
                    <a:pt x="139" y="255"/>
                    <a:pt x="141" y="254"/>
                  </a:cubicBezTo>
                  <a:cubicBezTo>
                    <a:pt x="142" y="254"/>
                    <a:pt x="143" y="254"/>
                    <a:pt x="144" y="253"/>
                  </a:cubicBezTo>
                  <a:cubicBezTo>
                    <a:pt x="145" y="252"/>
                    <a:pt x="146" y="250"/>
                    <a:pt x="146" y="249"/>
                  </a:cubicBezTo>
                  <a:cubicBezTo>
                    <a:pt x="146" y="247"/>
                    <a:pt x="146" y="239"/>
                    <a:pt x="146" y="232"/>
                  </a:cubicBezTo>
                  <a:cubicBezTo>
                    <a:pt x="148" y="231"/>
                    <a:pt x="150" y="231"/>
                    <a:pt x="153" y="230"/>
                  </a:cubicBezTo>
                  <a:cubicBezTo>
                    <a:pt x="156" y="237"/>
                    <a:pt x="159" y="244"/>
                    <a:pt x="160" y="246"/>
                  </a:cubicBezTo>
                  <a:cubicBezTo>
                    <a:pt x="160" y="247"/>
                    <a:pt x="161" y="248"/>
                    <a:pt x="163" y="249"/>
                  </a:cubicBezTo>
                  <a:cubicBezTo>
                    <a:pt x="164" y="249"/>
                    <a:pt x="165" y="249"/>
                    <a:pt x="167" y="249"/>
                  </a:cubicBezTo>
                  <a:cubicBezTo>
                    <a:pt x="168" y="248"/>
                    <a:pt x="169" y="247"/>
                    <a:pt x="170" y="246"/>
                  </a:cubicBezTo>
                  <a:cubicBezTo>
                    <a:pt x="171" y="245"/>
                    <a:pt x="171" y="244"/>
                    <a:pt x="171" y="242"/>
                  </a:cubicBezTo>
                  <a:cubicBezTo>
                    <a:pt x="170" y="241"/>
                    <a:pt x="168" y="233"/>
                    <a:pt x="167" y="226"/>
                  </a:cubicBezTo>
                  <a:cubicBezTo>
                    <a:pt x="169" y="225"/>
                    <a:pt x="171" y="224"/>
                    <a:pt x="174" y="223"/>
                  </a:cubicBezTo>
                  <a:cubicBezTo>
                    <a:pt x="178" y="229"/>
                    <a:pt x="182" y="235"/>
                    <a:pt x="183" y="237"/>
                  </a:cubicBezTo>
                  <a:cubicBezTo>
                    <a:pt x="184" y="238"/>
                    <a:pt x="186" y="238"/>
                    <a:pt x="187" y="239"/>
                  </a:cubicBezTo>
                  <a:cubicBezTo>
                    <a:pt x="188" y="239"/>
                    <a:pt x="190" y="239"/>
                    <a:pt x="191" y="238"/>
                  </a:cubicBezTo>
                  <a:cubicBezTo>
                    <a:pt x="192" y="237"/>
                    <a:pt x="193" y="236"/>
                    <a:pt x="194" y="235"/>
                  </a:cubicBezTo>
                  <a:cubicBezTo>
                    <a:pt x="194" y="234"/>
                    <a:pt x="194" y="232"/>
                    <a:pt x="193" y="231"/>
                  </a:cubicBezTo>
                  <a:cubicBezTo>
                    <a:pt x="193" y="229"/>
                    <a:pt x="189" y="222"/>
                    <a:pt x="186" y="215"/>
                  </a:cubicBezTo>
                  <a:cubicBezTo>
                    <a:pt x="188" y="214"/>
                    <a:pt x="190" y="212"/>
                    <a:pt x="192" y="211"/>
                  </a:cubicBezTo>
                  <a:cubicBezTo>
                    <a:pt x="198" y="216"/>
                    <a:pt x="204" y="221"/>
                    <a:pt x="205" y="222"/>
                  </a:cubicBezTo>
                  <a:cubicBezTo>
                    <a:pt x="206" y="223"/>
                    <a:pt x="207" y="224"/>
                    <a:pt x="209" y="224"/>
                  </a:cubicBezTo>
                  <a:cubicBezTo>
                    <a:pt x="210" y="224"/>
                    <a:pt x="211" y="223"/>
                    <a:pt x="212" y="222"/>
                  </a:cubicBezTo>
                  <a:cubicBezTo>
                    <a:pt x="214" y="221"/>
                    <a:pt x="214" y="220"/>
                    <a:pt x="214" y="219"/>
                  </a:cubicBezTo>
                  <a:cubicBezTo>
                    <a:pt x="215" y="217"/>
                    <a:pt x="214" y="216"/>
                    <a:pt x="213" y="215"/>
                  </a:cubicBezTo>
                  <a:cubicBezTo>
                    <a:pt x="212" y="213"/>
                    <a:pt x="208" y="207"/>
                    <a:pt x="203" y="201"/>
                  </a:cubicBezTo>
                  <a:cubicBezTo>
                    <a:pt x="205" y="199"/>
                    <a:pt x="207" y="197"/>
                    <a:pt x="208" y="195"/>
                  </a:cubicBezTo>
                  <a:cubicBezTo>
                    <a:pt x="214" y="199"/>
                    <a:pt x="221" y="203"/>
                    <a:pt x="223" y="204"/>
                  </a:cubicBezTo>
                  <a:cubicBezTo>
                    <a:pt x="224" y="205"/>
                    <a:pt x="226" y="205"/>
                    <a:pt x="227" y="205"/>
                  </a:cubicBezTo>
                  <a:cubicBezTo>
                    <a:pt x="228" y="204"/>
                    <a:pt x="229" y="204"/>
                    <a:pt x="230" y="202"/>
                  </a:cubicBezTo>
                  <a:cubicBezTo>
                    <a:pt x="231" y="201"/>
                    <a:pt x="232" y="200"/>
                    <a:pt x="231" y="199"/>
                  </a:cubicBezTo>
                  <a:cubicBezTo>
                    <a:pt x="231" y="197"/>
                    <a:pt x="231" y="196"/>
                    <a:pt x="230" y="195"/>
                  </a:cubicBezTo>
                  <a:cubicBezTo>
                    <a:pt x="228" y="194"/>
                    <a:pt x="222" y="188"/>
                    <a:pt x="217" y="184"/>
                  </a:cubicBezTo>
                  <a:cubicBezTo>
                    <a:pt x="218" y="181"/>
                    <a:pt x="219" y="179"/>
                    <a:pt x="221" y="177"/>
                  </a:cubicBezTo>
                  <a:cubicBezTo>
                    <a:pt x="227" y="179"/>
                    <a:pt x="235" y="182"/>
                    <a:pt x="237" y="183"/>
                  </a:cubicBezTo>
                  <a:cubicBezTo>
                    <a:pt x="238" y="183"/>
                    <a:pt x="240" y="183"/>
                    <a:pt x="241" y="182"/>
                  </a:cubicBezTo>
                  <a:cubicBezTo>
                    <a:pt x="242" y="182"/>
                    <a:pt x="243" y="181"/>
                    <a:pt x="244" y="179"/>
                  </a:cubicBezTo>
                  <a:cubicBezTo>
                    <a:pt x="244" y="178"/>
                    <a:pt x="244" y="177"/>
                    <a:pt x="244" y="175"/>
                  </a:cubicBezTo>
                  <a:cubicBezTo>
                    <a:pt x="244" y="174"/>
                    <a:pt x="243" y="173"/>
                    <a:pt x="241" y="172"/>
                  </a:cubicBezTo>
                  <a:cubicBezTo>
                    <a:pt x="240" y="171"/>
                    <a:pt x="233" y="167"/>
                    <a:pt x="227" y="164"/>
                  </a:cubicBezTo>
                  <a:cubicBezTo>
                    <a:pt x="227" y="161"/>
                    <a:pt x="228" y="159"/>
                    <a:pt x="229" y="157"/>
                  </a:cubicBezTo>
                  <a:cubicBezTo>
                    <a:pt x="236" y="157"/>
                    <a:pt x="244" y="158"/>
                    <a:pt x="246" y="159"/>
                  </a:cubicBezTo>
                  <a:cubicBezTo>
                    <a:pt x="247" y="159"/>
                    <a:pt x="249" y="158"/>
                    <a:pt x="250" y="157"/>
                  </a:cubicBezTo>
                  <a:cubicBezTo>
                    <a:pt x="251" y="157"/>
                    <a:pt x="252" y="155"/>
                    <a:pt x="252" y="154"/>
                  </a:cubicBezTo>
                  <a:cubicBezTo>
                    <a:pt x="252" y="153"/>
                    <a:pt x="252" y="151"/>
                    <a:pt x="251" y="150"/>
                  </a:cubicBezTo>
                  <a:cubicBezTo>
                    <a:pt x="251" y="149"/>
                    <a:pt x="250" y="148"/>
                    <a:pt x="248" y="147"/>
                  </a:cubicBezTo>
                  <a:cubicBezTo>
                    <a:pt x="247" y="147"/>
                    <a:pt x="239" y="144"/>
                    <a:pt x="232" y="142"/>
                  </a:cubicBezTo>
                  <a:cubicBezTo>
                    <a:pt x="232" y="140"/>
                    <a:pt x="232" y="137"/>
                    <a:pt x="233" y="135"/>
                  </a:cubicBezTo>
                  <a:cubicBezTo>
                    <a:pt x="240" y="134"/>
                    <a:pt x="248" y="133"/>
                    <a:pt x="250" y="133"/>
                  </a:cubicBezTo>
                  <a:close/>
                  <a:moveTo>
                    <a:pt x="127" y="107"/>
                  </a:moveTo>
                  <a:cubicBezTo>
                    <a:pt x="139" y="107"/>
                    <a:pt x="148" y="116"/>
                    <a:pt x="148" y="127"/>
                  </a:cubicBezTo>
                  <a:cubicBezTo>
                    <a:pt x="148" y="139"/>
                    <a:pt x="139" y="148"/>
                    <a:pt x="127" y="148"/>
                  </a:cubicBezTo>
                  <a:cubicBezTo>
                    <a:pt x="116" y="148"/>
                    <a:pt x="106" y="139"/>
                    <a:pt x="106" y="127"/>
                  </a:cubicBezTo>
                  <a:cubicBezTo>
                    <a:pt x="106" y="116"/>
                    <a:pt x="116" y="107"/>
                    <a:pt x="127" y="107"/>
                  </a:cubicBezTo>
                  <a:close/>
                  <a:moveTo>
                    <a:pt x="43" y="127"/>
                  </a:moveTo>
                  <a:cubicBezTo>
                    <a:pt x="43" y="84"/>
                    <a:pt x="75" y="49"/>
                    <a:pt x="117" y="44"/>
                  </a:cubicBezTo>
                  <a:cubicBezTo>
                    <a:pt x="117" y="58"/>
                    <a:pt x="117" y="58"/>
                    <a:pt x="117" y="58"/>
                  </a:cubicBezTo>
                  <a:cubicBezTo>
                    <a:pt x="83" y="62"/>
                    <a:pt x="57" y="92"/>
                    <a:pt x="57" y="127"/>
                  </a:cubicBezTo>
                  <a:cubicBezTo>
                    <a:pt x="57" y="137"/>
                    <a:pt x="59" y="145"/>
                    <a:pt x="62" y="154"/>
                  </a:cubicBezTo>
                  <a:cubicBezTo>
                    <a:pt x="50" y="160"/>
                    <a:pt x="50" y="160"/>
                    <a:pt x="50" y="160"/>
                  </a:cubicBezTo>
                  <a:cubicBezTo>
                    <a:pt x="45" y="150"/>
                    <a:pt x="43" y="139"/>
                    <a:pt x="43" y="127"/>
                  </a:cubicBezTo>
                  <a:close/>
                  <a:moveTo>
                    <a:pt x="127" y="212"/>
                  </a:moveTo>
                  <a:cubicBezTo>
                    <a:pt x="99" y="212"/>
                    <a:pt x="75" y="198"/>
                    <a:pt x="59" y="178"/>
                  </a:cubicBezTo>
                  <a:cubicBezTo>
                    <a:pt x="72" y="171"/>
                    <a:pt x="72" y="171"/>
                    <a:pt x="72" y="171"/>
                  </a:cubicBezTo>
                  <a:cubicBezTo>
                    <a:pt x="84" y="187"/>
                    <a:pt x="105" y="198"/>
                    <a:pt x="127" y="198"/>
                  </a:cubicBezTo>
                  <a:cubicBezTo>
                    <a:pt x="150" y="198"/>
                    <a:pt x="170" y="187"/>
                    <a:pt x="183" y="171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179" y="198"/>
                    <a:pt x="155" y="212"/>
                    <a:pt x="127" y="212"/>
                  </a:cubicBezTo>
                  <a:close/>
                  <a:moveTo>
                    <a:pt x="205" y="161"/>
                  </a:moveTo>
                  <a:cubicBezTo>
                    <a:pt x="193" y="154"/>
                    <a:pt x="193" y="154"/>
                    <a:pt x="193" y="154"/>
                  </a:cubicBezTo>
                  <a:cubicBezTo>
                    <a:pt x="196" y="146"/>
                    <a:pt x="198" y="137"/>
                    <a:pt x="198" y="127"/>
                  </a:cubicBezTo>
                  <a:cubicBezTo>
                    <a:pt x="198" y="92"/>
                    <a:pt x="171" y="62"/>
                    <a:pt x="137" y="58"/>
                  </a:cubicBezTo>
                  <a:cubicBezTo>
                    <a:pt x="137" y="44"/>
                    <a:pt x="137" y="44"/>
                    <a:pt x="137" y="44"/>
                  </a:cubicBezTo>
                  <a:cubicBezTo>
                    <a:pt x="179" y="49"/>
                    <a:pt x="211" y="84"/>
                    <a:pt x="211" y="127"/>
                  </a:cubicBezTo>
                  <a:cubicBezTo>
                    <a:pt x="211" y="139"/>
                    <a:pt x="209" y="150"/>
                    <a:pt x="205" y="161"/>
                  </a:cubicBezTo>
                  <a:close/>
                </a:path>
              </a:pathLst>
            </a:custGeom>
            <a:solidFill>
              <a:srgbClr val="EB66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7" name="Group 12408"/>
            <p:cNvGrpSpPr/>
            <p:nvPr/>
          </p:nvGrpSpPr>
          <p:grpSpPr>
            <a:xfrm>
              <a:off x="6928941" y="2603410"/>
              <a:ext cx="656210" cy="652711"/>
              <a:chOff x="7150844" y="2597160"/>
              <a:chExt cx="523530" cy="520738"/>
            </a:xfrm>
            <a:solidFill>
              <a:schemeClr val="accent2"/>
            </a:solidFill>
          </p:grpSpPr>
          <p:sp>
            <p:nvSpPr>
              <p:cNvPr id="13" name="Freeform 20"/>
              <p:cNvSpPr/>
              <p:nvPr/>
            </p:nvSpPr>
            <p:spPr bwMode="auto">
              <a:xfrm>
                <a:off x="7410515" y="2833098"/>
                <a:ext cx="27921" cy="47467"/>
              </a:xfrm>
              <a:custGeom>
                <a:avLst/>
                <a:gdLst>
                  <a:gd name="T0" fmla="*/ 0 w 12"/>
                  <a:gd name="T1" fmla="*/ 0 h 20"/>
                  <a:gd name="T2" fmla="*/ 4 w 12"/>
                  <a:gd name="T3" fmla="*/ 20 h 20"/>
                  <a:gd name="T4" fmla="*/ 11 w 12"/>
                  <a:gd name="T5" fmla="*/ 9 h 20"/>
                  <a:gd name="T6" fmla="*/ 0 w 12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0">
                    <a:moveTo>
                      <a:pt x="0" y="0"/>
                    </a:moveTo>
                    <a:cubicBezTo>
                      <a:pt x="4" y="20"/>
                      <a:pt x="4" y="20"/>
                      <a:pt x="4" y="20"/>
                    </a:cubicBezTo>
                    <a:cubicBezTo>
                      <a:pt x="9" y="18"/>
                      <a:pt x="12" y="14"/>
                      <a:pt x="11" y="9"/>
                    </a:cubicBezTo>
                    <a:cubicBezTo>
                      <a:pt x="10" y="3"/>
                      <a:pt x="5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4" name="Freeform 21"/>
              <p:cNvSpPr/>
              <p:nvPr/>
            </p:nvSpPr>
            <p:spPr bwMode="auto">
              <a:xfrm>
                <a:off x="7386781" y="2835890"/>
                <a:ext cx="27921" cy="47467"/>
              </a:xfrm>
              <a:custGeom>
                <a:avLst/>
                <a:gdLst>
                  <a:gd name="T0" fmla="*/ 1 w 12"/>
                  <a:gd name="T1" fmla="*/ 11 h 20"/>
                  <a:gd name="T2" fmla="*/ 12 w 12"/>
                  <a:gd name="T3" fmla="*/ 20 h 20"/>
                  <a:gd name="T4" fmla="*/ 7 w 12"/>
                  <a:gd name="T5" fmla="*/ 0 h 20"/>
                  <a:gd name="T6" fmla="*/ 1 w 12"/>
                  <a:gd name="T7" fmla="*/ 1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0">
                    <a:moveTo>
                      <a:pt x="1" y="11"/>
                    </a:moveTo>
                    <a:cubicBezTo>
                      <a:pt x="2" y="17"/>
                      <a:pt x="7" y="20"/>
                      <a:pt x="12" y="2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2"/>
                      <a:pt x="0" y="6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" name="Freeform 22"/>
              <p:cNvSpPr>
                <a:spLocks noEditPoints="1"/>
              </p:cNvSpPr>
              <p:nvPr/>
            </p:nvSpPr>
            <p:spPr bwMode="auto">
              <a:xfrm>
                <a:off x="7150844" y="2597160"/>
                <a:ext cx="523530" cy="520738"/>
              </a:xfrm>
              <a:custGeom>
                <a:avLst/>
                <a:gdLst>
                  <a:gd name="T0" fmla="*/ 221 w 222"/>
                  <a:gd name="T1" fmla="*/ 107 h 221"/>
                  <a:gd name="T2" fmla="*/ 216 w 222"/>
                  <a:gd name="T3" fmla="*/ 93 h 221"/>
                  <a:gd name="T4" fmla="*/ 214 w 222"/>
                  <a:gd name="T5" fmla="*/ 83 h 221"/>
                  <a:gd name="T6" fmla="*/ 212 w 222"/>
                  <a:gd name="T7" fmla="*/ 69 h 221"/>
                  <a:gd name="T8" fmla="*/ 192 w 222"/>
                  <a:gd name="T9" fmla="*/ 67 h 221"/>
                  <a:gd name="T10" fmla="*/ 201 w 222"/>
                  <a:gd name="T11" fmla="*/ 45 h 221"/>
                  <a:gd name="T12" fmla="*/ 177 w 222"/>
                  <a:gd name="T13" fmla="*/ 46 h 221"/>
                  <a:gd name="T14" fmla="*/ 182 w 222"/>
                  <a:gd name="T15" fmla="*/ 27 h 221"/>
                  <a:gd name="T16" fmla="*/ 168 w 222"/>
                  <a:gd name="T17" fmla="*/ 20 h 221"/>
                  <a:gd name="T18" fmla="*/ 160 w 222"/>
                  <a:gd name="T19" fmla="*/ 15 h 221"/>
                  <a:gd name="T20" fmla="*/ 148 w 222"/>
                  <a:gd name="T21" fmla="*/ 7 h 221"/>
                  <a:gd name="T22" fmla="*/ 133 w 222"/>
                  <a:gd name="T23" fmla="*/ 21 h 221"/>
                  <a:gd name="T24" fmla="*/ 122 w 222"/>
                  <a:gd name="T25" fmla="*/ 0 h 221"/>
                  <a:gd name="T26" fmla="*/ 111 w 222"/>
                  <a:gd name="T27" fmla="*/ 18 h 221"/>
                  <a:gd name="T28" fmla="*/ 99 w 222"/>
                  <a:gd name="T29" fmla="*/ 0 h 221"/>
                  <a:gd name="T30" fmla="*/ 89 w 222"/>
                  <a:gd name="T31" fmla="*/ 21 h 221"/>
                  <a:gd name="T32" fmla="*/ 74 w 222"/>
                  <a:gd name="T33" fmla="*/ 7 h 221"/>
                  <a:gd name="T34" fmla="*/ 62 w 222"/>
                  <a:gd name="T35" fmla="*/ 15 h 221"/>
                  <a:gd name="T36" fmla="*/ 53 w 222"/>
                  <a:gd name="T37" fmla="*/ 20 h 221"/>
                  <a:gd name="T38" fmla="*/ 40 w 222"/>
                  <a:gd name="T39" fmla="*/ 27 h 221"/>
                  <a:gd name="T40" fmla="*/ 45 w 222"/>
                  <a:gd name="T41" fmla="*/ 46 h 221"/>
                  <a:gd name="T42" fmla="*/ 21 w 222"/>
                  <a:gd name="T43" fmla="*/ 45 h 221"/>
                  <a:gd name="T44" fmla="*/ 30 w 222"/>
                  <a:gd name="T45" fmla="*/ 67 h 221"/>
                  <a:gd name="T46" fmla="*/ 9 w 222"/>
                  <a:gd name="T47" fmla="*/ 69 h 221"/>
                  <a:gd name="T48" fmla="*/ 8 w 222"/>
                  <a:gd name="T49" fmla="*/ 83 h 221"/>
                  <a:gd name="T50" fmla="*/ 6 w 222"/>
                  <a:gd name="T51" fmla="*/ 93 h 221"/>
                  <a:gd name="T52" fmla="*/ 1 w 222"/>
                  <a:gd name="T53" fmla="*/ 107 h 221"/>
                  <a:gd name="T54" fmla="*/ 19 w 222"/>
                  <a:gd name="T55" fmla="*/ 117 h 221"/>
                  <a:gd name="T56" fmla="*/ 2 w 222"/>
                  <a:gd name="T57" fmla="*/ 134 h 221"/>
                  <a:gd name="T58" fmla="*/ 24 w 222"/>
                  <a:gd name="T59" fmla="*/ 142 h 221"/>
                  <a:gd name="T60" fmla="*/ 12 w 222"/>
                  <a:gd name="T61" fmla="*/ 158 h 221"/>
                  <a:gd name="T62" fmla="*/ 22 w 222"/>
                  <a:gd name="T63" fmla="*/ 169 h 221"/>
                  <a:gd name="T64" fmla="*/ 28 w 222"/>
                  <a:gd name="T65" fmla="*/ 177 h 221"/>
                  <a:gd name="T66" fmla="*/ 35 w 222"/>
                  <a:gd name="T67" fmla="*/ 190 h 221"/>
                  <a:gd name="T68" fmla="*/ 54 w 222"/>
                  <a:gd name="T69" fmla="*/ 183 h 221"/>
                  <a:gd name="T70" fmla="*/ 55 w 222"/>
                  <a:gd name="T71" fmla="*/ 207 h 221"/>
                  <a:gd name="T72" fmla="*/ 76 w 222"/>
                  <a:gd name="T73" fmla="*/ 196 h 221"/>
                  <a:gd name="T74" fmla="*/ 80 w 222"/>
                  <a:gd name="T75" fmla="*/ 216 h 221"/>
                  <a:gd name="T76" fmla="*/ 95 w 222"/>
                  <a:gd name="T77" fmla="*/ 216 h 221"/>
                  <a:gd name="T78" fmla="*/ 105 w 222"/>
                  <a:gd name="T79" fmla="*/ 217 h 221"/>
                  <a:gd name="T80" fmla="*/ 117 w 222"/>
                  <a:gd name="T81" fmla="*/ 217 h 221"/>
                  <a:gd name="T82" fmla="*/ 127 w 222"/>
                  <a:gd name="T83" fmla="*/ 216 h 221"/>
                  <a:gd name="T84" fmla="*/ 142 w 222"/>
                  <a:gd name="T85" fmla="*/ 216 h 221"/>
                  <a:gd name="T86" fmla="*/ 145 w 222"/>
                  <a:gd name="T87" fmla="*/ 196 h 221"/>
                  <a:gd name="T88" fmla="*/ 166 w 222"/>
                  <a:gd name="T89" fmla="*/ 207 h 221"/>
                  <a:gd name="T90" fmla="*/ 167 w 222"/>
                  <a:gd name="T91" fmla="*/ 183 h 221"/>
                  <a:gd name="T92" fmla="*/ 187 w 222"/>
                  <a:gd name="T93" fmla="*/ 190 h 221"/>
                  <a:gd name="T94" fmla="*/ 194 w 222"/>
                  <a:gd name="T95" fmla="*/ 177 h 221"/>
                  <a:gd name="T96" fmla="*/ 200 w 222"/>
                  <a:gd name="T97" fmla="*/ 169 h 221"/>
                  <a:gd name="T98" fmla="*/ 210 w 222"/>
                  <a:gd name="T99" fmla="*/ 158 h 221"/>
                  <a:gd name="T100" fmla="*/ 197 w 222"/>
                  <a:gd name="T101" fmla="*/ 142 h 221"/>
                  <a:gd name="T102" fmla="*/ 219 w 222"/>
                  <a:gd name="T103" fmla="*/ 134 h 221"/>
                  <a:gd name="T104" fmla="*/ 203 w 222"/>
                  <a:gd name="T105" fmla="*/ 117 h 221"/>
                  <a:gd name="T106" fmla="*/ 50 w 222"/>
                  <a:gd name="T107" fmla="*/ 95 h 221"/>
                  <a:gd name="T108" fmla="*/ 127 w 222"/>
                  <a:gd name="T109" fmla="*/ 49 h 221"/>
                  <a:gd name="T110" fmla="*/ 111 w 222"/>
                  <a:gd name="T111" fmla="*/ 188 h 221"/>
                  <a:gd name="T112" fmla="*/ 111 w 222"/>
                  <a:gd name="T113" fmla="*/ 188 h 221"/>
                  <a:gd name="T114" fmla="*/ 133 w 222"/>
                  <a:gd name="T115" fmla="*/ 110 h 221"/>
                  <a:gd name="T116" fmla="*/ 172 w 222"/>
                  <a:gd name="T117" fmla="*/ 95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2" h="221">
                    <a:moveTo>
                      <a:pt x="217" y="115"/>
                    </a:moveTo>
                    <a:cubicBezTo>
                      <a:pt x="219" y="115"/>
                      <a:pt x="220" y="115"/>
                      <a:pt x="221" y="114"/>
                    </a:cubicBezTo>
                    <a:cubicBezTo>
                      <a:pt x="221" y="113"/>
                      <a:pt x="222" y="112"/>
                      <a:pt x="222" y="110"/>
                    </a:cubicBezTo>
                    <a:cubicBezTo>
                      <a:pt x="222" y="109"/>
                      <a:pt x="221" y="108"/>
                      <a:pt x="221" y="107"/>
                    </a:cubicBezTo>
                    <a:cubicBezTo>
                      <a:pt x="220" y="106"/>
                      <a:pt x="219" y="106"/>
                      <a:pt x="217" y="105"/>
                    </a:cubicBezTo>
                    <a:cubicBezTo>
                      <a:pt x="216" y="105"/>
                      <a:pt x="209" y="105"/>
                      <a:pt x="203" y="104"/>
                    </a:cubicBezTo>
                    <a:cubicBezTo>
                      <a:pt x="202" y="102"/>
                      <a:pt x="202" y="100"/>
                      <a:pt x="202" y="98"/>
                    </a:cubicBezTo>
                    <a:cubicBezTo>
                      <a:pt x="208" y="96"/>
                      <a:pt x="215" y="94"/>
                      <a:pt x="216" y="93"/>
                    </a:cubicBezTo>
                    <a:cubicBezTo>
                      <a:pt x="217" y="93"/>
                      <a:pt x="218" y="92"/>
                      <a:pt x="219" y="91"/>
                    </a:cubicBezTo>
                    <a:cubicBezTo>
                      <a:pt x="219" y="90"/>
                      <a:pt x="220" y="89"/>
                      <a:pt x="219" y="87"/>
                    </a:cubicBezTo>
                    <a:cubicBezTo>
                      <a:pt x="219" y="86"/>
                      <a:pt x="218" y="85"/>
                      <a:pt x="217" y="84"/>
                    </a:cubicBezTo>
                    <a:cubicBezTo>
                      <a:pt x="216" y="84"/>
                      <a:pt x="215" y="83"/>
                      <a:pt x="214" y="83"/>
                    </a:cubicBezTo>
                    <a:cubicBezTo>
                      <a:pt x="213" y="83"/>
                      <a:pt x="206" y="84"/>
                      <a:pt x="199" y="85"/>
                    </a:cubicBezTo>
                    <a:cubicBezTo>
                      <a:pt x="199" y="83"/>
                      <a:pt x="198" y="81"/>
                      <a:pt x="197" y="79"/>
                    </a:cubicBezTo>
                    <a:cubicBezTo>
                      <a:pt x="203" y="76"/>
                      <a:pt x="209" y="72"/>
                      <a:pt x="210" y="72"/>
                    </a:cubicBezTo>
                    <a:cubicBezTo>
                      <a:pt x="211" y="71"/>
                      <a:pt x="212" y="70"/>
                      <a:pt x="212" y="69"/>
                    </a:cubicBezTo>
                    <a:cubicBezTo>
                      <a:pt x="213" y="68"/>
                      <a:pt x="213" y="66"/>
                      <a:pt x="212" y="65"/>
                    </a:cubicBezTo>
                    <a:cubicBezTo>
                      <a:pt x="212" y="64"/>
                      <a:pt x="211" y="63"/>
                      <a:pt x="210" y="63"/>
                    </a:cubicBezTo>
                    <a:cubicBezTo>
                      <a:pt x="209" y="62"/>
                      <a:pt x="207" y="62"/>
                      <a:pt x="206" y="62"/>
                    </a:cubicBezTo>
                    <a:cubicBezTo>
                      <a:pt x="205" y="63"/>
                      <a:pt x="198" y="65"/>
                      <a:pt x="192" y="67"/>
                    </a:cubicBezTo>
                    <a:cubicBezTo>
                      <a:pt x="191" y="65"/>
                      <a:pt x="190" y="63"/>
                      <a:pt x="189" y="62"/>
                    </a:cubicBezTo>
                    <a:cubicBezTo>
                      <a:pt x="194" y="57"/>
                      <a:pt x="199" y="53"/>
                      <a:pt x="200" y="52"/>
                    </a:cubicBezTo>
                    <a:cubicBezTo>
                      <a:pt x="201" y="51"/>
                      <a:pt x="201" y="50"/>
                      <a:pt x="202" y="49"/>
                    </a:cubicBezTo>
                    <a:cubicBezTo>
                      <a:pt x="202" y="47"/>
                      <a:pt x="201" y="46"/>
                      <a:pt x="201" y="45"/>
                    </a:cubicBezTo>
                    <a:cubicBezTo>
                      <a:pt x="200" y="44"/>
                      <a:pt x="199" y="43"/>
                      <a:pt x="198" y="43"/>
                    </a:cubicBezTo>
                    <a:cubicBezTo>
                      <a:pt x="196" y="43"/>
                      <a:pt x="195" y="43"/>
                      <a:pt x="194" y="44"/>
                    </a:cubicBezTo>
                    <a:cubicBezTo>
                      <a:pt x="193" y="44"/>
                      <a:pt x="187" y="48"/>
                      <a:pt x="181" y="51"/>
                    </a:cubicBezTo>
                    <a:cubicBezTo>
                      <a:pt x="180" y="50"/>
                      <a:pt x="178" y="48"/>
                      <a:pt x="177" y="46"/>
                    </a:cubicBezTo>
                    <a:cubicBezTo>
                      <a:pt x="181" y="41"/>
                      <a:pt x="185" y="36"/>
                      <a:pt x="186" y="34"/>
                    </a:cubicBezTo>
                    <a:cubicBezTo>
                      <a:pt x="187" y="33"/>
                      <a:pt x="187" y="32"/>
                      <a:pt x="187" y="31"/>
                    </a:cubicBezTo>
                    <a:cubicBezTo>
                      <a:pt x="187" y="30"/>
                      <a:pt x="186" y="29"/>
                      <a:pt x="185" y="28"/>
                    </a:cubicBezTo>
                    <a:cubicBezTo>
                      <a:pt x="184" y="27"/>
                      <a:pt x="183" y="27"/>
                      <a:pt x="182" y="27"/>
                    </a:cubicBezTo>
                    <a:cubicBezTo>
                      <a:pt x="181" y="27"/>
                      <a:pt x="179" y="27"/>
                      <a:pt x="178" y="28"/>
                    </a:cubicBezTo>
                    <a:cubicBezTo>
                      <a:pt x="177" y="29"/>
                      <a:pt x="172" y="34"/>
                      <a:pt x="167" y="38"/>
                    </a:cubicBezTo>
                    <a:cubicBezTo>
                      <a:pt x="166" y="37"/>
                      <a:pt x="164" y="35"/>
                      <a:pt x="162" y="34"/>
                    </a:cubicBezTo>
                    <a:cubicBezTo>
                      <a:pt x="165" y="28"/>
                      <a:pt x="168" y="22"/>
                      <a:pt x="168" y="20"/>
                    </a:cubicBezTo>
                    <a:cubicBezTo>
                      <a:pt x="169" y="19"/>
                      <a:pt x="169" y="18"/>
                      <a:pt x="169" y="17"/>
                    </a:cubicBezTo>
                    <a:cubicBezTo>
                      <a:pt x="168" y="16"/>
                      <a:pt x="167" y="15"/>
                      <a:pt x="166" y="14"/>
                    </a:cubicBezTo>
                    <a:cubicBezTo>
                      <a:pt x="165" y="14"/>
                      <a:pt x="164" y="13"/>
                      <a:pt x="163" y="14"/>
                    </a:cubicBezTo>
                    <a:cubicBezTo>
                      <a:pt x="162" y="14"/>
                      <a:pt x="161" y="14"/>
                      <a:pt x="160" y="15"/>
                    </a:cubicBezTo>
                    <a:cubicBezTo>
                      <a:pt x="159" y="17"/>
                      <a:pt x="155" y="22"/>
                      <a:pt x="151" y="28"/>
                    </a:cubicBezTo>
                    <a:cubicBezTo>
                      <a:pt x="149" y="27"/>
                      <a:pt x="147" y="26"/>
                      <a:pt x="145" y="25"/>
                    </a:cubicBezTo>
                    <a:cubicBezTo>
                      <a:pt x="147" y="19"/>
                      <a:pt x="148" y="12"/>
                      <a:pt x="149" y="10"/>
                    </a:cubicBezTo>
                    <a:cubicBezTo>
                      <a:pt x="149" y="9"/>
                      <a:pt x="149" y="8"/>
                      <a:pt x="148" y="7"/>
                    </a:cubicBezTo>
                    <a:cubicBezTo>
                      <a:pt x="147" y="6"/>
                      <a:pt x="146" y="5"/>
                      <a:pt x="145" y="5"/>
                    </a:cubicBezTo>
                    <a:cubicBezTo>
                      <a:pt x="144" y="4"/>
                      <a:pt x="143" y="4"/>
                      <a:pt x="142" y="5"/>
                    </a:cubicBezTo>
                    <a:cubicBezTo>
                      <a:pt x="140" y="5"/>
                      <a:pt x="139" y="6"/>
                      <a:pt x="139" y="7"/>
                    </a:cubicBezTo>
                    <a:cubicBezTo>
                      <a:pt x="138" y="9"/>
                      <a:pt x="136" y="15"/>
                      <a:pt x="133" y="21"/>
                    </a:cubicBezTo>
                    <a:cubicBezTo>
                      <a:pt x="131" y="20"/>
                      <a:pt x="129" y="20"/>
                      <a:pt x="127" y="20"/>
                    </a:cubicBezTo>
                    <a:cubicBezTo>
                      <a:pt x="127" y="13"/>
                      <a:pt x="127" y="6"/>
                      <a:pt x="127" y="5"/>
                    </a:cubicBezTo>
                    <a:cubicBezTo>
                      <a:pt x="127" y="4"/>
                      <a:pt x="126" y="2"/>
                      <a:pt x="126" y="2"/>
                    </a:cubicBezTo>
                    <a:cubicBezTo>
                      <a:pt x="125" y="1"/>
                      <a:pt x="124" y="0"/>
                      <a:pt x="122" y="0"/>
                    </a:cubicBezTo>
                    <a:cubicBezTo>
                      <a:pt x="121" y="0"/>
                      <a:pt x="120" y="0"/>
                      <a:pt x="119" y="1"/>
                    </a:cubicBezTo>
                    <a:cubicBezTo>
                      <a:pt x="118" y="1"/>
                      <a:pt x="117" y="3"/>
                      <a:pt x="117" y="4"/>
                    </a:cubicBezTo>
                    <a:cubicBezTo>
                      <a:pt x="117" y="5"/>
                      <a:pt x="115" y="12"/>
                      <a:pt x="114" y="18"/>
                    </a:cubicBezTo>
                    <a:cubicBezTo>
                      <a:pt x="113" y="18"/>
                      <a:pt x="112" y="18"/>
                      <a:pt x="111" y="18"/>
                    </a:cubicBezTo>
                    <a:cubicBezTo>
                      <a:pt x="110" y="18"/>
                      <a:pt x="109" y="18"/>
                      <a:pt x="108" y="18"/>
                    </a:cubicBezTo>
                    <a:cubicBezTo>
                      <a:pt x="106" y="12"/>
                      <a:pt x="105" y="5"/>
                      <a:pt x="105" y="4"/>
                    </a:cubicBezTo>
                    <a:cubicBezTo>
                      <a:pt x="104" y="3"/>
                      <a:pt x="104" y="1"/>
                      <a:pt x="103" y="1"/>
                    </a:cubicBezTo>
                    <a:cubicBezTo>
                      <a:pt x="102" y="0"/>
                      <a:pt x="101" y="0"/>
                      <a:pt x="99" y="0"/>
                    </a:cubicBezTo>
                    <a:cubicBezTo>
                      <a:pt x="98" y="0"/>
                      <a:pt x="97" y="1"/>
                      <a:pt x="96" y="2"/>
                    </a:cubicBezTo>
                    <a:cubicBezTo>
                      <a:pt x="95" y="2"/>
                      <a:pt x="95" y="4"/>
                      <a:pt x="95" y="5"/>
                    </a:cubicBezTo>
                    <a:cubicBezTo>
                      <a:pt x="95" y="6"/>
                      <a:pt x="95" y="13"/>
                      <a:pt x="95" y="20"/>
                    </a:cubicBezTo>
                    <a:cubicBezTo>
                      <a:pt x="93" y="20"/>
                      <a:pt x="91" y="20"/>
                      <a:pt x="89" y="21"/>
                    </a:cubicBezTo>
                    <a:cubicBezTo>
                      <a:pt x="86" y="15"/>
                      <a:pt x="83" y="9"/>
                      <a:pt x="83" y="7"/>
                    </a:cubicBezTo>
                    <a:cubicBezTo>
                      <a:pt x="82" y="6"/>
                      <a:pt x="81" y="5"/>
                      <a:pt x="80" y="5"/>
                    </a:cubicBezTo>
                    <a:cubicBezTo>
                      <a:pt x="79" y="4"/>
                      <a:pt x="78" y="4"/>
                      <a:pt x="77" y="5"/>
                    </a:cubicBezTo>
                    <a:cubicBezTo>
                      <a:pt x="75" y="5"/>
                      <a:pt x="74" y="6"/>
                      <a:pt x="74" y="7"/>
                    </a:cubicBezTo>
                    <a:cubicBezTo>
                      <a:pt x="73" y="8"/>
                      <a:pt x="73" y="9"/>
                      <a:pt x="73" y="10"/>
                    </a:cubicBezTo>
                    <a:cubicBezTo>
                      <a:pt x="73" y="12"/>
                      <a:pt x="75" y="19"/>
                      <a:pt x="76" y="25"/>
                    </a:cubicBezTo>
                    <a:cubicBezTo>
                      <a:pt x="74" y="26"/>
                      <a:pt x="72" y="27"/>
                      <a:pt x="70" y="28"/>
                    </a:cubicBezTo>
                    <a:cubicBezTo>
                      <a:pt x="67" y="22"/>
                      <a:pt x="63" y="17"/>
                      <a:pt x="62" y="15"/>
                    </a:cubicBezTo>
                    <a:cubicBezTo>
                      <a:pt x="61" y="14"/>
                      <a:pt x="60" y="14"/>
                      <a:pt x="59" y="14"/>
                    </a:cubicBezTo>
                    <a:cubicBezTo>
                      <a:pt x="58" y="13"/>
                      <a:pt x="56" y="14"/>
                      <a:pt x="55" y="14"/>
                    </a:cubicBezTo>
                    <a:cubicBezTo>
                      <a:pt x="54" y="15"/>
                      <a:pt x="54" y="16"/>
                      <a:pt x="53" y="17"/>
                    </a:cubicBezTo>
                    <a:cubicBezTo>
                      <a:pt x="53" y="18"/>
                      <a:pt x="53" y="19"/>
                      <a:pt x="53" y="20"/>
                    </a:cubicBezTo>
                    <a:cubicBezTo>
                      <a:pt x="54" y="22"/>
                      <a:pt x="57" y="28"/>
                      <a:pt x="59" y="34"/>
                    </a:cubicBezTo>
                    <a:cubicBezTo>
                      <a:pt x="58" y="35"/>
                      <a:pt x="56" y="37"/>
                      <a:pt x="54" y="38"/>
                    </a:cubicBezTo>
                    <a:cubicBezTo>
                      <a:pt x="50" y="34"/>
                      <a:pt x="44" y="29"/>
                      <a:pt x="43" y="28"/>
                    </a:cubicBezTo>
                    <a:cubicBezTo>
                      <a:pt x="42" y="27"/>
                      <a:pt x="41" y="27"/>
                      <a:pt x="40" y="27"/>
                    </a:cubicBezTo>
                    <a:cubicBezTo>
                      <a:pt x="39" y="27"/>
                      <a:pt x="38" y="27"/>
                      <a:pt x="37" y="28"/>
                    </a:cubicBezTo>
                    <a:cubicBezTo>
                      <a:pt x="36" y="29"/>
                      <a:pt x="35" y="30"/>
                      <a:pt x="35" y="31"/>
                    </a:cubicBezTo>
                    <a:cubicBezTo>
                      <a:pt x="35" y="32"/>
                      <a:pt x="35" y="33"/>
                      <a:pt x="36" y="34"/>
                    </a:cubicBezTo>
                    <a:cubicBezTo>
                      <a:pt x="37" y="36"/>
                      <a:pt x="41" y="41"/>
                      <a:pt x="45" y="46"/>
                    </a:cubicBezTo>
                    <a:cubicBezTo>
                      <a:pt x="43" y="48"/>
                      <a:pt x="42" y="50"/>
                      <a:pt x="40" y="51"/>
                    </a:cubicBezTo>
                    <a:cubicBezTo>
                      <a:pt x="35" y="48"/>
                      <a:pt x="29" y="44"/>
                      <a:pt x="28" y="44"/>
                    </a:cubicBezTo>
                    <a:cubicBezTo>
                      <a:pt x="26" y="43"/>
                      <a:pt x="25" y="43"/>
                      <a:pt x="24" y="43"/>
                    </a:cubicBezTo>
                    <a:cubicBezTo>
                      <a:pt x="23" y="43"/>
                      <a:pt x="22" y="44"/>
                      <a:pt x="21" y="45"/>
                    </a:cubicBezTo>
                    <a:cubicBezTo>
                      <a:pt x="20" y="46"/>
                      <a:pt x="20" y="47"/>
                      <a:pt x="20" y="49"/>
                    </a:cubicBezTo>
                    <a:cubicBezTo>
                      <a:pt x="20" y="50"/>
                      <a:pt x="21" y="51"/>
                      <a:pt x="22" y="52"/>
                    </a:cubicBezTo>
                    <a:cubicBezTo>
                      <a:pt x="23" y="53"/>
                      <a:pt x="28" y="57"/>
                      <a:pt x="33" y="62"/>
                    </a:cubicBezTo>
                    <a:cubicBezTo>
                      <a:pt x="32" y="63"/>
                      <a:pt x="31" y="65"/>
                      <a:pt x="30" y="67"/>
                    </a:cubicBezTo>
                    <a:cubicBezTo>
                      <a:pt x="24" y="65"/>
                      <a:pt x="17" y="63"/>
                      <a:pt x="16" y="62"/>
                    </a:cubicBezTo>
                    <a:cubicBezTo>
                      <a:pt x="14" y="62"/>
                      <a:pt x="13" y="62"/>
                      <a:pt x="12" y="63"/>
                    </a:cubicBezTo>
                    <a:cubicBezTo>
                      <a:pt x="11" y="63"/>
                      <a:pt x="10" y="64"/>
                      <a:pt x="10" y="65"/>
                    </a:cubicBezTo>
                    <a:cubicBezTo>
                      <a:pt x="9" y="66"/>
                      <a:pt x="9" y="68"/>
                      <a:pt x="9" y="69"/>
                    </a:cubicBezTo>
                    <a:cubicBezTo>
                      <a:pt x="10" y="70"/>
                      <a:pt x="10" y="71"/>
                      <a:pt x="11" y="72"/>
                    </a:cubicBezTo>
                    <a:cubicBezTo>
                      <a:pt x="13" y="72"/>
                      <a:pt x="19" y="76"/>
                      <a:pt x="24" y="79"/>
                    </a:cubicBezTo>
                    <a:cubicBezTo>
                      <a:pt x="24" y="81"/>
                      <a:pt x="23" y="83"/>
                      <a:pt x="22" y="85"/>
                    </a:cubicBezTo>
                    <a:cubicBezTo>
                      <a:pt x="16" y="84"/>
                      <a:pt x="9" y="83"/>
                      <a:pt x="8" y="83"/>
                    </a:cubicBezTo>
                    <a:cubicBezTo>
                      <a:pt x="6" y="83"/>
                      <a:pt x="5" y="84"/>
                      <a:pt x="4" y="84"/>
                    </a:cubicBezTo>
                    <a:cubicBezTo>
                      <a:pt x="3" y="85"/>
                      <a:pt x="3" y="86"/>
                      <a:pt x="2" y="87"/>
                    </a:cubicBezTo>
                    <a:cubicBezTo>
                      <a:pt x="2" y="89"/>
                      <a:pt x="2" y="90"/>
                      <a:pt x="3" y="91"/>
                    </a:cubicBezTo>
                    <a:cubicBezTo>
                      <a:pt x="3" y="92"/>
                      <a:pt x="4" y="93"/>
                      <a:pt x="6" y="93"/>
                    </a:cubicBezTo>
                    <a:cubicBezTo>
                      <a:pt x="7" y="94"/>
                      <a:pt x="14" y="96"/>
                      <a:pt x="20" y="98"/>
                    </a:cubicBezTo>
                    <a:cubicBezTo>
                      <a:pt x="19" y="100"/>
                      <a:pt x="19" y="102"/>
                      <a:pt x="19" y="104"/>
                    </a:cubicBezTo>
                    <a:cubicBezTo>
                      <a:pt x="13" y="105"/>
                      <a:pt x="6" y="105"/>
                      <a:pt x="4" y="105"/>
                    </a:cubicBezTo>
                    <a:cubicBezTo>
                      <a:pt x="3" y="106"/>
                      <a:pt x="2" y="106"/>
                      <a:pt x="1" y="107"/>
                    </a:cubicBezTo>
                    <a:cubicBezTo>
                      <a:pt x="0" y="108"/>
                      <a:pt x="0" y="109"/>
                      <a:pt x="0" y="110"/>
                    </a:cubicBezTo>
                    <a:cubicBezTo>
                      <a:pt x="0" y="112"/>
                      <a:pt x="0" y="113"/>
                      <a:pt x="1" y="114"/>
                    </a:cubicBezTo>
                    <a:cubicBezTo>
                      <a:pt x="2" y="115"/>
                      <a:pt x="3" y="115"/>
                      <a:pt x="4" y="115"/>
                    </a:cubicBezTo>
                    <a:cubicBezTo>
                      <a:pt x="6" y="116"/>
                      <a:pt x="13" y="116"/>
                      <a:pt x="19" y="117"/>
                    </a:cubicBezTo>
                    <a:cubicBezTo>
                      <a:pt x="19" y="119"/>
                      <a:pt x="19" y="121"/>
                      <a:pt x="20" y="123"/>
                    </a:cubicBezTo>
                    <a:cubicBezTo>
                      <a:pt x="14" y="125"/>
                      <a:pt x="7" y="127"/>
                      <a:pt x="6" y="128"/>
                    </a:cubicBezTo>
                    <a:cubicBezTo>
                      <a:pt x="4" y="128"/>
                      <a:pt x="3" y="129"/>
                      <a:pt x="3" y="130"/>
                    </a:cubicBezTo>
                    <a:cubicBezTo>
                      <a:pt x="2" y="131"/>
                      <a:pt x="2" y="132"/>
                      <a:pt x="2" y="134"/>
                    </a:cubicBezTo>
                    <a:cubicBezTo>
                      <a:pt x="3" y="135"/>
                      <a:pt x="3" y="136"/>
                      <a:pt x="4" y="137"/>
                    </a:cubicBezTo>
                    <a:cubicBezTo>
                      <a:pt x="5" y="137"/>
                      <a:pt x="6" y="138"/>
                      <a:pt x="8" y="138"/>
                    </a:cubicBezTo>
                    <a:cubicBezTo>
                      <a:pt x="9" y="137"/>
                      <a:pt x="16" y="137"/>
                      <a:pt x="22" y="136"/>
                    </a:cubicBezTo>
                    <a:cubicBezTo>
                      <a:pt x="23" y="138"/>
                      <a:pt x="24" y="140"/>
                      <a:pt x="24" y="142"/>
                    </a:cubicBezTo>
                    <a:cubicBezTo>
                      <a:pt x="19" y="145"/>
                      <a:pt x="13" y="149"/>
                      <a:pt x="11" y="149"/>
                    </a:cubicBezTo>
                    <a:cubicBezTo>
                      <a:pt x="10" y="150"/>
                      <a:pt x="10" y="151"/>
                      <a:pt x="9" y="152"/>
                    </a:cubicBezTo>
                    <a:cubicBezTo>
                      <a:pt x="9" y="153"/>
                      <a:pt x="9" y="154"/>
                      <a:pt x="10" y="156"/>
                    </a:cubicBezTo>
                    <a:cubicBezTo>
                      <a:pt x="10" y="157"/>
                      <a:pt x="11" y="158"/>
                      <a:pt x="12" y="158"/>
                    </a:cubicBezTo>
                    <a:cubicBezTo>
                      <a:pt x="13" y="159"/>
                      <a:pt x="14" y="159"/>
                      <a:pt x="16" y="158"/>
                    </a:cubicBezTo>
                    <a:cubicBezTo>
                      <a:pt x="17" y="158"/>
                      <a:pt x="24" y="156"/>
                      <a:pt x="30" y="154"/>
                    </a:cubicBezTo>
                    <a:cubicBezTo>
                      <a:pt x="31" y="156"/>
                      <a:pt x="32" y="157"/>
                      <a:pt x="33" y="159"/>
                    </a:cubicBezTo>
                    <a:cubicBezTo>
                      <a:pt x="28" y="163"/>
                      <a:pt x="23" y="168"/>
                      <a:pt x="22" y="169"/>
                    </a:cubicBezTo>
                    <a:cubicBezTo>
                      <a:pt x="21" y="170"/>
                      <a:pt x="20" y="171"/>
                      <a:pt x="20" y="172"/>
                    </a:cubicBezTo>
                    <a:cubicBezTo>
                      <a:pt x="20" y="174"/>
                      <a:pt x="20" y="175"/>
                      <a:pt x="21" y="176"/>
                    </a:cubicBezTo>
                    <a:cubicBezTo>
                      <a:pt x="22" y="177"/>
                      <a:pt x="23" y="177"/>
                      <a:pt x="24" y="178"/>
                    </a:cubicBezTo>
                    <a:cubicBezTo>
                      <a:pt x="25" y="178"/>
                      <a:pt x="26" y="178"/>
                      <a:pt x="28" y="177"/>
                    </a:cubicBezTo>
                    <a:cubicBezTo>
                      <a:pt x="29" y="177"/>
                      <a:pt x="35" y="173"/>
                      <a:pt x="40" y="170"/>
                    </a:cubicBezTo>
                    <a:cubicBezTo>
                      <a:pt x="42" y="171"/>
                      <a:pt x="43" y="173"/>
                      <a:pt x="45" y="174"/>
                    </a:cubicBezTo>
                    <a:cubicBezTo>
                      <a:pt x="41" y="180"/>
                      <a:pt x="37" y="185"/>
                      <a:pt x="36" y="186"/>
                    </a:cubicBezTo>
                    <a:cubicBezTo>
                      <a:pt x="35" y="187"/>
                      <a:pt x="35" y="189"/>
                      <a:pt x="35" y="190"/>
                    </a:cubicBezTo>
                    <a:cubicBezTo>
                      <a:pt x="35" y="191"/>
                      <a:pt x="36" y="192"/>
                      <a:pt x="37" y="193"/>
                    </a:cubicBezTo>
                    <a:cubicBezTo>
                      <a:pt x="38" y="194"/>
                      <a:pt x="39" y="194"/>
                      <a:pt x="40" y="194"/>
                    </a:cubicBezTo>
                    <a:cubicBezTo>
                      <a:pt x="41" y="194"/>
                      <a:pt x="42" y="194"/>
                      <a:pt x="43" y="193"/>
                    </a:cubicBezTo>
                    <a:cubicBezTo>
                      <a:pt x="44" y="192"/>
                      <a:pt x="50" y="187"/>
                      <a:pt x="54" y="183"/>
                    </a:cubicBezTo>
                    <a:cubicBezTo>
                      <a:pt x="56" y="184"/>
                      <a:pt x="58" y="186"/>
                      <a:pt x="59" y="187"/>
                    </a:cubicBezTo>
                    <a:cubicBezTo>
                      <a:pt x="57" y="193"/>
                      <a:pt x="54" y="199"/>
                      <a:pt x="53" y="200"/>
                    </a:cubicBezTo>
                    <a:cubicBezTo>
                      <a:pt x="53" y="202"/>
                      <a:pt x="53" y="203"/>
                      <a:pt x="53" y="204"/>
                    </a:cubicBezTo>
                    <a:cubicBezTo>
                      <a:pt x="54" y="205"/>
                      <a:pt x="54" y="206"/>
                      <a:pt x="55" y="207"/>
                    </a:cubicBezTo>
                    <a:cubicBezTo>
                      <a:pt x="56" y="207"/>
                      <a:pt x="58" y="207"/>
                      <a:pt x="59" y="207"/>
                    </a:cubicBezTo>
                    <a:cubicBezTo>
                      <a:pt x="60" y="207"/>
                      <a:pt x="61" y="206"/>
                      <a:pt x="62" y="205"/>
                    </a:cubicBezTo>
                    <a:cubicBezTo>
                      <a:pt x="63" y="204"/>
                      <a:pt x="67" y="198"/>
                      <a:pt x="70" y="193"/>
                    </a:cubicBezTo>
                    <a:cubicBezTo>
                      <a:pt x="72" y="194"/>
                      <a:pt x="74" y="195"/>
                      <a:pt x="76" y="196"/>
                    </a:cubicBezTo>
                    <a:cubicBezTo>
                      <a:pt x="75" y="202"/>
                      <a:pt x="73" y="209"/>
                      <a:pt x="73" y="210"/>
                    </a:cubicBezTo>
                    <a:cubicBezTo>
                      <a:pt x="73" y="212"/>
                      <a:pt x="73" y="213"/>
                      <a:pt x="74" y="214"/>
                    </a:cubicBezTo>
                    <a:cubicBezTo>
                      <a:pt x="74" y="215"/>
                      <a:pt x="75" y="216"/>
                      <a:pt x="77" y="216"/>
                    </a:cubicBezTo>
                    <a:cubicBezTo>
                      <a:pt x="78" y="217"/>
                      <a:pt x="79" y="216"/>
                      <a:pt x="80" y="216"/>
                    </a:cubicBezTo>
                    <a:cubicBezTo>
                      <a:pt x="81" y="216"/>
                      <a:pt x="82" y="215"/>
                      <a:pt x="83" y="214"/>
                    </a:cubicBezTo>
                    <a:cubicBezTo>
                      <a:pt x="83" y="212"/>
                      <a:pt x="86" y="206"/>
                      <a:pt x="89" y="200"/>
                    </a:cubicBezTo>
                    <a:cubicBezTo>
                      <a:pt x="91" y="200"/>
                      <a:pt x="93" y="201"/>
                      <a:pt x="95" y="201"/>
                    </a:cubicBezTo>
                    <a:cubicBezTo>
                      <a:pt x="95" y="208"/>
                      <a:pt x="95" y="215"/>
                      <a:pt x="95" y="216"/>
                    </a:cubicBezTo>
                    <a:cubicBezTo>
                      <a:pt x="95" y="217"/>
                      <a:pt x="95" y="218"/>
                      <a:pt x="96" y="219"/>
                    </a:cubicBezTo>
                    <a:cubicBezTo>
                      <a:pt x="97" y="220"/>
                      <a:pt x="98" y="221"/>
                      <a:pt x="99" y="221"/>
                    </a:cubicBezTo>
                    <a:cubicBezTo>
                      <a:pt x="101" y="221"/>
                      <a:pt x="102" y="221"/>
                      <a:pt x="103" y="220"/>
                    </a:cubicBezTo>
                    <a:cubicBezTo>
                      <a:pt x="104" y="219"/>
                      <a:pt x="104" y="218"/>
                      <a:pt x="105" y="217"/>
                    </a:cubicBezTo>
                    <a:cubicBezTo>
                      <a:pt x="105" y="216"/>
                      <a:pt x="106" y="209"/>
                      <a:pt x="108" y="203"/>
                    </a:cubicBezTo>
                    <a:cubicBezTo>
                      <a:pt x="109" y="203"/>
                      <a:pt x="110" y="203"/>
                      <a:pt x="111" y="203"/>
                    </a:cubicBezTo>
                    <a:cubicBezTo>
                      <a:pt x="112" y="203"/>
                      <a:pt x="113" y="203"/>
                      <a:pt x="114" y="203"/>
                    </a:cubicBezTo>
                    <a:cubicBezTo>
                      <a:pt x="115" y="209"/>
                      <a:pt x="117" y="216"/>
                      <a:pt x="117" y="217"/>
                    </a:cubicBezTo>
                    <a:cubicBezTo>
                      <a:pt x="117" y="218"/>
                      <a:pt x="118" y="219"/>
                      <a:pt x="119" y="220"/>
                    </a:cubicBezTo>
                    <a:cubicBezTo>
                      <a:pt x="120" y="221"/>
                      <a:pt x="121" y="221"/>
                      <a:pt x="122" y="221"/>
                    </a:cubicBezTo>
                    <a:cubicBezTo>
                      <a:pt x="124" y="221"/>
                      <a:pt x="125" y="220"/>
                      <a:pt x="126" y="219"/>
                    </a:cubicBezTo>
                    <a:cubicBezTo>
                      <a:pt x="126" y="218"/>
                      <a:pt x="127" y="217"/>
                      <a:pt x="127" y="216"/>
                    </a:cubicBezTo>
                    <a:cubicBezTo>
                      <a:pt x="127" y="215"/>
                      <a:pt x="127" y="208"/>
                      <a:pt x="127" y="201"/>
                    </a:cubicBezTo>
                    <a:cubicBezTo>
                      <a:pt x="129" y="201"/>
                      <a:pt x="131" y="200"/>
                      <a:pt x="133" y="200"/>
                    </a:cubicBezTo>
                    <a:cubicBezTo>
                      <a:pt x="136" y="206"/>
                      <a:pt x="138" y="212"/>
                      <a:pt x="139" y="214"/>
                    </a:cubicBezTo>
                    <a:cubicBezTo>
                      <a:pt x="139" y="215"/>
                      <a:pt x="140" y="216"/>
                      <a:pt x="142" y="216"/>
                    </a:cubicBezTo>
                    <a:cubicBezTo>
                      <a:pt x="143" y="216"/>
                      <a:pt x="144" y="217"/>
                      <a:pt x="145" y="216"/>
                    </a:cubicBezTo>
                    <a:cubicBezTo>
                      <a:pt x="146" y="216"/>
                      <a:pt x="147" y="215"/>
                      <a:pt x="148" y="214"/>
                    </a:cubicBezTo>
                    <a:cubicBezTo>
                      <a:pt x="149" y="213"/>
                      <a:pt x="149" y="212"/>
                      <a:pt x="149" y="210"/>
                    </a:cubicBezTo>
                    <a:cubicBezTo>
                      <a:pt x="148" y="209"/>
                      <a:pt x="147" y="202"/>
                      <a:pt x="145" y="196"/>
                    </a:cubicBezTo>
                    <a:cubicBezTo>
                      <a:pt x="147" y="195"/>
                      <a:pt x="149" y="194"/>
                      <a:pt x="151" y="193"/>
                    </a:cubicBezTo>
                    <a:cubicBezTo>
                      <a:pt x="155" y="198"/>
                      <a:pt x="159" y="204"/>
                      <a:pt x="160" y="205"/>
                    </a:cubicBezTo>
                    <a:cubicBezTo>
                      <a:pt x="161" y="206"/>
                      <a:pt x="162" y="207"/>
                      <a:pt x="163" y="207"/>
                    </a:cubicBezTo>
                    <a:cubicBezTo>
                      <a:pt x="164" y="207"/>
                      <a:pt x="165" y="207"/>
                      <a:pt x="166" y="207"/>
                    </a:cubicBezTo>
                    <a:cubicBezTo>
                      <a:pt x="167" y="206"/>
                      <a:pt x="168" y="205"/>
                      <a:pt x="169" y="204"/>
                    </a:cubicBezTo>
                    <a:cubicBezTo>
                      <a:pt x="169" y="203"/>
                      <a:pt x="169" y="202"/>
                      <a:pt x="168" y="200"/>
                    </a:cubicBezTo>
                    <a:cubicBezTo>
                      <a:pt x="168" y="199"/>
                      <a:pt x="165" y="193"/>
                      <a:pt x="162" y="187"/>
                    </a:cubicBezTo>
                    <a:cubicBezTo>
                      <a:pt x="164" y="186"/>
                      <a:pt x="166" y="184"/>
                      <a:pt x="167" y="183"/>
                    </a:cubicBezTo>
                    <a:cubicBezTo>
                      <a:pt x="172" y="187"/>
                      <a:pt x="177" y="192"/>
                      <a:pt x="178" y="193"/>
                    </a:cubicBezTo>
                    <a:cubicBezTo>
                      <a:pt x="179" y="194"/>
                      <a:pt x="181" y="194"/>
                      <a:pt x="182" y="194"/>
                    </a:cubicBezTo>
                    <a:cubicBezTo>
                      <a:pt x="183" y="194"/>
                      <a:pt x="184" y="194"/>
                      <a:pt x="185" y="193"/>
                    </a:cubicBezTo>
                    <a:cubicBezTo>
                      <a:pt x="186" y="192"/>
                      <a:pt x="187" y="191"/>
                      <a:pt x="187" y="190"/>
                    </a:cubicBezTo>
                    <a:cubicBezTo>
                      <a:pt x="187" y="189"/>
                      <a:pt x="187" y="187"/>
                      <a:pt x="186" y="186"/>
                    </a:cubicBezTo>
                    <a:cubicBezTo>
                      <a:pt x="185" y="185"/>
                      <a:pt x="181" y="180"/>
                      <a:pt x="177" y="174"/>
                    </a:cubicBezTo>
                    <a:cubicBezTo>
                      <a:pt x="178" y="173"/>
                      <a:pt x="180" y="171"/>
                      <a:pt x="181" y="170"/>
                    </a:cubicBezTo>
                    <a:cubicBezTo>
                      <a:pt x="187" y="173"/>
                      <a:pt x="193" y="177"/>
                      <a:pt x="194" y="177"/>
                    </a:cubicBezTo>
                    <a:cubicBezTo>
                      <a:pt x="195" y="178"/>
                      <a:pt x="196" y="178"/>
                      <a:pt x="198" y="178"/>
                    </a:cubicBezTo>
                    <a:cubicBezTo>
                      <a:pt x="199" y="177"/>
                      <a:pt x="200" y="177"/>
                      <a:pt x="201" y="176"/>
                    </a:cubicBezTo>
                    <a:cubicBezTo>
                      <a:pt x="201" y="175"/>
                      <a:pt x="202" y="174"/>
                      <a:pt x="202" y="172"/>
                    </a:cubicBezTo>
                    <a:cubicBezTo>
                      <a:pt x="201" y="171"/>
                      <a:pt x="201" y="170"/>
                      <a:pt x="200" y="169"/>
                    </a:cubicBezTo>
                    <a:cubicBezTo>
                      <a:pt x="199" y="168"/>
                      <a:pt x="194" y="163"/>
                      <a:pt x="189" y="159"/>
                    </a:cubicBezTo>
                    <a:cubicBezTo>
                      <a:pt x="190" y="157"/>
                      <a:pt x="191" y="156"/>
                      <a:pt x="192" y="154"/>
                    </a:cubicBezTo>
                    <a:cubicBezTo>
                      <a:pt x="198" y="156"/>
                      <a:pt x="205" y="158"/>
                      <a:pt x="206" y="158"/>
                    </a:cubicBezTo>
                    <a:cubicBezTo>
                      <a:pt x="207" y="159"/>
                      <a:pt x="209" y="159"/>
                      <a:pt x="210" y="158"/>
                    </a:cubicBezTo>
                    <a:cubicBezTo>
                      <a:pt x="211" y="158"/>
                      <a:pt x="212" y="157"/>
                      <a:pt x="212" y="156"/>
                    </a:cubicBezTo>
                    <a:cubicBezTo>
                      <a:pt x="213" y="154"/>
                      <a:pt x="213" y="153"/>
                      <a:pt x="212" y="152"/>
                    </a:cubicBezTo>
                    <a:cubicBezTo>
                      <a:pt x="212" y="151"/>
                      <a:pt x="211" y="150"/>
                      <a:pt x="210" y="149"/>
                    </a:cubicBezTo>
                    <a:cubicBezTo>
                      <a:pt x="209" y="149"/>
                      <a:pt x="203" y="145"/>
                      <a:pt x="197" y="142"/>
                    </a:cubicBezTo>
                    <a:cubicBezTo>
                      <a:pt x="198" y="140"/>
                      <a:pt x="199" y="138"/>
                      <a:pt x="199" y="136"/>
                    </a:cubicBezTo>
                    <a:cubicBezTo>
                      <a:pt x="206" y="137"/>
                      <a:pt x="213" y="137"/>
                      <a:pt x="214" y="138"/>
                    </a:cubicBezTo>
                    <a:cubicBezTo>
                      <a:pt x="215" y="138"/>
                      <a:pt x="216" y="137"/>
                      <a:pt x="217" y="137"/>
                    </a:cubicBezTo>
                    <a:cubicBezTo>
                      <a:pt x="218" y="136"/>
                      <a:pt x="219" y="135"/>
                      <a:pt x="219" y="134"/>
                    </a:cubicBezTo>
                    <a:cubicBezTo>
                      <a:pt x="220" y="132"/>
                      <a:pt x="219" y="131"/>
                      <a:pt x="219" y="130"/>
                    </a:cubicBezTo>
                    <a:cubicBezTo>
                      <a:pt x="218" y="129"/>
                      <a:pt x="217" y="128"/>
                      <a:pt x="216" y="128"/>
                    </a:cubicBezTo>
                    <a:cubicBezTo>
                      <a:pt x="215" y="127"/>
                      <a:pt x="208" y="125"/>
                      <a:pt x="202" y="123"/>
                    </a:cubicBezTo>
                    <a:cubicBezTo>
                      <a:pt x="202" y="121"/>
                      <a:pt x="202" y="119"/>
                      <a:pt x="203" y="117"/>
                    </a:cubicBezTo>
                    <a:cubicBezTo>
                      <a:pt x="209" y="116"/>
                      <a:pt x="216" y="116"/>
                      <a:pt x="217" y="115"/>
                    </a:cubicBezTo>
                    <a:close/>
                    <a:moveTo>
                      <a:pt x="50" y="126"/>
                    </a:moveTo>
                    <a:cubicBezTo>
                      <a:pt x="41" y="126"/>
                      <a:pt x="34" y="119"/>
                      <a:pt x="34" y="110"/>
                    </a:cubicBezTo>
                    <a:cubicBezTo>
                      <a:pt x="34" y="102"/>
                      <a:pt x="41" y="95"/>
                      <a:pt x="50" y="95"/>
                    </a:cubicBezTo>
                    <a:cubicBezTo>
                      <a:pt x="58" y="95"/>
                      <a:pt x="65" y="102"/>
                      <a:pt x="65" y="110"/>
                    </a:cubicBezTo>
                    <a:cubicBezTo>
                      <a:pt x="65" y="119"/>
                      <a:pt x="58" y="126"/>
                      <a:pt x="50" y="126"/>
                    </a:cubicBezTo>
                    <a:close/>
                    <a:moveTo>
                      <a:pt x="111" y="33"/>
                    </a:moveTo>
                    <a:cubicBezTo>
                      <a:pt x="120" y="33"/>
                      <a:pt x="127" y="40"/>
                      <a:pt x="127" y="49"/>
                    </a:cubicBezTo>
                    <a:cubicBezTo>
                      <a:pt x="127" y="58"/>
                      <a:pt x="120" y="65"/>
                      <a:pt x="111" y="65"/>
                    </a:cubicBezTo>
                    <a:cubicBezTo>
                      <a:pt x="102" y="65"/>
                      <a:pt x="95" y="58"/>
                      <a:pt x="95" y="49"/>
                    </a:cubicBezTo>
                    <a:cubicBezTo>
                      <a:pt x="95" y="40"/>
                      <a:pt x="102" y="33"/>
                      <a:pt x="111" y="33"/>
                    </a:cubicBezTo>
                    <a:close/>
                    <a:moveTo>
                      <a:pt x="111" y="188"/>
                    </a:moveTo>
                    <a:cubicBezTo>
                      <a:pt x="102" y="188"/>
                      <a:pt x="95" y="180"/>
                      <a:pt x="95" y="172"/>
                    </a:cubicBezTo>
                    <a:cubicBezTo>
                      <a:pt x="95" y="163"/>
                      <a:pt x="102" y="156"/>
                      <a:pt x="111" y="156"/>
                    </a:cubicBezTo>
                    <a:cubicBezTo>
                      <a:pt x="120" y="156"/>
                      <a:pt x="127" y="163"/>
                      <a:pt x="127" y="172"/>
                    </a:cubicBezTo>
                    <a:cubicBezTo>
                      <a:pt x="127" y="180"/>
                      <a:pt x="120" y="188"/>
                      <a:pt x="111" y="188"/>
                    </a:cubicBezTo>
                    <a:close/>
                    <a:moveTo>
                      <a:pt x="111" y="132"/>
                    </a:moveTo>
                    <a:cubicBezTo>
                      <a:pt x="99" y="132"/>
                      <a:pt x="89" y="122"/>
                      <a:pt x="89" y="110"/>
                    </a:cubicBezTo>
                    <a:cubicBezTo>
                      <a:pt x="89" y="98"/>
                      <a:pt x="99" y="89"/>
                      <a:pt x="111" y="89"/>
                    </a:cubicBezTo>
                    <a:cubicBezTo>
                      <a:pt x="123" y="89"/>
                      <a:pt x="133" y="98"/>
                      <a:pt x="133" y="110"/>
                    </a:cubicBezTo>
                    <a:cubicBezTo>
                      <a:pt x="133" y="122"/>
                      <a:pt x="123" y="132"/>
                      <a:pt x="111" y="132"/>
                    </a:cubicBezTo>
                    <a:close/>
                    <a:moveTo>
                      <a:pt x="172" y="126"/>
                    </a:moveTo>
                    <a:cubicBezTo>
                      <a:pt x="163" y="126"/>
                      <a:pt x="156" y="119"/>
                      <a:pt x="156" y="110"/>
                    </a:cubicBezTo>
                    <a:cubicBezTo>
                      <a:pt x="156" y="102"/>
                      <a:pt x="163" y="95"/>
                      <a:pt x="172" y="95"/>
                    </a:cubicBezTo>
                    <a:cubicBezTo>
                      <a:pt x="181" y="95"/>
                      <a:pt x="188" y="102"/>
                      <a:pt x="188" y="110"/>
                    </a:cubicBezTo>
                    <a:cubicBezTo>
                      <a:pt x="188" y="119"/>
                      <a:pt x="181" y="126"/>
                      <a:pt x="172" y="126"/>
                    </a:cubicBezTo>
                    <a:close/>
                  </a:path>
                </a:pathLst>
              </a:custGeom>
              <a:solidFill>
                <a:srgbClr val="42B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" name="Freeform 23"/>
              <p:cNvSpPr>
                <a:spLocks noEditPoints="1"/>
              </p:cNvSpPr>
              <p:nvPr/>
            </p:nvSpPr>
            <p:spPr bwMode="auto">
              <a:xfrm>
                <a:off x="7335127" y="2781443"/>
                <a:ext cx="154964" cy="153569"/>
              </a:xfrm>
              <a:custGeom>
                <a:avLst/>
                <a:gdLst>
                  <a:gd name="T0" fmla="*/ 33 w 66"/>
                  <a:gd name="T1" fmla="*/ 0 h 65"/>
                  <a:gd name="T2" fmla="*/ 0 w 66"/>
                  <a:gd name="T3" fmla="*/ 32 h 65"/>
                  <a:gd name="T4" fmla="*/ 33 w 66"/>
                  <a:gd name="T5" fmla="*/ 65 h 65"/>
                  <a:gd name="T6" fmla="*/ 66 w 66"/>
                  <a:gd name="T7" fmla="*/ 32 h 65"/>
                  <a:gd name="T8" fmla="*/ 33 w 66"/>
                  <a:gd name="T9" fmla="*/ 0 h 65"/>
                  <a:gd name="T10" fmla="*/ 33 w 66"/>
                  <a:gd name="T11" fmla="*/ 49 h 65"/>
                  <a:gd name="T12" fmla="*/ 16 w 66"/>
                  <a:gd name="T13" fmla="*/ 32 h 65"/>
                  <a:gd name="T14" fmla="*/ 33 w 66"/>
                  <a:gd name="T15" fmla="*/ 16 h 65"/>
                  <a:gd name="T16" fmla="*/ 49 w 66"/>
                  <a:gd name="T17" fmla="*/ 32 h 65"/>
                  <a:gd name="T18" fmla="*/ 33 w 66"/>
                  <a:gd name="T19" fmla="*/ 4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65">
                    <a:moveTo>
                      <a:pt x="33" y="0"/>
                    </a:moveTo>
                    <a:cubicBezTo>
                      <a:pt x="15" y="0"/>
                      <a:pt x="0" y="14"/>
                      <a:pt x="0" y="32"/>
                    </a:cubicBezTo>
                    <a:cubicBezTo>
                      <a:pt x="0" y="51"/>
                      <a:pt x="15" y="65"/>
                      <a:pt x="33" y="65"/>
                    </a:cubicBezTo>
                    <a:cubicBezTo>
                      <a:pt x="51" y="65"/>
                      <a:pt x="66" y="51"/>
                      <a:pt x="66" y="32"/>
                    </a:cubicBezTo>
                    <a:cubicBezTo>
                      <a:pt x="66" y="14"/>
                      <a:pt x="51" y="0"/>
                      <a:pt x="33" y="0"/>
                    </a:cubicBezTo>
                    <a:close/>
                    <a:moveTo>
                      <a:pt x="33" y="49"/>
                    </a:moveTo>
                    <a:cubicBezTo>
                      <a:pt x="24" y="49"/>
                      <a:pt x="16" y="41"/>
                      <a:pt x="16" y="32"/>
                    </a:cubicBezTo>
                    <a:cubicBezTo>
                      <a:pt x="16" y="23"/>
                      <a:pt x="24" y="16"/>
                      <a:pt x="33" y="16"/>
                    </a:cubicBezTo>
                    <a:cubicBezTo>
                      <a:pt x="42" y="16"/>
                      <a:pt x="49" y="23"/>
                      <a:pt x="49" y="32"/>
                    </a:cubicBezTo>
                    <a:cubicBezTo>
                      <a:pt x="49" y="41"/>
                      <a:pt x="42" y="49"/>
                      <a:pt x="33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8" name="Freeform 44"/>
            <p:cNvSpPr>
              <a:spLocks noEditPoints="1"/>
            </p:cNvSpPr>
            <p:nvPr/>
          </p:nvSpPr>
          <p:spPr bwMode="auto">
            <a:xfrm>
              <a:off x="7614900" y="2181684"/>
              <a:ext cx="808452" cy="811952"/>
            </a:xfrm>
            <a:custGeom>
              <a:avLst/>
              <a:gdLst>
                <a:gd name="T0" fmla="*/ 274 w 274"/>
                <a:gd name="T1" fmla="*/ 155 h 275"/>
                <a:gd name="T2" fmla="*/ 274 w 274"/>
                <a:gd name="T3" fmla="*/ 120 h 275"/>
                <a:gd name="T4" fmla="*/ 247 w 274"/>
                <a:gd name="T5" fmla="*/ 120 h 275"/>
                <a:gd name="T6" fmla="*/ 241 w 274"/>
                <a:gd name="T7" fmla="*/ 97 h 275"/>
                <a:gd name="T8" fmla="*/ 265 w 274"/>
                <a:gd name="T9" fmla="*/ 84 h 275"/>
                <a:gd name="T10" fmla="*/ 247 w 274"/>
                <a:gd name="T11" fmla="*/ 54 h 275"/>
                <a:gd name="T12" fmla="*/ 224 w 274"/>
                <a:gd name="T13" fmla="*/ 67 h 275"/>
                <a:gd name="T14" fmla="*/ 207 w 274"/>
                <a:gd name="T15" fmla="*/ 51 h 275"/>
                <a:gd name="T16" fmla="*/ 221 w 274"/>
                <a:gd name="T17" fmla="*/ 27 h 275"/>
                <a:gd name="T18" fmla="*/ 191 w 274"/>
                <a:gd name="T19" fmla="*/ 10 h 275"/>
                <a:gd name="T20" fmla="*/ 177 w 274"/>
                <a:gd name="T21" fmla="*/ 34 h 275"/>
                <a:gd name="T22" fmla="*/ 154 w 274"/>
                <a:gd name="T23" fmla="*/ 27 h 275"/>
                <a:gd name="T24" fmla="*/ 154 w 274"/>
                <a:gd name="T25" fmla="*/ 0 h 275"/>
                <a:gd name="T26" fmla="*/ 120 w 274"/>
                <a:gd name="T27" fmla="*/ 0 h 275"/>
                <a:gd name="T28" fmla="*/ 120 w 274"/>
                <a:gd name="T29" fmla="*/ 27 h 275"/>
                <a:gd name="T30" fmla="*/ 97 w 274"/>
                <a:gd name="T31" fmla="*/ 34 h 275"/>
                <a:gd name="T32" fmla="*/ 83 w 274"/>
                <a:gd name="T33" fmla="*/ 10 h 275"/>
                <a:gd name="T34" fmla="*/ 54 w 274"/>
                <a:gd name="T35" fmla="*/ 27 h 275"/>
                <a:gd name="T36" fmla="*/ 67 w 274"/>
                <a:gd name="T37" fmla="*/ 51 h 275"/>
                <a:gd name="T38" fmla="*/ 50 w 274"/>
                <a:gd name="T39" fmla="*/ 67 h 275"/>
                <a:gd name="T40" fmla="*/ 27 w 274"/>
                <a:gd name="T41" fmla="*/ 54 h 275"/>
                <a:gd name="T42" fmla="*/ 10 w 274"/>
                <a:gd name="T43" fmla="*/ 84 h 275"/>
                <a:gd name="T44" fmla="*/ 33 w 274"/>
                <a:gd name="T45" fmla="*/ 97 h 275"/>
                <a:gd name="T46" fmla="*/ 27 w 274"/>
                <a:gd name="T47" fmla="*/ 120 h 275"/>
                <a:gd name="T48" fmla="*/ 0 w 274"/>
                <a:gd name="T49" fmla="*/ 120 h 275"/>
                <a:gd name="T50" fmla="*/ 0 w 274"/>
                <a:gd name="T51" fmla="*/ 155 h 275"/>
                <a:gd name="T52" fmla="*/ 27 w 274"/>
                <a:gd name="T53" fmla="*/ 155 h 275"/>
                <a:gd name="T54" fmla="*/ 33 w 274"/>
                <a:gd name="T55" fmla="*/ 178 h 275"/>
                <a:gd name="T56" fmla="*/ 10 w 274"/>
                <a:gd name="T57" fmla="*/ 191 h 275"/>
                <a:gd name="T58" fmla="*/ 27 w 274"/>
                <a:gd name="T59" fmla="*/ 221 h 275"/>
                <a:gd name="T60" fmla="*/ 50 w 274"/>
                <a:gd name="T61" fmla="*/ 207 h 275"/>
                <a:gd name="T62" fmla="*/ 67 w 274"/>
                <a:gd name="T63" fmla="*/ 224 h 275"/>
                <a:gd name="T64" fmla="*/ 54 w 274"/>
                <a:gd name="T65" fmla="*/ 248 h 275"/>
                <a:gd name="T66" fmla="*/ 83 w 274"/>
                <a:gd name="T67" fmla="*/ 265 h 275"/>
                <a:gd name="T68" fmla="*/ 97 w 274"/>
                <a:gd name="T69" fmla="*/ 241 h 275"/>
                <a:gd name="T70" fmla="*/ 120 w 274"/>
                <a:gd name="T71" fmla="*/ 247 h 275"/>
                <a:gd name="T72" fmla="*/ 120 w 274"/>
                <a:gd name="T73" fmla="*/ 275 h 275"/>
                <a:gd name="T74" fmla="*/ 154 w 274"/>
                <a:gd name="T75" fmla="*/ 275 h 275"/>
                <a:gd name="T76" fmla="*/ 154 w 274"/>
                <a:gd name="T77" fmla="*/ 247 h 275"/>
                <a:gd name="T78" fmla="*/ 177 w 274"/>
                <a:gd name="T79" fmla="*/ 241 h 275"/>
                <a:gd name="T80" fmla="*/ 191 w 274"/>
                <a:gd name="T81" fmla="*/ 265 h 275"/>
                <a:gd name="T82" fmla="*/ 221 w 274"/>
                <a:gd name="T83" fmla="*/ 248 h 275"/>
                <a:gd name="T84" fmla="*/ 207 w 274"/>
                <a:gd name="T85" fmla="*/ 224 h 275"/>
                <a:gd name="T86" fmla="*/ 224 w 274"/>
                <a:gd name="T87" fmla="*/ 207 h 275"/>
                <a:gd name="T88" fmla="*/ 247 w 274"/>
                <a:gd name="T89" fmla="*/ 221 h 275"/>
                <a:gd name="T90" fmla="*/ 265 w 274"/>
                <a:gd name="T91" fmla="*/ 191 h 275"/>
                <a:gd name="T92" fmla="*/ 241 w 274"/>
                <a:gd name="T93" fmla="*/ 178 h 275"/>
                <a:gd name="T94" fmla="*/ 247 w 274"/>
                <a:gd name="T95" fmla="*/ 155 h 275"/>
                <a:gd name="T96" fmla="*/ 274 w 274"/>
                <a:gd name="T97" fmla="*/ 155 h 275"/>
                <a:gd name="T98" fmla="*/ 137 w 274"/>
                <a:gd name="T99" fmla="*/ 215 h 275"/>
                <a:gd name="T100" fmla="*/ 60 w 274"/>
                <a:gd name="T101" fmla="*/ 137 h 275"/>
                <a:gd name="T102" fmla="*/ 137 w 274"/>
                <a:gd name="T103" fmla="*/ 60 h 275"/>
                <a:gd name="T104" fmla="*/ 214 w 274"/>
                <a:gd name="T105" fmla="*/ 137 h 275"/>
                <a:gd name="T106" fmla="*/ 137 w 274"/>
                <a:gd name="T107" fmla="*/ 21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4" h="275">
                  <a:moveTo>
                    <a:pt x="274" y="155"/>
                  </a:moveTo>
                  <a:cubicBezTo>
                    <a:pt x="274" y="120"/>
                    <a:pt x="274" y="120"/>
                    <a:pt x="274" y="120"/>
                  </a:cubicBezTo>
                  <a:cubicBezTo>
                    <a:pt x="247" y="120"/>
                    <a:pt x="247" y="120"/>
                    <a:pt x="247" y="120"/>
                  </a:cubicBezTo>
                  <a:cubicBezTo>
                    <a:pt x="246" y="112"/>
                    <a:pt x="244" y="105"/>
                    <a:pt x="241" y="97"/>
                  </a:cubicBezTo>
                  <a:cubicBezTo>
                    <a:pt x="265" y="84"/>
                    <a:pt x="265" y="84"/>
                    <a:pt x="265" y="84"/>
                  </a:cubicBezTo>
                  <a:cubicBezTo>
                    <a:pt x="247" y="54"/>
                    <a:pt x="247" y="54"/>
                    <a:pt x="247" y="54"/>
                  </a:cubicBezTo>
                  <a:cubicBezTo>
                    <a:pt x="224" y="67"/>
                    <a:pt x="224" y="67"/>
                    <a:pt x="224" y="67"/>
                  </a:cubicBezTo>
                  <a:cubicBezTo>
                    <a:pt x="219" y="61"/>
                    <a:pt x="213" y="56"/>
                    <a:pt x="207" y="51"/>
                  </a:cubicBezTo>
                  <a:cubicBezTo>
                    <a:pt x="221" y="27"/>
                    <a:pt x="221" y="27"/>
                    <a:pt x="221" y="27"/>
                  </a:cubicBezTo>
                  <a:cubicBezTo>
                    <a:pt x="191" y="10"/>
                    <a:pt x="191" y="10"/>
                    <a:pt x="191" y="10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170" y="31"/>
                    <a:pt x="162" y="29"/>
                    <a:pt x="154" y="27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27"/>
                    <a:pt x="120" y="27"/>
                    <a:pt x="120" y="27"/>
                  </a:cubicBezTo>
                  <a:cubicBezTo>
                    <a:pt x="112" y="29"/>
                    <a:pt x="104" y="31"/>
                    <a:pt x="97" y="34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61" y="56"/>
                    <a:pt x="55" y="61"/>
                    <a:pt x="50" y="67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0" y="105"/>
                    <a:pt x="28" y="112"/>
                    <a:pt x="27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8" y="163"/>
                    <a:pt x="30" y="170"/>
                    <a:pt x="33" y="178"/>
                  </a:cubicBezTo>
                  <a:cubicBezTo>
                    <a:pt x="10" y="191"/>
                    <a:pt x="10" y="191"/>
                    <a:pt x="10" y="191"/>
                  </a:cubicBezTo>
                  <a:cubicBezTo>
                    <a:pt x="27" y="221"/>
                    <a:pt x="27" y="221"/>
                    <a:pt x="27" y="221"/>
                  </a:cubicBezTo>
                  <a:cubicBezTo>
                    <a:pt x="50" y="207"/>
                    <a:pt x="50" y="207"/>
                    <a:pt x="50" y="207"/>
                  </a:cubicBezTo>
                  <a:cubicBezTo>
                    <a:pt x="55" y="214"/>
                    <a:pt x="61" y="219"/>
                    <a:pt x="67" y="224"/>
                  </a:cubicBezTo>
                  <a:cubicBezTo>
                    <a:pt x="54" y="248"/>
                    <a:pt x="54" y="248"/>
                    <a:pt x="54" y="248"/>
                  </a:cubicBezTo>
                  <a:cubicBezTo>
                    <a:pt x="83" y="265"/>
                    <a:pt x="83" y="265"/>
                    <a:pt x="83" y="265"/>
                  </a:cubicBezTo>
                  <a:cubicBezTo>
                    <a:pt x="97" y="241"/>
                    <a:pt x="97" y="241"/>
                    <a:pt x="97" y="241"/>
                  </a:cubicBezTo>
                  <a:cubicBezTo>
                    <a:pt x="104" y="244"/>
                    <a:pt x="112" y="246"/>
                    <a:pt x="120" y="247"/>
                  </a:cubicBezTo>
                  <a:cubicBezTo>
                    <a:pt x="120" y="275"/>
                    <a:pt x="120" y="275"/>
                    <a:pt x="120" y="275"/>
                  </a:cubicBezTo>
                  <a:cubicBezTo>
                    <a:pt x="154" y="275"/>
                    <a:pt x="154" y="275"/>
                    <a:pt x="154" y="275"/>
                  </a:cubicBezTo>
                  <a:cubicBezTo>
                    <a:pt x="154" y="247"/>
                    <a:pt x="154" y="247"/>
                    <a:pt x="154" y="247"/>
                  </a:cubicBezTo>
                  <a:cubicBezTo>
                    <a:pt x="162" y="246"/>
                    <a:pt x="170" y="244"/>
                    <a:pt x="177" y="241"/>
                  </a:cubicBezTo>
                  <a:cubicBezTo>
                    <a:pt x="191" y="265"/>
                    <a:pt x="191" y="265"/>
                    <a:pt x="191" y="265"/>
                  </a:cubicBezTo>
                  <a:cubicBezTo>
                    <a:pt x="221" y="248"/>
                    <a:pt x="221" y="248"/>
                    <a:pt x="221" y="248"/>
                  </a:cubicBezTo>
                  <a:cubicBezTo>
                    <a:pt x="207" y="224"/>
                    <a:pt x="207" y="224"/>
                    <a:pt x="207" y="224"/>
                  </a:cubicBezTo>
                  <a:cubicBezTo>
                    <a:pt x="213" y="219"/>
                    <a:pt x="219" y="214"/>
                    <a:pt x="224" y="207"/>
                  </a:cubicBezTo>
                  <a:cubicBezTo>
                    <a:pt x="247" y="221"/>
                    <a:pt x="247" y="221"/>
                    <a:pt x="247" y="221"/>
                  </a:cubicBezTo>
                  <a:cubicBezTo>
                    <a:pt x="265" y="191"/>
                    <a:pt x="265" y="191"/>
                    <a:pt x="265" y="191"/>
                  </a:cubicBezTo>
                  <a:cubicBezTo>
                    <a:pt x="241" y="178"/>
                    <a:pt x="241" y="178"/>
                    <a:pt x="241" y="178"/>
                  </a:cubicBezTo>
                  <a:cubicBezTo>
                    <a:pt x="244" y="170"/>
                    <a:pt x="246" y="163"/>
                    <a:pt x="247" y="155"/>
                  </a:cubicBezTo>
                  <a:cubicBezTo>
                    <a:pt x="274" y="155"/>
                    <a:pt x="274" y="155"/>
                    <a:pt x="274" y="155"/>
                  </a:cubicBezTo>
                  <a:close/>
                  <a:moveTo>
                    <a:pt x="137" y="215"/>
                  </a:moveTo>
                  <a:cubicBezTo>
                    <a:pt x="95" y="215"/>
                    <a:pt x="60" y="180"/>
                    <a:pt x="60" y="137"/>
                  </a:cubicBezTo>
                  <a:cubicBezTo>
                    <a:pt x="60" y="95"/>
                    <a:pt x="95" y="60"/>
                    <a:pt x="137" y="60"/>
                  </a:cubicBezTo>
                  <a:cubicBezTo>
                    <a:pt x="180" y="60"/>
                    <a:pt x="214" y="95"/>
                    <a:pt x="214" y="137"/>
                  </a:cubicBezTo>
                  <a:cubicBezTo>
                    <a:pt x="214" y="180"/>
                    <a:pt x="180" y="215"/>
                    <a:pt x="137" y="215"/>
                  </a:cubicBezTo>
                  <a:close/>
                </a:path>
              </a:pathLst>
            </a:custGeom>
            <a:solidFill>
              <a:srgbClr val="42BD9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47"/>
            <p:cNvSpPr>
              <a:spLocks noEditPoints="1"/>
            </p:cNvSpPr>
            <p:nvPr/>
          </p:nvSpPr>
          <p:spPr bwMode="auto">
            <a:xfrm>
              <a:off x="7138929" y="3070633"/>
              <a:ext cx="953692" cy="965943"/>
            </a:xfrm>
            <a:custGeom>
              <a:avLst/>
              <a:gdLst>
                <a:gd name="T0" fmla="*/ 223 w 323"/>
                <a:gd name="T1" fmla="*/ 187 h 327"/>
                <a:gd name="T2" fmla="*/ 215 w 323"/>
                <a:gd name="T3" fmla="*/ 136 h 327"/>
                <a:gd name="T4" fmla="*/ 215 w 323"/>
                <a:gd name="T5" fmla="*/ 128 h 327"/>
                <a:gd name="T6" fmla="*/ 190 w 323"/>
                <a:gd name="T7" fmla="*/ 110 h 327"/>
                <a:gd name="T8" fmla="*/ 139 w 323"/>
                <a:gd name="T9" fmla="*/ 104 h 327"/>
                <a:gd name="T10" fmla="*/ 133 w 323"/>
                <a:gd name="T11" fmla="*/ 84 h 327"/>
                <a:gd name="T12" fmla="*/ 102 w 323"/>
                <a:gd name="T13" fmla="*/ 89 h 327"/>
                <a:gd name="T14" fmla="*/ 62 w 323"/>
                <a:gd name="T15" fmla="*/ 121 h 327"/>
                <a:gd name="T16" fmla="*/ 44 w 323"/>
                <a:gd name="T17" fmla="*/ 110 h 327"/>
                <a:gd name="T18" fmla="*/ 24 w 323"/>
                <a:gd name="T19" fmla="*/ 132 h 327"/>
                <a:gd name="T20" fmla="*/ 36 w 323"/>
                <a:gd name="T21" fmla="*/ 146 h 327"/>
                <a:gd name="T22" fmla="*/ 5 w 323"/>
                <a:gd name="T23" fmla="*/ 187 h 327"/>
                <a:gd name="T24" fmla="*/ 0 w 323"/>
                <a:gd name="T25" fmla="*/ 218 h 327"/>
                <a:gd name="T26" fmla="*/ 18 w 323"/>
                <a:gd name="T27" fmla="*/ 223 h 327"/>
                <a:gd name="T28" fmla="*/ 25 w 323"/>
                <a:gd name="T29" fmla="*/ 274 h 327"/>
                <a:gd name="T30" fmla="*/ 43 w 323"/>
                <a:gd name="T31" fmla="*/ 300 h 327"/>
                <a:gd name="T32" fmla="*/ 51 w 323"/>
                <a:gd name="T33" fmla="*/ 300 h 327"/>
                <a:gd name="T34" fmla="*/ 102 w 323"/>
                <a:gd name="T35" fmla="*/ 309 h 327"/>
                <a:gd name="T36" fmla="*/ 108 w 323"/>
                <a:gd name="T37" fmla="*/ 327 h 327"/>
                <a:gd name="T38" fmla="*/ 139 w 323"/>
                <a:gd name="T39" fmla="*/ 321 h 327"/>
                <a:gd name="T40" fmla="*/ 181 w 323"/>
                <a:gd name="T41" fmla="*/ 291 h 327"/>
                <a:gd name="T42" fmla="*/ 198 w 323"/>
                <a:gd name="T43" fmla="*/ 300 h 327"/>
                <a:gd name="T44" fmla="*/ 216 w 323"/>
                <a:gd name="T45" fmla="*/ 275 h 327"/>
                <a:gd name="T46" fmla="*/ 223 w 323"/>
                <a:gd name="T47" fmla="*/ 223 h 327"/>
                <a:gd name="T48" fmla="*/ 243 w 323"/>
                <a:gd name="T49" fmla="*/ 218 h 327"/>
                <a:gd name="T50" fmla="*/ 237 w 323"/>
                <a:gd name="T51" fmla="*/ 187 h 327"/>
                <a:gd name="T52" fmla="*/ 65 w 323"/>
                <a:gd name="T53" fmla="*/ 205 h 327"/>
                <a:gd name="T54" fmla="*/ 178 w 323"/>
                <a:gd name="T55" fmla="*/ 205 h 327"/>
                <a:gd name="T56" fmla="*/ 143 w 323"/>
                <a:gd name="T57" fmla="*/ 205 h 327"/>
                <a:gd name="T58" fmla="*/ 100 w 323"/>
                <a:gd name="T59" fmla="*/ 205 h 327"/>
                <a:gd name="T60" fmla="*/ 143 w 323"/>
                <a:gd name="T61" fmla="*/ 205 h 327"/>
                <a:gd name="T62" fmla="*/ 312 w 323"/>
                <a:gd name="T63" fmla="*/ 82 h 327"/>
                <a:gd name="T64" fmla="*/ 320 w 323"/>
                <a:gd name="T65" fmla="*/ 53 h 327"/>
                <a:gd name="T66" fmla="*/ 317 w 323"/>
                <a:gd name="T67" fmla="*/ 35 h 327"/>
                <a:gd name="T68" fmla="*/ 305 w 323"/>
                <a:gd name="T69" fmla="*/ 37 h 327"/>
                <a:gd name="T70" fmla="*/ 290 w 323"/>
                <a:gd name="T71" fmla="*/ 11 h 327"/>
                <a:gd name="T72" fmla="*/ 288 w 323"/>
                <a:gd name="T73" fmla="*/ 7 h 327"/>
                <a:gd name="T74" fmla="*/ 271 w 323"/>
                <a:gd name="T75" fmla="*/ 3 h 327"/>
                <a:gd name="T76" fmla="*/ 243 w 323"/>
                <a:gd name="T77" fmla="*/ 10 h 327"/>
                <a:gd name="T78" fmla="*/ 235 w 323"/>
                <a:gd name="T79" fmla="*/ 1 h 327"/>
                <a:gd name="T80" fmla="*/ 220 w 323"/>
                <a:gd name="T81" fmla="*/ 10 h 327"/>
                <a:gd name="T82" fmla="*/ 205 w 323"/>
                <a:gd name="T83" fmla="*/ 36 h 327"/>
                <a:gd name="T84" fmla="*/ 194 w 323"/>
                <a:gd name="T85" fmla="*/ 34 h 327"/>
                <a:gd name="T86" fmla="*/ 188 w 323"/>
                <a:gd name="T87" fmla="*/ 50 h 327"/>
                <a:gd name="T88" fmla="*/ 197 w 323"/>
                <a:gd name="T89" fmla="*/ 54 h 327"/>
                <a:gd name="T90" fmla="*/ 189 w 323"/>
                <a:gd name="T91" fmla="*/ 83 h 327"/>
                <a:gd name="T92" fmla="*/ 193 w 323"/>
                <a:gd name="T93" fmla="*/ 100 h 327"/>
                <a:gd name="T94" fmla="*/ 204 w 323"/>
                <a:gd name="T95" fmla="*/ 99 h 327"/>
                <a:gd name="T96" fmla="*/ 218 w 323"/>
                <a:gd name="T97" fmla="*/ 125 h 327"/>
                <a:gd name="T98" fmla="*/ 233 w 323"/>
                <a:gd name="T99" fmla="*/ 135 h 327"/>
                <a:gd name="T100" fmla="*/ 237 w 323"/>
                <a:gd name="T101" fmla="*/ 133 h 327"/>
                <a:gd name="T102" fmla="*/ 267 w 323"/>
                <a:gd name="T103" fmla="*/ 127 h 327"/>
                <a:gd name="T104" fmla="*/ 273 w 323"/>
                <a:gd name="T105" fmla="*/ 135 h 327"/>
                <a:gd name="T106" fmla="*/ 289 w 323"/>
                <a:gd name="T107" fmla="*/ 126 h 327"/>
                <a:gd name="T108" fmla="*/ 304 w 323"/>
                <a:gd name="T109" fmla="*/ 101 h 327"/>
                <a:gd name="T110" fmla="*/ 316 w 323"/>
                <a:gd name="T111" fmla="*/ 102 h 327"/>
                <a:gd name="T112" fmla="*/ 320 w 323"/>
                <a:gd name="T113" fmla="*/ 85 h 327"/>
                <a:gd name="T114" fmla="*/ 225 w 323"/>
                <a:gd name="T115" fmla="*/ 80 h 327"/>
                <a:gd name="T116" fmla="*/ 285 w 323"/>
                <a:gd name="T117" fmla="*/ 56 h 327"/>
                <a:gd name="T118" fmla="*/ 266 w 323"/>
                <a:gd name="T119" fmla="*/ 63 h 327"/>
                <a:gd name="T120" fmla="*/ 243 w 323"/>
                <a:gd name="T121" fmla="*/ 72 h 327"/>
                <a:gd name="T122" fmla="*/ 266 w 323"/>
                <a:gd name="T123" fmla="*/ 6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3" h="327">
                  <a:moveTo>
                    <a:pt x="237" y="187"/>
                  </a:moveTo>
                  <a:cubicBezTo>
                    <a:pt x="223" y="187"/>
                    <a:pt x="223" y="187"/>
                    <a:pt x="223" y="187"/>
                  </a:cubicBezTo>
                  <a:cubicBezTo>
                    <a:pt x="220" y="172"/>
                    <a:pt x="214" y="158"/>
                    <a:pt x="205" y="146"/>
                  </a:cubicBezTo>
                  <a:cubicBezTo>
                    <a:pt x="215" y="136"/>
                    <a:pt x="215" y="136"/>
                    <a:pt x="215" y="136"/>
                  </a:cubicBezTo>
                  <a:cubicBezTo>
                    <a:pt x="216" y="135"/>
                    <a:pt x="217" y="133"/>
                    <a:pt x="217" y="132"/>
                  </a:cubicBezTo>
                  <a:cubicBezTo>
                    <a:pt x="217" y="130"/>
                    <a:pt x="216" y="129"/>
                    <a:pt x="215" y="128"/>
                  </a:cubicBezTo>
                  <a:cubicBezTo>
                    <a:pt x="197" y="110"/>
                    <a:pt x="197" y="110"/>
                    <a:pt x="197" y="110"/>
                  </a:cubicBezTo>
                  <a:cubicBezTo>
                    <a:pt x="195" y="108"/>
                    <a:pt x="192" y="108"/>
                    <a:pt x="190" y="110"/>
                  </a:cubicBezTo>
                  <a:cubicBezTo>
                    <a:pt x="179" y="121"/>
                    <a:pt x="179" y="121"/>
                    <a:pt x="179" y="121"/>
                  </a:cubicBezTo>
                  <a:cubicBezTo>
                    <a:pt x="167" y="112"/>
                    <a:pt x="153" y="107"/>
                    <a:pt x="139" y="104"/>
                  </a:cubicBezTo>
                  <a:cubicBezTo>
                    <a:pt x="139" y="89"/>
                    <a:pt x="139" y="89"/>
                    <a:pt x="139" y="89"/>
                  </a:cubicBezTo>
                  <a:cubicBezTo>
                    <a:pt x="139" y="86"/>
                    <a:pt x="136" y="84"/>
                    <a:pt x="133" y="84"/>
                  </a:cubicBezTo>
                  <a:cubicBezTo>
                    <a:pt x="108" y="84"/>
                    <a:pt x="108" y="84"/>
                    <a:pt x="108" y="84"/>
                  </a:cubicBezTo>
                  <a:cubicBezTo>
                    <a:pt x="105" y="84"/>
                    <a:pt x="102" y="86"/>
                    <a:pt x="102" y="89"/>
                  </a:cubicBezTo>
                  <a:cubicBezTo>
                    <a:pt x="102" y="104"/>
                    <a:pt x="102" y="104"/>
                    <a:pt x="102" y="104"/>
                  </a:cubicBezTo>
                  <a:cubicBezTo>
                    <a:pt x="88" y="107"/>
                    <a:pt x="74" y="112"/>
                    <a:pt x="62" y="121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49" y="108"/>
                    <a:pt x="46" y="108"/>
                    <a:pt x="44" y="110"/>
                  </a:cubicBezTo>
                  <a:cubicBezTo>
                    <a:pt x="26" y="129"/>
                    <a:pt x="26" y="129"/>
                    <a:pt x="26" y="129"/>
                  </a:cubicBezTo>
                  <a:cubicBezTo>
                    <a:pt x="25" y="130"/>
                    <a:pt x="24" y="131"/>
                    <a:pt x="24" y="132"/>
                  </a:cubicBezTo>
                  <a:cubicBezTo>
                    <a:pt x="24" y="134"/>
                    <a:pt x="25" y="135"/>
                    <a:pt x="26" y="136"/>
                  </a:cubicBezTo>
                  <a:cubicBezTo>
                    <a:pt x="36" y="146"/>
                    <a:pt x="36" y="146"/>
                    <a:pt x="36" y="146"/>
                  </a:cubicBezTo>
                  <a:cubicBezTo>
                    <a:pt x="27" y="158"/>
                    <a:pt x="21" y="172"/>
                    <a:pt x="19" y="187"/>
                  </a:cubicBezTo>
                  <a:cubicBezTo>
                    <a:pt x="5" y="187"/>
                    <a:pt x="5" y="187"/>
                    <a:pt x="5" y="187"/>
                  </a:cubicBezTo>
                  <a:cubicBezTo>
                    <a:pt x="2" y="187"/>
                    <a:pt x="0" y="189"/>
                    <a:pt x="0" y="192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21"/>
                    <a:pt x="2" y="223"/>
                    <a:pt x="5" y="223"/>
                  </a:cubicBezTo>
                  <a:cubicBezTo>
                    <a:pt x="18" y="223"/>
                    <a:pt x="18" y="223"/>
                    <a:pt x="18" y="223"/>
                  </a:cubicBezTo>
                  <a:cubicBezTo>
                    <a:pt x="21" y="238"/>
                    <a:pt x="26" y="252"/>
                    <a:pt x="35" y="265"/>
                  </a:cubicBezTo>
                  <a:cubicBezTo>
                    <a:pt x="25" y="274"/>
                    <a:pt x="25" y="274"/>
                    <a:pt x="25" y="274"/>
                  </a:cubicBezTo>
                  <a:cubicBezTo>
                    <a:pt x="23" y="276"/>
                    <a:pt x="23" y="280"/>
                    <a:pt x="25" y="282"/>
                  </a:cubicBezTo>
                  <a:cubicBezTo>
                    <a:pt x="43" y="300"/>
                    <a:pt x="43" y="300"/>
                    <a:pt x="43" y="300"/>
                  </a:cubicBezTo>
                  <a:cubicBezTo>
                    <a:pt x="44" y="301"/>
                    <a:pt x="46" y="302"/>
                    <a:pt x="47" y="302"/>
                  </a:cubicBezTo>
                  <a:cubicBezTo>
                    <a:pt x="49" y="302"/>
                    <a:pt x="50" y="301"/>
                    <a:pt x="51" y="300"/>
                  </a:cubicBezTo>
                  <a:cubicBezTo>
                    <a:pt x="60" y="291"/>
                    <a:pt x="60" y="291"/>
                    <a:pt x="60" y="291"/>
                  </a:cubicBezTo>
                  <a:cubicBezTo>
                    <a:pt x="73" y="300"/>
                    <a:pt x="87" y="306"/>
                    <a:pt x="102" y="309"/>
                  </a:cubicBezTo>
                  <a:cubicBezTo>
                    <a:pt x="102" y="321"/>
                    <a:pt x="102" y="321"/>
                    <a:pt x="102" y="321"/>
                  </a:cubicBezTo>
                  <a:cubicBezTo>
                    <a:pt x="102" y="324"/>
                    <a:pt x="105" y="327"/>
                    <a:pt x="108" y="327"/>
                  </a:cubicBezTo>
                  <a:cubicBezTo>
                    <a:pt x="133" y="327"/>
                    <a:pt x="133" y="327"/>
                    <a:pt x="133" y="327"/>
                  </a:cubicBezTo>
                  <a:cubicBezTo>
                    <a:pt x="136" y="327"/>
                    <a:pt x="139" y="324"/>
                    <a:pt x="139" y="321"/>
                  </a:cubicBezTo>
                  <a:cubicBezTo>
                    <a:pt x="139" y="309"/>
                    <a:pt x="139" y="309"/>
                    <a:pt x="139" y="309"/>
                  </a:cubicBezTo>
                  <a:cubicBezTo>
                    <a:pt x="154" y="306"/>
                    <a:pt x="168" y="300"/>
                    <a:pt x="181" y="291"/>
                  </a:cubicBezTo>
                  <a:cubicBezTo>
                    <a:pt x="190" y="300"/>
                    <a:pt x="190" y="300"/>
                    <a:pt x="190" y="300"/>
                  </a:cubicBezTo>
                  <a:cubicBezTo>
                    <a:pt x="192" y="302"/>
                    <a:pt x="196" y="302"/>
                    <a:pt x="198" y="300"/>
                  </a:cubicBezTo>
                  <a:cubicBezTo>
                    <a:pt x="216" y="282"/>
                    <a:pt x="216" y="282"/>
                    <a:pt x="216" y="282"/>
                  </a:cubicBezTo>
                  <a:cubicBezTo>
                    <a:pt x="218" y="280"/>
                    <a:pt x="218" y="277"/>
                    <a:pt x="216" y="275"/>
                  </a:cubicBezTo>
                  <a:cubicBezTo>
                    <a:pt x="206" y="265"/>
                    <a:pt x="206" y="265"/>
                    <a:pt x="206" y="265"/>
                  </a:cubicBezTo>
                  <a:cubicBezTo>
                    <a:pt x="215" y="253"/>
                    <a:pt x="221" y="238"/>
                    <a:pt x="223" y="223"/>
                  </a:cubicBezTo>
                  <a:cubicBezTo>
                    <a:pt x="237" y="223"/>
                    <a:pt x="237" y="223"/>
                    <a:pt x="237" y="223"/>
                  </a:cubicBezTo>
                  <a:cubicBezTo>
                    <a:pt x="240" y="223"/>
                    <a:pt x="243" y="221"/>
                    <a:pt x="243" y="218"/>
                  </a:cubicBezTo>
                  <a:cubicBezTo>
                    <a:pt x="243" y="192"/>
                    <a:pt x="243" y="192"/>
                    <a:pt x="243" y="192"/>
                  </a:cubicBezTo>
                  <a:cubicBezTo>
                    <a:pt x="243" y="189"/>
                    <a:pt x="240" y="187"/>
                    <a:pt x="237" y="187"/>
                  </a:cubicBezTo>
                  <a:close/>
                  <a:moveTo>
                    <a:pt x="121" y="262"/>
                  </a:moveTo>
                  <a:cubicBezTo>
                    <a:pt x="90" y="262"/>
                    <a:pt x="65" y="237"/>
                    <a:pt x="65" y="205"/>
                  </a:cubicBezTo>
                  <a:cubicBezTo>
                    <a:pt x="65" y="174"/>
                    <a:pt x="90" y="149"/>
                    <a:pt x="121" y="149"/>
                  </a:cubicBezTo>
                  <a:cubicBezTo>
                    <a:pt x="153" y="149"/>
                    <a:pt x="178" y="174"/>
                    <a:pt x="178" y="205"/>
                  </a:cubicBezTo>
                  <a:cubicBezTo>
                    <a:pt x="178" y="237"/>
                    <a:pt x="153" y="262"/>
                    <a:pt x="121" y="262"/>
                  </a:cubicBezTo>
                  <a:close/>
                  <a:moveTo>
                    <a:pt x="143" y="205"/>
                  </a:moveTo>
                  <a:cubicBezTo>
                    <a:pt x="143" y="217"/>
                    <a:pt x="133" y="227"/>
                    <a:pt x="121" y="227"/>
                  </a:cubicBezTo>
                  <a:cubicBezTo>
                    <a:pt x="109" y="227"/>
                    <a:pt x="100" y="217"/>
                    <a:pt x="100" y="205"/>
                  </a:cubicBezTo>
                  <a:cubicBezTo>
                    <a:pt x="100" y="193"/>
                    <a:pt x="109" y="184"/>
                    <a:pt x="121" y="184"/>
                  </a:cubicBezTo>
                  <a:cubicBezTo>
                    <a:pt x="133" y="184"/>
                    <a:pt x="143" y="193"/>
                    <a:pt x="143" y="205"/>
                  </a:cubicBezTo>
                  <a:close/>
                  <a:moveTo>
                    <a:pt x="320" y="85"/>
                  </a:moveTo>
                  <a:cubicBezTo>
                    <a:pt x="312" y="82"/>
                    <a:pt x="312" y="82"/>
                    <a:pt x="312" y="82"/>
                  </a:cubicBezTo>
                  <a:cubicBezTo>
                    <a:pt x="314" y="73"/>
                    <a:pt x="314" y="64"/>
                    <a:pt x="313" y="56"/>
                  </a:cubicBezTo>
                  <a:cubicBezTo>
                    <a:pt x="320" y="53"/>
                    <a:pt x="320" y="53"/>
                    <a:pt x="320" y="53"/>
                  </a:cubicBezTo>
                  <a:cubicBezTo>
                    <a:pt x="322" y="52"/>
                    <a:pt x="323" y="50"/>
                    <a:pt x="322" y="49"/>
                  </a:cubicBezTo>
                  <a:cubicBezTo>
                    <a:pt x="317" y="35"/>
                    <a:pt x="317" y="35"/>
                    <a:pt x="317" y="35"/>
                  </a:cubicBezTo>
                  <a:cubicBezTo>
                    <a:pt x="316" y="34"/>
                    <a:pt x="314" y="33"/>
                    <a:pt x="313" y="34"/>
                  </a:cubicBezTo>
                  <a:cubicBezTo>
                    <a:pt x="305" y="37"/>
                    <a:pt x="305" y="37"/>
                    <a:pt x="305" y="37"/>
                  </a:cubicBezTo>
                  <a:cubicBezTo>
                    <a:pt x="300" y="29"/>
                    <a:pt x="294" y="23"/>
                    <a:pt x="287" y="19"/>
                  </a:cubicBezTo>
                  <a:cubicBezTo>
                    <a:pt x="290" y="11"/>
                    <a:pt x="290" y="11"/>
                    <a:pt x="290" y="11"/>
                  </a:cubicBezTo>
                  <a:cubicBezTo>
                    <a:pt x="290" y="10"/>
                    <a:pt x="290" y="9"/>
                    <a:pt x="290" y="9"/>
                  </a:cubicBezTo>
                  <a:cubicBezTo>
                    <a:pt x="290" y="8"/>
                    <a:pt x="289" y="7"/>
                    <a:pt x="288" y="7"/>
                  </a:cubicBezTo>
                  <a:cubicBezTo>
                    <a:pt x="275" y="1"/>
                    <a:pt x="275" y="1"/>
                    <a:pt x="275" y="1"/>
                  </a:cubicBezTo>
                  <a:cubicBezTo>
                    <a:pt x="273" y="0"/>
                    <a:pt x="272" y="1"/>
                    <a:pt x="271" y="3"/>
                  </a:cubicBezTo>
                  <a:cubicBezTo>
                    <a:pt x="268" y="11"/>
                    <a:pt x="268" y="11"/>
                    <a:pt x="268" y="11"/>
                  </a:cubicBezTo>
                  <a:cubicBezTo>
                    <a:pt x="259" y="9"/>
                    <a:pt x="251" y="9"/>
                    <a:pt x="243" y="10"/>
                  </a:cubicBezTo>
                  <a:cubicBezTo>
                    <a:pt x="239" y="2"/>
                    <a:pt x="239" y="2"/>
                    <a:pt x="239" y="2"/>
                  </a:cubicBezTo>
                  <a:cubicBezTo>
                    <a:pt x="239" y="1"/>
                    <a:pt x="237" y="0"/>
                    <a:pt x="235" y="1"/>
                  </a:cubicBezTo>
                  <a:cubicBezTo>
                    <a:pt x="222" y="6"/>
                    <a:pt x="222" y="6"/>
                    <a:pt x="222" y="6"/>
                  </a:cubicBezTo>
                  <a:cubicBezTo>
                    <a:pt x="220" y="7"/>
                    <a:pt x="220" y="8"/>
                    <a:pt x="220" y="10"/>
                  </a:cubicBezTo>
                  <a:cubicBezTo>
                    <a:pt x="223" y="18"/>
                    <a:pt x="223" y="18"/>
                    <a:pt x="223" y="18"/>
                  </a:cubicBezTo>
                  <a:cubicBezTo>
                    <a:pt x="216" y="23"/>
                    <a:pt x="210" y="28"/>
                    <a:pt x="205" y="36"/>
                  </a:cubicBezTo>
                  <a:cubicBezTo>
                    <a:pt x="198" y="32"/>
                    <a:pt x="198" y="32"/>
                    <a:pt x="198" y="32"/>
                  </a:cubicBezTo>
                  <a:cubicBezTo>
                    <a:pt x="196" y="32"/>
                    <a:pt x="194" y="32"/>
                    <a:pt x="194" y="34"/>
                  </a:cubicBezTo>
                  <a:cubicBezTo>
                    <a:pt x="188" y="47"/>
                    <a:pt x="188" y="47"/>
                    <a:pt x="188" y="47"/>
                  </a:cubicBezTo>
                  <a:cubicBezTo>
                    <a:pt x="188" y="48"/>
                    <a:pt x="188" y="49"/>
                    <a:pt x="188" y="50"/>
                  </a:cubicBezTo>
                  <a:cubicBezTo>
                    <a:pt x="188" y="50"/>
                    <a:pt x="189" y="51"/>
                    <a:pt x="189" y="51"/>
                  </a:cubicBezTo>
                  <a:cubicBezTo>
                    <a:pt x="197" y="54"/>
                    <a:pt x="197" y="54"/>
                    <a:pt x="197" y="54"/>
                  </a:cubicBezTo>
                  <a:cubicBezTo>
                    <a:pt x="195" y="63"/>
                    <a:pt x="195" y="71"/>
                    <a:pt x="196" y="80"/>
                  </a:cubicBezTo>
                  <a:cubicBezTo>
                    <a:pt x="189" y="83"/>
                    <a:pt x="189" y="83"/>
                    <a:pt x="189" y="83"/>
                  </a:cubicBezTo>
                  <a:cubicBezTo>
                    <a:pt x="188" y="83"/>
                    <a:pt x="187" y="85"/>
                    <a:pt x="187" y="87"/>
                  </a:cubicBezTo>
                  <a:cubicBezTo>
                    <a:pt x="193" y="100"/>
                    <a:pt x="193" y="100"/>
                    <a:pt x="193" y="100"/>
                  </a:cubicBezTo>
                  <a:cubicBezTo>
                    <a:pt x="194" y="102"/>
                    <a:pt x="195" y="103"/>
                    <a:pt x="197" y="102"/>
                  </a:cubicBezTo>
                  <a:cubicBezTo>
                    <a:pt x="204" y="99"/>
                    <a:pt x="204" y="99"/>
                    <a:pt x="204" y="99"/>
                  </a:cubicBezTo>
                  <a:cubicBezTo>
                    <a:pt x="208" y="107"/>
                    <a:pt x="214" y="113"/>
                    <a:pt x="221" y="118"/>
                  </a:cubicBezTo>
                  <a:cubicBezTo>
                    <a:pt x="218" y="125"/>
                    <a:pt x="218" y="125"/>
                    <a:pt x="218" y="125"/>
                  </a:cubicBezTo>
                  <a:cubicBezTo>
                    <a:pt x="218" y="126"/>
                    <a:pt x="218" y="128"/>
                    <a:pt x="220" y="129"/>
                  </a:cubicBezTo>
                  <a:cubicBezTo>
                    <a:pt x="233" y="135"/>
                    <a:pt x="233" y="135"/>
                    <a:pt x="233" y="135"/>
                  </a:cubicBezTo>
                  <a:cubicBezTo>
                    <a:pt x="234" y="135"/>
                    <a:pt x="235" y="135"/>
                    <a:pt x="236" y="135"/>
                  </a:cubicBezTo>
                  <a:cubicBezTo>
                    <a:pt x="237" y="134"/>
                    <a:pt x="237" y="134"/>
                    <a:pt x="237" y="133"/>
                  </a:cubicBezTo>
                  <a:cubicBezTo>
                    <a:pt x="240" y="126"/>
                    <a:pt x="240" y="126"/>
                    <a:pt x="240" y="126"/>
                  </a:cubicBezTo>
                  <a:cubicBezTo>
                    <a:pt x="249" y="128"/>
                    <a:pt x="258" y="128"/>
                    <a:pt x="267" y="127"/>
                  </a:cubicBezTo>
                  <a:cubicBezTo>
                    <a:pt x="269" y="133"/>
                    <a:pt x="269" y="133"/>
                    <a:pt x="269" y="133"/>
                  </a:cubicBezTo>
                  <a:cubicBezTo>
                    <a:pt x="270" y="135"/>
                    <a:pt x="272" y="136"/>
                    <a:pt x="273" y="135"/>
                  </a:cubicBezTo>
                  <a:cubicBezTo>
                    <a:pt x="287" y="130"/>
                    <a:pt x="287" y="130"/>
                    <a:pt x="287" y="130"/>
                  </a:cubicBezTo>
                  <a:cubicBezTo>
                    <a:pt x="288" y="129"/>
                    <a:pt x="289" y="127"/>
                    <a:pt x="289" y="126"/>
                  </a:cubicBezTo>
                  <a:cubicBezTo>
                    <a:pt x="286" y="119"/>
                    <a:pt x="286" y="119"/>
                    <a:pt x="286" y="119"/>
                  </a:cubicBezTo>
                  <a:cubicBezTo>
                    <a:pt x="293" y="114"/>
                    <a:pt x="300" y="108"/>
                    <a:pt x="304" y="101"/>
                  </a:cubicBezTo>
                  <a:cubicBezTo>
                    <a:pt x="311" y="104"/>
                    <a:pt x="311" y="104"/>
                    <a:pt x="311" y="104"/>
                  </a:cubicBezTo>
                  <a:cubicBezTo>
                    <a:pt x="313" y="104"/>
                    <a:pt x="315" y="104"/>
                    <a:pt x="316" y="102"/>
                  </a:cubicBezTo>
                  <a:cubicBezTo>
                    <a:pt x="321" y="89"/>
                    <a:pt x="321" y="89"/>
                    <a:pt x="321" y="89"/>
                  </a:cubicBezTo>
                  <a:cubicBezTo>
                    <a:pt x="322" y="87"/>
                    <a:pt x="321" y="85"/>
                    <a:pt x="320" y="85"/>
                  </a:cubicBezTo>
                  <a:close/>
                  <a:moveTo>
                    <a:pt x="267" y="98"/>
                  </a:moveTo>
                  <a:cubicBezTo>
                    <a:pt x="250" y="104"/>
                    <a:pt x="231" y="96"/>
                    <a:pt x="225" y="80"/>
                  </a:cubicBezTo>
                  <a:cubicBezTo>
                    <a:pt x="218" y="63"/>
                    <a:pt x="226" y="44"/>
                    <a:pt x="243" y="38"/>
                  </a:cubicBezTo>
                  <a:cubicBezTo>
                    <a:pt x="259" y="31"/>
                    <a:pt x="278" y="39"/>
                    <a:pt x="285" y="56"/>
                  </a:cubicBezTo>
                  <a:cubicBezTo>
                    <a:pt x="291" y="72"/>
                    <a:pt x="283" y="91"/>
                    <a:pt x="267" y="98"/>
                  </a:cubicBezTo>
                  <a:close/>
                  <a:moveTo>
                    <a:pt x="266" y="63"/>
                  </a:moveTo>
                  <a:cubicBezTo>
                    <a:pt x="269" y="70"/>
                    <a:pt x="266" y="77"/>
                    <a:pt x="259" y="79"/>
                  </a:cubicBezTo>
                  <a:cubicBezTo>
                    <a:pt x="253" y="82"/>
                    <a:pt x="246" y="79"/>
                    <a:pt x="243" y="72"/>
                  </a:cubicBezTo>
                  <a:cubicBezTo>
                    <a:pt x="241" y="66"/>
                    <a:pt x="244" y="59"/>
                    <a:pt x="250" y="56"/>
                  </a:cubicBezTo>
                  <a:cubicBezTo>
                    <a:pt x="257" y="54"/>
                    <a:pt x="264" y="57"/>
                    <a:pt x="266" y="63"/>
                  </a:cubicBezTo>
                  <a:close/>
                </a:path>
              </a:pathLst>
            </a:custGeom>
            <a:solidFill>
              <a:srgbClr val="EB66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10" name="Group 12409"/>
            <p:cNvGrpSpPr/>
            <p:nvPr/>
          </p:nvGrpSpPr>
          <p:grpSpPr>
            <a:xfrm>
              <a:off x="8373352" y="2988387"/>
              <a:ext cx="957193" cy="957193"/>
              <a:chOff x="8312383" y="2904298"/>
              <a:chExt cx="763656" cy="763656"/>
            </a:xfrm>
            <a:solidFill>
              <a:schemeClr val="accent4"/>
            </a:solidFill>
          </p:grpSpPr>
          <p:sp>
            <p:nvSpPr>
              <p:cNvPr id="11" name="Freeform 54"/>
              <p:cNvSpPr>
                <a:spLocks noEditPoints="1"/>
              </p:cNvSpPr>
              <p:nvPr/>
            </p:nvSpPr>
            <p:spPr bwMode="auto">
              <a:xfrm>
                <a:off x="8312383" y="2904298"/>
                <a:ext cx="763656" cy="763656"/>
              </a:xfrm>
              <a:custGeom>
                <a:avLst/>
                <a:gdLst>
                  <a:gd name="T0" fmla="*/ 324 w 324"/>
                  <a:gd name="T1" fmla="*/ 182 h 324"/>
                  <a:gd name="T2" fmla="*/ 324 w 324"/>
                  <a:gd name="T3" fmla="*/ 142 h 324"/>
                  <a:gd name="T4" fmla="*/ 292 w 324"/>
                  <a:gd name="T5" fmla="*/ 142 h 324"/>
                  <a:gd name="T6" fmla="*/ 285 w 324"/>
                  <a:gd name="T7" fmla="*/ 114 h 324"/>
                  <a:gd name="T8" fmla="*/ 313 w 324"/>
                  <a:gd name="T9" fmla="*/ 98 h 324"/>
                  <a:gd name="T10" fmla="*/ 292 w 324"/>
                  <a:gd name="T11" fmla="*/ 63 h 324"/>
                  <a:gd name="T12" fmla="*/ 265 w 324"/>
                  <a:gd name="T13" fmla="*/ 79 h 324"/>
                  <a:gd name="T14" fmla="*/ 245 w 324"/>
                  <a:gd name="T15" fmla="*/ 59 h 324"/>
                  <a:gd name="T16" fmla="*/ 261 w 324"/>
                  <a:gd name="T17" fmla="*/ 32 h 324"/>
                  <a:gd name="T18" fmla="*/ 226 w 324"/>
                  <a:gd name="T19" fmla="*/ 11 h 324"/>
                  <a:gd name="T20" fmla="*/ 210 w 324"/>
                  <a:gd name="T21" fmla="*/ 39 h 324"/>
                  <a:gd name="T22" fmla="*/ 182 w 324"/>
                  <a:gd name="T23" fmla="*/ 32 h 324"/>
                  <a:gd name="T24" fmla="*/ 182 w 324"/>
                  <a:gd name="T25" fmla="*/ 0 h 324"/>
                  <a:gd name="T26" fmla="*/ 142 w 324"/>
                  <a:gd name="T27" fmla="*/ 0 h 324"/>
                  <a:gd name="T28" fmla="*/ 142 w 324"/>
                  <a:gd name="T29" fmla="*/ 32 h 324"/>
                  <a:gd name="T30" fmla="*/ 115 w 324"/>
                  <a:gd name="T31" fmla="*/ 39 h 324"/>
                  <a:gd name="T32" fmla="*/ 99 w 324"/>
                  <a:gd name="T33" fmla="*/ 11 h 324"/>
                  <a:gd name="T34" fmla="*/ 63 w 324"/>
                  <a:gd name="T35" fmla="*/ 32 h 324"/>
                  <a:gd name="T36" fmla="*/ 79 w 324"/>
                  <a:gd name="T37" fmla="*/ 59 h 324"/>
                  <a:gd name="T38" fmla="*/ 60 w 324"/>
                  <a:gd name="T39" fmla="*/ 79 h 324"/>
                  <a:gd name="T40" fmla="*/ 32 w 324"/>
                  <a:gd name="T41" fmla="*/ 63 h 324"/>
                  <a:gd name="T42" fmla="*/ 12 w 324"/>
                  <a:gd name="T43" fmla="*/ 98 h 324"/>
                  <a:gd name="T44" fmla="*/ 39 w 324"/>
                  <a:gd name="T45" fmla="*/ 114 h 324"/>
                  <a:gd name="T46" fmla="*/ 32 w 324"/>
                  <a:gd name="T47" fmla="*/ 142 h 324"/>
                  <a:gd name="T48" fmla="*/ 0 w 324"/>
                  <a:gd name="T49" fmla="*/ 142 h 324"/>
                  <a:gd name="T50" fmla="*/ 0 w 324"/>
                  <a:gd name="T51" fmla="*/ 182 h 324"/>
                  <a:gd name="T52" fmla="*/ 32 w 324"/>
                  <a:gd name="T53" fmla="*/ 182 h 324"/>
                  <a:gd name="T54" fmla="*/ 39 w 324"/>
                  <a:gd name="T55" fmla="*/ 209 h 324"/>
                  <a:gd name="T56" fmla="*/ 12 w 324"/>
                  <a:gd name="T57" fmla="*/ 226 h 324"/>
                  <a:gd name="T58" fmla="*/ 32 w 324"/>
                  <a:gd name="T59" fmla="*/ 261 h 324"/>
                  <a:gd name="T60" fmla="*/ 60 w 324"/>
                  <a:gd name="T61" fmla="*/ 245 h 324"/>
                  <a:gd name="T62" fmla="*/ 79 w 324"/>
                  <a:gd name="T63" fmla="*/ 265 h 324"/>
                  <a:gd name="T64" fmla="*/ 63 w 324"/>
                  <a:gd name="T65" fmla="*/ 292 h 324"/>
                  <a:gd name="T66" fmla="*/ 99 w 324"/>
                  <a:gd name="T67" fmla="*/ 313 h 324"/>
                  <a:gd name="T68" fmla="*/ 115 w 324"/>
                  <a:gd name="T69" fmla="*/ 285 h 324"/>
                  <a:gd name="T70" fmla="*/ 142 w 324"/>
                  <a:gd name="T71" fmla="*/ 292 h 324"/>
                  <a:gd name="T72" fmla="*/ 142 w 324"/>
                  <a:gd name="T73" fmla="*/ 324 h 324"/>
                  <a:gd name="T74" fmla="*/ 182 w 324"/>
                  <a:gd name="T75" fmla="*/ 324 h 324"/>
                  <a:gd name="T76" fmla="*/ 182 w 324"/>
                  <a:gd name="T77" fmla="*/ 292 h 324"/>
                  <a:gd name="T78" fmla="*/ 210 w 324"/>
                  <a:gd name="T79" fmla="*/ 285 h 324"/>
                  <a:gd name="T80" fmla="*/ 226 w 324"/>
                  <a:gd name="T81" fmla="*/ 313 h 324"/>
                  <a:gd name="T82" fmla="*/ 261 w 324"/>
                  <a:gd name="T83" fmla="*/ 292 h 324"/>
                  <a:gd name="T84" fmla="*/ 245 w 324"/>
                  <a:gd name="T85" fmla="*/ 265 h 324"/>
                  <a:gd name="T86" fmla="*/ 265 w 324"/>
                  <a:gd name="T87" fmla="*/ 245 h 324"/>
                  <a:gd name="T88" fmla="*/ 292 w 324"/>
                  <a:gd name="T89" fmla="*/ 261 h 324"/>
                  <a:gd name="T90" fmla="*/ 313 w 324"/>
                  <a:gd name="T91" fmla="*/ 226 h 324"/>
                  <a:gd name="T92" fmla="*/ 285 w 324"/>
                  <a:gd name="T93" fmla="*/ 209 h 324"/>
                  <a:gd name="T94" fmla="*/ 292 w 324"/>
                  <a:gd name="T95" fmla="*/ 182 h 324"/>
                  <a:gd name="T96" fmla="*/ 324 w 324"/>
                  <a:gd name="T97" fmla="*/ 182 h 324"/>
                  <a:gd name="T98" fmla="*/ 162 w 324"/>
                  <a:gd name="T99" fmla="*/ 253 h 324"/>
                  <a:gd name="T100" fmla="*/ 71 w 324"/>
                  <a:gd name="T101" fmla="*/ 162 h 324"/>
                  <a:gd name="T102" fmla="*/ 162 w 324"/>
                  <a:gd name="T103" fmla="*/ 71 h 324"/>
                  <a:gd name="T104" fmla="*/ 253 w 324"/>
                  <a:gd name="T105" fmla="*/ 162 h 324"/>
                  <a:gd name="T106" fmla="*/ 162 w 324"/>
                  <a:gd name="T107" fmla="*/ 253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24" h="324">
                    <a:moveTo>
                      <a:pt x="324" y="182"/>
                    </a:moveTo>
                    <a:cubicBezTo>
                      <a:pt x="324" y="142"/>
                      <a:pt x="324" y="142"/>
                      <a:pt x="324" y="142"/>
                    </a:cubicBezTo>
                    <a:cubicBezTo>
                      <a:pt x="292" y="142"/>
                      <a:pt x="292" y="142"/>
                      <a:pt x="292" y="142"/>
                    </a:cubicBezTo>
                    <a:cubicBezTo>
                      <a:pt x="291" y="132"/>
                      <a:pt x="288" y="123"/>
                      <a:pt x="285" y="114"/>
                    </a:cubicBezTo>
                    <a:cubicBezTo>
                      <a:pt x="313" y="98"/>
                      <a:pt x="313" y="98"/>
                      <a:pt x="313" y="98"/>
                    </a:cubicBezTo>
                    <a:cubicBezTo>
                      <a:pt x="292" y="63"/>
                      <a:pt x="292" y="63"/>
                      <a:pt x="292" y="63"/>
                    </a:cubicBezTo>
                    <a:cubicBezTo>
                      <a:pt x="265" y="79"/>
                      <a:pt x="265" y="79"/>
                      <a:pt x="265" y="79"/>
                    </a:cubicBezTo>
                    <a:cubicBezTo>
                      <a:pt x="259" y="72"/>
                      <a:pt x="252" y="65"/>
                      <a:pt x="245" y="59"/>
                    </a:cubicBezTo>
                    <a:cubicBezTo>
                      <a:pt x="261" y="32"/>
                      <a:pt x="261" y="32"/>
                      <a:pt x="261" y="32"/>
                    </a:cubicBezTo>
                    <a:cubicBezTo>
                      <a:pt x="226" y="11"/>
                      <a:pt x="226" y="11"/>
                      <a:pt x="226" y="11"/>
                    </a:cubicBezTo>
                    <a:cubicBezTo>
                      <a:pt x="210" y="39"/>
                      <a:pt x="210" y="39"/>
                      <a:pt x="210" y="39"/>
                    </a:cubicBezTo>
                    <a:cubicBezTo>
                      <a:pt x="201" y="36"/>
                      <a:pt x="192" y="33"/>
                      <a:pt x="182" y="32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32" y="33"/>
                      <a:pt x="123" y="36"/>
                      <a:pt x="115" y="39"/>
                    </a:cubicBezTo>
                    <a:cubicBezTo>
                      <a:pt x="99" y="11"/>
                      <a:pt x="99" y="11"/>
                      <a:pt x="99" y="11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2" y="65"/>
                      <a:pt x="65" y="72"/>
                      <a:pt x="60" y="79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12" y="98"/>
                      <a:pt x="12" y="98"/>
                      <a:pt x="12" y="98"/>
                    </a:cubicBezTo>
                    <a:cubicBezTo>
                      <a:pt x="39" y="114"/>
                      <a:pt x="39" y="114"/>
                      <a:pt x="39" y="114"/>
                    </a:cubicBezTo>
                    <a:cubicBezTo>
                      <a:pt x="36" y="123"/>
                      <a:pt x="34" y="132"/>
                      <a:pt x="32" y="142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82"/>
                      <a:pt x="0" y="182"/>
                      <a:pt x="0" y="182"/>
                    </a:cubicBezTo>
                    <a:cubicBezTo>
                      <a:pt x="32" y="182"/>
                      <a:pt x="32" y="182"/>
                      <a:pt x="32" y="182"/>
                    </a:cubicBezTo>
                    <a:cubicBezTo>
                      <a:pt x="34" y="192"/>
                      <a:pt x="36" y="201"/>
                      <a:pt x="39" y="209"/>
                    </a:cubicBezTo>
                    <a:cubicBezTo>
                      <a:pt x="12" y="226"/>
                      <a:pt x="12" y="226"/>
                      <a:pt x="12" y="226"/>
                    </a:cubicBezTo>
                    <a:cubicBezTo>
                      <a:pt x="32" y="261"/>
                      <a:pt x="32" y="261"/>
                      <a:pt x="32" y="261"/>
                    </a:cubicBezTo>
                    <a:cubicBezTo>
                      <a:pt x="60" y="245"/>
                      <a:pt x="60" y="245"/>
                      <a:pt x="60" y="245"/>
                    </a:cubicBezTo>
                    <a:cubicBezTo>
                      <a:pt x="65" y="252"/>
                      <a:pt x="72" y="259"/>
                      <a:pt x="79" y="265"/>
                    </a:cubicBezTo>
                    <a:cubicBezTo>
                      <a:pt x="63" y="292"/>
                      <a:pt x="63" y="292"/>
                      <a:pt x="63" y="292"/>
                    </a:cubicBezTo>
                    <a:cubicBezTo>
                      <a:pt x="99" y="313"/>
                      <a:pt x="99" y="313"/>
                      <a:pt x="99" y="313"/>
                    </a:cubicBezTo>
                    <a:cubicBezTo>
                      <a:pt x="115" y="285"/>
                      <a:pt x="115" y="285"/>
                      <a:pt x="115" y="285"/>
                    </a:cubicBezTo>
                    <a:cubicBezTo>
                      <a:pt x="123" y="288"/>
                      <a:pt x="132" y="291"/>
                      <a:pt x="142" y="292"/>
                    </a:cubicBezTo>
                    <a:cubicBezTo>
                      <a:pt x="142" y="324"/>
                      <a:pt x="142" y="324"/>
                      <a:pt x="142" y="324"/>
                    </a:cubicBezTo>
                    <a:cubicBezTo>
                      <a:pt x="182" y="324"/>
                      <a:pt x="182" y="324"/>
                      <a:pt x="182" y="324"/>
                    </a:cubicBezTo>
                    <a:cubicBezTo>
                      <a:pt x="182" y="292"/>
                      <a:pt x="182" y="292"/>
                      <a:pt x="182" y="292"/>
                    </a:cubicBezTo>
                    <a:cubicBezTo>
                      <a:pt x="192" y="291"/>
                      <a:pt x="201" y="288"/>
                      <a:pt x="210" y="285"/>
                    </a:cubicBezTo>
                    <a:cubicBezTo>
                      <a:pt x="226" y="313"/>
                      <a:pt x="226" y="313"/>
                      <a:pt x="226" y="313"/>
                    </a:cubicBezTo>
                    <a:cubicBezTo>
                      <a:pt x="261" y="292"/>
                      <a:pt x="261" y="292"/>
                      <a:pt x="261" y="292"/>
                    </a:cubicBezTo>
                    <a:cubicBezTo>
                      <a:pt x="245" y="265"/>
                      <a:pt x="245" y="265"/>
                      <a:pt x="245" y="265"/>
                    </a:cubicBezTo>
                    <a:cubicBezTo>
                      <a:pt x="252" y="259"/>
                      <a:pt x="259" y="252"/>
                      <a:pt x="265" y="245"/>
                    </a:cubicBezTo>
                    <a:cubicBezTo>
                      <a:pt x="292" y="261"/>
                      <a:pt x="292" y="261"/>
                      <a:pt x="292" y="261"/>
                    </a:cubicBezTo>
                    <a:cubicBezTo>
                      <a:pt x="313" y="226"/>
                      <a:pt x="313" y="226"/>
                      <a:pt x="313" y="226"/>
                    </a:cubicBezTo>
                    <a:cubicBezTo>
                      <a:pt x="285" y="209"/>
                      <a:pt x="285" y="209"/>
                      <a:pt x="285" y="209"/>
                    </a:cubicBezTo>
                    <a:cubicBezTo>
                      <a:pt x="288" y="201"/>
                      <a:pt x="291" y="192"/>
                      <a:pt x="292" y="182"/>
                    </a:cubicBezTo>
                    <a:cubicBezTo>
                      <a:pt x="324" y="182"/>
                      <a:pt x="324" y="182"/>
                      <a:pt x="324" y="182"/>
                    </a:cubicBezTo>
                    <a:close/>
                    <a:moveTo>
                      <a:pt x="162" y="253"/>
                    </a:moveTo>
                    <a:cubicBezTo>
                      <a:pt x="112" y="253"/>
                      <a:pt x="71" y="212"/>
                      <a:pt x="71" y="162"/>
                    </a:cubicBezTo>
                    <a:cubicBezTo>
                      <a:pt x="71" y="112"/>
                      <a:pt x="112" y="71"/>
                      <a:pt x="162" y="71"/>
                    </a:cubicBezTo>
                    <a:cubicBezTo>
                      <a:pt x="213" y="71"/>
                      <a:pt x="253" y="112"/>
                      <a:pt x="253" y="162"/>
                    </a:cubicBezTo>
                    <a:cubicBezTo>
                      <a:pt x="253" y="212"/>
                      <a:pt x="213" y="253"/>
                      <a:pt x="162" y="2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" name="Oval 55"/>
              <p:cNvSpPr>
                <a:spLocks noChangeArrowheads="1"/>
              </p:cNvSpPr>
              <p:nvPr/>
            </p:nvSpPr>
            <p:spPr bwMode="auto">
              <a:xfrm>
                <a:off x="8611145" y="3203059"/>
                <a:ext cx="164738" cy="1647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30" name="Rounded Rectangle 63"/>
          <p:cNvSpPr/>
          <p:nvPr/>
        </p:nvSpPr>
        <p:spPr>
          <a:xfrm>
            <a:off x="1396413" y="4664929"/>
            <a:ext cx="535369" cy="535509"/>
          </a:xfrm>
          <a:prstGeom prst="roundRect">
            <a:avLst/>
          </a:prstGeom>
          <a:solidFill>
            <a:srgbClr val="42B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id-ID" sz="900" dirty="0">
              <a:solidFill>
                <a:schemeClr val="tx2"/>
              </a:solidFill>
              <a:latin typeface="Lato Light"/>
            </a:endParaRPr>
          </a:p>
        </p:txBody>
      </p:sp>
      <p:sp>
        <p:nvSpPr>
          <p:cNvPr id="33" name="Rounded Rectangle 67"/>
          <p:cNvSpPr/>
          <p:nvPr/>
        </p:nvSpPr>
        <p:spPr>
          <a:xfrm>
            <a:off x="1396413" y="3056487"/>
            <a:ext cx="535369" cy="535509"/>
          </a:xfrm>
          <a:prstGeom prst="roundRect">
            <a:avLst/>
          </a:prstGeom>
          <a:solidFill>
            <a:srgbClr val="42B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id-ID" sz="900" dirty="0">
              <a:solidFill>
                <a:schemeClr val="tx2"/>
              </a:solidFill>
              <a:latin typeface="Lato Light"/>
            </a:endParaRPr>
          </a:p>
        </p:txBody>
      </p:sp>
      <p:sp>
        <p:nvSpPr>
          <p:cNvPr id="36" name="Rounded Rectangle 71"/>
          <p:cNvSpPr/>
          <p:nvPr/>
        </p:nvSpPr>
        <p:spPr>
          <a:xfrm>
            <a:off x="1396413" y="3868668"/>
            <a:ext cx="535369" cy="535509"/>
          </a:xfrm>
          <a:prstGeom prst="roundRect">
            <a:avLst/>
          </a:prstGeom>
          <a:solidFill>
            <a:srgbClr val="EB6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id-ID" sz="900" dirty="0">
              <a:solidFill>
                <a:schemeClr val="tx2"/>
              </a:solidFill>
              <a:latin typeface="Lato Light"/>
            </a:endParaRPr>
          </a:p>
        </p:txBody>
      </p:sp>
      <p:sp>
        <p:nvSpPr>
          <p:cNvPr id="39" name="Rounded Rectangle 75"/>
          <p:cNvSpPr/>
          <p:nvPr/>
        </p:nvSpPr>
        <p:spPr>
          <a:xfrm>
            <a:off x="1396413" y="5434878"/>
            <a:ext cx="535369" cy="535509"/>
          </a:xfrm>
          <a:prstGeom prst="roundRect">
            <a:avLst/>
          </a:prstGeom>
          <a:solidFill>
            <a:srgbClr val="EB6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id-ID" sz="900" dirty="0">
              <a:solidFill>
                <a:schemeClr val="tx2"/>
              </a:solidFill>
              <a:latin typeface="Lato Light"/>
            </a:endParaRPr>
          </a:p>
        </p:txBody>
      </p:sp>
      <p:sp>
        <p:nvSpPr>
          <p:cNvPr id="40" name="AutoShape 19"/>
          <p:cNvSpPr>
            <a:spLocks noChangeAspect="1"/>
          </p:cNvSpPr>
          <p:nvPr/>
        </p:nvSpPr>
        <p:spPr bwMode="auto">
          <a:xfrm>
            <a:off x="1498902" y="3162208"/>
            <a:ext cx="319880" cy="319963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Lato Regular"/>
              <a:cs typeface="Lato Regular"/>
              <a:sym typeface="Gill Sans" charset="0"/>
            </a:endParaRPr>
          </a:p>
        </p:txBody>
      </p:sp>
      <p:sp>
        <p:nvSpPr>
          <p:cNvPr id="41" name="Rounded Rectangle 59"/>
          <p:cNvSpPr/>
          <p:nvPr/>
        </p:nvSpPr>
        <p:spPr>
          <a:xfrm>
            <a:off x="1396413" y="2226432"/>
            <a:ext cx="535369" cy="535509"/>
          </a:xfrm>
          <a:prstGeom prst="roundRect">
            <a:avLst/>
          </a:prstGeom>
          <a:solidFill>
            <a:srgbClr val="EB6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id-ID" sz="900" dirty="0">
              <a:solidFill>
                <a:schemeClr val="tx2"/>
              </a:solidFill>
              <a:latin typeface="Lato Light"/>
            </a:endParaRPr>
          </a:p>
        </p:txBody>
      </p:sp>
      <p:sp>
        <p:nvSpPr>
          <p:cNvPr id="42" name="AutoShape 114"/>
          <p:cNvSpPr>
            <a:spLocks noChangeAspect="1"/>
          </p:cNvSpPr>
          <p:nvPr/>
        </p:nvSpPr>
        <p:spPr bwMode="auto">
          <a:xfrm>
            <a:off x="1479218" y="2301295"/>
            <a:ext cx="369757" cy="3714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50" y="9182"/>
                </a:moveTo>
                <a:cubicBezTo>
                  <a:pt x="21200" y="9182"/>
                  <a:pt x="21329" y="9229"/>
                  <a:pt x="21435" y="9326"/>
                </a:cubicBezTo>
                <a:cubicBezTo>
                  <a:pt x="21544" y="9426"/>
                  <a:pt x="21599" y="9549"/>
                  <a:pt x="21599" y="9699"/>
                </a:cubicBezTo>
                <a:lnTo>
                  <a:pt x="21599" y="11867"/>
                </a:lnTo>
                <a:cubicBezTo>
                  <a:pt x="21599" y="12232"/>
                  <a:pt x="21415" y="12414"/>
                  <a:pt x="21050" y="12414"/>
                </a:cubicBezTo>
                <a:lnTo>
                  <a:pt x="18746" y="12414"/>
                </a:lnTo>
                <a:cubicBezTo>
                  <a:pt x="18575" y="13204"/>
                  <a:pt x="18299" y="13947"/>
                  <a:pt x="17915" y="14646"/>
                </a:cubicBezTo>
                <a:cubicBezTo>
                  <a:pt x="17530" y="15342"/>
                  <a:pt x="17066" y="15965"/>
                  <a:pt x="16517" y="16514"/>
                </a:cubicBezTo>
                <a:cubicBezTo>
                  <a:pt x="15968" y="17061"/>
                  <a:pt x="15346" y="17528"/>
                  <a:pt x="14647" y="17913"/>
                </a:cubicBezTo>
                <a:cubicBezTo>
                  <a:pt x="13948" y="18298"/>
                  <a:pt x="13206" y="18577"/>
                  <a:pt x="12419" y="18741"/>
                </a:cubicBezTo>
                <a:lnTo>
                  <a:pt x="12419" y="21050"/>
                </a:lnTo>
                <a:cubicBezTo>
                  <a:pt x="12419" y="21197"/>
                  <a:pt x="12369" y="21329"/>
                  <a:pt x="12269" y="21435"/>
                </a:cubicBezTo>
                <a:cubicBezTo>
                  <a:pt x="12172" y="21544"/>
                  <a:pt x="12049" y="21599"/>
                  <a:pt x="11896" y="21599"/>
                </a:cubicBezTo>
                <a:lnTo>
                  <a:pt x="9732" y="21599"/>
                </a:lnTo>
                <a:cubicBezTo>
                  <a:pt x="9368" y="21599"/>
                  <a:pt x="9183" y="21417"/>
                  <a:pt x="9183" y="21050"/>
                </a:cubicBezTo>
                <a:lnTo>
                  <a:pt x="9183" y="18741"/>
                </a:lnTo>
                <a:cubicBezTo>
                  <a:pt x="8396" y="18577"/>
                  <a:pt x="7654" y="18298"/>
                  <a:pt x="6955" y="17913"/>
                </a:cubicBezTo>
                <a:cubicBezTo>
                  <a:pt x="6259" y="17528"/>
                  <a:pt x="5634" y="17061"/>
                  <a:pt x="5085" y="16514"/>
                </a:cubicBezTo>
                <a:cubicBezTo>
                  <a:pt x="4536" y="15965"/>
                  <a:pt x="4069" y="15342"/>
                  <a:pt x="3687" y="14646"/>
                </a:cubicBezTo>
                <a:cubicBezTo>
                  <a:pt x="3300" y="13947"/>
                  <a:pt x="3024" y="13204"/>
                  <a:pt x="2856" y="12414"/>
                </a:cubicBezTo>
                <a:lnTo>
                  <a:pt x="551" y="12414"/>
                </a:lnTo>
                <a:cubicBezTo>
                  <a:pt x="187" y="12414"/>
                  <a:pt x="0" y="12231"/>
                  <a:pt x="0" y="11867"/>
                </a:cubicBezTo>
                <a:lnTo>
                  <a:pt x="0" y="9699"/>
                </a:lnTo>
                <a:cubicBezTo>
                  <a:pt x="0" y="9549"/>
                  <a:pt x="58" y="9426"/>
                  <a:pt x="167" y="9326"/>
                </a:cubicBezTo>
                <a:cubicBezTo>
                  <a:pt x="273" y="9229"/>
                  <a:pt x="402" y="9182"/>
                  <a:pt x="551" y="9182"/>
                </a:cubicBezTo>
                <a:lnTo>
                  <a:pt x="2856" y="9182"/>
                </a:lnTo>
                <a:cubicBezTo>
                  <a:pt x="3026" y="8392"/>
                  <a:pt x="3300" y="7652"/>
                  <a:pt x="3687" y="6953"/>
                </a:cubicBezTo>
                <a:cubicBezTo>
                  <a:pt x="4069" y="6251"/>
                  <a:pt x="4536" y="5631"/>
                  <a:pt x="5085" y="5081"/>
                </a:cubicBezTo>
                <a:cubicBezTo>
                  <a:pt x="5634" y="4532"/>
                  <a:pt x="6256" y="4065"/>
                  <a:pt x="6955" y="3680"/>
                </a:cubicBezTo>
                <a:cubicBezTo>
                  <a:pt x="7654" y="3298"/>
                  <a:pt x="8396" y="3022"/>
                  <a:pt x="9183" y="2852"/>
                </a:cubicBezTo>
                <a:lnTo>
                  <a:pt x="9183" y="546"/>
                </a:lnTo>
                <a:cubicBezTo>
                  <a:pt x="9183" y="181"/>
                  <a:pt x="9365" y="0"/>
                  <a:pt x="9732" y="0"/>
                </a:cubicBezTo>
                <a:lnTo>
                  <a:pt x="11896" y="0"/>
                </a:lnTo>
                <a:cubicBezTo>
                  <a:pt x="12049" y="0"/>
                  <a:pt x="12172" y="50"/>
                  <a:pt x="12269" y="158"/>
                </a:cubicBezTo>
                <a:cubicBezTo>
                  <a:pt x="12369" y="267"/>
                  <a:pt x="12419" y="396"/>
                  <a:pt x="12419" y="546"/>
                </a:cubicBezTo>
                <a:lnTo>
                  <a:pt x="12419" y="2852"/>
                </a:lnTo>
                <a:cubicBezTo>
                  <a:pt x="13206" y="3022"/>
                  <a:pt x="13948" y="3298"/>
                  <a:pt x="14647" y="3680"/>
                </a:cubicBezTo>
                <a:cubicBezTo>
                  <a:pt x="15343" y="4065"/>
                  <a:pt x="15968" y="4532"/>
                  <a:pt x="16517" y="5082"/>
                </a:cubicBezTo>
                <a:cubicBezTo>
                  <a:pt x="17066" y="5631"/>
                  <a:pt x="17530" y="6251"/>
                  <a:pt x="17915" y="6953"/>
                </a:cubicBezTo>
                <a:cubicBezTo>
                  <a:pt x="18299" y="7652"/>
                  <a:pt x="18578" y="8392"/>
                  <a:pt x="18746" y="9182"/>
                </a:cubicBezTo>
                <a:lnTo>
                  <a:pt x="21050" y="9182"/>
                </a:lnTo>
                <a:close/>
                <a:moveTo>
                  <a:pt x="12419" y="16465"/>
                </a:moveTo>
                <a:cubicBezTo>
                  <a:pt x="13411" y="16194"/>
                  <a:pt x="14268" y="15698"/>
                  <a:pt x="14991" y="14981"/>
                </a:cubicBezTo>
                <a:cubicBezTo>
                  <a:pt x="15710" y="14264"/>
                  <a:pt x="16203" y="13410"/>
                  <a:pt x="16467" y="12414"/>
                </a:cubicBezTo>
                <a:lnTo>
                  <a:pt x="14048" y="12414"/>
                </a:lnTo>
                <a:cubicBezTo>
                  <a:pt x="13684" y="12414"/>
                  <a:pt x="13505" y="12231"/>
                  <a:pt x="13514" y="11867"/>
                </a:cubicBezTo>
                <a:lnTo>
                  <a:pt x="13514" y="9699"/>
                </a:lnTo>
                <a:cubicBezTo>
                  <a:pt x="13514" y="9549"/>
                  <a:pt x="13567" y="9426"/>
                  <a:pt x="13669" y="9326"/>
                </a:cubicBezTo>
                <a:cubicBezTo>
                  <a:pt x="13772" y="9229"/>
                  <a:pt x="13898" y="9182"/>
                  <a:pt x="14048" y="9182"/>
                </a:cubicBezTo>
                <a:lnTo>
                  <a:pt x="16467" y="9182"/>
                </a:lnTo>
                <a:cubicBezTo>
                  <a:pt x="16194" y="8186"/>
                  <a:pt x="15698" y="7332"/>
                  <a:pt x="14982" y="6609"/>
                </a:cubicBezTo>
                <a:cubicBezTo>
                  <a:pt x="14265" y="5883"/>
                  <a:pt x="13411" y="5390"/>
                  <a:pt x="12419" y="5131"/>
                </a:cubicBezTo>
                <a:lnTo>
                  <a:pt x="12419" y="7549"/>
                </a:lnTo>
                <a:cubicBezTo>
                  <a:pt x="12419" y="7699"/>
                  <a:pt x="12369" y="7828"/>
                  <a:pt x="12269" y="7928"/>
                </a:cubicBezTo>
                <a:cubicBezTo>
                  <a:pt x="12172" y="8031"/>
                  <a:pt x="12049" y="8081"/>
                  <a:pt x="11896" y="8081"/>
                </a:cubicBezTo>
                <a:lnTo>
                  <a:pt x="9732" y="8081"/>
                </a:lnTo>
                <a:cubicBezTo>
                  <a:pt x="9368" y="8081"/>
                  <a:pt x="9183" y="7905"/>
                  <a:pt x="9183" y="7549"/>
                </a:cubicBezTo>
                <a:lnTo>
                  <a:pt x="9183" y="5131"/>
                </a:lnTo>
                <a:cubicBezTo>
                  <a:pt x="8191" y="5402"/>
                  <a:pt x="7334" y="5895"/>
                  <a:pt x="6608" y="6612"/>
                </a:cubicBezTo>
                <a:cubicBezTo>
                  <a:pt x="5889" y="7332"/>
                  <a:pt x="5399" y="8187"/>
                  <a:pt x="5135" y="9182"/>
                </a:cubicBezTo>
                <a:lnTo>
                  <a:pt x="7580" y="9182"/>
                </a:lnTo>
                <a:cubicBezTo>
                  <a:pt x="7733" y="9182"/>
                  <a:pt x="7853" y="9229"/>
                  <a:pt x="7947" y="9326"/>
                </a:cubicBezTo>
                <a:cubicBezTo>
                  <a:pt x="8038" y="9426"/>
                  <a:pt x="8088" y="9550"/>
                  <a:pt x="8088" y="9700"/>
                </a:cubicBezTo>
                <a:lnTo>
                  <a:pt x="8088" y="11867"/>
                </a:lnTo>
                <a:cubicBezTo>
                  <a:pt x="8088" y="12017"/>
                  <a:pt x="8038" y="12144"/>
                  <a:pt x="7947" y="12252"/>
                </a:cubicBezTo>
                <a:cubicBezTo>
                  <a:pt x="7853" y="12364"/>
                  <a:pt x="7733" y="12414"/>
                  <a:pt x="7580" y="12414"/>
                </a:cubicBezTo>
                <a:lnTo>
                  <a:pt x="5135" y="12414"/>
                </a:lnTo>
                <a:cubicBezTo>
                  <a:pt x="5408" y="13410"/>
                  <a:pt x="5904" y="14267"/>
                  <a:pt x="6620" y="14990"/>
                </a:cubicBezTo>
                <a:cubicBezTo>
                  <a:pt x="7337" y="15710"/>
                  <a:pt x="8191" y="16203"/>
                  <a:pt x="9183" y="16465"/>
                </a:cubicBezTo>
                <a:lnTo>
                  <a:pt x="9183" y="14018"/>
                </a:lnTo>
                <a:cubicBezTo>
                  <a:pt x="9183" y="13868"/>
                  <a:pt x="9239" y="13744"/>
                  <a:pt x="9348" y="13653"/>
                </a:cubicBezTo>
                <a:cubicBezTo>
                  <a:pt x="9453" y="13559"/>
                  <a:pt x="9583" y="13512"/>
                  <a:pt x="9732" y="13512"/>
                </a:cubicBezTo>
                <a:lnTo>
                  <a:pt x="11896" y="13512"/>
                </a:lnTo>
                <a:cubicBezTo>
                  <a:pt x="12049" y="13512"/>
                  <a:pt x="12172" y="13559"/>
                  <a:pt x="12269" y="13653"/>
                </a:cubicBezTo>
                <a:cubicBezTo>
                  <a:pt x="12369" y="13744"/>
                  <a:pt x="12419" y="13868"/>
                  <a:pt x="12419" y="14018"/>
                </a:cubicBezTo>
                <a:lnTo>
                  <a:pt x="12419" y="164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Lato Regular"/>
              <a:cs typeface="Lato Regular"/>
              <a:sym typeface="Gill Sans" charset="0"/>
            </a:endParaRPr>
          </a:p>
        </p:txBody>
      </p:sp>
      <p:sp>
        <p:nvSpPr>
          <p:cNvPr id="43" name="AutoShape 122"/>
          <p:cNvSpPr>
            <a:spLocks noChangeAspect="1"/>
          </p:cNvSpPr>
          <p:nvPr/>
        </p:nvSpPr>
        <p:spPr bwMode="auto">
          <a:xfrm>
            <a:off x="1508234" y="3965507"/>
            <a:ext cx="321461" cy="3536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4921"/>
                </a:moveTo>
                <a:lnTo>
                  <a:pt x="21599" y="5871"/>
                </a:lnTo>
                <a:cubicBezTo>
                  <a:pt x="21192" y="6052"/>
                  <a:pt x="20518" y="6202"/>
                  <a:pt x="19564" y="6320"/>
                </a:cubicBezTo>
                <a:cubicBezTo>
                  <a:pt x="18617" y="6436"/>
                  <a:pt x="17593" y="6522"/>
                  <a:pt x="16494" y="6579"/>
                </a:cubicBezTo>
                <a:cubicBezTo>
                  <a:pt x="15398" y="6643"/>
                  <a:pt x="14330" y="6677"/>
                  <a:pt x="13290" y="6683"/>
                </a:cubicBezTo>
                <a:cubicBezTo>
                  <a:pt x="12253" y="6692"/>
                  <a:pt x="11427" y="6698"/>
                  <a:pt x="10808" y="6698"/>
                </a:cubicBezTo>
                <a:cubicBezTo>
                  <a:pt x="10200" y="6698"/>
                  <a:pt x="9374" y="6692"/>
                  <a:pt x="8326" y="6683"/>
                </a:cubicBezTo>
                <a:cubicBezTo>
                  <a:pt x="7276" y="6677"/>
                  <a:pt x="6204" y="6643"/>
                  <a:pt x="5105" y="6579"/>
                </a:cubicBezTo>
                <a:cubicBezTo>
                  <a:pt x="4009" y="6522"/>
                  <a:pt x="2993" y="6436"/>
                  <a:pt x="2053" y="6326"/>
                </a:cubicBezTo>
                <a:cubicBezTo>
                  <a:pt x="1116" y="6214"/>
                  <a:pt x="442" y="6064"/>
                  <a:pt x="34" y="5871"/>
                </a:cubicBezTo>
                <a:cubicBezTo>
                  <a:pt x="10" y="5724"/>
                  <a:pt x="0" y="5566"/>
                  <a:pt x="0" y="5393"/>
                </a:cubicBezTo>
                <a:lnTo>
                  <a:pt x="0" y="4921"/>
                </a:lnTo>
                <a:lnTo>
                  <a:pt x="0" y="4423"/>
                </a:lnTo>
                <a:cubicBezTo>
                  <a:pt x="0" y="4258"/>
                  <a:pt x="10" y="4092"/>
                  <a:pt x="34" y="3924"/>
                </a:cubicBezTo>
                <a:cubicBezTo>
                  <a:pt x="307" y="3801"/>
                  <a:pt x="701" y="3688"/>
                  <a:pt x="1213" y="3602"/>
                </a:cubicBezTo>
                <a:cubicBezTo>
                  <a:pt x="1717" y="3516"/>
                  <a:pt x="2257" y="3444"/>
                  <a:pt x="2830" y="3389"/>
                </a:cubicBezTo>
                <a:cubicBezTo>
                  <a:pt x="3404" y="3334"/>
                  <a:pt x="3971" y="3294"/>
                  <a:pt x="4528" y="3265"/>
                </a:cubicBezTo>
                <a:cubicBezTo>
                  <a:pt x="5084" y="3239"/>
                  <a:pt x="5516" y="3213"/>
                  <a:pt x="5827" y="3196"/>
                </a:cubicBezTo>
                <a:cubicBezTo>
                  <a:pt x="5737" y="2444"/>
                  <a:pt x="5800" y="1857"/>
                  <a:pt x="6017" y="1431"/>
                </a:cubicBezTo>
                <a:cubicBezTo>
                  <a:pt x="6232" y="1010"/>
                  <a:pt x="6560" y="693"/>
                  <a:pt x="7003" y="489"/>
                </a:cubicBezTo>
                <a:cubicBezTo>
                  <a:pt x="7441" y="282"/>
                  <a:pt x="7984" y="146"/>
                  <a:pt x="8631" y="86"/>
                </a:cubicBezTo>
                <a:cubicBezTo>
                  <a:pt x="9280" y="28"/>
                  <a:pt x="9999" y="0"/>
                  <a:pt x="10808" y="0"/>
                </a:cubicBezTo>
                <a:cubicBezTo>
                  <a:pt x="11417" y="0"/>
                  <a:pt x="12021" y="11"/>
                  <a:pt x="12619" y="40"/>
                </a:cubicBezTo>
                <a:cubicBezTo>
                  <a:pt x="13221" y="69"/>
                  <a:pt x="13757" y="164"/>
                  <a:pt x="14234" y="319"/>
                </a:cubicBezTo>
                <a:cubicBezTo>
                  <a:pt x="14707" y="483"/>
                  <a:pt x="15084" y="734"/>
                  <a:pt x="15367" y="1074"/>
                </a:cubicBezTo>
                <a:cubicBezTo>
                  <a:pt x="15647" y="1413"/>
                  <a:pt x="15789" y="1894"/>
                  <a:pt x="15789" y="2519"/>
                </a:cubicBezTo>
                <a:lnTo>
                  <a:pt x="15789" y="2850"/>
                </a:lnTo>
                <a:cubicBezTo>
                  <a:pt x="15789" y="2963"/>
                  <a:pt x="15775" y="3078"/>
                  <a:pt x="15758" y="3196"/>
                </a:cubicBezTo>
                <a:cubicBezTo>
                  <a:pt x="16076" y="3213"/>
                  <a:pt x="16511" y="3239"/>
                  <a:pt x="17061" y="3265"/>
                </a:cubicBezTo>
                <a:cubicBezTo>
                  <a:pt x="17611" y="3294"/>
                  <a:pt x="18178" y="3334"/>
                  <a:pt x="18758" y="3389"/>
                </a:cubicBezTo>
                <a:cubicBezTo>
                  <a:pt x="19335" y="3443"/>
                  <a:pt x="19885" y="3515"/>
                  <a:pt x="20404" y="3602"/>
                </a:cubicBezTo>
                <a:cubicBezTo>
                  <a:pt x="20922" y="3688"/>
                  <a:pt x="21323" y="3801"/>
                  <a:pt x="21596" y="3924"/>
                </a:cubicBezTo>
                <a:lnTo>
                  <a:pt x="21596" y="4921"/>
                </a:lnTo>
                <a:close/>
                <a:moveTo>
                  <a:pt x="10812" y="8296"/>
                </a:moveTo>
                <a:cubicBezTo>
                  <a:pt x="12236" y="8278"/>
                  <a:pt x="13656" y="8250"/>
                  <a:pt x="15080" y="8215"/>
                </a:cubicBezTo>
                <a:cubicBezTo>
                  <a:pt x="16501" y="8178"/>
                  <a:pt x="17925" y="8088"/>
                  <a:pt x="19353" y="7939"/>
                </a:cubicBezTo>
                <a:lnTo>
                  <a:pt x="19353" y="19477"/>
                </a:lnTo>
                <a:cubicBezTo>
                  <a:pt x="19353" y="20056"/>
                  <a:pt x="19107" y="20557"/>
                  <a:pt x="18620" y="20972"/>
                </a:cubicBezTo>
                <a:cubicBezTo>
                  <a:pt x="18133" y="21392"/>
                  <a:pt x="17542" y="21599"/>
                  <a:pt x="16847" y="21599"/>
                </a:cubicBezTo>
                <a:lnTo>
                  <a:pt x="4752" y="21599"/>
                </a:lnTo>
                <a:cubicBezTo>
                  <a:pt x="4058" y="21599"/>
                  <a:pt x="3460" y="21395"/>
                  <a:pt x="2955" y="20977"/>
                </a:cubicBezTo>
                <a:cubicBezTo>
                  <a:pt x="2450" y="20569"/>
                  <a:pt x="2201" y="20068"/>
                  <a:pt x="2201" y="19477"/>
                </a:cubicBezTo>
                <a:lnTo>
                  <a:pt x="2201" y="7939"/>
                </a:lnTo>
                <a:cubicBezTo>
                  <a:pt x="3560" y="8088"/>
                  <a:pt x="4904" y="8183"/>
                  <a:pt x="6239" y="8229"/>
                </a:cubicBezTo>
                <a:cubicBezTo>
                  <a:pt x="7576" y="8273"/>
                  <a:pt x="8917" y="8296"/>
                  <a:pt x="10276" y="8296"/>
                </a:cubicBezTo>
                <a:lnTo>
                  <a:pt x="10812" y="8296"/>
                </a:lnTo>
                <a:close/>
                <a:moveTo>
                  <a:pt x="6923" y="10395"/>
                </a:moveTo>
                <a:cubicBezTo>
                  <a:pt x="6923" y="10248"/>
                  <a:pt x="6857" y="10119"/>
                  <a:pt x="6733" y="10015"/>
                </a:cubicBezTo>
                <a:cubicBezTo>
                  <a:pt x="6605" y="9908"/>
                  <a:pt x="6453" y="9854"/>
                  <a:pt x="6277" y="9854"/>
                </a:cubicBezTo>
                <a:lnTo>
                  <a:pt x="5630" y="9854"/>
                </a:lnTo>
                <a:cubicBezTo>
                  <a:pt x="5450" y="9854"/>
                  <a:pt x="5305" y="9908"/>
                  <a:pt x="5191" y="10015"/>
                </a:cubicBezTo>
                <a:cubicBezTo>
                  <a:pt x="5074" y="10119"/>
                  <a:pt x="5015" y="10248"/>
                  <a:pt x="5015" y="10395"/>
                </a:cubicBezTo>
                <a:lnTo>
                  <a:pt x="5015" y="18858"/>
                </a:lnTo>
                <a:cubicBezTo>
                  <a:pt x="5015" y="19005"/>
                  <a:pt x="5074" y="19126"/>
                  <a:pt x="5191" y="19224"/>
                </a:cubicBezTo>
                <a:cubicBezTo>
                  <a:pt x="5305" y="19319"/>
                  <a:pt x="5450" y="19368"/>
                  <a:pt x="5630" y="19368"/>
                </a:cubicBezTo>
                <a:lnTo>
                  <a:pt x="6277" y="19368"/>
                </a:lnTo>
                <a:cubicBezTo>
                  <a:pt x="6453" y="19368"/>
                  <a:pt x="6605" y="19319"/>
                  <a:pt x="6733" y="19230"/>
                </a:cubicBezTo>
                <a:cubicBezTo>
                  <a:pt x="6857" y="19137"/>
                  <a:pt x="6923" y="19014"/>
                  <a:pt x="6923" y="18858"/>
                </a:cubicBezTo>
                <a:lnTo>
                  <a:pt x="6923" y="10395"/>
                </a:lnTo>
                <a:close/>
                <a:moveTo>
                  <a:pt x="8416" y="3141"/>
                </a:moveTo>
                <a:cubicBezTo>
                  <a:pt x="10006" y="3121"/>
                  <a:pt x="11607" y="3121"/>
                  <a:pt x="13231" y="3141"/>
                </a:cubicBezTo>
                <a:cubicBezTo>
                  <a:pt x="13231" y="3032"/>
                  <a:pt x="13242" y="2925"/>
                  <a:pt x="13266" y="2819"/>
                </a:cubicBezTo>
                <a:cubicBezTo>
                  <a:pt x="13286" y="2712"/>
                  <a:pt x="13286" y="2611"/>
                  <a:pt x="13266" y="2519"/>
                </a:cubicBezTo>
                <a:lnTo>
                  <a:pt x="13266" y="2315"/>
                </a:lnTo>
                <a:cubicBezTo>
                  <a:pt x="12879" y="2222"/>
                  <a:pt x="12471" y="2171"/>
                  <a:pt x="12042" y="2162"/>
                </a:cubicBezTo>
                <a:cubicBezTo>
                  <a:pt x="11610" y="2153"/>
                  <a:pt x="11202" y="2148"/>
                  <a:pt x="10819" y="2148"/>
                </a:cubicBezTo>
                <a:cubicBezTo>
                  <a:pt x="10411" y="2148"/>
                  <a:pt x="9996" y="2153"/>
                  <a:pt x="9574" y="2162"/>
                </a:cubicBezTo>
                <a:cubicBezTo>
                  <a:pt x="9149" y="2171"/>
                  <a:pt x="8741" y="2222"/>
                  <a:pt x="8354" y="2315"/>
                </a:cubicBezTo>
                <a:lnTo>
                  <a:pt x="8354" y="2519"/>
                </a:lnTo>
                <a:cubicBezTo>
                  <a:pt x="8354" y="2611"/>
                  <a:pt x="8357" y="2715"/>
                  <a:pt x="8371" y="2824"/>
                </a:cubicBezTo>
                <a:cubicBezTo>
                  <a:pt x="8375" y="2937"/>
                  <a:pt x="8392" y="3040"/>
                  <a:pt x="8416" y="3141"/>
                </a:cubicBezTo>
                <a:moveTo>
                  <a:pt x="11769" y="10395"/>
                </a:moveTo>
                <a:cubicBezTo>
                  <a:pt x="11769" y="10248"/>
                  <a:pt x="11707" y="10119"/>
                  <a:pt x="11582" y="10015"/>
                </a:cubicBezTo>
                <a:cubicBezTo>
                  <a:pt x="11451" y="9908"/>
                  <a:pt x="11299" y="9854"/>
                  <a:pt x="11123" y="9854"/>
                </a:cubicBezTo>
                <a:lnTo>
                  <a:pt x="10476" y="9854"/>
                </a:lnTo>
                <a:cubicBezTo>
                  <a:pt x="10300" y="9854"/>
                  <a:pt x="10151" y="9908"/>
                  <a:pt x="10037" y="10015"/>
                </a:cubicBezTo>
                <a:cubicBezTo>
                  <a:pt x="9923" y="10119"/>
                  <a:pt x="9865" y="10248"/>
                  <a:pt x="9865" y="10395"/>
                </a:cubicBezTo>
                <a:lnTo>
                  <a:pt x="9865" y="18858"/>
                </a:lnTo>
                <a:cubicBezTo>
                  <a:pt x="9865" y="19005"/>
                  <a:pt x="9920" y="19126"/>
                  <a:pt x="10030" y="19224"/>
                </a:cubicBezTo>
                <a:cubicBezTo>
                  <a:pt x="10141" y="19319"/>
                  <a:pt x="10286" y="19368"/>
                  <a:pt x="10476" y="19368"/>
                </a:cubicBezTo>
                <a:lnTo>
                  <a:pt x="11123" y="19368"/>
                </a:lnTo>
                <a:cubicBezTo>
                  <a:pt x="11299" y="19368"/>
                  <a:pt x="11451" y="19319"/>
                  <a:pt x="11582" y="19230"/>
                </a:cubicBezTo>
                <a:cubicBezTo>
                  <a:pt x="11707" y="19137"/>
                  <a:pt x="11769" y="19014"/>
                  <a:pt x="11769" y="18858"/>
                </a:cubicBezTo>
                <a:lnTo>
                  <a:pt x="11769" y="10395"/>
                </a:lnTo>
                <a:close/>
                <a:moveTo>
                  <a:pt x="14683" y="18858"/>
                </a:moveTo>
                <a:cubicBezTo>
                  <a:pt x="14683" y="19005"/>
                  <a:pt x="14745" y="19126"/>
                  <a:pt x="14866" y="19224"/>
                </a:cubicBezTo>
                <a:cubicBezTo>
                  <a:pt x="14987" y="19319"/>
                  <a:pt x="15143" y="19368"/>
                  <a:pt x="15333" y="19368"/>
                </a:cubicBezTo>
                <a:lnTo>
                  <a:pt x="15979" y="19368"/>
                </a:lnTo>
                <a:cubicBezTo>
                  <a:pt x="16155" y="19368"/>
                  <a:pt x="16308" y="19319"/>
                  <a:pt x="16432" y="19230"/>
                </a:cubicBezTo>
                <a:cubicBezTo>
                  <a:pt x="16560" y="19137"/>
                  <a:pt x="16629" y="19014"/>
                  <a:pt x="16629" y="18858"/>
                </a:cubicBezTo>
                <a:lnTo>
                  <a:pt x="16629" y="10395"/>
                </a:lnTo>
                <a:cubicBezTo>
                  <a:pt x="16629" y="10248"/>
                  <a:pt x="16560" y="10119"/>
                  <a:pt x="16432" y="10015"/>
                </a:cubicBezTo>
                <a:cubicBezTo>
                  <a:pt x="16308" y="9908"/>
                  <a:pt x="16155" y="9854"/>
                  <a:pt x="15979" y="9854"/>
                </a:cubicBezTo>
                <a:lnTo>
                  <a:pt x="15333" y="9854"/>
                </a:lnTo>
                <a:cubicBezTo>
                  <a:pt x="15153" y="9854"/>
                  <a:pt x="15001" y="9908"/>
                  <a:pt x="14877" y="10015"/>
                </a:cubicBezTo>
                <a:cubicBezTo>
                  <a:pt x="14752" y="10119"/>
                  <a:pt x="14683" y="10248"/>
                  <a:pt x="14683" y="10395"/>
                </a:cubicBezTo>
                <a:lnTo>
                  <a:pt x="14683" y="188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3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4" name="AutoShape 91"/>
          <p:cNvSpPr>
            <a:spLocks noChangeAspect="1"/>
          </p:cNvSpPr>
          <p:nvPr/>
        </p:nvSpPr>
        <p:spPr bwMode="auto">
          <a:xfrm>
            <a:off x="1513028" y="5534431"/>
            <a:ext cx="305754" cy="336417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3765">
              <a:defRPr/>
            </a:pPr>
            <a:endParaRPr lang="es-ES" sz="6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5" name="Freeform 544"/>
          <p:cNvSpPr>
            <a:spLocks noChangeAspect="1" noChangeArrowheads="1"/>
          </p:cNvSpPr>
          <p:nvPr/>
        </p:nvSpPr>
        <p:spPr bwMode="auto">
          <a:xfrm>
            <a:off x="1498777" y="4765172"/>
            <a:ext cx="330918" cy="350313"/>
          </a:xfrm>
          <a:custGeom>
            <a:avLst/>
            <a:gdLst>
              <a:gd name="T0" fmla="*/ 995 w 1588"/>
              <a:gd name="T1" fmla="*/ 870 h 1682"/>
              <a:gd name="T2" fmla="*/ 1078 w 1588"/>
              <a:gd name="T3" fmla="*/ 753 h 1682"/>
              <a:gd name="T4" fmla="*/ 1463 w 1588"/>
              <a:gd name="T5" fmla="*/ 661 h 1682"/>
              <a:gd name="T6" fmla="*/ 1546 w 1588"/>
              <a:gd name="T7" fmla="*/ 352 h 1682"/>
              <a:gd name="T8" fmla="*/ 1346 w 1588"/>
              <a:gd name="T9" fmla="*/ 527 h 1682"/>
              <a:gd name="T10" fmla="*/ 1120 w 1588"/>
              <a:gd name="T11" fmla="*/ 310 h 1682"/>
              <a:gd name="T12" fmla="*/ 1296 w 1588"/>
              <a:gd name="T13" fmla="*/ 101 h 1682"/>
              <a:gd name="T14" fmla="*/ 995 w 1588"/>
              <a:gd name="T15" fmla="*/ 184 h 1682"/>
              <a:gd name="T16" fmla="*/ 894 w 1588"/>
              <a:gd name="T17" fmla="*/ 577 h 1682"/>
              <a:gd name="T18" fmla="*/ 501 w 1588"/>
              <a:gd name="T19" fmla="*/ 452 h 1682"/>
              <a:gd name="T20" fmla="*/ 501 w 1588"/>
              <a:gd name="T21" fmla="*/ 427 h 1682"/>
              <a:gd name="T22" fmla="*/ 493 w 1588"/>
              <a:gd name="T23" fmla="*/ 0 h 1682"/>
              <a:gd name="T24" fmla="*/ 250 w 1588"/>
              <a:gd name="T25" fmla="*/ 285 h 1682"/>
              <a:gd name="T26" fmla="*/ 175 w 1588"/>
              <a:gd name="T27" fmla="*/ 393 h 1682"/>
              <a:gd name="T28" fmla="*/ 150 w 1588"/>
              <a:gd name="T29" fmla="*/ 427 h 1682"/>
              <a:gd name="T30" fmla="*/ 117 w 1588"/>
              <a:gd name="T31" fmla="*/ 477 h 1682"/>
              <a:gd name="T32" fmla="*/ 100 w 1588"/>
              <a:gd name="T33" fmla="*/ 502 h 1682"/>
              <a:gd name="T34" fmla="*/ 66 w 1588"/>
              <a:gd name="T35" fmla="*/ 586 h 1682"/>
              <a:gd name="T36" fmla="*/ 58 w 1588"/>
              <a:gd name="T37" fmla="*/ 611 h 1682"/>
              <a:gd name="T38" fmla="*/ 50 w 1588"/>
              <a:gd name="T39" fmla="*/ 678 h 1682"/>
              <a:gd name="T40" fmla="*/ 41 w 1588"/>
              <a:gd name="T41" fmla="*/ 728 h 1682"/>
              <a:gd name="T42" fmla="*/ 41 w 1588"/>
              <a:gd name="T43" fmla="*/ 744 h 1682"/>
              <a:gd name="T44" fmla="*/ 50 w 1588"/>
              <a:gd name="T45" fmla="*/ 778 h 1682"/>
              <a:gd name="T46" fmla="*/ 58 w 1588"/>
              <a:gd name="T47" fmla="*/ 811 h 1682"/>
              <a:gd name="T48" fmla="*/ 100 w 1588"/>
              <a:gd name="T49" fmla="*/ 878 h 1682"/>
              <a:gd name="T50" fmla="*/ 125 w 1588"/>
              <a:gd name="T51" fmla="*/ 853 h 1682"/>
              <a:gd name="T52" fmla="*/ 133 w 1588"/>
              <a:gd name="T53" fmla="*/ 795 h 1682"/>
              <a:gd name="T54" fmla="*/ 142 w 1588"/>
              <a:gd name="T55" fmla="*/ 770 h 1682"/>
              <a:gd name="T56" fmla="*/ 150 w 1588"/>
              <a:gd name="T57" fmla="*/ 753 h 1682"/>
              <a:gd name="T58" fmla="*/ 167 w 1588"/>
              <a:gd name="T59" fmla="*/ 720 h 1682"/>
              <a:gd name="T60" fmla="*/ 183 w 1588"/>
              <a:gd name="T61" fmla="*/ 694 h 1682"/>
              <a:gd name="T62" fmla="*/ 200 w 1588"/>
              <a:gd name="T63" fmla="*/ 669 h 1682"/>
              <a:gd name="T64" fmla="*/ 225 w 1588"/>
              <a:gd name="T65" fmla="*/ 644 h 1682"/>
              <a:gd name="T66" fmla="*/ 250 w 1588"/>
              <a:gd name="T67" fmla="*/ 619 h 1682"/>
              <a:gd name="T68" fmla="*/ 267 w 1588"/>
              <a:gd name="T69" fmla="*/ 611 h 1682"/>
              <a:gd name="T70" fmla="*/ 301 w 1588"/>
              <a:gd name="T71" fmla="*/ 594 h 1682"/>
              <a:gd name="T72" fmla="*/ 326 w 1588"/>
              <a:gd name="T73" fmla="*/ 577 h 1682"/>
              <a:gd name="T74" fmla="*/ 342 w 1588"/>
              <a:gd name="T75" fmla="*/ 569 h 1682"/>
              <a:gd name="T76" fmla="*/ 359 w 1588"/>
              <a:gd name="T77" fmla="*/ 586 h 1682"/>
              <a:gd name="T78" fmla="*/ 75 w 1588"/>
              <a:gd name="T79" fmla="*/ 1363 h 1682"/>
              <a:gd name="T80" fmla="*/ 292 w 1588"/>
              <a:gd name="T81" fmla="*/ 1581 h 1682"/>
              <a:gd name="T82" fmla="*/ 777 w 1588"/>
              <a:gd name="T83" fmla="*/ 1087 h 1682"/>
              <a:gd name="T84" fmla="*/ 1530 w 1588"/>
              <a:gd name="T85" fmla="*/ 1623 h 1682"/>
              <a:gd name="T86" fmla="*/ 217 w 1588"/>
              <a:gd name="T87" fmla="*/ 1522 h 1682"/>
              <a:gd name="T88" fmla="*/ 133 w 1588"/>
              <a:gd name="T89" fmla="*/ 1438 h 1682"/>
              <a:gd name="T90" fmla="*/ 217 w 1588"/>
              <a:gd name="T91" fmla="*/ 1522 h 1682"/>
              <a:gd name="T92" fmla="*/ 217 w 1588"/>
              <a:gd name="T93" fmla="*/ 1522 h 1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588" h="1682">
                <a:moveTo>
                  <a:pt x="1530" y="1405"/>
                </a:moveTo>
                <a:cubicBezTo>
                  <a:pt x="995" y="870"/>
                  <a:pt x="995" y="870"/>
                  <a:pt x="995" y="870"/>
                </a:cubicBezTo>
                <a:cubicBezTo>
                  <a:pt x="995" y="862"/>
                  <a:pt x="986" y="862"/>
                  <a:pt x="978" y="853"/>
                </a:cubicBezTo>
                <a:cubicBezTo>
                  <a:pt x="1078" y="753"/>
                  <a:pt x="1078" y="753"/>
                  <a:pt x="1078" y="753"/>
                </a:cubicBezTo>
                <a:cubicBezTo>
                  <a:pt x="1078" y="753"/>
                  <a:pt x="1086" y="744"/>
                  <a:pt x="1086" y="736"/>
                </a:cubicBezTo>
                <a:cubicBezTo>
                  <a:pt x="1212" y="786"/>
                  <a:pt x="1362" y="761"/>
                  <a:pt x="1463" y="661"/>
                </a:cubicBezTo>
                <a:cubicBezTo>
                  <a:pt x="1538" y="586"/>
                  <a:pt x="1570" y="485"/>
                  <a:pt x="1562" y="377"/>
                </a:cubicBezTo>
                <a:cubicBezTo>
                  <a:pt x="1562" y="368"/>
                  <a:pt x="1554" y="352"/>
                  <a:pt x="1546" y="352"/>
                </a:cubicBezTo>
                <a:cubicBezTo>
                  <a:pt x="1538" y="352"/>
                  <a:pt x="1521" y="352"/>
                  <a:pt x="1513" y="360"/>
                </a:cubicBezTo>
                <a:cubicBezTo>
                  <a:pt x="1346" y="527"/>
                  <a:pt x="1346" y="527"/>
                  <a:pt x="1346" y="527"/>
                </a:cubicBezTo>
                <a:cubicBezTo>
                  <a:pt x="1170" y="485"/>
                  <a:pt x="1170" y="485"/>
                  <a:pt x="1170" y="485"/>
                </a:cubicBezTo>
                <a:cubicBezTo>
                  <a:pt x="1120" y="310"/>
                  <a:pt x="1120" y="310"/>
                  <a:pt x="1120" y="310"/>
                </a:cubicBezTo>
                <a:cubicBezTo>
                  <a:pt x="1287" y="134"/>
                  <a:pt x="1287" y="134"/>
                  <a:pt x="1287" y="134"/>
                </a:cubicBezTo>
                <a:cubicBezTo>
                  <a:pt x="1296" y="126"/>
                  <a:pt x="1304" y="118"/>
                  <a:pt x="1296" y="101"/>
                </a:cubicBezTo>
                <a:cubicBezTo>
                  <a:pt x="1296" y="92"/>
                  <a:pt x="1287" y="84"/>
                  <a:pt x="1270" y="84"/>
                </a:cubicBezTo>
                <a:cubicBezTo>
                  <a:pt x="1170" y="76"/>
                  <a:pt x="1061" y="109"/>
                  <a:pt x="995" y="184"/>
                </a:cubicBezTo>
                <a:cubicBezTo>
                  <a:pt x="886" y="285"/>
                  <a:pt x="861" y="435"/>
                  <a:pt x="911" y="561"/>
                </a:cubicBezTo>
                <a:cubicBezTo>
                  <a:pt x="903" y="569"/>
                  <a:pt x="903" y="569"/>
                  <a:pt x="894" y="577"/>
                </a:cubicBezTo>
                <a:cubicBezTo>
                  <a:pt x="752" y="711"/>
                  <a:pt x="752" y="711"/>
                  <a:pt x="752" y="711"/>
                </a:cubicBezTo>
                <a:cubicBezTo>
                  <a:pt x="501" y="452"/>
                  <a:pt x="501" y="452"/>
                  <a:pt x="501" y="452"/>
                </a:cubicBezTo>
                <a:cubicBezTo>
                  <a:pt x="493" y="452"/>
                  <a:pt x="493" y="443"/>
                  <a:pt x="484" y="443"/>
                </a:cubicBezTo>
                <a:cubicBezTo>
                  <a:pt x="493" y="435"/>
                  <a:pt x="493" y="435"/>
                  <a:pt x="501" y="427"/>
                </a:cubicBezTo>
                <a:cubicBezTo>
                  <a:pt x="551" y="435"/>
                  <a:pt x="652" y="335"/>
                  <a:pt x="735" y="251"/>
                </a:cubicBezTo>
                <a:cubicBezTo>
                  <a:pt x="493" y="0"/>
                  <a:pt x="493" y="0"/>
                  <a:pt x="493" y="0"/>
                </a:cubicBezTo>
                <a:cubicBezTo>
                  <a:pt x="376" y="109"/>
                  <a:pt x="301" y="184"/>
                  <a:pt x="309" y="243"/>
                </a:cubicBezTo>
                <a:cubicBezTo>
                  <a:pt x="284" y="251"/>
                  <a:pt x="259" y="268"/>
                  <a:pt x="250" y="285"/>
                </a:cubicBezTo>
                <a:cubicBezTo>
                  <a:pt x="209" y="318"/>
                  <a:pt x="209" y="318"/>
                  <a:pt x="209" y="318"/>
                </a:cubicBezTo>
                <a:cubicBezTo>
                  <a:pt x="192" y="343"/>
                  <a:pt x="175" y="368"/>
                  <a:pt x="175" y="393"/>
                </a:cubicBezTo>
                <a:cubicBezTo>
                  <a:pt x="167" y="402"/>
                  <a:pt x="167" y="402"/>
                  <a:pt x="159" y="410"/>
                </a:cubicBezTo>
                <a:cubicBezTo>
                  <a:pt x="150" y="427"/>
                  <a:pt x="150" y="427"/>
                  <a:pt x="150" y="427"/>
                </a:cubicBezTo>
                <a:cubicBezTo>
                  <a:pt x="133" y="443"/>
                  <a:pt x="133" y="443"/>
                  <a:pt x="133" y="443"/>
                </a:cubicBezTo>
                <a:cubicBezTo>
                  <a:pt x="125" y="452"/>
                  <a:pt x="125" y="469"/>
                  <a:pt x="117" y="477"/>
                </a:cubicBezTo>
                <a:lnTo>
                  <a:pt x="108" y="485"/>
                </a:lnTo>
                <a:cubicBezTo>
                  <a:pt x="100" y="502"/>
                  <a:pt x="100" y="502"/>
                  <a:pt x="100" y="502"/>
                </a:cubicBezTo>
                <a:cubicBezTo>
                  <a:pt x="100" y="510"/>
                  <a:pt x="91" y="519"/>
                  <a:pt x="83" y="536"/>
                </a:cubicBezTo>
                <a:cubicBezTo>
                  <a:pt x="75" y="552"/>
                  <a:pt x="66" y="569"/>
                  <a:pt x="66" y="586"/>
                </a:cubicBezTo>
                <a:cubicBezTo>
                  <a:pt x="66" y="594"/>
                  <a:pt x="66" y="594"/>
                  <a:pt x="66" y="594"/>
                </a:cubicBezTo>
                <a:cubicBezTo>
                  <a:pt x="58" y="602"/>
                  <a:pt x="58" y="602"/>
                  <a:pt x="58" y="611"/>
                </a:cubicBezTo>
                <a:cubicBezTo>
                  <a:pt x="50" y="636"/>
                  <a:pt x="50" y="636"/>
                  <a:pt x="50" y="636"/>
                </a:cubicBezTo>
                <a:cubicBezTo>
                  <a:pt x="50" y="653"/>
                  <a:pt x="50" y="669"/>
                  <a:pt x="50" y="678"/>
                </a:cubicBezTo>
                <a:cubicBezTo>
                  <a:pt x="50" y="686"/>
                  <a:pt x="50" y="686"/>
                  <a:pt x="50" y="686"/>
                </a:cubicBezTo>
                <a:cubicBezTo>
                  <a:pt x="41" y="703"/>
                  <a:pt x="41" y="711"/>
                  <a:pt x="41" y="728"/>
                </a:cubicBezTo>
                <a:lnTo>
                  <a:pt x="41" y="736"/>
                </a:lnTo>
                <a:lnTo>
                  <a:pt x="41" y="744"/>
                </a:lnTo>
                <a:cubicBezTo>
                  <a:pt x="50" y="744"/>
                  <a:pt x="50" y="753"/>
                  <a:pt x="50" y="761"/>
                </a:cubicBezTo>
                <a:cubicBezTo>
                  <a:pt x="50" y="778"/>
                  <a:pt x="50" y="778"/>
                  <a:pt x="50" y="778"/>
                </a:cubicBezTo>
                <a:cubicBezTo>
                  <a:pt x="50" y="786"/>
                  <a:pt x="50" y="786"/>
                  <a:pt x="50" y="786"/>
                </a:cubicBezTo>
                <a:cubicBezTo>
                  <a:pt x="50" y="795"/>
                  <a:pt x="50" y="803"/>
                  <a:pt x="58" y="811"/>
                </a:cubicBezTo>
                <a:cubicBezTo>
                  <a:pt x="66" y="853"/>
                  <a:pt x="66" y="853"/>
                  <a:pt x="66" y="853"/>
                </a:cubicBezTo>
                <a:cubicBezTo>
                  <a:pt x="75" y="870"/>
                  <a:pt x="83" y="878"/>
                  <a:pt x="100" y="878"/>
                </a:cubicBezTo>
                <a:cubicBezTo>
                  <a:pt x="108" y="878"/>
                  <a:pt x="117" y="870"/>
                  <a:pt x="117" y="870"/>
                </a:cubicBezTo>
                <a:cubicBezTo>
                  <a:pt x="125" y="862"/>
                  <a:pt x="125" y="862"/>
                  <a:pt x="125" y="853"/>
                </a:cubicBezTo>
                <a:cubicBezTo>
                  <a:pt x="133" y="811"/>
                  <a:pt x="133" y="811"/>
                  <a:pt x="133" y="811"/>
                </a:cubicBezTo>
                <a:cubicBezTo>
                  <a:pt x="133" y="803"/>
                  <a:pt x="133" y="803"/>
                  <a:pt x="133" y="795"/>
                </a:cubicBezTo>
                <a:cubicBezTo>
                  <a:pt x="133" y="786"/>
                  <a:pt x="142" y="786"/>
                  <a:pt x="142" y="786"/>
                </a:cubicBezTo>
                <a:cubicBezTo>
                  <a:pt x="142" y="770"/>
                  <a:pt x="142" y="770"/>
                  <a:pt x="142" y="770"/>
                </a:cubicBezTo>
                <a:cubicBezTo>
                  <a:pt x="142" y="761"/>
                  <a:pt x="142" y="761"/>
                  <a:pt x="150" y="761"/>
                </a:cubicBezTo>
                <a:lnTo>
                  <a:pt x="150" y="753"/>
                </a:lnTo>
                <a:lnTo>
                  <a:pt x="150" y="744"/>
                </a:lnTo>
                <a:cubicBezTo>
                  <a:pt x="159" y="736"/>
                  <a:pt x="159" y="728"/>
                  <a:pt x="167" y="720"/>
                </a:cubicBezTo>
                <a:lnTo>
                  <a:pt x="167" y="711"/>
                </a:lnTo>
                <a:cubicBezTo>
                  <a:pt x="175" y="703"/>
                  <a:pt x="175" y="703"/>
                  <a:pt x="183" y="694"/>
                </a:cubicBezTo>
                <a:cubicBezTo>
                  <a:pt x="192" y="678"/>
                  <a:pt x="192" y="678"/>
                  <a:pt x="192" y="678"/>
                </a:cubicBezTo>
                <a:lnTo>
                  <a:pt x="200" y="669"/>
                </a:lnTo>
                <a:cubicBezTo>
                  <a:pt x="200" y="669"/>
                  <a:pt x="200" y="661"/>
                  <a:pt x="209" y="661"/>
                </a:cubicBezTo>
                <a:cubicBezTo>
                  <a:pt x="209" y="653"/>
                  <a:pt x="217" y="644"/>
                  <a:pt x="225" y="644"/>
                </a:cubicBezTo>
                <a:cubicBezTo>
                  <a:pt x="234" y="636"/>
                  <a:pt x="234" y="636"/>
                  <a:pt x="234" y="636"/>
                </a:cubicBezTo>
                <a:cubicBezTo>
                  <a:pt x="234" y="636"/>
                  <a:pt x="242" y="628"/>
                  <a:pt x="250" y="619"/>
                </a:cubicBezTo>
                <a:lnTo>
                  <a:pt x="259" y="619"/>
                </a:lnTo>
                <a:cubicBezTo>
                  <a:pt x="259" y="611"/>
                  <a:pt x="267" y="611"/>
                  <a:pt x="267" y="611"/>
                </a:cubicBezTo>
                <a:cubicBezTo>
                  <a:pt x="275" y="602"/>
                  <a:pt x="275" y="602"/>
                  <a:pt x="284" y="602"/>
                </a:cubicBezTo>
                <a:cubicBezTo>
                  <a:pt x="301" y="594"/>
                  <a:pt x="301" y="594"/>
                  <a:pt x="301" y="594"/>
                </a:cubicBezTo>
                <a:cubicBezTo>
                  <a:pt x="309" y="586"/>
                  <a:pt x="309" y="586"/>
                  <a:pt x="309" y="586"/>
                </a:cubicBezTo>
                <a:cubicBezTo>
                  <a:pt x="317" y="586"/>
                  <a:pt x="317" y="586"/>
                  <a:pt x="326" y="577"/>
                </a:cubicBezTo>
                <a:lnTo>
                  <a:pt x="334" y="577"/>
                </a:lnTo>
                <a:cubicBezTo>
                  <a:pt x="342" y="577"/>
                  <a:pt x="342" y="569"/>
                  <a:pt x="342" y="569"/>
                </a:cubicBezTo>
                <a:cubicBezTo>
                  <a:pt x="351" y="569"/>
                  <a:pt x="351" y="569"/>
                  <a:pt x="351" y="569"/>
                </a:cubicBezTo>
                <a:cubicBezTo>
                  <a:pt x="351" y="577"/>
                  <a:pt x="359" y="586"/>
                  <a:pt x="359" y="586"/>
                </a:cubicBezTo>
                <a:cubicBezTo>
                  <a:pt x="618" y="845"/>
                  <a:pt x="618" y="845"/>
                  <a:pt x="618" y="845"/>
                </a:cubicBezTo>
                <a:cubicBezTo>
                  <a:pt x="75" y="1363"/>
                  <a:pt x="75" y="1363"/>
                  <a:pt x="75" y="1363"/>
                </a:cubicBezTo>
                <a:cubicBezTo>
                  <a:pt x="8" y="1430"/>
                  <a:pt x="0" y="1531"/>
                  <a:pt x="66" y="1597"/>
                </a:cubicBezTo>
                <a:cubicBezTo>
                  <a:pt x="133" y="1664"/>
                  <a:pt x="225" y="1647"/>
                  <a:pt x="292" y="1581"/>
                </a:cubicBezTo>
                <a:cubicBezTo>
                  <a:pt x="769" y="1079"/>
                  <a:pt x="769" y="1079"/>
                  <a:pt x="769" y="1079"/>
                </a:cubicBezTo>
                <a:cubicBezTo>
                  <a:pt x="769" y="1079"/>
                  <a:pt x="777" y="1079"/>
                  <a:pt x="777" y="1087"/>
                </a:cubicBezTo>
                <a:cubicBezTo>
                  <a:pt x="1312" y="1623"/>
                  <a:pt x="1312" y="1623"/>
                  <a:pt x="1312" y="1623"/>
                </a:cubicBezTo>
                <a:cubicBezTo>
                  <a:pt x="1371" y="1681"/>
                  <a:pt x="1471" y="1681"/>
                  <a:pt x="1530" y="1623"/>
                </a:cubicBezTo>
                <a:cubicBezTo>
                  <a:pt x="1587" y="1564"/>
                  <a:pt x="1587" y="1464"/>
                  <a:pt x="1530" y="1405"/>
                </a:cubicBezTo>
                <a:close/>
                <a:moveTo>
                  <a:pt x="217" y="1522"/>
                </a:moveTo>
                <a:cubicBezTo>
                  <a:pt x="192" y="1547"/>
                  <a:pt x="159" y="1547"/>
                  <a:pt x="133" y="1522"/>
                </a:cubicBezTo>
                <a:cubicBezTo>
                  <a:pt x="108" y="1497"/>
                  <a:pt x="108" y="1455"/>
                  <a:pt x="133" y="1438"/>
                </a:cubicBezTo>
                <a:cubicBezTo>
                  <a:pt x="159" y="1413"/>
                  <a:pt x="192" y="1413"/>
                  <a:pt x="217" y="1438"/>
                </a:cubicBezTo>
                <a:cubicBezTo>
                  <a:pt x="242" y="1455"/>
                  <a:pt x="242" y="1497"/>
                  <a:pt x="217" y="1522"/>
                </a:cubicBezTo>
                <a:close/>
                <a:moveTo>
                  <a:pt x="217" y="1522"/>
                </a:moveTo>
                <a:lnTo>
                  <a:pt x="217" y="15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160353" y="710995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90" b="1" dirty="0">
                <a:solidFill>
                  <a:srgbClr val="1A3B5C"/>
                </a:solidFill>
              </a:rPr>
              <a:t>MORE THAN TEMPLATE</a:t>
            </a:r>
            <a:endParaRPr kumimoji="1" lang="en-US" altLang="zh-CN" sz="2490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5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点击此处添加副标题</a:t>
            </a:r>
            <a:endParaRPr kumimoji="1" lang="zh-CN" altLang="en-US" sz="2755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7" name="Subtitle 2"/>
          <p:cNvSpPr txBox="1"/>
          <p:nvPr/>
        </p:nvSpPr>
        <p:spPr bwMode="auto">
          <a:xfrm>
            <a:off x="2092210" y="2620418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48" name="Subtitle 2"/>
          <p:cNvSpPr txBox="1"/>
          <p:nvPr/>
        </p:nvSpPr>
        <p:spPr bwMode="auto">
          <a:xfrm>
            <a:off x="2092210" y="4299647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49" name="Freeform 5"/>
          <p:cNvSpPr/>
          <p:nvPr/>
        </p:nvSpPr>
        <p:spPr bwMode="auto">
          <a:xfrm>
            <a:off x="9397026" y="-5785070"/>
            <a:ext cx="6782243" cy="7234997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ED65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Freeform 5"/>
          <p:cNvSpPr/>
          <p:nvPr/>
        </p:nvSpPr>
        <p:spPr bwMode="auto">
          <a:xfrm>
            <a:off x="8092621" y="-6427475"/>
            <a:ext cx="7345052" cy="7835376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183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Freeform 6"/>
          <p:cNvSpPr/>
          <p:nvPr/>
        </p:nvSpPr>
        <p:spPr bwMode="auto">
          <a:xfrm>
            <a:off x="5612950" y="-5737063"/>
            <a:ext cx="6751602" cy="7202310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rgbClr val="3ABE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Freeform 6"/>
          <p:cNvSpPr/>
          <p:nvPr/>
        </p:nvSpPr>
        <p:spPr bwMode="auto">
          <a:xfrm>
            <a:off x="6867803" y="-5769677"/>
            <a:ext cx="6799006" cy="7252879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3" grpId="0" animBg="1"/>
      <p:bldP spid="36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97563" y="1259675"/>
            <a:ext cx="7994819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9900" b="1" dirty="0" smtClean="0">
                <a:solidFill>
                  <a:srgbClr val="1A3B5C"/>
                </a:solidFill>
              </a:rPr>
              <a:t>THREE</a:t>
            </a:r>
            <a:endParaRPr kumimoji="1" lang="zh-CN" altLang="en-US" sz="19900" b="1" dirty="0">
              <a:solidFill>
                <a:srgbClr val="1A3B5C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03907" y="2589291"/>
            <a:ext cx="45174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Arial" panose="020B0604020202020204" pitchFamily="34" charset="0"/>
              <a:buChar char="•"/>
            </a:pPr>
            <a:r>
              <a:rPr kumimoji="1" lang="en-US" altLang="zh-CN" sz="6600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</a:t>
            </a:r>
            <a:r>
              <a:rPr kumimoji="1" lang="zh-CN" altLang="en-US" sz="6600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1" lang="en-US" altLang="zh-CN" sz="6600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03</a:t>
            </a:r>
            <a:endParaRPr kumimoji="1" lang="zh-CN" altLang="en-US" sz="6600" dirty="0">
              <a:solidFill>
                <a:srgbClr val="273A4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07253" y="3697287"/>
            <a:ext cx="34891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 </a:t>
            </a:r>
            <a:r>
              <a:rPr lang="zh-CN" altLang="en-US" sz="3600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输入标题</a:t>
            </a:r>
            <a:endParaRPr lang="en-US" altLang="zh-CN" sz="3600" dirty="0">
              <a:solidFill>
                <a:srgbClr val="273A4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</a:endParaRPr>
          </a:p>
          <a:p>
            <a:r>
              <a:rPr lang="zh-CN" altLang="en-US" dirty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请在此处添加章节标题，请在此处添加章节标题</a:t>
            </a:r>
            <a:endParaRPr lang="zh-CN" altLang="en-US" dirty="0">
              <a:solidFill>
                <a:srgbClr val="273A4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066"/>
          <p:cNvGrpSpPr/>
          <p:nvPr/>
        </p:nvGrpSpPr>
        <p:grpSpPr>
          <a:xfrm>
            <a:off x="4545013" y="4989513"/>
            <a:ext cx="2424113" cy="1868488"/>
            <a:chOff x="4545013" y="4989513"/>
            <a:chExt cx="2424113" cy="1868488"/>
          </a:xfrm>
        </p:grpSpPr>
        <p:sp>
          <p:nvSpPr>
            <p:cNvPr id="3" name="Freeform 5"/>
            <p:cNvSpPr/>
            <p:nvPr/>
          </p:nvSpPr>
          <p:spPr bwMode="auto">
            <a:xfrm>
              <a:off x="5391151" y="6557963"/>
              <a:ext cx="735013" cy="300038"/>
            </a:xfrm>
            <a:custGeom>
              <a:avLst/>
              <a:gdLst>
                <a:gd name="T0" fmla="*/ 261 w 263"/>
                <a:gd name="T1" fmla="*/ 96 h 107"/>
                <a:gd name="T2" fmla="*/ 236 w 263"/>
                <a:gd name="T3" fmla="*/ 72 h 107"/>
                <a:gd name="T4" fmla="*/ 224 w 263"/>
                <a:gd name="T5" fmla="*/ 50 h 107"/>
                <a:gd name="T6" fmla="*/ 220 w 263"/>
                <a:gd name="T7" fmla="*/ 0 h 107"/>
                <a:gd name="T8" fmla="*/ 133 w 263"/>
                <a:gd name="T9" fmla="*/ 0 h 107"/>
                <a:gd name="T10" fmla="*/ 129 w 263"/>
                <a:gd name="T11" fmla="*/ 0 h 107"/>
                <a:gd name="T12" fmla="*/ 42 w 263"/>
                <a:gd name="T13" fmla="*/ 0 h 107"/>
                <a:gd name="T14" fmla="*/ 39 w 263"/>
                <a:gd name="T15" fmla="*/ 50 h 107"/>
                <a:gd name="T16" fmla="*/ 26 w 263"/>
                <a:gd name="T17" fmla="*/ 72 h 107"/>
                <a:gd name="T18" fmla="*/ 1 w 263"/>
                <a:gd name="T19" fmla="*/ 96 h 107"/>
                <a:gd name="T20" fmla="*/ 0 w 263"/>
                <a:gd name="T21" fmla="*/ 103 h 107"/>
                <a:gd name="T22" fmla="*/ 12 w 263"/>
                <a:gd name="T23" fmla="*/ 107 h 107"/>
                <a:gd name="T24" fmla="*/ 129 w 263"/>
                <a:gd name="T25" fmla="*/ 107 h 107"/>
                <a:gd name="T26" fmla="*/ 133 w 263"/>
                <a:gd name="T27" fmla="*/ 107 h 107"/>
                <a:gd name="T28" fmla="*/ 251 w 263"/>
                <a:gd name="T29" fmla="*/ 107 h 107"/>
                <a:gd name="T30" fmla="*/ 263 w 263"/>
                <a:gd name="T31" fmla="*/ 103 h 107"/>
                <a:gd name="T32" fmla="*/ 261 w 263"/>
                <a:gd name="T33" fmla="*/ 9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3" h="107">
                  <a:moveTo>
                    <a:pt x="261" y="96"/>
                  </a:moveTo>
                  <a:cubicBezTo>
                    <a:pt x="261" y="96"/>
                    <a:pt x="250" y="84"/>
                    <a:pt x="236" y="72"/>
                  </a:cubicBezTo>
                  <a:cubicBezTo>
                    <a:pt x="222" y="59"/>
                    <a:pt x="224" y="50"/>
                    <a:pt x="224" y="5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41" y="59"/>
                    <a:pt x="26" y="72"/>
                  </a:cubicBezTo>
                  <a:cubicBezTo>
                    <a:pt x="12" y="84"/>
                    <a:pt x="1" y="96"/>
                    <a:pt x="1" y="96"/>
                  </a:cubicBezTo>
                  <a:cubicBezTo>
                    <a:pt x="1" y="96"/>
                    <a:pt x="0" y="99"/>
                    <a:pt x="0" y="103"/>
                  </a:cubicBezTo>
                  <a:cubicBezTo>
                    <a:pt x="0" y="107"/>
                    <a:pt x="2" y="107"/>
                    <a:pt x="12" y="107"/>
                  </a:cubicBezTo>
                  <a:cubicBezTo>
                    <a:pt x="20" y="107"/>
                    <a:pt x="108" y="107"/>
                    <a:pt x="129" y="107"/>
                  </a:cubicBezTo>
                  <a:cubicBezTo>
                    <a:pt x="132" y="107"/>
                    <a:pt x="133" y="107"/>
                    <a:pt x="133" y="107"/>
                  </a:cubicBezTo>
                  <a:cubicBezTo>
                    <a:pt x="154" y="107"/>
                    <a:pt x="242" y="107"/>
                    <a:pt x="251" y="107"/>
                  </a:cubicBezTo>
                  <a:cubicBezTo>
                    <a:pt x="260" y="107"/>
                    <a:pt x="263" y="107"/>
                    <a:pt x="263" y="103"/>
                  </a:cubicBezTo>
                  <a:cubicBezTo>
                    <a:pt x="263" y="99"/>
                    <a:pt x="261" y="96"/>
                    <a:pt x="261" y="96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5391151" y="6557963"/>
              <a:ext cx="735013" cy="300038"/>
            </a:xfrm>
            <a:custGeom>
              <a:avLst/>
              <a:gdLst>
                <a:gd name="T0" fmla="*/ 261 w 263"/>
                <a:gd name="T1" fmla="*/ 96 h 107"/>
                <a:gd name="T2" fmla="*/ 236 w 263"/>
                <a:gd name="T3" fmla="*/ 72 h 107"/>
                <a:gd name="T4" fmla="*/ 224 w 263"/>
                <a:gd name="T5" fmla="*/ 50 h 107"/>
                <a:gd name="T6" fmla="*/ 220 w 263"/>
                <a:gd name="T7" fmla="*/ 0 h 107"/>
                <a:gd name="T8" fmla="*/ 133 w 263"/>
                <a:gd name="T9" fmla="*/ 0 h 107"/>
                <a:gd name="T10" fmla="*/ 129 w 263"/>
                <a:gd name="T11" fmla="*/ 0 h 107"/>
                <a:gd name="T12" fmla="*/ 42 w 263"/>
                <a:gd name="T13" fmla="*/ 0 h 107"/>
                <a:gd name="T14" fmla="*/ 39 w 263"/>
                <a:gd name="T15" fmla="*/ 50 h 107"/>
                <a:gd name="T16" fmla="*/ 26 w 263"/>
                <a:gd name="T17" fmla="*/ 72 h 107"/>
                <a:gd name="T18" fmla="*/ 1 w 263"/>
                <a:gd name="T19" fmla="*/ 96 h 107"/>
                <a:gd name="T20" fmla="*/ 0 w 263"/>
                <a:gd name="T21" fmla="*/ 103 h 107"/>
                <a:gd name="T22" fmla="*/ 12 w 263"/>
                <a:gd name="T23" fmla="*/ 107 h 107"/>
                <a:gd name="T24" fmla="*/ 129 w 263"/>
                <a:gd name="T25" fmla="*/ 107 h 107"/>
                <a:gd name="T26" fmla="*/ 133 w 263"/>
                <a:gd name="T27" fmla="*/ 107 h 107"/>
                <a:gd name="T28" fmla="*/ 251 w 263"/>
                <a:gd name="T29" fmla="*/ 107 h 107"/>
                <a:gd name="T30" fmla="*/ 263 w 263"/>
                <a:gd name="T31" fmla="*/ 103 h 107"/>
                <a:gd name="T32" fmla="*/ 261 w 263"/>
                <a:gd name="T33" fmla="*/ 9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3" h="107">
                  <a:moveTo>
                    <a:pt x="261" y="96"/>
                  </a:moveTo>
                  <a:cubicBezTo>
                    <a:pt x="261" y="96"/>
                    <a:pt x="250" y="84"/>
                    <a:pt x="236" y="72"/>
                  </a:cubicBezTo>
                  <a:cubicBezTo>
                    <a:pt x="222" y="59"/>
                    <a:pt x="224" y="50"/>
                    <a:pt x="224" y="5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41" y="59"/>
                    <a:pt x="26" y="72"/>
                  </a:cubicBezTo>
                  <a:cubicBezTo>
                    <a:pt x="12" y="84"/>
                    <a:pt x="1" y="96"/>
                    <a:pt x="1" y="96"/>
                  </a:cubicBezTo>
                  <a:cubicBezTo>
                    <a:pt x="1" y="96"/>
                    <a:pt x="0" y="99"/>
                    <a:pt x="0" y="103"/>
                  </a:cubicBezTo>
                  <a:cubicBezTo>
                    <a:pt x="0" y="107"/>
                    <a:pt x="2" y="107"/>
                    <a:pt x="12" y="107"/>
                  </a:cubicBezTo>
                  <a:cubicBezTo>
                    <a:pt x="20" y="107"/>
                    <a:pt x="108" y="107"/>
                    <a:pt x="129" y="107"/>
                  </a:cubicBezTo>
                  <a:cubicBezTo>
                    <a:pt x="132" y="107"/>
                    <a:pt x="133" y="107"/>
                    <a:pt x="133" y="107"/>
                  </a:cubicBezTo>
                  <a:cubicBezTo>
                    <a:pt x="154" y="107"/>
                    <a:pt x="242" y="107"/>
                    <a:pt x="251" y="107"/>
                  </a:cubicBezTo>
                  <a:cubicBezTo>
                    <a:pt x="260" y="107"/>
                    <a:pt x="263" y="107"/>
                    <a:pt x="263" y="103"/>
                  </a:cubicBezTo>
                  <a:cubicBezTo>
                    <a:pt x="263" y="99"/>
                    <a:pt x="261" y="96"/>
                    <a:pt x="261" y="9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4545013" y="4989513"/>
              <a:ext cx="2424113" cy="1593850"/>
            </a:xfrm>
            <a:custGeom>
              <a:avLst/>
              <a:gdLst>
                <a:gd name="T0" fmla="*/ 866 w 866"/>
                <a:gd name="T1" fmla="*/ 525 h 569"/>
                <a:gd name="T2" fmla="*/ 822 w 866"/>
                <a:gd name="T3" fmla="*/ 569 h 569"/>
                <a:gd name="T4" fmla="*/ 44 w 866"/>
                <a:gd name="T5" fmla="*/ 569 h 569"/>
                <a:gd name="T6" fmla="*/ 0 w 866"/>
                <a:gd name="T7" fmla="*/ 525 h 569"/>
                <a:gd name="T8" fmla="*/ 0 w 866"/>
                <a:gd name="T9" fmla="*/ 44 h 569"/>
                <a:gd name="T10" fmla="*/ 44 w 866"/>
                <a:gd name="T11" fmla="*/ 0 h 569"/>
                <a:gd name="T12" fmla="*/ 822 w 866"/>
                <a:gd name="T13" fmla="*/ 0 h 569"/>
                <a:gd name="T14" fmla="*/ 866 w 866"/>
                <a:gd name="T15" fmla="*/ 44 h 569"/>
                <a:gd name="T16" fmla="*/ 866 w 866"/>
                <a:gd name="T17" fmla="*/ 525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6" h="569">
                  <a:moveTo>
                    <a:pt x="866" y="525"/>
                  </a:moveTo>
                  <a:cubicBezTo>
                    <a:pt x="866" y="550"/>
                    <a:pt x="846" y="569"/>
                    <a:pt x="822" y="569"/>
                  </a:cubicBezTo>
                  <a:cubicBezTo>
                    <a:pt x="44" y="569"/>
                    <a:pt x="44" y="569"/>
                    <a:pt x="44" y="569"/>
                  </a:cubicBezTo>
                  <a:cubicBezTo>
                    <a:pt x="20" y="569"/>
                    <a:pt x="0" y="550"/>
                    <a:pt x="0" y="52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822" y="0"/>
                    <a:pt x="822" y="0"/>
                    <a:pt x="822" y="0"/>
                  </a:cubicBezTo>
                  <a:cubicBezTo>
                    <a:pt x="846" y="0"/>
                    <a:pt x="866" y="20"/>
                    <a:pt x="866" y="44"/>
                  </a:cubicBezTo>
                  <a:lnTo>
                    <a:pt x="866" y="52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4545013" y="4989513"/>
              <a:ext cx="2424113" cy="1433513"/>
            </a:xfrm>
            <a:custGeom>
              <a:avLst/>
              <a:gdLst>
                <a:gd name="T0" fmla="*/ 866 w 866"/>
                <a:gd name="T1" fmla="*/ 512 h 512"/>
                <a:gd name="T2" fmla="*/ 866 w 866"/>
                <a:gd name="T3" fmla="*/ 44 h 512"/>
                <a:gd name="T4" fmla="*/ 822 w 866"/>
                <a:gd name="T5" fmla="*/ 0 h 512"/>
                <a:gd name="T6" fmla="*/ 44 w 866"/>
                <a:gd name="T7" fmla="*/ 0 h 512"/>
                <a:gd name="T8" fmla="*/ 0 w 866"/>
                <a:gd name="T9" fmla="*/ 44 h 512"/>
                <a:gd name="T10" fmla="*/ 0 w 866"/>
                <a:gd name="T11" fmla="*/ 512 h 512"/>
                <a:gd name="T12" fmla="*/ 866 w 866"/>
                <a:gd name="T13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6" h="512">
                  <a:moveTo>
                    <a:pt x="866" y="512"/>
                  </a:moveTo>
                  <a:cubicBezTo>
                    <a:pt x="866" y="44"/>
                    <a:pt x="866" y="44"/>
                    <a:pt x="866" y="44"/>
                  </a:cubicBezTo>
                  <a:cubicBezTo>
                    <a:pt x="866" y="20"/>
                    <a:pt x="846" y="0"/>
                    <a:pt x="82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512"/>
                    <a:pt x="0" y="512"/>
                    <a:pt x="0" y="512"/>
                  </a:cubicBezTo>
                  <a:lnTo>
                    <a:pt x="866" y="51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4614863" y="5056188"/>
              <a:ext cx="2284413" cy="1311275"/>
            </a:xfrm>
            <a:prstGeom prst="rect">
              <a:avLst/>
            </a:prstGeom>
            <a:solidFill>
              <a:srgbClr val="42B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Oval 10"/>
            <p:cNvSpPr>
              <a:spLocks noChangeArrowheads="1"/>
            </p:cNvSpPr>
            <p:nvPr/>
          </p:nvSpPr>
          <p:spPr bwMode="auto">
            <a:xfrm>
              <a:off x="5718176" y="6462713"/>
              <a:ext cx="80963" cy="80963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9" name="Group 2063"/>
          <p:cNvGrpSpPr/>
          <p:nvPr/>
        </p:nvGrpSpPr>
        <p:grpSpPr>
          <a:xfrm>
            <a:off x="6132513" y="5759450"/>
            <a:ext cx="2105025" cy="1098550"/>
            <a:chOff x="6132513" y="5759450"/>
            <a:chExt cx="2105025" cy="1098550"/>
          </a:xfrm>
        </p:grpSpPr>
        <p:sp>
          <p:nvSpPr>
            <p:cNvPr id="10" name="Freeform 11"/>
            <p:cNvSpPr/>
            <p:nvPr/>
          </p:nvSpPr>
          <p:spPr bwMode="auto">
            <a:xfrm>
              <a:off x="6338888" y="5759450"/>
              <a:ext cx="1674813" cy="1065213"/>
            </a:xfrm>
            <a:custGeom>
              <a:avLst/>
              <a:gdLst>
                <a:gd name="T0" fmla="*/ 598 w 598"/>
                <a:gd name="T1" fmla="*/ 364 h 380"/>
                <a:gd name="T2" fmla="*/ 568 w 598"/>
                <a:gd name="T3" fmla="*/ 376 h 380"/>
                <a:gd name="T4" fmla="*/ 30 w 598"/>
                <a:gd name="T5" fmla="*/ 376 h 380"/>
                <a:gd name="T6" fmla="*/ 0 w 598"/>
                <a:gd name="T7" fmla="*/ 364 h 380"/>
                <a:gd name="T8" fmla="*/ 0 w 598"/>
                <a:gd name="T9" fmla="*/ 31 h 380"/>
                <a:gd name="T10" fmla="*/ 30 w 598"/>
                <a:gd name="T11" fmla="*/ 0 h 380"/>
                <a:gd name="T12" fmla="*/ 568 w 598"/>
                <a:gd name="T13" fmla="*/ 0 h 380"/>
                <a:gd name="T14" fmla="*/ 598 w 598"/>
                <a:gd name="T15" fmla="*/ 31 h 380"/>
                <a:gd name="T16" fmla="*/ 598 w 598"/>
                <a:gd name="T17" fmla="*/ 364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8" h="380">
                  <a:moveTo>
                    <a:pt x="598" y="364"/>
                  </a:moveTo>
                  <a:cubicBezTo>
                    <a:pt x="598" y="380"/>
                    <a:pt x="585" y="376"/>
                    <a:pt x="568" y="376"/>
                  </a:cubicBezTo>
                  <a:cubicBezTo>
                    <a:pt x="30" y="376"/>
                    <a:pt x="30" y="376"/>
                    <a:pt x="30" y="376"/>
                  </a:cubicBezTo>
                  <a:cubicBezTo>
                    <a:pt x="14" y="376"/>
                    <a:pt x="0" y="380"/>
                    <a:pt x="0" y="36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0" y="0"/>
                  </a:cubicBezTo>
                  <a:cubicBezTo>
                    <a:pt x="568" y="0"/>
                    <a:pt x="568" y="0"/>
                    <a:pt x="568" y="0"/>
                  </a:cubicBezTo>
                  <a:cubicBezTo>
                    <a:pt x="585" y="0"/>
                    <a:pt x="598" y="14"/>
                    <a:pt x="598" y="31"/>
                  </a:cubicBezTo>
                  <a:cubicBezTo>
                    <a:pt x="598" y="364"/>
                    <a:pt x="598" y="364"/>
                    <a:pt x="598" y="364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2"/>
            <p:cNvSpPr/>
            <p:nvPr/>
          </p:nvSpPr>
          <p:spPr bwMode="auto">
            <a:xfrm>
              <a:off x="6338888" y="5759450"/>
              <a:ext cx="1674813" cy="992188"/>
            </a:xfrm>
            <a:custGeom>
              <a:avLst/>
              <a:gdLst>
                <a:gd name="T0" fmla="*/ 598 w 598"/>
                <a:gd name="T1" fmla="*/ 354 h 354"/>
                <a:gd name="T2" fmla="*/ 598 w 598"/>
                <a:gd name="T3" fmla="*/ 31 h 354"/>
                <a:gd name="T4" fmla="*/ 568 w 598"/>
                <a:gd name="T5" fmla="*/ 0 h 354"/>
                <a:gd name="T6" fmla="*/ 30 w 598"/>
                <a:gd name="T7" fmla="*/ 0 h 354"/>
                <a:gd name="T8" fmla="*/ 0 w 598"/>
                <a:gd name="T9" fmla="*/ 31 h 354"/>
                <a:gd name="T10" fmla="*/ 0 w 598"/>
                <a:gd name="T11" fmla="*/ 354 h 354"/>
                <a:gd name="T12" fmla="*/ 598 w 598"/>
                <a:gd name="T13" fmla="*/ 35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8" h="354">
                  <a:moveTo>
                    <a:pt x="598" y="354"/>
                  </a:moveTo>
                  <a:cubicBezTo>
                    <a:pt x="598" y="31"/>
                    <a:pt x="598" y="31"/>
                    <a:pt x="598" y="31"/>
                  </a:cubicBezTo>
                  <a:cubicBezTo>
                    <a:pt x="598" y="14"/>
                    <a:pt x="585" y="0"/>
                    <a:pt x="56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354"/>
                    <a:pt x="0" y="354"/>
                    <a:pt x="0" y="354"/>
                  </a:cubicBezTo>
                  <a:lnTo>
                    <a:pt x="598" y="35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6386513" y="5807075"/>
              <a:ext cx="1579563" cy="908050"/>
            </a:xfrm>
            <a:prstGeom prst="rect">
              <a:avLst/>
            </a:prstGeom>
            <a:solidFill>
              <a:srgbClr val="EB66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7151688" y="6788150"/>
              <a:ext cx="1058863" cy="69850"/>
            </a:xfrm>
            <a:custGeom>
              <a:avLst/>
              <a:gdLst>
                <a:gd name="T0" fmla="*/ 378 w 378"/>
                <a:gd name="T1" fmla="*/ 10 h 25"/>
                <a:gd name="T2" fmla="*/ 303 w 378"/>
                <a:gd name="T3" fmla="*/ 25 h 25"/>
                <a:gd name="T4" fmla="*/ 0 w 378"/>
                <a:gd name="T5" fmla="*/ 25 h 25"/>
                <a:gd name="T6" fmla="*/ 0 w 378"/>
                <a:gd name="T7" fmla="*/ 2 h 25"/>
                <a:gd name="T8" fmla="*/ 378 w 378"/>
                <a:gd name="T9" fmla="*/ 0 h 25"/>
                <a:gd name="T10" fmla="*/ 378 w 378"/>
                <a:gd name="T11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8" h="25">
                  <a:moveTo>
                    <a:pt x="378" y="10"/>
                  </a:moveTo>
                  <a:cubicBezTo>
                    <a:pt x="378" y="10"/>
                    <a:pt x="366" y="25"/>
                    <a:pt x="303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78" y="0"/>
                    <a:pt x="378" y="0"/>
                    <a:pt x="378" y="0"/>
                  </a:cubicBezTo>
                  <a:lnTo>
                    <a:pt x="378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6149976" y="6788150"/>
              <a:ext cx="1060450" cy="69850"/>
            </a:xfrm>
            <a:custGeom>
              <a:avLst/>
              <a:gdLst>
                <a:gd name="T0" fmla="*/ 0 w 379"/>
                <a:gd name="T1" fmla="*/ 10 h 25"/>
                <a:gd name="T2" fmla="*/ 76 w 379"/>
                <a:gd name="T3" fmla="*/ 25 h 25"/>
                <a:gd name="T4" fmla="*/ 379 w 379"/>
                <a:gd name="T5" fmla="*/ 25 h 25"/>
                <a:gd name="T6" fmla="*/ 379 w 379"/>
                <a:gd name="T7" fmla="*/ 2 h 25"/>
                <a:gd name="T8" fmla="*/ 1 w 379"/>
                <a:gd name="T9" fmla="*/ 0 h 25"/>
                <a:gd name="T10" fmla="*/ 0 w 379"/>
                <a:gd name="T11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9" h="25">
                  <a:moveTo>
                    <a:pt x="0" y="10"/>
                  </a:moveTo>
                  <a:cubicBezTo>
                    <a:pt x="0" y="10"/>
                    <a:pt x="13" y="25"/>
                    <a:pt x="76" y="25"/>
                  </a:cubicBezTo>
                  <a:cubicBezTo>
                    <a:pt x="379" y="25"/>
                    <a:pt x="379" y="25"/>
                    <a:pt x="379" y="25"/>
                  </a:cubicBezTo>
                  <a:cubicBezTo>
                    <a:pt x="379" y="2"/>
                    <a:pt x="379" y="2"/>
                    <a:pt x="379" y="2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6132513" y="6754813"/>
              <a:ext cx="2105025" cy="58738"/>
            </a:xfrm>
            <a:custGeom>
              <a:avLst/>
              <a:gdLst>
                <a:gd name="T0" fmla="*/ 752 w 752"/>
                <a:gd name="T1" fmla="*/ 11 h 21"/>
                <a:gd name="T2" fmla="*/ 739 w 752"/>
                <a:gd name="T3" fmla="*/ 21 h 21"/>
                <a:gd name="T4" fmla="*/ 14 w 752"/>
                <a:gd name="T5" fmla="*/ 21 h 21"/>
                <a:gd name="T6" fmla="*/ 0 w 752"/>
                <a:gd name="T7" fmla="*/ 11 h 21"/>
                <a:gd name="T8" fmla="*/ 14 w 752"/>
                <a:gd name="T9" fmla="*/ 0 h 21"/>
                <a:gd name="T10" fmla="*/ 739 w 752"/>
                <a:gd name="T11" fmla="*/ 0 h 21"/>
                <a:gd name="T12" fmla="*/ 752 w 752"/>
                <a:gd name="T13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2" h="21">
                  <a:moveTo>
                    <a:pt x="752" y="11"/>
                  </a:moveTo>
                  <a:cubicBezTo>
                    <a:pt x="752" y="17"/>
                    <a:pt x="746" y="21"/>
                    <a:pt x="739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6" y="21"/>
                    <a:pt x="0" y="17"/>
                    <a:pt x="0" y="11"/>
                  </a:cubicBezTo>
                  <a:cubicBezTo>
                    <a:pt x="0" y="5"/>
                    <a:pt x="6" y="0"/>
                    <a:pt x="14" y="0"/>
                  </a:cubicBezTo>
                  <a:cubicBezTo>
                    <a:pt x="739" y="0"/>
                    <a:pt x="739" y="0"/>
                    <a:pt x="739" y="0"/>
                  </a:cubicBezTo>
                  <a:cubicBezTo>
                    <a:pt x="746" y="0"/>
                    <a:pt x="752" y="5"/>
                    <a:pt x="752" y="11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pic>
          <p:nvPicPr>
            <p:cNvPr id="16" name="Picture 17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6113" y="6745288"/>
              <a:ext cx="381000" cy="15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1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6113" y="6745288"/>
              <a:ext cx="381000" cy="5397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</p:pic>
      </p:grpSp>
      <p:grpSp>
        <p:nvGrpSpPr>
          <p:cNvPr id="18" name="Group 2061"/>
          <p:cNvGrpSpPr/>
          <p:nvPr/>
        </p:nvGrpSpPr>
        <p:grpSpPr>
          <a:xfrm>
            <a:off x="3689955" y="5334911"/>
            <a:ext cx="322263" cy="608013"/>
            <a:chOff x="3863976" y="5367338"/>
            <a:chExt cx="322263" cy="608013"/>
          </a:xfrm>
        </p:grpSpPr>
        <p:sp>
          <p:nvSpPr>
            <p:cNvPr id="19" name="Freeform 19"/>
            <p:cNvSpPr/>
            <p:nvPr/>
          </p:nvSpPr>
          <p:spPr bwMode="auto">
            <a:xfrm>
              <a:off x="3863976" y="5367338"/>
              <a:ext cx="322263" cy="608013"/>
            </a:xfrm>
            <a:custGeom>
              <a:avLst/>
              <a:gdLst>
                <a:gd name="T0" fmla="*/ 9 w 115"/>
                <a:gd name="T1" fmla="*/ 217 h 217"/>
                <a:gd name="T2" fmla="*/ 0 w 115"/>
                <a:gd name="T3" fmla="*/ 206 h 217"/>
                <a:gd name="T4" fmla="*/ 0 w 115"/>
                <a:gd name="T5" fmla="*/ 11 h 217"/>
                <a:gd name="T6" fmla="*/ 9 w 115"/>
                <a:gd name="T7" fmla="*/ 0 h 217"/>
                <a:gd name="T8" fmla="*/ 106 w 115"/>
                <a:gd name="T9" fmla="*/ 0 h 217"/>
                <a:gd name="T10" fmla="*/ 115 w 115"/>
                <a:gd name="T11" fmla="*/ 11 h 217"/>
                <a:gd name="T12" fmla="*/ 115 w 115"/>
                <a:gd name="T13" fmla="*/ 206 h 217"/>
                <a:gd name="T14" fmla="*/ 106 w 115"/>
                <a:gd name="T15" fmla="*/ 217 h 217"/>
                <a:gd name="T16" fmla="*/ 9 w 115"/>
                <a:gd name="T17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17">
                  <a:moveTo>
                    <a:pt x="9" y="217"/>
                  </a:moveTo>
                  <a:cubicBezTo>
                    <a:pt x="4" y="217"/>
                    <a:pt x="0" y="213"/>
                    <a:pt x="0" y="20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1" y="0"/>
                    <a:pt x="115" y="5"/>
                    <a:pt x="115" y="11"/>
                  </a:cubicBezTo>
                  <a:cubicBezTo>
                    <a:pt x="115" y="206"/>
                    <a:pt x="115" y="206"/>
                    <a:pt x="115" y="206"/>
                  </a:cubicBezTo>
                  <a:cubicBezTo>
                    <a:pt x="115" y="213"/>
                    <a:pt x="111" y="217"/>
                    <a:pt x="106" y="217"/>
                  </a:cubicBezTo>
                  <a:lnTo>
                    <a:pt x="9" y="21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3863976" y="5367338"/>
              <a:ext cx="322263" cy="534988"/>
            </a:xfrm>
            <a:custGeom>
              <a:avLst/>
              <a:gdLst>
                <a:gd name="T0" fmla="*/ 0 w 115"/>
                <a:gd name="T1" fmla="*/ 191 h 191"/>
                <a:gd name="T2" fmla="*/ 0 w 115"/>
                <a:gd name="T3" fmla="*/ 11 h 191"/>
                <a:gd name="T4" fmla="*/ 9 w 115"/>
                <a:gd name="T5" fmla="*/ 0 h 191"/>
                <a:gd name="T6" fmla="*/ 106 w 115"/>
                <a:gd name="T7" fmla="*/ 0 h 191"/>
                <a:gd name="T8" fmla="*/ 115 w 115"/>
                <a:gd name="T9" fmla="*/ 11 h 191"/>
                <a:gd name="T10" fmla="*/ 115 w 115"/>
                <a:gd name="T11" fmla="*/ 191 h 191"/>
                <a:gd name="T12" fmla="*/ 0 w 115"/>
                <a:gd name="T13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91">
                  <a:moveTo>
                    <a:pt x="0" y="19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1" y="0"/>
                    <a:pt x="115" y="5"/>
                    <a:pt x="115" y="11"/>
                  </a:cubicBezTo>
                  <a:cubicBezTo>
                    <a:pt x="115" y="191"/>
                    <a:pt x="115" y="191"/>
                    <a:pt x="115" y="191"/>
                  </a:cubicBezTo>
                  <a:lnTo>
                    <a:pt x="0" y="191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21"/>
            <p:cNvSpPr>
              <a:spLocks noChangeArrowheads="1"/>
            </p:cNvSpPr>
            <p:nvPr/>
          </p:nvSpPr>
          <p:spPr bwMode="auto">
            <a:xfrm>
              <a:off x="3878263" y="5392738"/>
              <a:ext cx="290513" cy="49371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Oval 22"/>
            <p:cNvSpPr>
              <a:spLocks noChangeArrowheads="1"/>
            </p:cNvSpPr>
            <p:nvPr/>
          </p:nvSpPr>
          <p:spPr bwMode="auto">
            <a:xfrm>
              <a:off x="4003676" y="5913438"/>
              <a:ext cx="46038" cy="44450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3" name="Group 2062"/>
          <p:cNvGrpSpPr/>
          <p:nvPr/>
        </p:nvGrpSpPr>
        <p:grpSpPr>
          <a:xfrm>
            <a:off x="3743326" y="6048375"/>
            <a:ext cx="1231900" cy="809625"/>
            <a:chOff x="3743326" y="6048375"/>
            <a:chExt cx="1231900" cy="809625"/>
          </a:xfrm>
        </p:grpSpPr>
        <p:sp>
          <p:nvSpPr>
            <p:cNvPr id="24" name="Freeform 23"/>
            <p:cNvSpPr/>
            <p:nvPr/>
          </p:nvSpPr>
          <p:spPr bwMode="auto">
            <a:xfrm>
              <a:off x="3743326" y="6048375"/>
              <a:ext cx="1231900" cy="809625"/>
            </a:xfrm>
            <a:custGeom>
              <a:avLst/>
              <a:gdLst>
                <a:gd name="T0" fmla="*/ 440 w 440"/>
                <a:gd name="T1" fmla="*/ 267 h 289"/>
                <a:gd name="T2" fmla="*/ 418 w 440"/>
                <a:gd name="T3" fmla="*/ 289 h 289"/>
                <a:gd name="T4" fmla="*/ 22 w 440"/>
                <a:gd name="T5" fmla="*/ 289 h 289"/>
                <a:gd name="T6" fmla="*/ 0 w 440"/>
                <a:gd name="T7" fmla="*/ 267 h 289"/>
                <a:gd name="T8" fmla="*/ 0 w 440"/>
                <a:gd name="T9" fmla="*/ 22 h 289"/>
                <a:gd name="T10" fmla="*/ 22 w 440"/>
                <a:gd name="T11" fmla="*/ 0 h 289"/>
                <a:gd name="T12" fmla="*/ 418 w 440"/>
                <a:gd name="T13" fmla="*/ 0 h 289"/>
                <a:gd name="T14" fmla="*/ 440 w 440"/>
                <a:gd name="T15" fmla="*/ 22 h 289"/>
                <a:gd name="T16" fmla="*/ 440 w 440"/>
                <a:gd name="T17" fmla="*/ 267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0" h="289">
                  <a:moveTo>
                    <a:pt x="440" y="267"/>
                  </a:moveTo>
                  <a:cubicBezTo>
                    <a:pt x="440" y="279"/>
                    <a:pt x="430" y="289"/>
                    <a:pt x="418" y="289"/>
                  </a:cubicBezTo>
                  <a:cubicBezTo>
                    <a:pt x="22" y="289"/>
                    <a:pt x="22" y="289"/>
                    <a:pt x="22" y="289"/>
                  </a:cubicBezTo>
                  <a:cubicBezTo>
                    <a:pt x="10" y="289"/>
                    <a:pt x="0" y="279"/>
                    <a:pt x="0" y="26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418" y="0"/>
                    <a:pt x="418" y="0"/>
                    <a:pt x="418" y="0"/>
                  </a:cubicBezTo>
                  <a:cubicBezTo>
                    <a:pt x="430" y="0"/>
                    <a:pt x="440" y="10"/>
                    <a:pt x="440" y="22"/>
                  </a:cubicBezTo>
                  <a:lnTo>
                    <a:pt x="440" y="26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Oval 24"/>
            <p:cNvSpPr>
              <a:spLocks noChangeArrowheads="1"/>
            </p:cNvSpPr>
            <p:nvPr/>
          </p:nvSpPr>
          <p:spPr bwMode="auto">
            <a:xfrm>
              <a:off x="4852988" y="6415088"/>
              <a:ext cx="73025" cy="73025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3743326" y="6048375"/>
              <a:ext cx="1084263" cy="809625"/>
            </a:xfrm>
            <a:custGeom>
              <a:avLst/>
              <a:gdLst>
                <a:gd name="T0" fmla="*/ 387 w 387"/>
                <a:gd name="T1" fmla="*/ 289 h 289"/>
                <a:gd name="T2" fmla="*/ 22 w 387"/>
                <a:gd name="T3" fmla="*/ 289 h 289"/>
                <a:gd name="T4" fmla="*/ 0 w 387"/>
                <a:gd name="T5" fmla="*/ 267 h 289"/>
                <a:gd name="T6" fmla="*/ 0 w 387"/>
                <a:gd name="T7" fmla="*/ 22 h 289"/>
                <a:gd name="T8" fmla="*/ 22 w 387"/>
                <a:gd name="T9" fmla="*/ 0 h 289"/>
                <a:gd name="T10" fmla="*/ 387 w 387"/>
                <a:gd name="T11" fmla="*/ 0 h 289"/>
                <a:gd name="T12" fmla="*/ 387 w 387"/>
                <a:gd name="T13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289">
                  <a:moveTo>
                    <a:pt x="387" y="289"/>
                  </a:moveTo>
                  <a:cubicBezTo>
                    <a:pt x="22" y="289"/>
                    <a:pt x="22" y="289"/>
                    <a:pt x="22" y="289"/>
                  </a:cubicBezTo>
                  <a:cubicBezTo>
                    <a:pt x="10" y="289"/>
                    <a:pt x="0" y="279"/>
                    <a:pt x="0" y="26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87" y="0"/>
                    <a:pt x="387" y="0"/>
                    <a:pt x="387" y="0"/>
                  </a:cubicBezTo>
                  <a:lnTo>
                    <a:pt x="387" y="289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Oval 26"/>
            <p:cNvSpPr>
              <a:spLocks noChangeArrowheads="1"/>
            </p:cNvSpPr>
            <p:nvPr/>
          </p:nvSpPr>
          <p:spPr bwMode="auto">
            <a:xfrm>
              <a:off x="4852988" y="6415088"/>
              <a:ext cx="73025" cy="7302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3794126" y="6088063"/>
              <a:ext cx="996950" cy="736600"/>
            </a:xfrm>
            <a:prstGeom prst="rect">
              <a:avLst/>
            </a:prstGeom>
            <a:solidFill>
              <a:srgbClr val="EB66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9" name="Freeform 28"/>
          <p:cNvSpPr/>
          <p:nvPr/>
        </p:nvSpPr>
        <p:spPr bwMode="auto">
          <a:xfrm>
            <a:off x="4864101" y="3994150"/>
            <a:ext cx="327025" cy="866775"/>
          </a:xfrm>
          <a:custGeom>
            <a:avLst/>
            <a:gdLst>
              <a:gd name="T0" fmla="*/ 94 w 117"/>
              <a:gd name="T1" fmla="*/ 296 h 309"/>
              <a:gd name="T2" fmla="*/ 90 w 117"/>
              <a:gd name="T3" fmla="*/ 41 h 309"/>
              <a:gd name="T4" fmla="*/ 102 w 117"/>
              <a:gd name="T5" fmla="*/ 52 h 309"/>
              <a:gd name="T6" fmla="*/ 117 w 117"/>
              <a:gd name="T7" fmla="*/ 0 h 309"/>
              <a:gd name="T8" fmla="*/ 58 w 117"/>
              <a:gd name="T9" fmla="*/ 10 h 309"/>
              <a:gd name="T10" fmla="*/ 76 w 117"/>
              <a:gd name="T11" fmla="*/ 28 h 309"/>
              <a:gd name="T12" fmla="*/ 81 w 117"/>
              <a:gd name="T13" fmla="*/ 309 h 309"/>
              <a:gd name="T14" fmla="*/ 94 w 117"/>
              <a:gd name="T15" fmla="*/ 296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7" h="309">
                <a:moveTo>
                  <a:pt x="94" y="296"/>
                </a:moveTo>
                <a:cubicBezTo>
                  <a:pt x="22" y="227"/>
                  <a:pt x="20" y="112"/>
                  <a:pt x="90" y="41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17" y="0"/>
                  <a:pt x="117" y="0"/>
                  <a:pt x="117" y="0"/>
                </a:cubicBezTo>
                <a:cubicBezTo>
                  <a:pt x="58" y="10"/>
                  <a:pt x="58" y="10"/>
                  <a:pt x="58" y="10"/>
                </a:cubicBezTo>
                <a:cubicBezTo>
                  <a:pt x="76" y="28"/>
                  <a:pt x="76" y="28"/>
                  <a:pt x="76" y="28"/>
                </a:cubicBezTo>
                <a:cubicBezTo>
                  <a:pt x="0" y="107"/>
                  <a:pt x="2" y="233"/>
                  <a:pt x="81" y="309"/>
                </a:cubicBezTo>
                <a:lnTo>
                  <a:pt x="94" y="2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" name="Freeform 29"/>
          <p:cNvSpPr/>
          <p:nvPr/>
        </p:nvSpPr>
        <p:spPr bwMode="auto">
          <a:xfrm>
            <a:off x="7034213" y="4311650"/>
            <a:ext cx="663575" cy="682625"/>
          </a:xfrm>
          <a:custGeom>
            <a:avLst/>
            <a:gdLst>
              <a:gd name="T0" fmla="*/ 207 w 237"/>
              <a:gd name="T1" fmla="*/ 2 h 244"/>
              <a:gd name="T2" fmla="*/ 47 w 237"/>
              <a:gd name="T3" fmla="*/ 200 h 244"/>
              <a:gd name="T4" fmla="*/ 45 w 237"/>
              <a:gd name="T5" fmla="*/ 184 h 244"/>
              <a:gd name="T6" fmla="*/ 0 w 237"/>
              <a:gd name="T7" fmla="*/ 214 h 244"/>
              <a:gd name="T8" fmla="*/ 51 w 237"/>
              <a:gd name="T9" fmla="*/ 244 h 244"/>
              <a:gd name="T10" fmla="*/ 49 w 237"/>
              <a:gd name="T11" fmla="*/ 219 h 244"/>
              <a:gd name="T12" fmla="*/ 225 w 237"/>
              <a:gd name="T13" fmla="*/ 0 h 244"/>
              <a:gd name="T14" fmla="*/ 207 w 237"/>
              <a:gd name="T15" fmla="*/ 2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7" h="244">
                <a:moveTo>
                  <a:pt x="207" y="2"/>
                </a:moveTo>
                <a:cubicBezTo>
                  <a:pt x="218" y="101"/>
                  <a:pt x="146" y="190"/>
                  <a:pt x="47" y="200"/>
                </a:cubicBezTo>
                <a:cubicBezTo>
                  <a:pt x="45" y="184"/>
                  <a:pt x="45" y="184"/>
                  <a:pt x="45" y="184"/>
                </a:cubicBezTo>
                <a:cubicBezTo>
                  <a:pt x="0" y="214"/>
                  <a:pt x="0" y="214"/>
                  <a:pt x="0" y="214"/>
                </a:cubicBezTo>
                <a:cubicBezTo>
                  <a:pt x="51" y="244"/>
                  <a:pt x="51" y="244"/>
                  <a:pt x="51" y="244"/>
                </a:cubicBezTo>
                <a:cubicBezTo>
                  <a:pt x="49" y="219"/>
                  <a:pt x="49" y="219"/>
                  <a:pt x="49" y="219"/>
                </a:cubicBezTo>
                <a:cubicBezTo>
                  <a:pt x="158" y="207"/>
                  <a:pt x="237" y="109"/>
                  <a:pt x="225" y="0"/>
                </a:cubicBezTo>
                <a:lnTo>
                  <a:pt x="207" y="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" name="Freeform 30"/>
          <p:cNvSpPr/>
          <p:nvPr/>
        </p:nvSpPr>
        <p:spPr bwMode="auto">
          <a:xfrm rot="19371359">
            <a:off x="8225083" y="6093736"/>
            <a:ext cx="865188" cy="365125"/>
          </a:xfrm>
          <a:custGeom>
            <a:avLst/>
            <a:gdLst>
              <a:gd name="T0" fmla="*/ 0 w 309"/>
              <a:gd name="T1" fmla="*/ 9 h 130"/>
              <a:gd name="T2" fmla="*/ 274 w 309"/>
              <a:gd name="T3" fmla="*/ 71 h 130"/>
              <a:gd name="T4" fmla="*/ 287 w 309"/>
              <a:gd name="T5" fmla="*/ 93 h 130"/>
              <a:gd name="T6" fmla="*/ 309 w 309"/>
              <a:gd name="T7" fmla="*/ 38 h 130"/>
              <a:gd name="T8" fmla="*/ 255 w 309"/>
              <a:gd name="T9" fmla="*/ 42 h 130"/>
              <a:gd name="T10" fmla="*/ 264 w 309"/>
              <a:gd name="T11" fmla="*/ 56 h 130"/>
              <a:gd name="T12" fmla="*/ 15 w 309"/>
              <a:gd name="T13" fmla="*/ 0 h 130"/>
              <a:gd name="T14" fmla="*/ 0 w 309"/>
              <a:gd name="T15" fmla="*/ 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9" h="130">
                <a:moveTo>
                  <a:pt x="0" y="9"/>
                </a:moveTo>
                <a:cubicBezTo>
                  <a:pt x="58" y="102"/>
                  <a:pt x="181" y="130"/>
                  <a:pt x="274" y="71"/>
                </a:cubicBezTo>
                <a:cubicBezTo>
                  <a:pt x="287" y="93"/>
                  <a:pt x="287" y="93"/>
                  <a:pt x="287" y="93"/>
                </a:cubicBezTo>
                <a:cubicBezTo>
                  <a:pt x="309" y="38"/>
                  <a:pt x="309" y="38"/>
                  <a:pt x="309" y="38"/>
                </a:cubicBezTo>
                <a:cubicBezTo>
                  <a:pt x="255" y="42"/>
                  <a:pt x="255" y="42"/>
                  <a:pt x="255" y="42"/>
                </a:cubicBezTo>
                <a:cubicBezTo>
                  <a:pt x="264" y="56"/>
                  <a:pt x="264" y="56"/>
                  <a:pt x="264" y="56"/>
                </a:cubicBezTo>
                <a:cubicBezTo>
                  <a:pt x="180" y="109"/>
                  <a:pt x="68" y="84"/>
                  <a:pt x="15" y="0"/>
                </a:cubicBezTo>
                <a:lnTo>
                  <a:pt x="0" y="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" name="Freeform 31"/>
          <p:cNvSpPr/>
          <p:nvPr/>
        </p:nvSpPr>
        <p:spPr bwMode="auto">
          <a:xfrm rot="20133781">
            <a:off x="7664545" y="4780756"/>
            <a:ext cx="836613" cy="417513"/>
          </a:xfrm>
          <a:custGeom>
            <a:avLst/>
            <a:gdLst>
              <a:gd name="T0" fmla="*/ 299 w 299"/>
              <a:gd name="T1" fmla="*/ 67 h 149"/>
              <a:gd name="T2" fmla="*/ 21 w 299"/>
              <a:gd name="T3" fmla="*/ 105 h 149"/>
              <a:gd name="T4" fmla="*/ 1 w 299"/>
              <a:gd name="T5" fmla="*/ 90 h 149"/>
              <a:gd name="T6" fmla="*/ 0 w 299"/>
              <a:gd name="T7" fmla="*/ 149 h 149"/>
              <a:gd name="T8" fmla="*/ 48 w 299"/>
              <a:gd name="T9" fmla="*/ 126 h 149"/>
              <a:gd name="T10" fmla="*/ 35 w 299"/>
              <a:gd name="T11" fmla="*/ 116 h 149"/>
              <a:gd name="T12" fmla="*/ 288 w 299"/>
              <a:gd name="T13" fmla="*/ 81 h 149"/>
              <a:gd name="T14" fmla="*/ 299 w 299"/>
              <a:gd name="T15" fmla="*/ 67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9" h="149">
                <a:moveTo>
                  <a:pt x="299" y="67"/>
                </a:moveTo>
                <a:cubicBezTo>
                  <a:pt x="212" y="0"/>
                  <a:pt x="87" y="17"/>
                  <a:pt x="21" y="105"/>
                </a:cubicBezTo>
                <a:cubicBezTo>
                  <a:pt x="1" y="90"/>
                  <a:pt x="1" y="90"/>
                  <a:pt x="1" y="90"/>
                </a:cubicBezTo>
                <a:cubicBezTo>
                  <a:pt x="0" y="149"/>
                  <a:pt x="0" y="149"/>
                  <a:pt x="0" y="149"/>
                </a:cubicBezTo>
                <a:cubicBezTo>
                  <a:pt x="48" y="126"/>
                  <a:pt x="48" y="126"/>
                  <a:pt x="48" y="126"/>
                </a:cubicBezTo>
                <a:cubicBezTo>
                  <a:pt x="35" y="116"/>
                  <a:pt x="35" y="116"/>
                  <a:pt x="35" y="116"/>
                </a:cubicBezTo>
                <a:cubicBezTo>
                  <a:pt x="95" y="36"/>
                  <a:pt x="209" y="21"/>
                  <a:pt x="288" y="81"/>
                </a:cubicBezTo>
                <a:lnTo>
                  <a:pt x="299" y="6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" name="Freeform 32"/>
          <p:cNvSpPr/>
          <p:nvPr/>
        </p:nvSpPr>
        <p:spPr bwMode="auto">
          <a:xfrm>
            <a:off x="4038601" y="5132388"/>
            <a:ext cx="539750" cy="801688"/>
          </a:xfrm>
          <a:custGeom>
            <a:avLst/>
            <a:gdLst>
              <a:gd name="T0" fmla="*/ 148 w 193"/>
              <a:gd name="T1" fmla="*/ 286 h 286"/>
              <a:gd name="T2" fmla="*/ 48 w 193"/>
              <a:gd name="T3" fmla="*/ 23 h 286"/>
              <a:gd name="T4" fmla="*/ 58 w 193"/>
              <a:gd name="T5" fmla="*/ 0 h 286"/>
              <a:gd name="T6" fmla="*/ 0 w 193"/>
              <a:gd name="T7" fmla="*/ 13 h 286"/>
              <a:gd name="T8" fmla="*/ 34 w 193"/>
              <a:gd name="T9" fmla="*/ 55 h 286"/>
              <a:gd name="T10" fmla="*/ 40 w 193"/>
              <a:gd name="T11" fmla="*/ 40 h 286"/>
              <a:gd name="T12" fmla="*/ 131 w 193"/>
              <a:gd name="T13" fmla="*/ 278 h 286"/>
              <a:gd name="T14" fmla="*/ 148 w 193"/>
              <a:gd name="T15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3" h="286">
                <a:moveTo>
                  <a:pt x="148" y="286"/>
                </a:moveTo>
                <a:cubicBezTo>
                  <a:pt x="193" y="186"/>
                  <a:pt x="148" y="68"/>
                  <a:pt x="48" y="23"/>
                </a:cubicBezTo>
                <a:cubicBezTo>
                  <a:pt x="58" y="0"/>
                  <a:pt x="58" y="0"/>
                  <a:pt x="58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34" y="55"/>
                  <a:pt x="34" y="55"/>
                  <a:pt x="34" y="55"/>
                </a:cubicBezTo>
                <a:cubicBezTo>
                  <a:pt x="40" y="40"/>
                  <a:pt x="40" y="40"/>
                  <a:pt x="40" y="40"/>
                </a:cubicBezTo>
                <a:cubicBezTo>
                  <a:pt x="131" y="81"/>
                  <a:pt x="172" y="187"/>
                  <a:pt x="131" y="278"/>
                </a:cubicBezTo>
                <a:lnTo>
                  <a:pt x="148" y="28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" name="Freeform 33"/>
          <p:cNvSpPr/>
          <p:nvPr/>
        </p:nvSpPr>
        <p:spPr bwMode="auto">
          <a:xfrm rot="18100113" flipV="1">
            <a:off x="3043784" y="5476199"/>
            <a:ext cx="550863" cy="755650"/>
          </a:xfrm>
          <a:custGeom>
            <a:avLst/>
            <a:gdLst>
              <a:gd name="T0" fmla="*/ 197 w 197"/>
              <a:gd name="T1" fmla="*/ 252 h 270"/>
              <a:gd name="T2" fmla="*/ 43 w 197"/>
              <a:gd name="T3" fmla="*/ 48 h 270"/>
              <a:gd name="T4" fmla="*/ 60 w 197"/>
              <a:gd name="T5" fmla="*/ 50 h 270"/>
              <a:gd name="T6" fmla="*/ 41 w 197"/>
              <a:gd name="T7" fmla="*/ 0 h 270"/>
              <a:gd name="T8" fmla="*/ 0 w 197"/>
              <a:gd name="T9" fmla="*/ 42 h 270"/>
              <a:gd name="T10" fmla="*/ 25 w 197"/>
              <a:gd name="T11" fmla="*/ 46 h 270"/>
              <a:gd name="T12" fmla="*/ 195 w 197"/>
              <a:gd name="T13" fmla="*/ 270 h 270"/>
              <a:gd name="T14" fmla="*/ 197 w 197"/>
              <a:gd name="T15" fmla="*/ 252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7" h="270">
                <a:moveTo>
                  <a:pt x="197" y="252"/>
                </a:moveTo>
                <a:cubicBezTo>
                  <a:pt x="98" y="238"/>
                  <a:pt x="29" y="147"/>
                  <a:pt x="43" y="48"/>
                </a:cubicBezTo>
                <a:cubicBezTo>
                  <a:pt x="60" y="50"/>
                  <a:pt x="60" y="50"/>
                  <a:pt x="60" y="50"/>
                </a:cubicBezTo>
                <a:cubicBezTo>
                  <a:pt x="41" y="0"/>
                  <a:pt x="41" y="0"/>
                  <a:pt x="41" y="0"/>
                </a:cubicBezTo>
                <a:cubicBezTo>
                  <a:pt x="0" y="42"/>
                  <a:pt x="0" y="42"/>
                  <a:pt x="0" y="42"/>
                </a:cubicBezTo>
                <a:cubicBezTo>
                  <a:pt x="25" y="46"/>
                  <a:pt x="25" y="46"/>
                  <a:pt x="25" y="46"/>
                </a:cubicBezTo>
                <a:cubicBezTo>
                  <a:pt x="10" y="154"/>
                  <a:pt x="86" y="255"/>
                  <a:pt x="195" y="270"/>
                </a:cubicBezTo>
                <a:lnTo>
                  <a:pt x="197" y="25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35" name="Group 2059"/>
          <p:cNvGrpSpPr/>
          <p:nvPr/>
        </p:nvGrpSpPr>
        <p:grpSpPr>
          <a:xfrm>
            <a:off x="4359276" y="1827785"/>
            <a:ext cx="3992563" cy="2862940"/>
            <a:chOff x="4090988" y="1492250"/>
            <a:chExt cx="4483100" cy="3214688"/>
          </a:xfrm>
        </p:grpSpPr>
        <p:sp>
          <p:nvSpPr>
            <p:cNvPr id="36" name="Freeform 34"/>
            <p:cNvSpPr/>
            <p:nvPr/>
          </p:nvSpPr>
          <p:spPr bwMode="auto">
            <a:xfrm>
              <a:off x="4090988" y="1492250"/>
              <a:ext cx="4483100" cy="3214688"/>
            </a:xfrm>
            <a:custGeom>
              <a:avLst/>
              <a:gdLst>
                <a:gd name="T0" fmla="*/ 1556 w 1601"/>
                <a:gd name="T1" fmla="*/ 452 h 1147"/>
                <a:gd name="T2" fmla="*/ 1348 w 1601"/>
                <a:gd name="T3" fmla="*/ 361 h 1147"/>
                <a:gd name="T4" fmla="*/ 1318 w 1601"/>
                <a:gd name="T5" fmla="*/ 362 h 1147"/>
                <a:gd name="T6" fmla="*/ 1232 w 1601"/>
                <a:gd name="T7" fmla="*/ 166 h 1147"/>
                <a:gd name="T8" fmla="*/ 1084 w 1601"/>
                <a:gd name="T9" fmla="*/ 111 h 1147"/>
                <a:gd name="T10" fmla="*/ 964 w 1601"/>
                <a:gd name="T11" fmla="*/ 135 h 1147"/>
                <a:gd name="T12" fmla="*/ 706 w 1601"/>
                <a:gd name="T13" fmla="*/ 0 h 1147"/>
                <a:gd name="T14" fmla="*/ 691 w 1601"/>
                <a:gd name="T15" fmla="*/ 1 h 1147"/>
                <a:gd name="T16" fmla="*/ 426 w 1601"/>
                <a:gd name="T17" fmla="*/ 223 h 1147"/>
                <a:gd name="T18" fmla="*/ 378 w 1601"/>
                <a:gd name="T19" fmla="*/ 218 h 1147"/>
                <a:gd name="T20" fmla="*/ 226 w 1601"/>
                <a:gd name="T21" fmla="*/ 331 h 1147"/>
                <a:gd name="T22" fmla="*/ 208 w 1601"/>
                <a:gd name="T23" fmla="*/ 330 h 1147"/>
                <a:gd name="T24" fmla="*/ 47 w 1601"/>
                <a:gd name="T25" fmla="*/ 433 h 1147"/>
                <a:gd name="T26" fmla="*/ 41 w 1601"/>
                <a:gd name="T27" fmla="*/ 672 h 1147"/>
                <a:gd name="T28" fmla="*/ 264 w 1601"/>
                <a:gd name="T29" fmla="*/ 794 h 1147"/>
                <a:gd name="T30" fmla="*/ 349 w 1601"/>
                <a:gd name="T31" fmla="*/ 785 h 1147"/>
                <a:gd name="T32" fmla="*/ 499 w 1601"/>
                <a:gd name="T33" fmla="*/ 927 h 1147"/>
                <a:gd name="T34" fmla="*/ 538 w 1601"/>
                <a:gd name="T35" fmla="*/ 930 h 1147"/>
                <a:gd name="T36" fmla="*/ 710 w 1601"/>
                <a:gd name="T37" fmla="*/ 849 h 1147"/>
                <a:gd name="T38" fmla="*/ 872 w 1601"/>
                <a:gd name="T39" fmla="*/ 962 h 1147"/>
                <a:gd name="T40" fmla="*/ 741 w 1601"/>
                <a:gd name="T41" fmla="*/ 1147 h 1147"/>
                <a:gd name="T42" fmla="*/ 1211 w 1601"/>
                <a:gd name="T43" fmla="*/ 839 h 1147"/>
                <a:gd name="T44" fmla="*/ 1213 w 1601"/>
                <a:gd name="T45" fmla="*/ 834 h 1147"/>
                <a:gd name="T46" fmla="*/ 1280 w 1601"/>
                <a:gd name="T47" fmla="*/ 844 h 1147"/>
                <a:gd name="T48" fmla="*/ 1415 w 1601"/>
                <a:gd name="T49" fmla="*/ 771 h 1147"/>
                <a:gd name="T50" fmla="*/ 1564 w 1601"/>
                <a:gd name="T51" fmla="*/ 663 h 1147"/>
                <a:gd name="T52" fmla="*/ 1556 w 1601"/>
                <a:gd name="T53" fmla="*/ 452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01" h="1147">
                  <a:moveTo>
                    <a:pt x="1556" y="452"/>
                  </a:moveTo>
                  <a:cubicBezTo>
                    <a:pt x="1496" y="373"/>
                    <a:pt x="1400" y="361"/>
                    <a:pt x="1348" y="361"/>
                  </a:cubicBezTo>
                  <a:cubicBezTo>
                    <a:pt x="1336" y="361"/>
                    <a:pt x="1326" y="362"/>
                    <a:pt x="1318" y="362"/>
                  </a:cubicBezTo>
                  <a:cubicBezTo>
                    <a:pt x="1323" y="328"/>
                    <a:pt x="1321" y="247"/>
                    <a:pt x="1232" y="166"/>
                  </a:cubicBezTo>
                  <a:cubicBezTo>
                    <a:pt x="1192" y="130"/>
                    <a:pt x="1142" y="111"/>
                    <a:pt x="1084" y="111"/>
                  </a:cubicBezTo>
                  <a:cubicBezTo>
                    <a:pt x="1030" y="111"/>
                    <a:pt x="984" y="127"/>
                    <a:pt x="964" y="135"/>
                  </a:cubicBezTo>
                  <a:cubicBezTo>
                    <a:pt x="946" y="101"/>
                    <a:pt x="880" y="0"/>
                    <a:pt x="706" y="0"/>
                  </a:cubicBezTo>
                  <a:cubicBezTo>
                    <a:pt x="701" y="0"/>
                    <a:pt x="696" y="0"/>
                    <a:pt x="691" y="1"/>
                  </a:cubicBezTo>
                  <a:cubicBezTo>
                    <a:pt x="481" y="7"/>
                    <a:pt x="435" y="175"/>
                    <a:pt x="426" y="223"/>
                  </a:cubicBezTo>
                  <a:cubicBezTo>
                    <a:pt x="409" y="220"/>
                    <a:pt x="393" y="218"/>
                    <a:pt x="378" y="218"/>
                  </a:cubicBezTo>
                  <a:cubicBezTo>
                    <a:pt x="271" y="218"/>
                    <a:pt x="235" y="301"/>
                    <a:pt x="226" y="331"/>
                  </a:cubicBezTo>
                  <a:cubicBezTo>
                    <a:pt x="220" y="331"/>
                    <a:pt x="214" y="330"/>
                    <a:pt x="208" y="330"/>
                  </a:cubicBezTo>
                  <a:cubicBezTo>
                    <a:pt x="146" y="330"/>
                    <a:pt x="84" y="370"/>
                    <a:pt x="47" y="433"/>
                  </a:cubicBezTo>
                  <a:cubicBezTo>
                    <a:pt x="2" y="509"/>
                    <a:pt x="0" y="598"/>
                    <a:pt x="41" y="672"/>
                  </a:cubicBezTo>
                  <a:cubicBezTo>
                    <a:pt x="97" y="773"/>
                    <a:pt x="193" y="794"/>
                    <a:pt x="264" y="794"/>
                  </a:cubicBezTo>
                  <a:cubicBezTo>
                    <a:pt x="301" y="794"/>
                    <a:pt x="332" y="789"/>
                    <a:pt x="349" y="785"/>
                  </a:cubicBezTo>
                  <a:cubicBezTo>
                    <a:pt x="355" y="819"/>
                    <a:pt x="382" y="907"/>
                    <a:pt x="499" y="927"/>
                  </a:cubicBezTo>
                  <a:cubicBezTo>
                    <a:pt x="512" y="929"/>
                    <a:pt x="525" y="930"/>
                    <a:pt x="538" y="930"/>
                  </a:cubicBezTo>
                  <a:cubicBezTo>
                    <a:pt x="626" y="930"/>
                    <a:pt x="684" y="878"/>
                    <a:pt x="710" y="849"/>
                  </a:cubicBezTo>
                  <a:cubicBezTo>
                    <a:pt x="722" y="881"/>
                    <a:pt x="758" y="933"/>
                    <a:pt x="872" y="962"/>
                  </a:cubicBezTo>
                  <a:cubicBezTo>
                    <a:pt x="856" y="1023"/>
                    <a:pt x="822" y="1105"/>
                    <a:pt x="741" y="1147"/>
                  </a:cubicBezTo>
                  <a:cubicBezTo>
                    <a:pt x="741" y="1147"/>
                    <a:pt x="1064" y="1147"/>
                    <a:pt x="1211" y="839"/>
                  </a:cubicBezTo>
                  <a:cubicBezTo>
                    <a:pt x="1212" y="837"/>
                    <a:pt x="1212" y="835"/>
                    <a:pt x="1213" y="834"/>
                  </a:cubicBezTo>
                  <a:cubicBezTo>
                    <a:pt x="1236" y="841"/>
                    <a:pt x="1259" y="844"/>
                    <a:pt x="1280" y="844"/>
                  </a:cubicBezTo>
                  <a:cubicBezTo>
                    <a:pt x="1364" y="844"/>
                    <a:pt x="1403" y="791"/>
                    <a:pt x="1415" y="771"/>
                  </a:cubicBezTo>
                  <a:cubicBezTo>
                    <a:pt x="1474" y="770"/>
                    <a:pt x="1531" y="728"/>
                    <a:pt x="1564" y="663"/>
                  </a:cubicBezTo>
                  <a:cubicBezTo>
                    <a:pt x="1601" y="589"/>
                    <a:pt x="1598" y="508"/>
                    <a:pt x="1556" y="452"/>
                  </a:cubicBezTo>
                  <a:close/>
                </a:path>
              </a:pathLst>
            </a:custGeom>
            <a:solidFill>
              <a:srgbClr val="42B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35"/>
            <p:cNvSpPr/>
            <p:nvPr/>
          </p:nvSpPr>
          <p:spPr bwMode="auto">
            <a:xfrm>
              <a:off x="4329113" y="1755775"/>
              <a:ext cx="4006850" cy="2751138"/>
            </a:xfrm>
            <a:custGeom>
              <a:avLst/>
              <a:gdLst>
                <a:gd name="T0" fmla="*/ 1391 w 1431"/>
                <a:gd name="T1" fmla="*/ 367 h 982"/>
                <a:gd name="T2" fmla="*/ 1205 w 1431"/>
                <a:gd name="T3" fmla="*/ 294 h 982"/>
                <a:gd name="T4" fmla="*/ 1179 w 1431"/>
                <a:gd name="T5" fmla="*/ 295 h 982"/>
                <a:gd name="T6" fmla="*/ 1101 w 1431"/>
                <a:gd name="T7" fmla="*/ 135 h 982"/>
                <a:gd name="T8" fmla="*/ 969 w 1431"/>
                <a:gd name="T9" fmla="*/ 91 h 982"/>
                <a:gd name="T10" fmla="*/ 861 w 1431"/>
                <a:gd name="T11" fmla="*/ 110 h 982"/>
                <a:gd name="T12" fmla="*/ 631 w 1431"/>
                <a:gd name="T13" fmla="*/ 0 h 982"/>
                <a:gd name="T14" fmla="*/ 618 w 1431"/>
                <a:gd name="T15" fmla="*/ 1 h 982"/>
                <a:gd name="T16" fmla="*/ 380 w 1431"/>
                <a:gd name="T17" fmla="*/ 182 h 982"/>
                <a:gd name="T18" fmla="*/ 338 w 1431"/>
                <a:gd name="T19" fmla="*/ 178 h 982"/>
                <a:gd name="T20" fmla="*/ 202 w 1431"/>
                <a:gd name="T21" fmla="*/ 270 h 982"/>
                <a:gd name="T22" fmla="*/ 185 w 1431"/>
                <a:gd name="T23" fmla="*/ 269 h 982"/>
                <a:gd name="T24" fmla="*/ 42 w 1431"/>
                <a:gd name="T25" fmla="*/ 353 h 982"/>
                <a:gd name="T26" fmla="*/ 36 w 1431"/>
                <a:gd name="T27" fmla="*/ 546 h 982"/>
                <a:gd name="T28" fmla="*/ 236 w 1431"/>
                <a:gd name="T29" fmla="*/ 646 h 982"/>
                <a:gd name="T30" fmla="*/ 312 w 1431"/>
                <a:gd name="T31" fmla="*/ 638 h 982"/>
                <a:gd name="T32" fmla="*/ 446 w 1431"/>
                <a:gd name="T33" fmla="*/ 754 h 982"/>
                <a:gd name="T34" fmla="*/ 481 w 1431"/>
                <a:gd name="T35" fmla="*/ 757 h 982"/>
                <a:gd name="T36" fmla="*/ 634 w 1431"/>
                <a:gd name="T37" fmla="*/ 690 h 982"/>
                <a:gd name="T38" fmla="*/ 872 w 1431"/>
                <a:gd name="T39" fmla="*/ 828 h 982"/>
                <a:gd name="T40" fmla="*/ 773 w 1431"/>
                <a:gd name="T41" fmla="*/ 982 h 982"/>
                <a:gd name="T42" fmla="*/ 1082 w 1431"/>
                <a:gd name="T43" fmla="*/ 682 h 982"/>
                <a:gd name="T44" fmla="*/ 1084 w 1431"/>
                <a:gd name="T45" fmla="*/ 678 h 982"/>
                <a:gd name="T46" fmla="*/ 1144 w 1431"/>
                <a:gd name="T47" fmla="*/ 686 h 982"/>
                <a:gd name="T48" fmla="*/ 1265 w 1431"/>
                <a:gd name="T49" fmla="*/ 627 h 982"/>
                <a:gd name="T50" fmla="*/ 1398 w 1431"/>
                <a:gd name="T51" fmla="*/ 539 h 982"/>
                <a:gd name="T52" fmla="*/ 1391 w 1431"/>
                <a:gd name="T53" fmla="*/ 367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31" h="982">
                  <a:moveTo>
                    <a:pt x="1391" y="367"/>
                  </a:moveTo>
                  <a:cubicBezTo>
                    <a:pt x="1338" y="303"/>
                    <a:pt x="1252" y="294"/>
                    <a:pt x="1205" y="294"/>
                  </a:cubicBezTo>
                  <a:cubicBezTo>
                    <a:pt x="1195" y="294"/>
                    <a:pt x="1186" y="294"/>
                    <a:pt x="1179" y="295"/>
                  </a:cubicBezTo>
                  <a:cubicBezTo>
                    <a:pt x="1183" y="267"/>
                    <a:pt x="1181" y="201"/>
                    <a:pt x="1101" y="135"/>
                  </a:cubicBezTo>
                  <a:cubicBezTo>
                    <a:pt x="1066" y="106"/>
                    <a:pt x="1021" y="91"/>
                    <a:pt x="969" y="91"/>
                  </a:cubicBezTo>
                  <a:cubicBezTo>
                    <a:pt x="921" y="91"/>
                    <a:pt x="879" y="104"/>
                    <a:pt x="861" y="110"/>
                  </a:cubicBezTo>
                  <a:cubicBezTo>
                    <a:pt x="846" y="82"/>
                    <a:pt x="786" y="0"/>
                    <a:pt x="631" y="0"/>
                  </a:cubicBezTo>
                  <a:cubicBezTo>
                    <a:pt x="627" y="0"/>
                    <a:pt x="622" y="0"/>
                    <a:pt x="618" y="1"/>
                  </a:cubicBezTo>
                  <a:cubicBezTo>
                    <a:pt x="430" y="6"/>
                    <a:pt x="388" y="142"/>
                    <a:pt x="380" y="182"/>
                  </a:cubicBezTo>
                  <a:cubicBezTo>
                    <a:pt x="365" y="179"/>
                    <a:pt x="351" y="178"/>
                    <a:pt x="338" y="178"/>
                  </a:cubicBezTo>
                  <a:cubicBezTo>
                    <a:pt x="242" y="178"/>
                    <a:pt x="210" y="245"/>
                    <a:pt x="202" y="270"/>
                  </a:cubicBezTo>
                  <a:cubicBezTo>
                    <a:pt x="196" y="269"/>
                    <a:pt x="191" y="269"/>
                    <a:pt x="185" y="269"/>
                  </a:cubicBezTo>
                  <a:cubicBezTo>
                    <a:pt x="130" y="269"/>
                    <a:pt x="75" y="301"/>
                    <a:pt x="42" y="353"/>
                  </a:cubicBezTo>
                  <a:cubicBezTo>
                    <a:pt x="2" y="414"/>
                    <a:pt x="0" y="486"/>
                    <a:pt x="36" y="546"/>
                  </a:cubicBezTo>
                  <a:cubicBezTo>
                    <a:pt x="86" y="629"/>
                    <a:pt x="172" y="646"/>
                    <a:pt x="236" y="646"/>
                  </a:cubicBezTo>
                  <a:cubicBezTo>
                    <a:pt x="269" y="646"/>
                    <a:pt x="297" y="641"/>
                    <a:pt x="312" y="638"/>
                  </a:cubicBezTo>
                  <a:cubicBezTo>
                    <a:pt x="317" y="666"/>
                    <a:pt x="341" y="737"/>
                    <a:pt x="446" y="754"/>
                  </a:cubicBezTo>
                  <a:cubicBezTo>
                    <a:pt x="458" y="756"/>
                    <a:pt x="469" y="757"/>
                    <a:pt x="481" y="757"/>
                  </a:cubicBezTo>
                  <a:cubicBezTo>
                    <a:pt x="559" y="757"/>
                    <a:pt x="611" y="714"/>
                    <a:pt x="634" y="690"/>
                  </a:cubicBezTo>
                  <a:cubicBezTo>
                    <a:pt x="645" y="716"/>
                    <a:pt x="720" y="811"/>
                    <a:pt x="872" y="828"/>
                  </a:cubicBezTo>
                  <a:cubicBezTo>
                    <a:pt x="858" y="878"/>
                    <a:pt x="840" y="934"/>
                    <a:pt x="773" y="982"/>
                  </a:cubicBezTo>
                  <a:cubicBezTo>
                    <a:pt x="773" y="982"/>
                    <a:pt x="951" y="933"/>
                    <a:pt x="1082" y="682"/>
                  </a:cubicBezTo>
                  <a:cubicBezTo>
                    <a:pt x="1083" y="680"/>
                    <a:pt x="1084" y="679"/>
                    <a:pt x="1084" y="678"/>
                  </a:cubicBezTo>
                  <a:cubicBezTo>
                    <a:pt x="1105" y="683"/>
                    <a:pt x="1125" y="686"/>
                    <a:pt x="1144" y="686"/>
                  </a:cubicBezTo>
                  <a:cubicBezTo>
                    <a:pt x="1219" y="686"/>
                    <a:pt x="1254" y="643"/>
                    <a:pt x="1265" y="627"/>
                  </a:cubicBezTo>
                  <a:cubicBezTo>
                    <a:pt x="1318" y="626"/>
                    <a:pt x="1369" y="592"/>
                    <a:pt x="1398" y="539"/>
                  </a:cubicBezTo>
                  <a:cubicBezTo>
                    <a:pt x="1431" y="479"/>
                    <a:pt x="1428" y="413"/>
                    <a:pt x="1391" y="3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8" name="Group 2"/>
          <p:cNvGrpSpPr/>
          <p:nvPr/>
        </p:nvGrpSpPr>
        <p:grpSpPr>
          <a:xfrm>
            <a:off x="8285164" y="4410986"/>
            <a:ext cx="2524125" cy="1809750"/>
            <a:chOff x="8285164" y="4410986"/>
            <a:chExt cx="2524125" cy="1809750"/>
          </a:xfrm>
        </p:grpSpPr>
        <p:sp>
          <p:nvSpPr>
            <p:cNvPr id="39" name="Freeform 36"/>
            <p:cNvSpPr/>
            <p:nvPr/>
          </p:nvSpPr>
          <p:spPr bwMode="auto">
            <a:xfrm>
              <a:off x="8285164" y="4410986"/>
              <a:ext cx="2524125" cy="1809750"/>
            </a:xfrm>
            <a:custGeom>
              <a:avLst/>
              <a:gdLst>
                <a:gd name="T0" fmla="*/ 876 w 901"/>
                <a:gd name="T1" fmla="*/ 254 h 646"/>
                <a:gd name="T2" fmla="*/ 759 w 901"/>
                <a:gd name="T3" fmla="*/ 203 h 646"/>
                <a:gd name="T4" fmla="*/ 742 w 901"/>
                <a:gd name="T5" fmla="*/ 203 h 646"/>
                <a:gd name="T6" fmla="*/ 694 w 901"/>
                <a:gd name="T7" fmla="*/ 93 h 646"/>
                <a:gd name="T8" fmla="*/ 610 w 901"/>
                <a:gd name="T9" fmla="*/ 62 h 646"/>
                <a:gd name="T10" fmla="*/ 542 w 901"/>
                <a:gd name="T11" fmla="*/ 76 h 646"/>
                <a:gd name="T12" fmla="*/ 397 w 901"/>
                <a:gd name="T13" fmla="*/ 0 h 646"/>
                <a:gd name="T14" fmla="*/ 389 w 901"/>
                <a:gd name="T15" fmla="*/ 0 h 646"/>
                <a:gd name="T16" fmla="*/ 239 w 901"/>
                <a:gd name="T17" fmla="*/ 125 h 646"/>
                <a:gd name="T18" fmla="*/ 212 w 901"/>
                <a:gd name="T19" fmla="*/ 122 h 646"/>
                <a:gd name="T20" fmla="*/ 127 w 901"/>
                <a:gd name="T21" fmla="*/ 186 h 646"/>
                <a:gd name="T22" fmla="*/ 116 w 901"/>
                <a:gd name="T23" fmla="*/ 185 h 646"/>
                <a:gd name="T24" fmla="*/ 26 w 901"/>
                <a:gd name="T25" fmla="*/ 244 h 646"/>
                <a:gd name="T26" fmla="*/ 23 w 901"/>
                <a:gd name="T27" fmla="*/ 378 h 646"/>
                <a:gd name="T28" fmla="*/ 148 w 901"/>
                <a:gd name="T29" fmla="*/ 447 h 646"/>
                <a:gd name="T30" fmla="*/ 196 w 901"/>
                <a:gd name="T31" fmla="*/ 441 h 646"/>
                <a:gd name="T32" fmla="*/ 281 w 901"/>
                <a:gd name="T33" fmla="*/ 522 h 646"/>
                <a:gd name="T34" fmla="*/ 303 w 901"/>
                <a:gd name="T35" fmla="*/ 524 h 646"/>
                <a:gd name="T36" fmla="*/ 399 w 901"/>
                <a:gd name="T37" fmla="*/ 477 h 646"/>
                <a:gd name="T38" fmla="*/ 490 w 901"/>
                <a:gd name="T39" fmla="*/ 541 h 646"/>
                <a:gd name="T40" fmla="*/ 417 w 901"/>
                <a:gd name="T41" fmla="*/ 646 h 646"/>
                <a:gd name="T42" fmla="*/ 682 w 901"/>
                <a:gd name="T43" fmla="*/ 472 h 646"/>
                <a:gd name="T44" fmla="*/ 683 w 901"/>
                <a:gd name="T45" fmla="*/ 469 h 646"/>
                <a:gd name="T46" fmla="*/ 720 w 901"/>
                <a:gd name="T47" fmla="*/ 475 h 646"/>
                <a:gd name="T48" fmla="*/ 796 w 901"/>
                <a:gd name="T49" fmla="*/ 434 h 646"/>
                <a:gd name="T50" fmla="*/ 881 w 901"/>
                <a:gd name="T51" fmla="*/ 373 h 646"/>
                <a:gd name="T52" fmla="*/ 876 w 901"/>
                <a:gd name="T53" fmla="*/ 254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01" h="646">
                  <a:moveTo>
                    <a:pt x="876" y="254"/>
                  </a:moveTo>
                  <a:cubicBezTo>
                    <a:pt x="842" y="209"/>
                    <a:pt x="788" y="203"/>
                    <a:pt x="759" y="203"/>
                  </a:cubicBezTo>
                  <a:cubicBezTo>
                    <a:pt x="752" y="203"/>
                    <a:pt x="747" y="203"/>
                    <a:pt x="742" y="203"/>
                  </a:cubicBezTo>
                  <a:cubicBezTo>
                    <a:pt x="745" y="184"/>
                    <a:pt x="744" y="139"/>
                    <a:pt x="694" y="93"/>
                  </a:cubicBezTo>
                  <a:cubicBezTo>
                    <a:pt x="671" y="73"/>
                    <a:pt x="643" y="62"/>
                    <a:pt x="610" y="62"/>
                  </a:cubicBezTo>
                  <a:cubicBezTo>
                    <a:pt x="580" y="62"/>
                    <a:pt x="554" y="71"/>
                    <a:pt x="542" y="76"/>
                  </a:cubicBezTo>
                  <a:cubicBezTo>
                    <a:pt x="532" y="56"/>
                    <a:pt x="495" y="0"/>
                    <a:pt x="397" y="0"/>
                  </a:cubicBezTo>
                  <a:cubicBezTo>
                    <a:pt x="394" y="0"/>
                    <a:pt x="392" y="0"/>
                    <a:pt x="389" y="0"/>
                  </a:cubicBezTo>
                  <a:cubicBezTo>
                    <a:pt x="271" y="4"/>
                    <a:pt x="244" y="98"/>
                    <a:pt x="239" y="125"/>
                  </a:cubicBezTo>
                  <a:cubicBezTo>
                    <a:pt x="230" y="123"/>
                    <a:pt x="221" y="122"/>
                    <a:pt x="212" y="122"/>
                  </a:cubicBezTo>
                  <a:cubicBezTo>
                    <a:pt x="152" y="122"/>
                    <a:pt x="132" y="169"/>
                    <a:pt x="127" y="186"/>
                  </a:cubicBezTo>
                  <a:cubicBezTo>
                    <a:pt x="123" y="186"/>
                    <a:pt x="120" y="185"/>
                    <a:pt x="116" y="185"/>
                  </a:cubicBezTo>
                  <a:cubicBezTo>
                    <a:pt x="82" y="185"/>
                    <a:pt x="47" y="208"/>
                    <a:pt x="26" y="244"/>
                  </a:cubicBezTo>
                  <a:cubicBezTo>
                    <a:pt x="1" y="286"/>
                    <a:pt x="0" y="336"/>
                    <a:pt x="23" y="378"/>
                  </a:cubicBezTo>
                  <a:cubicBezTo>
                    <a:pt x="54" y="435"/>
                    <a:pt x="108" y="447"/>
                    <a:pt x="148" y="447"/>
                  </a:cubicBezTo>
                  <a:cubicBezTo>
                    <a:pt x="169" y="447"/>
                    <a:pt x="187" y="444"/>
                    <a:pt x="196" y="441"/>
                  </a:cubicBezTo>
                  <a:cubicBezTo>
                    <a:pt x="200" y="461"/>
                    <a:pt x="215" y="510"/>
                    <a:pt x="281" y="522"/>
                  </a:cubicBezTo>
                  <a:cubicBezTo>
                    <a:pt x="288" y="523"/>
                    <a:pt x="295" y="524"/>
                    <a:pt x="303" y="524"/>
                  </a:cubicBezTo>
                  <a:cubicBezTo>
                    <a:pt x="352" y="523"/>
                    <a:pt x="385" y="494"/>
                    <a:pt x="399" y="477"/>
                  </a:cubicBezTo>
                  <a:cubicBezTo>
                    <a:pt x="406" y="495"/>
                    <a:pt x="427" y="525"/>
                    <a:pt x="490" y="541"/>
                  </a:cubicBezTo>
                  <a:cubicBezTo>
                    <a:pt x="482" y="576"/>
                    <a:pt x="462" y="622"/>
                    <a:pt x="417" y="646"/>
                  </a:cubicBezTo>
                  <a:cubicBezTo>
                    <a:pt x="417" y="646"/>
                    <a:pt x="599" y="646"/>
                    <a:pt x="682" y="472"/>
                  </a:cubicBezTo>
                  <a:cubicBezTo>
                    <a:pt x="682" y="471"/>
                    <a:pt x="682" y="470"/>
                    <a:pt x="683" y="469"/>
                  </a:cubicBezTo>
                  <a:cubicBezTo>
                    <a:pt x="696" y="473"/>
                    <a:pt x="709" y="475"/>
                    <a:pt x="720" y="475"/>
                  </a:cubicBezTo>
                  <a:cubicBezTo>
                    <a:pt x="768" y="475"/>
                    <a:pt x="790" y="445"/>
                    <a:pt x="796" y="434"/>
                  </a:cubicBezTo>
                  <a:cubicBezTo>
                    <a:pt x="830" y="433"/>
                    <a:pt x="862" y="410"/>
                    <a:pt x="881" y="373"/>
                  </a:cubicBezTo>
                  <a:cubicBezTo>
                    <a:pt x="901" y="331"/>
                    <a:pt x="900" y="285"/>
                    <a:pt x="876" y="254"/>
                  </a:cubicBezTo>
                  <a:close/>
                </a:path>
              </a:pathLst>
            </a:custGeom>
            <a:solidFill>
              <a:srgbClr val="1A3B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37"/>
            <p:cNvSpPr/>
            <p:nvPr/>
          </p:nvSpPr>
          <p:spPr bwMode="auto">
            <a:xfrm>
              <a:off x="8416926" y="4560211"/>
              <a:ext cx="2260600" cy="1549400"/>
            </a:xfrm>
            <a:custGeom>
              <a:avLst/>
              <a:gdLst>
                <a:gd name="T0" fmla="*/ 784 w 807"/>
                <a:gd name="T1" fmla="*/ 206 h 553"/>
                <a:gd name="T2" fmla="*/ 679 w 807"/>
                <a:gd name="T3" fmla="*/ 165 h 553"/>
                <a:gd name="T4" fmla="*/ 664 w 807"/>
                <a:gd name="T5" fmla="*/ 165 h 553"/>
                <a:gd name="T6" fmla="*/ 621 w 807"/>
                <a:gd name="T7" fmla="*/ 76 h 553"/>
                <a:gd name="T8" fmla="*/ 546 w 807"/>
                <a:gd name="T9" fmla="*/ 50 h 553"/>
                <a:gd name="T10" fmla="*/ 486 w 807"/>
                <a:gd name="T11" fmla="*/ 61 h 553"/>
                <a:gd name="T12" fmla="*/ 356 w 807"/>
                <a:gd name="T13" fmla="*/ 0 h 553"/>
                <a:gd name="T14" fmla="*/ 348 w 807"/>
                <a:gd name="T15" fmla="*/ 0 h 553"/>
                <a:gd name="T16" fmla="*/ 215 w 807"/>
                <a:gd name="T17" fmla="*/ 102 h 553"/>
                <a:gd name="T18" fmla="*/ 191 w 807"/>
                <a:gd name="T19" fmla="*/ 99 h 553"/>
                <a:gd name="T20" fmla="*/ 114 w 807"/>
                <a:gd name="T21" fmla="*/ 151 h 553"/>
                <a:gd name="T22" fmla="*/ 105 w 807"/>
                <a:gd name="T23" fmla="*/ 151 h 553"/>
                <a:gd name="T24" fmla="*/ 24 w 807"/>
                <a:gd name="T25" fmla="*/ 198 h 553"/>
                <a:gd name="T26" fmla="*/ 21 w 807"/>
                <a:gd name="T27" fmla="*/ 307 h 553"/>
                <a:gd name="T28" fmla="*/ 133 w 807"/>
                <a:gd name="T29" fmla="*/ 363 h 553"/>
                <a:gd name="T30" fmla="*/ 176 w 807"/>
                <a:gd name="T31" fmla="*/ 359 h 553"/>
                <a:gd name="T32" fmla="*/ 252 w 807"/>
                <a:gd name="T33" fmla="*/ 424 h 553"/>
                <a:gd name="T34" fmla="*/ 271 w 807"/>
                <a:gd name="T35" fmla="*/ 425 h 553"/>
                <a:gd name="T36" fmla="*/ 358 w 807"/>
                <a:gd name="T37" fmla="*/ 388 h 553"/>
                <a:gd name="T38" fmla="*/ 492 w 807"/>
                <a:gd name="T39" fmla="*/ 466 h 553"/>
                <a:gd name="T40" fmla="*/ 436 w 807"/>
                <a:gd name="T41" fmla="*/ 553 h 553"/>
                <a:gd name="T42" fmla="*/ 610 w 807"/>
                <a:gd name="T43" fmla="*/ 383 h 553"/>
                <a:gd name="T44" fmla="*/ 611 w 807"/>
                <a:gd name="T45" fmla="*/ 381 h 553"/>
                <a:gd name="T46" fmla="*/ 645 w 807"/>
                <a:gd name="T47" fmla="*/ 386 h 553"/>
                <a:gd name="T48" fmla="*/ 713 w 807"/>
                <a:gd name="T49" fmla="*/ 353 h 553"/>
                <a:gd name="T50" fmla="*/ 788 w 807"/>
                <a:gd name="T51" fmla="*/ 303 h 553"/>
                <a:gd name="T52" fmla="*/ 784 w 807"/>
                <a:gd name="T53" fmla="*/ 206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07" h="553">
                  <a:moveTo>
                    <a:pt x="784" y="206"/>
                  </a:moveTo>
                  <a:cubicBezTo>
                    <a:pt x="754" y="170"/>
                    <a:pt x="706" y="165"/>
                    <a:pt x="679" y="165"/>
                  </a:cubicBezTo>
                  <a:cubicBezTo>
                    <a:pt x="673" y="165"/>
                    <a:pt x="668" y="165"/>
                    <a:pt x="664" y="165"/>
                  </a:cubicBezTo>
                  <a:cubicBezTo>
                    <a:pt x="667" y="150"/>
                    <a:pt x="666" y="113"/>
                    <a:pt x="621" y="76"/>
                  </a:cubicBezTo>
                  <a:cubicBezTo>
                    <a:pt x="601" y="59"/>
                    <a:pt x="575" y="50"/>
                    <a:pt x="546" y="50"/>
                  </a:cubicBezTo>
                  <a:cubicBezTo>
                    <a:pt x="519" y="50"/>
                    <a:pt x="496" y="58"/>
                    <a:pt x="486" y="61"/>
                  </a:cubicBezTo>
                  <a:cubicBezTo>
                    <a:pt x="477" y="46"/>
                    <a:pt x="443" y="0"/>
                    <a:pt x="356" y="0"/>
                  </a:cubicBezTo>
                  <a:cubicBezTo>
                    <a:pt x="353" y="0"/>
                    <a:pt x="351" y="0"/>
                    <a:pt x="348" y="0"/>
                  </a:cubicBezTo>
                  <a:cubicBezTo>
                    <a:pt x="243" y="3"/>
                    <a:pt x="219" y="80"/>
                    <a:pt x="215" y="102"/>
                  </a:cubicBezTo>
                  <a:cubicBezTo>
                    <a:pt x="206" y="100"/>
                    <a:pt x="198" y="99"/>
                    <a:pt x="191" y="99"/>
                  </a:cubicBezTo>
                  <a:cubicBezTo>
                    <a:pt x="137" y="99"/>
                    <a:pt x="119" y="137"/>
                    <a:pt x="114" y="151"/>
                  </a:cubicBezTo>
                  <a:cubicBezTo>
                    <a:pt x="111" y="151"/>
                    <a:pt x="108" y="151"/>
                    <a:pt x="105" y="151"/>
                  </a:cubicBezTo>
                  <a:cubicBezTo>
                    <a:pt x="74" y="151"/>
                    <a:pt x="43" y="169"/>
                    <a:pt x="24" y="198"/>
                  </a:cubicBezTo>
                  <a:cubicBezTo>
                    <a:pt x="1" y="232"/>
                    <a:pt x="0" y="273"/>
                    <a:pt x="21" y="307"/>
                  </a:cubicBezTo>
                  <a:cubicBezTo>
                    <a:pt x="49" y="353"/>
                    <a:pt x="98" y="363"/>
                    <a:pt x="133" y="363"/>
                  </a:cubicBezTo>
                  <a:cubicBezTo>
                    <a:pt x="152" y="363"/>
                    <a:pt x="168" y="361"/>
                    <a:pt x="176" y="359"/>
                  </a:cubicBezTo>
                  <a:cubicBezTo>
                    <a:pt x="179" y="375"/>
                    <a:pt x="193" y="415"/>
                    <a:pt x="252" y="424"/>
                  </a:cubicBezTo>
                  <a:cubicBezTo>
                    <a:pt x="258" y="425"/>
                    <a:pt x="265" y="425"/>
                    <a:pt x="271" y="425"/>
                  </a:cubicBezTo>
                  <a:cubicBezTo>
                    <a:pt x="315" y="425"/>
                    <a:pt x="345" y="402"/>
                    <a:pt x="358" y="388"/>
                  </a:cubicBezTo>
                  <a:cubicBezTo>
                    <a:pt x="364" y="403"/>
                    <a:pt x="406" y="456"/>
                    <a:pt x="492" y="466"/>
                  </a:cubicBezTo>
                  <a:cubicBezTo>
                    <a:pt x="484" y="494"/>
                    <a:pt x="474" y="526"/>
                    <a:pt x="436" y="553"/>
                  </a:cubicBezTo>
                  <a:cubicBezTo>
                    <a:pt x="436" y="553"/>
                    <a:pt x="536" y="525"/>
                    <a:pt x="610" y="383"/>
                  </a:cubicBezTo>
                  <a:cubicBezTo>
                    <a:pt x="610" y="383"/>
                    <a:pt x="611" y="382"/>
                    <a:pt x="611" y="381"/>
                  </a:cubicBezTo>
                  <a:cubicBezTo>
                    <a:pt x="623" y="384"/>
                    <a:pt x="634" y="386"/>
                    <a:pt x="645" y="386"/>
                  </a:cubicBezTo>
                  <a:cubicBezTo>
                    <a:pt x="687" y="386"/>
                    <a:pt x="707" y="361"/>
                    <a:pt x="713" y="353"/>
                  </a:cubicBezTo>
                  <a:cubicBezTo>
                    <a:pt x="743" y="352"/>
                    <a:pt x="771" y="333"/>
                    <a:pt x="788" y="303"/>
                  </a:cubicBezTo>
                  <a:cubicBezTo>
                    <a:pt x="807" y="269"/>
                    <a:pt x="805" y="232"/>
                    <a:pt x="784" y="2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1" name="Group 2060"/>
          <p:cNvGrpSpPr/>
          <p:nvPr/>
        </p:nvGrpSpPr>
        <p:grpSpPr>
          <a:xfrm>
            <a:off x="1448714" y="3078794"/>
            <a:ext cx="3205002" cy="2296481"/>
            <a:chOff x="2105026" y="3748088"/>
            <a:chExt cx="2525713" cy="1809750"/>
          </a:xfrm>
        </p:grpSpPr>
        <p:sp>
          <p:nvSpPr>
            <p:cNvPr id="42" name="Freeform 38"/>
            <p:cNvSpPr/>
            <p:nvPr/>
          </p:nvSpPr>
          <p:spPr bwMode="auto">
            <a:xfrm>
              <a:off x="2105026" y="3748088"/>
              <a:ext cx="2525713" cy="1809750"/>
            </a:xfrm>
            <a:custGeom>
              <a:avLst/>
              <a:gdLst>
                <a:gd name="T0" fmla="*/ 26 w 902"/>
                <a:gd name="T1" fmla="*/ 254 h 646"/>
                <a:gd name="T2" fmla="*/ 142 w 902"/>
                <a:gd name="T3" fmla="*/ 203 h 646"/>
                <a:gd name="T4" fmla="*/ 159 w 902"/>
                <a:gd name="T5" fmla="*/ 204 h 646"/>
                <a:gd name="T6" fmla="*/ 208 w 902"/>
                <a:gd name="T7" fmla="*/ 93 h 646"/>
                <a:gd name="T8" fmla="*/ 291 w 902"/>
                <a:gd name="T9" fmla="*/ 62 h 646"/>
                <a:gd name="T10" fmla="*/ 359 w 902"/>
                <a:gd name="T11" fmla="*/ 76 h 646"/>
                <a:gd name="T12" fmla="*/ 504 w 902"/>
                <a:gd name="T13" fmla="*/ 0 h 646"/>
                <a:gd name="T14" fmla="*/ 513 w 902"/>
                <a:gd name="T15" fmla="*/ 0 h 646"/>
                <a:gd name="T16" fmla="*/ 662 w 902"/>
                <a:gd name="T17" fmla="*/ 125 h 646"/>
                <a:gd name="T18" fmla="*/ 689 w 902"/>
                <a:gd name="T19" fmla="*/ 122 h 646"/>
                <a:gd name="T20" fmla="*/ 775 w 902"/>
                <a:gd name="T21" fmla="*/ 186 h 646"/>
                <a:gd name="T22" fmla="*/ 785 w 902"/>
                <a:gd name="T23" fmla="*/ 186 h 646"/>
                <a:gd name="T24" fmla="*/ 876 w 902"/>
                <a:gd name="T25" fmla="*/ 244 h 646"/>
                <a:gd name="T26" fmla="*/ 879 w 902"/>
                <a:gd name="T27" fmla="*/ 378 h 646"/>
                <a:gd name="T28" fmla="*/ 753 w 902"/>
                <a:gd name="T29" fmla="*/ 447 h 646"/>
                <a:gd name="T30" fmla="*/ 705 w 902"/>
                <a:gd name="T31" fmla="*/ 442 h 646"/>
                <a:gd name="T32" fmla="*/ 621 w 902"/>
                <a:gd name="T33" fmla="*/ 522 h 646"/>
                <a:gd name="T34" fmla="*/ 599 w 902"/>
                <a:gd name="T35" fmla="*/ 524 h 646"/>
                <a:gd name="T36" fmla="*/ 502 w 902"/>
                <a:gd name="T37" fmla="*/ 478 h 646"/>
                <a:gd name="T38" fmla="*/ 411 w 902"/>
                <a:gd name="T39" fmla="*/ 541 h 646"/>
                <a:gd name="T40" fmla="*/ 485 w 902"/>
                <a:gd name="T41" fmla="*/ 646 h 646"/>
                <a:gd name="T42" fmla="*/ 220 w 902"/>
                <a:gd name="T43" fmla="*/ 472 h 646"/>
                <a:gd name="T44" fmla="*/ 219 w 902"/>
                <a:gd name="T45" fmla="*/ 469 h 646"/>
                <a:gd name="T46" fmla="*/ 181 w 902"/>
                <a:gd name="T47" fmla="*/ 475 h 646"/>
                <a:gd name="T48" fmla="*/ 105 w 902"/>
                <a:gd name="T49" fmla="*/ 434 h 646"/>
                <a:gd name="T50" fmla="*/ 21 w 902"/>
                <a:gd name="T51" fmla="*/ 373 h 646"/>
                <a:gd name="T52" fmla="*/ 26 w 902"/>
                <a:gd name="T53" fmla="*/ 254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02" h="646">
                  <a:moveTo>
                    <a:pt x="26" y="254"/>
                  </a:moveTo>
                  <a:cubicBezTo>
                    <a:pt x="59" y="210"/>
                    <a:pt x="113" y="203"/>
                    <a:pt x="142" y="203"/>
                  </a:cubicBezTo>
                  <a:cubicBezTo>
                    <a:pt x="149" y="203"/>
                    <a:pt x="155" y="203"/>
                    <a:pt x="159" y="204"/>
                  </a:cubicBezTo>
                  <a:cubicBezTo>
                    <a:pt x="157" y="184"/>
                    <a:pt x="158" y="139"/>
                    <a:pt x="208" y="93"/>
                  </a:cubicBezTo>
                  <a:cubicBezTo>
                    <a:pt x="230" y="73"/>
                    <a:pt x="259" y="62"/>
                    <a:pt x="291" y="62"/>
                  </a:cubicBezTo>
                  <a:cubicBezTo>
                    <a:pt x="322" y="62"/>
                    <a:pt x="348" y="71"/>
                    <a:pt x="359" y="76"/>
                  </a:cubicBezTo>
                  <a:cubicBezTo>
                    <a:pt x="369" y="57"/>
                    <a:pt x="406" y="0"/>
                    <a:pt x="504" y="0"/>
                  </a:cubicBezTo>
                  <a:cubicBezTo>
                    <a:pt x="507" y="0"/>
                    <a:pt x="510" y="0"/>
                    <a:pt x="513" y="0"/>
                  </a:cubicBezTo>
                  <a:cubicBezTo>
                    <a:pt x="631" y="4"/>
                    <a:pt x="657" y="98"/>
                    <a:pt x="662" y="125"/>
                  </a:cubicBezTo>
                  <a:cubicBezTo>
                    <a:pt x="672" y="123"/>
                    <a:pt x="681" y="122"/>
                    <a:pt x="689" y="122"/>
                  </a:cubicBezTo>
                  <a:cubicBezTo>
                    <a:pt x="749" y="122"/>
                    <a:pt x="769" y="169"/>
                    <a:pt x="775" y="186"/>
                  </a:cubicBezTo>
                  <a:cubicBezTo>
                    <a:pt x="778" y="186"/>
                    <a:pt x="782" y="186"/>
                    <a:pt x="785" y="186"/>
                  </a:cubicBezTo>
                  <a:cubicBezTo>
                    <a:pt x="820" y="186"/>
                    <a:pt x="854" y="208"/>
                    <a:pt x="876" y="244"/>
                  </a:cubicBezTo>
                  <a:cubicBezTo>
                    <a:pt x="901" y="286"/>
                    <a:pt x="902" y="336"/>
                    <a:pt x="879" y="378"/>
                  </a:cubicBezTo>
                  <a:cubicBezTo>
                    <a:pt x="848" y="435"/>
                    <a:pt x="793" y="447"/>
                    <a:pt x="753" y="447"/>
                  </a:cubicBezTo>
                  <a:cubicBezTo>
                    <a:pt x="732" y="447"/>
                    <a:pt x="715" y="444"/>
                    <a:pt x="705" y="442"/>
                  </a:cubicBezTo>
                  <a:cubicBezTo>
                    <a:pt x="702" y="461"/>
                    <a:pt x="687" y="510"/>
                    <a:pt x="621" y="522"/>
                  </a:cubicBezTo>
                  <a:cubicBezTo>
                    <a:pt x="613" y="523"/>
                    <a:pt x="606" y="524"/>
                    <a:pt x="599" y="524"/>
                  </a:cubicBezTo>
                  <a:cubicBezTo>
                    <a:pt x="550" y="524"/>
                    <a:pt x="517" y="494"/>
                    <a:pt x="502" y="478"/>
                  </a:cubicBezTo>
                  <a:cubicBezTo>
                    <a:pt x="495" y="496"/>
                    <a:pt x="475" y="525"/>
                    <a:pt x="411" y="541"/>
                  </a:cubicBezTo>
                  <a:cubicBezTo>
                    <a:pt x="419" y="576"/>
                    <a:pt x="439" y="622"/>
                    <a:pt x="485" y="646"/>
                  </a:cubicBezTo>
                  <a:cubicBezTo>
                    <a:pt x="485" y="646"/>
                    <a:pt x="302" y="646"/>
                    <a:pt x="220" y="472"/>
                  </a:cubicBezTo>
                  <a:cubicBezTo>
                    <a:pt x="219" y="471"/>
                    <a:pt x="219" y="470"/>
                    <a:pt x="219" y="469"/>
                  </a:cubicBezTo>
                  <a:cubicBezTo>
                    <a:pt x="205" y="473"/>
                    <a:pt x="193" y="475"/>
                    <a:pt x="181" y="475"/>
                  </a:cubicBezTo>
                  <a:cubicBezTo>
                    <a:pt x="134" y="475"/>
                    <a:pt x="111" y="445"/>
                    <a:pt x="105" y="434"/>
                  </a:cubicBezTo>
                  <a:cubicBezTo>
                    <a:pt x="72" y="433"/>
                    <a:pt x="39" y="410"/>
                    <a:pt x="21" y="373"/>
                  </a:cubicBezTo>
                  <a:cubicBezTo>
                    <a:pt x="0" y="331"/>
                    <a:pt x="2" y="286"/>
                    <a:pt x="26" y="254"/>
                  </a:cubicBezTo>
                  <a:close/>
                </a:path>
              </a:pathLst>
            </a:custGeom>
            <a:solidFill>
              <a:srgbClr val="1A3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39"/>
            <p:cNvSpPr/>
            <p:nvPr/>
          </p:nvSpPr>
          <p:spPr bwMode="auto">
            <a:xfrm>
              <a:off x="2211388" y="3895725"/>
              <a:ext cx="2257425" cy="1549400"/>
            </a:xfrm>
            <a:custGeom>
              <a:avLst/>
              <a:gdLst>
                <a:gd name="T0" fmla="*/ 22 w 806"/>
                <a:gd name="T1" fmla="*/ 206 h 553"/>
                <a:gd name="T2" fmla="*/ 127 w 806"/>
                <a:gd name="T3" fmla="*/ 165 h 553"/>
                <a:gd name="T4" fmla="*/ 142 w 806"/>
                <a:gd name="T5" fmla="*/ 165 h 553"/>
                <a:gd name="T6" fmla="*/ 185 w 806"/>
                <a:gd name="T7" fmla="*/ 76 h 553"/>
                <a:gd name="T8" fmla="*/ 260 w 806"/>
                <a:gd name="T9" fmla="*/ 51 h 553"/>
                <a:gd name="T10" fmla="*/ 320 w 806"/>
                <a:gd name="T11" fmla="*/ 62 h 553"/>
                <a:gd name="T12" fmla="*/ 450 w 806"/>
                <a:gd name="T13" fmla="*/ 0 h 553"/>
                <a:gd name="T14" fmla="*/ 458 w 806"/>
                <a:gd name="T15" fmla="*/ 0 h 553"/>
                <a:gd name="T16" fmla="*/ 591 w 806"/>
                <a:gd name="T17" fmla="*/ 102 h 553"/>
                <a:gd name="T18" fmla="*/ 615 w 806"/>
                <a:gd name="T19" fmla="*/ 100 h 553"/>
                <a:gd name="T20" fmla="*/ 692 w 806"/>
                <a:gd name="T21" fmla="*/ 151 h 553"/>
                <a:gd name="T22" fmla="*/ 701 w 806"/>
                <a:gd name="T23" fmla="*/ 151 h 553"/>
                <a:gd name="T24" fmla="*/ 782 w 806"/>
                <a:gd name="T25" fmla="*/ 198 h 553"/>
                <a:gd name="T26" fmla="*/ 785 w 806"/>
                <a:gd name="T27" fmla="*/ 307 h 553"/>
                <a:gd name="T28" fmla="*/ 673 w 806"/>
                <a:gd name="T29" fmla="*/ 363 h 553"/>
                <a:gd name="T30" fmla="*/ 630 w 806"/>
                <a:gd name="T31" fmla="*/ 359 h 553"/>
                <a:gd name="T32" fmla="*/ 554 w 806"/>
                <a:gd name="T33" fmla="*/ 424 h 553"/>
                <a:gd name="T34" fmla="*/ 535 w 806"/>
                <a:gd name="T35" fmla="*/ 426 h 553"/>
                <a:gd name="T36" fmla="*/ 448 w 806"/>
                <a:gd name="T37" fmla="*/ 388 h 553"/>
                <a:gd name="T38" fmla="*/ 315 w 806"/>
                <a:gd name="T39" fmla="*/ 466 h 553"/>
                <a:gd name="T40" fmla="*/ 370 w 806"/>
                <a:gd name="T41" fmla="*/ 553 h 553"/>
                <a:gd name="T42" fmla="*/ 196 w 806"/>
                <a:gd name="T43" fmla="*/ 384 h 553"/>
                <a:gd name="T44" fmla="*/ 195 w 806"/>
                <a:gd name="T45" fmla="*/ 381 h 553"/>
                <a:gd name="T46" fmla="*/ 161 w 806"/>
                <a:gd name="T47" fmla="*/ 386 h 553"/>
                <a:gd name="T48" fmla="*/ 93 w 806"/>
                <a:gd name="T49" fmla="*/ 353 h 553"/>
                <a:gd name="T50" fmla="*/ 18 w 806"/>
                <a:gd name="T51" fmla="*/ 303 h 553"/>
                <a:gd name="T52" fmla="*/ 22 w 806"/>
                <a:gd name="T53" fmla="*/ 206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06" h="553">
                  <a:moveTo>
                    <a:pt x="22" y="206"/>
                  </a:moveTo>
                  <a:cubicBezTo>
                    <a:pt x="52" y="170"/>
                    <a:pt x="101" y="165"/>
                    <a:pt x="127" y="165"/>
                  </a:cubicBezTo>
                  <a:cubicBezTo>
                    <a:pt x="133" y="165"/>
                    <a:pt x="138" y="165"/>
                    <a:pt x="142" y="165"/>
                  </a:cubicBezTo>
                  <a:cubicBezTo>
                    <a:pt x="140" y="150"/>
                    <a:pt x="140" y="113"/>
                    <a:pt x="185" y="76"/>
                  </a:cubicBezTo>
                  <a:cubicBezTo>
                    <a:pt x="205" y="59"/>
                    <a:pt x="231" y="51"/>
                    <a:pt x="260" y="51"/>
                  </a:cubicBezTo>
                  <a:cubicBezTo>
                    <a:pt x="287" y="51"/>
                    <a:pt x="310" y="58"/>
                    <a:pt x="320" y="62"/>
                  </a:cubicBezTo>
                  <a:cubicBezTo>
                    <a:pt x="329" y="46"/>
                    <a:pt x="363" y="0"/>
                    <a:pt x="450" y="0"/>
                  </a:cubicBezTo>
                  <a:cubicBezTo>
                    <a:pt x="453" y="0"/>
                    <a:pt x="455" y="0"/>
                    <a:pt x="458" y="0"/>
                  </a:cubicBezTo>
                  <a:cubicBezTo>
                    <a:pt x="563" y="3"/>
                    <a:pt x="587" y="80"/>
                    <a:pt x="591" y="102"/>
                  </a:cubicBezTo>
                  <a:cubicBezTo>
                    <a:pt x="600" y="100"/>
                    <a:pt x="608" y="100"/>
                    <a:pt x="615" y="100"/>
                  </a:cubicBezTo>
                  <a:cubicBezTo>
                    <a:pt x="669" y="100"/>
                    <a:pt x="687" y="137"/>
                    <a:pt x="692" y="151"/>
                  </a:cubicBezTo>
                  <a:cubicBezTo>
                    <a:pt x="695" y="151"/>
                    <a:pt x="698" y="151"/>
                    <a:pt x="701" y="151"/>
                  </a:cubicBezTo>
                  <a:cubicBezTo>
                    <a:pt x="732" y="151"/>
                    <a:pt x="763" y="169"/>
                    <a:pt x="782" y="198"/>
                  </a:cubicBezTo>
                  <a:cubicBezTo>
                    <a:pt x="805" y="233"/>
                    <a:pt x="806" y="273"/>
                    <a:pt x="785" y="307"/>
                  </a:cubicBezTo>
                  <a:cubicBezTo>
                    <a:pt x="757" y="354"/>
                    <a:pt x="709" y="363"/>
                    <a:pt x="673" y="363"/>
                  </a:cubicBezTo>
                  <a:cubicBezTo>
                    <a:pt x="654" y="363"/>
                    <a:pt x="638" y="361"/>
                    <a:pt x="630" y="359"/>
                  </a:cubicBezTo>
                  <a:cubicBezTo>
                    <a:pt x="627" y="375"/>
                    <a:pt x="613" y="415"/>
                    <a:pt x="554" y="424"/>
                  </a:cubicBezTo>
                  <a:cubicBezTo>
                    <a:pt x="548" y="425"/>
                    <a:pt x="541" y="426"/>
                    <a:pt x="535" y="426"/>
                  </a:cubicBezTo>
                  <a:cubicBezTo>
                    <a:pt x="491" y="426"/>
                    <a:pt x="462" y="402"/>
                    <a:pt x="448" y="388"/>
                  </a:cubicBezTo>
                  <a:cubicBezTo>
                    <a:pt x="442" y="403"/>
                    <a:pt x="400" y="457"/>
                    <a:pt x="315" y="466"/>
                  </a:cubicBezTo>
                  <a:cubicBezTo>
                    <a:pt x="322" y="494"/>
                    <a:pt x="332" y="526"/>
                    <a:pt x="370" y="553"/>
                  </a:cubicBezTo>
                  <a:cubicBezTo>
                    <a:pt x="370" y="553"/>
                    <a:pt x="270" y="525"/>
                    <a:pt x="196" y="384"/>
                  </a:cubicBezTo>
                  <a:cubicBezTo>
                    <a:pt x="196" y="383"/>
                    <a:pt x="195" y="382"/>
                    <a:pt x="195" y="381"/>
                  </a:cubicBezTo>
                  <a:cubicBezTo>
                    <a:pt x="183" y="385"/>
                    <a:pt x="172" y="386"/>
                    <a:pt x="161" y="386"/>
                  </a:cubicBezTo>
                  <a:cubicBezTo>
                    <a:pt x="119" y="386"/>
                    <a:pt x="99" y="362"/>
                    <a:pt x="93" y="353"/>
                  </a:cubicBezTo>
                  <a:cubicBezTo>
                    <a:pt x="63" y="352"/>
                    <a:pt x="35" y="333"/>
                    <a:pt x="18" y="303"/>
                  </a:cubicBezTo>
                  <a:cubicBezTo>
                    <a:pt x="0" y="269"/>
                    <a:pt x="1" y="232"/>
                    <a:pt x="22" y="2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5" name="Content Placeholder 2"/>
          <p:cNvSpPr txBox="1"/>
          <p:nvPr/>
        </p:nvSpPr>
        <p:spPr bwMode="auto">
          <a:xfrm>
            <a:off x="1830040" y="4078389"/>
            <a:ext cx="2056954" cy="101603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200" smtClean="0">
                <a:solidFill>
                  <a:schemeClr val="tx2"/>
                </a:solidFill>
                <a:latin typeface="Lato Light"/>
                <a:cs typeface="Lato Light"/>
              </a:rPr>
              <a:t>Lorem </a:t>
            </a:r>
            <a:r>
              <a:rPr lang="en-US" sz="1200" dirty="0">
                <a:solidFill>
                  <a:schemeClr val="tx2"/>
                </a:solidFill>
                <a:latin typeface="Lato Light"/>
                <a:cs typeface="Lato Light"/>
              </a:rPr>
              <a:t>ipsum dolor sit amet, consectetur adipiscing elit.</a:t>
            </a:r>
            <a:endParaRPr lang="en-US" sz="1200" dirty="0">
              <a:solidFill>
                <a:schemeClr val="tx2"/>
              </a:solidFill>
              <a:latin typeface="Lato Light"/>
              <a:cs typeface="Lato Light"/>
            </a:endParaRPr>
          </a:p>
        </p:txBody>
      </p:sp>
      <p:sp>
        <p:nvSpPr>
          <p:cNvPr id="46" name="Content Placeholder 2"/>
          <p:cNvSpPr txBox="1"/>
          <p:nvPr/>
        </p:nvSpPr>
        <p:spPr bwMode="auto">
          <a:xfrm>
            <a:off x="8527152" y="4808639"/>
            <a:ext cx="2056954" cy="101603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600" b="1" smtClean="0">
                <a:solidFill>
                  <a:schemeClr val="tx2"/>
                </a:solidFill>
                <a:latin typeface="+mn-lt"/>
                <a:cs typeface="Lato Regular"/>
              </a:rPr>
              <a:t>Music</a:t>
            </a:r>
            <a:endParaRPr lang="en-US" sz="1600" b="1" dirty="0">
              <a:solidFill>
                <a:schemeClr val="tx2"/>
              </a:solidFill>
              <a:latin typeface="+mn-lt"/>
              <a:cs typeface="Lato Regular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1200" dirty="0">
                <a:solidFill>
                  <a:schemeClr val="tx2"/>
                </a:solidFill>
                <a:latin typeface="+mn-lt"/>
                <a:cs typeface="Lato Light"/>
              </a:rPr>
              <a:t>Lorem ipsum dolor sit amet, consectetur adipiscing elit.</a:t>
            </a:r>
            <a:endParaRPr lang="en-US" sz="1200" dirty="0">
              <a:solidFill>
                <a:schemeClr val="tx2"/>
              </a:solidFill>
              <a:latin typeface="+mn-lt"/>
              <a:cs typeface="Lato Light"/>
            </a:endParaRPr>
          </a:p>
        </p:txBody>
      </p:sp>
      <p:sp>
        <p:nvSpPr>
          <p:cNvPr id="47" name="AutoShape 46"/>
          <p:cNvSpPr/>
          <p:nvPr/>
        </p:nvSpPr>
        <p:spPr bwMode="auto">
          <a:xfrm>
            <a:off x="2675906" y="3495003"/>
            <a:ext cx="551976" cy="5519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48" name="AutoShape 47"/>
          <p:cNvSpPr/>
          <p:nvPr/>
        </p:nvSpPr>
        <p:spPr bwMode="auto">
          <a:xfrm>
            <a:off x="6899276" y="6038851"/>
            <a:ext cx="464344" cy="464344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49" name="Group 51"/>
          <p:cNvGrpSpPr/>
          <p:nvPr/>
        </p:nvGrpSpPr>
        <p:grpSpPr>
          <a:xfrm>
            <a:off x="3769159" y="5489574"/>
            <a:ext cx="162568" cy="236977"/>
            <a:chOff x="3582988" y="3510757"/>
            <a:chExt cx="319088" cy="465138"/>
          </a:xfrm>
          <a:solidFill>
            <a:schemeClr val="bg1"/>
          </a:solidFill>
        </p:grpSpPr>
        <p:sp>
          <p:nvSpPr>
            <p:cNvPr id="50" name="AutoShape 113"/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51" name="AutoShape 114"/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52" name="AutoShape 149"/>
          <p:cNvSpPr/>
          <p:nvPr/>
        </p:nvSpPr>
        <p:spPr bwMode="auto">
          <a:xfrm>
            <a:off x="5831779" y="2248033"/>
            <a:ext cx="746645" cy="53732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537" y="19720"/>
                </a:moveTo>
                <a:lnTo>
                  <a:pt x="16537" y="19721"/>
                </a:lnTo>
                <a:lnTo>
                  <a:pt x="4387" y="19721"/>
                </a:lnTo>
                <a:cubicBezTo>
                  <a:pt x="2713" y="19720"/>
                  <a:pt x="1350" y="17824"/>
                  <a:pt x="1350" y="15494"/>
                </a:cubicBezTo>
                <a:cubicBezTo>
                  <a:pt x="1350" y="13992"/>
                  <a:pt x="1918" y="12635"/>
                  <a:pt x="2871" y="11862"/>
                </a:cubicBezTo>
                <a:cubicBezTo>
                  <a:pt x="3797" y="11123"/>
                  <a:pt x="3860" y="10975"/>
                  <a:pt x="3472" y="9647"/>
                </a:cubicBezTo>
                <a:cubicBezTo>
                  <a:pt x="3406" y="9374"/>
                  <a:pt x="3375" y="9136"/>
                  <a:pt x="3375" y="8921"/>
                </a:cubicBezTo>
                <a:cubicBezTo>
                  <a:pt x="3375" y="7626"/>
                  <a:pt x="4131" y="6573"/>
                  <a:pt x="5062" y="6573"/>
                </a:cubicBezTo>
                <a:cubicBezTo>
                  <a:pt x="5062" y="6573"/>
                  <a:pt x="5505" y="6529"/>
                  <a:pt x="5976" y="6789"/>
                </a:cubicBezTo>
                <a:cubicBezTo>
                  <a:pt x="6750" y="7219"/>
                  <a:pt x="6834" y="6808"/>
                  <a:pt x="7200" y="5701"/>
                </a:cubicBezTo>
                <a:cubicBezTo>
                  <a:pt x="7974" y="3380"/>
                  <a:pt x="9652" y="1878"/>
                  <a:pt x="11475" y="1878"/>
                </a:cubicBezTo>
                <a:cubicBezTo>
                  <a:pt x="13905" y="1878"/>
                  <a:pt x="15914" y="4435"/>
                  <a:pt x="16148" y="7826"/>
                </a:cubicBezTo>
                <a:cubicBezTo>
                  <a:pt x="16231" y="9171"/>
                  <a:pt x="16231" y="9171"/>
                  <a:pt x="17239" y="9491"/>
                </a:cubicBezTo>
                <a:cubicBezTo>
                  <a:pt x="18984" y="9955"/>
                  <a:pt x="20250" y="12085"/>
                  <a:pt x="20250" y="14555"/>
                </a:cubicBezTo>
                <a:cubicBezTo>
                  <a:pt x="20250" y="17404"/>
                  <a:pt x="18585" y="19720"/>
                  <a:pt x="16537" y="19720"/>
                </a:cubicBezTo>
                <a:moveTo>
                  <a:pt x="17492" y="7647"/>
                </a:moveTo>
                <a:cubicBezTo>
                  <a:pt x="17196" y="3362"/>
                  <a:pt x="14632" y="0"/>
                  <a:pt x="11475" y="0"/>
                </a:cubicBezTo>
                <a:cubicBezTo>
                  <a:pt x="9031" y="0"/>
                  <a:pt x="6939" y="2017"/>
                  <a:pt x="5976" y="4911"/>
                </a:cubicBezTo>
                <a:cubicBezTo>
                  <a:pt x="5685" y="4784"/>
                  <a:pt x="5383" y="4695"/>
                  <a:pt x="5062" y="4695"/>
                </a:cubicBezTo>
                <a:cubicBezTo>
                  <a:pt x="3385" y="4695"/>
                  <a:pt x="2025" y="6589"/>
                  <a:pt x="2025" y="8921"/>
                </a:cubicBezTo>
                <a:cubicBezTo>
                  <a:pt x="2025" y="9385"/>
                  <a:pt x="2092" y="9824"/>
                  <a:pt x="2191" y="10240"/>
                </a:cubicBezTo>
                <a:cubicBezTo>
                  <a:pt x="886" y="11298"/>
                  <a:pt x="0" y="13242"/>
                  <a:pt x="0" y="15494"/>
                </a:cubicBezTo>
                <a:cubicBezTo>
                  <a:pt x="0" y="18866"/>
                  <a:pt x="1964" y="21599"/>
                  <a:pt x="4387" y="21599"/>
                </a:cubicBezTo>
                <a:lnTo>
                  <a:pt x="4387" y="21600"/>
                </a:lnTo>
                <a:lnTo>
                  <a:pt x="16537" y="21600"/>
                </a:lnTo>
                <a:lnTo>
                  <a:pt x="16537" y="21599"/>
                </a:lnTo>
                <a:cubicBezTo>
                  <a:pt x="19334" y="21599"/>
                  <a:pt x="21599" y="18446"/>
                  <a:pt x="21599" y="14555"/>
                </a:cubicBezTo>
                <a:cubicBezTo>
                  <a:pt x="21599" y="11120"/>
                  <a:pt x="19831" y="8269"/>
                  <a:pt x="17492" y="764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53" name="AutoShape 149"/>
          <p:cNvSpPr/>
          <p:nvPr/>
        </p:nvSpPr>
        <p:spPr bwMode="auto">
          <a:xfrm>
            <a:off x="5279334" y="5298601"/>
            <a:ext cx="966134" cy="69528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537" y="19720"/>
                </a:moveTo>
                <a:lnTo>
                  <a:pt x="16537" y="19721"/>
                </a:lnTo>
                <a:lnTo>
                  <a:pt x="4387" y="19721"/>
                </a:lnTo>
                <a:cubicBezTo>
                  <a:pt x="2713" y="19720"/>
                  <a:pt x="1350" y="17824"/>
                  <a:pt x="1350" y="15494"/>
                </a:cubicBezTo>
                <a:cubicBezTo>
                  <a:pt x="1350" y="13992"/>
                  <a:pt x="1918" y="12635"/>
                  <a:pt x="2871" y="11862"/>
                </a:cubicBezTo>
                <a:cubicBezTo>
                  <a:pt x="3797" y="11123"/>
                  <a:pt x="3860" y="10975"/>
                  <a:pt x="3472" y="9647"/>
                </a:cubicBezTo>
                <a:cubicBezTo>
                  <a:pt x="3406" y="9374"/>
                  <a:pt x="3375" y="9136"/>
                  <a:pt x="3375" y="8921"/>
                </a:cubicBezTo>
                <a:cubicBezTo>
                  <a:pt x="3375" y="7626"/>
                  <a:pt x="4131" y="6573"/>
                  <a:pt x="5062" y="6573"/>
                </a:cubicBezTo>
                <a:cubicBezTo>
                  <a:pt x="5062" y="6573"/>
                  <a:pt x="5505" y="6529"/>
                  <a:pt x="5976" y="6789"/>
                </a:cubicBezTo>
                <a:cubicBezTo>
                  <a:pt x="6750" y="7219"/>
                  <a:pt x="6834" y="6808"/>
                  <a:pt x="7200" y="5701"/>
                </a:cubicBezTo>
                <a:cubicBezTo>
                  <a:pt x="7974" y="3380"/>
                  <a:pt x="9652" y="1878"/>
                  <a:pt x="11475" y="1878"/>
                </a:cubicBezTo>
                <a:cubicBezTo>
                  <a:pt x="13905" y="1878"/>
                  <a:pt x="15914" y="4435"/>
                  <a:pt x="16148" y="7826"/>
                </a:cubicBezTo>
                <a:cubicBezTo>
                  <a:pt x="16231" y="9171"/>
                  <a:pt x="16231" y="9171"/>
                  <a:pt x="17239" y="9491"/>
                </a:cubicBezTo>
                <a:cubicBezTo>
                  <a:pt x="18984" y="9955"/>
                  <a:pt x="20250" y="12085"/>
                  <a:pt x="20250" y="14555"/>
                </a:cubicBezTo>
                <a:cubicBezTo>
                  <a:pt x="20250" y="17404"/>
                  <a:pt x="18585" y="19720"/>
                  <a:pt x="16537" y="19720"/>
                </a:cubicBezTo>
                <a:moveTo>
                  <a:pt x="17492" y="7647"/>
                </a:moveTo>
                <a:cubicBezTo>
                  <a:pt x="17196" y="3362"/>
                  <a:pt x="14632" y="0"/>
                  <a:pt x="11475" y="0"/>
                </a:cubicBezTo>
                <a:cubicBezTo>
                  <a:pt x="9031" y="0"/>
                  <a:pt x="6939" y="2017"/>
                  <a:pt x="5976" y="4911"/>
                </a:cubicBezTo>
                <a:cubicBezTo>
                  <a:pt x="5685" y="4784"/>
                  <a:pt x="5383" y="4695"/>
                  <a:pt x="5062" y="4695"/>
                </a:cubicBezTo>
                <a:cubicBezTo>
                  <a:pt x="3385" y="4695"/>
                  <a:pt x="2025" y="6589"/>
                  <a:pt x="2025" y="8921"/>
                </a:cubicBezTo>
                <a:cubicBezTo>
                  <a:pt x="2025" y="9385"/>
                  <a:pt x="2092" y="9824"/>
                  <a:pt x="2191" y="10240"/>
                </a:cubicBezTo>
                <a:cubicBezTo>
                  <a:pt x="886" y="11298"/>
                  <a:pt x="0" y="13242"/>
                  <a:pt x="0" y="15494"/>
                </a:cubicBezTo>
                <a:cubicBezTo>
                  <a:pt x="0" y="18866"/>
                  <a:pt x="1964" y="21599"/>
                  <a:pt x="4387" y="21599"/>
                </a:cubicBezTo>
                <a:lnTo>
                  <a:pt x="4387" y="21600"/>
                </a:lnTo>
                <a:lnTo>
                  <a:pt x="16537" y="21600"/>
                </a:lnTo>
                <a:lnTo>
                  <a:pt x="16537" y="21599"/>
                </a:lnTo>
                <a:cubicBezTo>
                  <a:pt x="19334" y="21599"/>
                  <a:pt x="21599" y="18446"/>
                  <a:pt x="21599" y="14555"/>
                </a:cubicBezTo>
                <a:cubicBezTo>
                  <a:pt x="21599" y="11120"/>
                  <a:pt x="19831" y="8269"/>
                  <a:pt x="17492" y="764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54" name="AutoShape 46"/>
          <p:cNvSpPr/>
          <p:nvPr/>
        </p:nvSpPr>
        <p:spPr bwMode="auto">
          <a:xfrm>
            <a:off x="4084329" y="6220736"/>
            <a:ext cx="448977" cy="4489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308476" y="770680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90" b="1" dirty="0">
                <a:solidFill>
                  <a:srgbClr val="1A3B5C"/>
                </a:solidFill>
              </a:rPr>
              <a:t>MORE THAN TEMPLATE</a:t>
            </a:r>
            <a:endParaRPr kumimoji="1" lang="en-US" altLang="zh-CN" sz="2490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5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点击此处添加副标题</a:t>
            </a:r>
            <a:endParaRPr kumimoji="1" lang="zh-CN" altLang="en-US" sz="2755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6" name="Subtitle 2"/>
          <p:cNvSpPr txBox="1"/>
          <p:nvPr/>
        </p:nvSpPr>
        <p:spPr bwMode="auto">
          <a:xfrm>
            <a:off x="4881215" y="2851557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57" name="Freeform 5"/>
          <p:cNvSpPr/>
          <p:nvPr/>
        </p:nvSpPr>
        <p:spPr bwMode="auto">
          <a:xfrm>
            <a:off x="7201448" y="-6515459"/>
            <a:ext cx="6782243" cy="7234997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ED65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Freeform 5"/>
          <p:cNvSpPr/>
          <p:nvPr/>
        </p:nvSpPr>
        <p:spPr bwMode="auto">
          <a:xfrm>
            <a:off x="5897043" y="-7157864"/>
            <a:ext cx="7345052" cy="7835376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183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Freeform 6"/>
          <p:cNvSpPr/>
          <p:nvPr/>
        </p:nvSpPr>
        <p:spPr bwMode="auto">
          <a:xfrm>
            <a:off x="3417372" y="-6467452"/>
            <a:ext cx="6751602" cy="7202310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rgbClr val="3ABE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Freeform 6"/>
          <p:cNvSpPr/>
          <p:nvPr/>
        </p:nvSpPr>
        <p:spPr bwMode="auto">
          <a:xfrm>
            <a:off x="4672225" y="-6500066"/>
            <a:ext cx="6799006" cy="7252879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0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45" grpId="0"/>
      <p:bldP spid="46" grpId="0"/>
      <p:bldP spid="47" grpId="0" animBg="1"/>
      <p:bldP spid="48" grpId="0" animBg="1"/>
      <p:bldP spid="52" grpId="0" animBg="1"/>
      <p:bldP spid="53" grpId="0" animBg="1"/>
      <p:bldP spid="5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20"/>
          <p:cNvGrpSpPr/>
          <p:nvPr/>
        </p:nvGrpSpPr>
        <p:grpSpPr>
          <a:xfrm>
            <a:off x="341870" y="1890713"/>
            <a:ext cx="4708526" cy="4462463"/>
            <a:chOff x="762000" y="1433513"/>
            <a:chExt cx="4708526" cy="4462463"/>
          </a:xfrm>
        </p:grpSpPr>
        <p:sp>
          <p:nvSpPr>
            <p:cNvPr id="3" name="Freeform 5"/>
            <p:cNvSpPr/>
            <p:nvPr/>
          </p:nvSpPr>
          <p:spPr bwMode="auto">
            <a:xfrm>
              <a:off x="1304925" y="5799138"/>
              <a:ext cx="3541713" cy="96838"/>
            </a:xfrm>
            <a:custGeom>
              <a:avLst/>
              <a:gdLst>
                <a:gd name="T0" fmla="*/ 0 w 2194"/>
                <a:gd name="T1" fmla="*/ 0 h 60"/>
                <a:gd name="T2" fmla="*/ 0 w 2194"/>
                <a:gd name="T3" fmla="*/ 20 h 60"/>
                <a:gd name="T4" fmla="*/ 40 w 2194"/>
                <a:gd name="T5" fmla="*/ 60 h 60"/>
                <a:gd name="T6" fmla="*/ 2153 w 2194"/>
                <a:gd name="T7" fmla="*/ 60 h 60"/>
                <a:gd name="T8" fmla="*/ 2194 w 2194"/>
                <a:gd name="T9" fmla="*/ 20 h 60"/>
                <a:gd name="T10" fmla="*/ 2194 w 2194"/>
                <a:gd name="T11" fmla="*/ 0 h 60"/>
                <a:gd name="T12" fmla="*/ 0 w 2194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4" h="60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42"/>
                    <a:pt x="18" y="60"/>
                    <a:pt x="40" y="60"/>
                  </a:cubicBezTo>
                  <a:cubicBezTo>
                    <a:pt x="2153" y="60"/>
                    <a:pt x="2153" y="60"/>
                    <a:pt x="2153" y="60"/>
                  </a:cubicBezTo>
                  <a:cubicBezTo>
                    <a:pt x="2176" y="60"/>
                    <a:pt x="2194" y="42"/>
                    <a:pt x="2194" y="20"/>
                  </a:cubicBezTo>
                  <a:cubicBezTo>
                    <a:pt x="2194" y="0"/>
                    <a:pt x="2194" y="0"/>
                    <a:pt x="219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1622425" y="3844926"/>
              <a:ext cx="2906713" cy="1879600"/>
            </a:xfrm>
            <a:custGeom>
              <a:avLst/>
              <a:gdLst>
                <a:gd name="T0" fmla="*/ 1802 w 1802"/>
                <a:gd name="T1" fmla="*/ 1165 h 1165"/>
                <a:gd name="T2" fmla="*/ 1802 w 1802"/>
                <a:gd name="T3" fmla="*/ 41 h 1165"/>
                <a:gd name="T4" fmla="*/ 1760 w 1802"/>
                <a:gd name="T5" fmla="*/ 0 h 1165"/>
                <a:gd name="T6" fmla="*/ 41 w 1802"/>
                <a:gd name="T7" fmla="*/ 0 h 1165"/>
                <a:gd name="T8" fmla="*/ 0 w 1802"/>
                <a:gd name="T9" fmla="*/ 41 h 1165"/>
                <a:gd name="T10" fmla="*/ 0 w 1802"/>
                <a:gd name="T11" fmla="*/ 1165 h 1165"/>
                <a:gd name="T12" fmla="*/ 1802 w 1802"/>
                <a:gd name="T13" fmla="*/ 1165 h 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2" h="1165">
                  <a:moveTo>
                    <a:pt x="1802" y="1165"/>
                  </a:moveTo>
                  <a:cubicBezTo>
                    <a:pt x="1802" y="41"/>
                    <a:pt x="1802" y="41"/>
                    <a:pt x="1802" y="41"/>
                  </a:cubicBezTo>
                  <a:cubicBezTo>
                    <a:pt x="1802" y="18"/>
                    <a:pt x="1783" y="0"/>
                    <a:pt x="176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1165"/>
                    <a:pt x="0" y="1165"/>
                    <a:pt x="0" y="1165"/>
                  </a:cubicBezTo>
                  <a:lnTo>
                    <a:pt x="1802" y="116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1252538" y="5722938"/>
              <a:ext cx="3644900" cy="120650"/>
            </a:xfrm>
            <a:custGeom>
              <a:avLst/>
              <a:gdLst>
                <a:gd name="T0" fmla="*/ 0 w 2259"/>
                <a:gd name="T1" fmla="*/ 0 h 75"/>
                <a:gd name="T2" fmla="*/ 0 w 2259"/>
                <a:gd name="T3" fmla="*/ 24 h 75"/>
                <a:gd name="T4" fmla="*/ 42 w 2259"/>
                <a:gd name="T5" fmla="*/ 75 h 75"/>
                <a:gd name="T6" fmla="*/ 2218 w 2259"/>
                <a:gd name="T7" fmla="*/ 75 h 75"/>
                <a:gd name="T8" fmla="*/ 2259 w 2259"/>
                <a:gd name="T9" fmla="*/ 24 h 75"/>
                <a:gd name="T10" fmla="*/ 2259 w 2259"/>
                <a:gd name="T11" fmla="*/ 0 h 75"/>
                <a:gd name="T12" fmla="*/ 0 w 2259"/>
                <a:gd name="T13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59" h="75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52"/>
                    <a:pt x="19" y="75"/>
                    <a:pt x="42" y="75"/>
                  </a:cubicBezTo>
                  <a:cubicBezTo>
                    <a:pt x="2218" y="75"/>
                    <a:pt x="2218" y="75"/>
                    <a:pt x="2218" y="75"/>
                  </a:cubicBezTo>
                  <a:cubicBezTo>
                    <a:pt x="2241" y="75"/>
                    <a:pt x="2259" y="52"/>
                    <a:pt x="2259" y="24"/>
                  </a:cubicBezTo>
                  <a:cubicBezTo>
                    <a:pt x="2259" y="0"/>
                    <a:pt x="2259" y="0"/>
                    <a:pt x="225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2776538" y="5722938"/>
              <a:ext cx="598488" cy="52388"/>
            </a:xfrm>
            <a:custGeom>
              <a:avLst/>
              <a:gdLst>
                <a:gd name="T0" fmla="*/ 0 w 370"/>
                <a:gd name="T1" fmla="*/ 0 h 32"/>
                <a:gd name="T2" fmla="*/ 36 w 370"/>
                <a:gd name="T3" fmla="*/ 32 h 32"/>
                <a:gd name="T4" fmla="*/ 334 w 370"/>
                <a:gd name="T5" fmla="*/ 32 h 32"/>
                <a:gd name="T6" fmla="*/ 370 w 370"/>
                <a:gd name="T7" fmla="*/ 0 h 32"/>
                <a:gd name="T8" fmla="*/ 0 w 370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32">
                  <a:moveTo>
                    <a:pt x="0" y="0"/>
                  </a:moveTo>
                  <a:cubicBezTo>
                    <a:pt x="2" y="18"/>
                    <a:pt x="17" y="32"/>
                    <a:pt x="36" y="32"/>
                  </a:cubicBezTo>
                  <a:cubicBezTo>
                    <a:pt x="334" y="32"/>
                    <a:pt x="334" y="32"/>
                    <a:pt x="334" y="32"/>
                  </a:cubicBezTo>
                  <a:cubicBezTo>
                    <a:pt x="353" y="32"/>
                    <a:pt x="368" y="18"/>
                    <a:pt x="37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1735138" y="3973513"/>
              <a:ext cx="2681288" cy="1624013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Oval 10"/>
            <p:cNvSpPr>
              <a:spLocks noChangeArrowheads="1"/>
            </p:cNvSpPr>
            <p:nvPr/>
          </p:nvSpPr>
          <p:spPr bwMode="auto">
            <a:xfrm>
              <a:off x="3038475" y="3865563"/>
              <a:ext cx="95250" cy="9683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Oval 11"/>
            <p:cNvSpPr>
              <a:spLocks noChangeArrowheads="1"/>
            </p:cNvSpPr>
            <p:nvPr/>
          </p:nvSpPr>
          <p:spPr bwMode="auto">
            <a:xfrm>
              <a:off x="3057525" y="3886201"/>
              <a:ext cx="57150" cy="55563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Oval 12"/>
            <p:cNvSpPr>
              <a:spLocks noChangeArrowheads="1"/>
            </p:cNvSpPr>
            <p:nvPr/>
          </p:nvSpPr>
          <p:spPr bwMode="auto">
            <a:xfrm>
              <a:off x="3057525" y="3890963"/>
              <a:ext cx="52388" cy="50800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3086100" y="3897313"/>
              <a:ext cx="17463" cy="17463"/>
            </a:xfrm>
            <a:prstGeom prst="ellipse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2024063" y="2566988"/>
              <a:ext cx="1839913" cy="2860675"/>
            </a:xfrm>
            <a:custGeom>
              <a:avLst/>
              <a:gdLst>
                <a:gd name="T0" fmla="*/ 813 w 1140"/>
                <a:gd name="T1" fmla="*/ 45 h 1774"/>
                <a:gd name="T2" fmla="*/ 759 w 1140"/>
                <a:gd name="T3" fmla="*/ 0 h 1774"/>
                <a:gd name="T4" fmla="*/ 759 w 1140"/>
                <a:gd name="T5" fmla="*/ 0 h 1774"/>
                <a:gd name="T6" fmla="*/ 792 w 1140"/>
                <a:gd name="T7" fmla="*/ 27 h 1774"/>
                <a:gd name="T8" fmla="*/ 759 w 1140"/>
                <a:gd name="T9" fmla="*/ 0 h 1774"/>
                <a:gd name="T10" fmla="*/ 759 w 1140"/>
                <a:gd name="T11" fmla="*/ 0 h 1774"/>
                <a:gd name="T12" fmla="*/ 759 w 1140"/>
                <a:gd name="T13" fmla="*/ 0 h 1774"/>
                <a:gd name="T14" fmla="*/ 765 w 1140"/>
                <a:gd name="T15" fmla="*/ 4 h 1774"/>
                <a:gd name="T16" fmla="*/ 749 w 1140"/>
                <a:gd name="T17" fmla="*/ 11 h 1774"/>
                <a:gd name="T18" fmla="*/ 500 w 1140"/>
                <a:gd name="T19" fmla="*/ 266 h 1774"/>
                <a:gd name="T20" fmla="*/ 309 w 1140"/>
                <a:gd name="T21" fmla="*/ 454 h 1774"/>
                <a:gd name="T22" fmla="*/ 62 w 1140"/>
                <a:gd name="T23" fmla="*/ 790 h 1774"/>
                <a:gd name="T24" fmla="*/ 0 w 1140"/>
                <a:gd name="T25" fmla="*/ 1037 h 1774"/>
                <a:gd name="T26" fmla="*/ 85 w 1140"/>
                <a:gd name="T27" fmla="*/ 1297 h 1774"/>
                <a:gd name="T28" fmla="*/ 437 w 1140"/>
                <a:gd name="T29" fmla="*/ 1565 h 1774"/>
                <a:gd name="T30" fmla="*/ 804 w 1140"/>
                <a:gd name="T31" fmla="*/ 1700 h 1774"/>
                <a:gd name="T32" fmla="*/ 880 w 1140"/>
                <a:gd name="T33" fmla="*/ 1719 h 1774"/>
                <a:gd name="T34" fmla="*/ 1076 w 1140"/>
                <a:gd name="T35" fmla="*/ 1767 h 1774"/>
                <a:gd name="T36" fmla="*/ 1101 w 1140"/>
                <a:gd name="T37" fmla="*/ 1773 h 1774"/>
                <a:gd name="T38" fmla="*/ 1140 w 1140"/>
                <a:gd name="T39" fmla="*/ 1637 h 1774"/>
                <a:gd name="T40" fmla="*/ 1070 w 1140"/>
                <a:gd name="T41" fmla="*/ 1620 h 1774"/>
                <a:gd name="T42" fmla="*/ 867 w 1140"/>
                <a:gd name="T43" fmla="*/ 1570 h 1774"/>
                <a:gd name="T44" fmla="*/ 842 w 1140"/>
                <a:gd name="T45" fmla="*/ 1564 h 1774"/>
                <a:gd name="T46" fmla="*/ 839 w 1140"/>
                <a:gd name="T47" fmla="*/ 1563 h 1774"/>
                <a:gd name="T48" fmla="*/ 839 w 1140"/>
                <a:gd name="T49" fmla="*/ 1564 h 1774"/>
                <a:gd name="T50" fmla="*/ 839 w 1140"/>
                <a:gd name="T51" fmla="*/ 1563 h 1774"/>
                <a:gd name="T52" fmla="*/ 839 w 1140"/>
                <a:gd name="T53" fmla="*/ 1563 h 1774"/>
                <a:gd name="T54" fmla="*/ 321 w 1140"/>
                <a:gd name="T55" fmla="*/ 1334 h 1774"/>
                <a:gd name="T56" fmla="*/ 162 w 1140"/>
                <a:gd name="T57" fmla="*/ 1146 h 1774"/>
                <a:gd name="T58" fmla="*/ 154 w 1140"/>
                <a:gd name="T59" fmla="*/ 944 h 1774"/>
                <a:gd name="T60" fmla="*/ 320 w 1140"/>
                <a:gd name="T61" fmla="*/ 654 h 1774"/>
                <a:gd name="T62" fmla="*/ 541 w 1140"/>
                <a:gd name="T63" fmla="*/ 423 h 1774"/>
                <a:gd name="T64" fmla="*/ 819 w 1140"/>
                <a:gd name="T65" fmla="*/ 143 h 1774"/>
                <a:gd name="T66" fmla="*/ 868 w 1140"/>
                <a:gd name="T67" fmla="*/ 90 h 1774"/>
                <a:gd name="T68" fmla="*/ 759 w 1140"/>
                <a:gd name="T69" fmla="*/ 0 h 1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40" h="1774">
                  <a:moveTo>
                    <a:pt x="759" y="0"/>
                  </a:moveTo>
                  <a:cubicBezTo>
                    <a:pt x="813" y="45"/>
                    <a:pt x="813" y="45"/>
                    <a:pt x="813" y="45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813" y="45"/>
                    <a:pt x="813" y="45"/>
                    <a:pt x="813" y="45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92" y="27"/>
                    <a:pt x="792" y="27"/>
                    <a:pt x="792" y="27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92" y="27"/>
                    <a:pt x="792" y="27"/>
                    <a:pt x="792" y="27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65" y="4"/>
                    <a:pt x="765" y="4"/>
                    <a:pt x="765" y="4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65" y="4"/>
                    <a:pt x="765" y="4"/>
                    <a:pt x="765" y="4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7" y="3"/>
                    <a:pt x="749" y="11"/>
                  </a:cubicBezTo>
                  <a:cubicBezTo>
                    <a:pt x="738" y="23"/>
                    <a:pt x="717" y="46"/>
                    <a:pt x="677" y="87"/>
                  </a:cubicBezTo>
                  <a:cubicBezTo>
                    <a:pt x="638" y="127"/>
                    <a:pt x="582" y="185"/>
                    <a:pt x="500" y="266"/>
                  </a:cubicBezTo>
                  <a:cubicBezTo>
                    <a:pt x="484" y="282"/>
                    <a:pt x="465" y="301"/>
                    <a:pt x="443" y="322"/>
                  </a:cubicBezTo>
                  <a:cubicBezTo>
                    <a:pt x="404" y="359"/>
                    <a:pt x="357" y="404"/>
                    <a:pt x="309" y="454"/>
                  </a:cubicBezTo>
                  <a:cubicBezTo>
                    <a:pt x="273" y="491"/>
                    <a:pt x="236" y="532"/>
                    <a:pt x="201" y="576"/>
                  </a:cubicBezTo>
                  <a:cubicBezTo>
                    <a:pt x="148" y="642"/>
                    <a:pt x="99" y="713"/>
                    <a:pt x="62" y="790"/>
                  </a:cubicBezTo>
                  <a:cubicBezTo>
                    <a:pt x="43" y="829"/>
                    <a:pt x="28" y="868"/>
                    <a:pt x="17" y="910"/>
                  </a:cubicBezTo>
                  <a:cubicBezTo>
                    <a:pt x="6" y="951"/>
                    <a:pt x="0" y="993"/>
                    <a:pt x="0" y="1037"/>
                  </a:cubicBezTo>
                  <a:cubicBezTo>
                    <a:pt x="0" y="1068"/>
                    <a:pt x="3" y="1100"/>
                    <a:pt x="10" y="1132"/>
                  </a:cubicBezTo>
                  <a:cubicBezTo>
                    <a:pt x="23" y="1189"/>
                    <a:pt x="48" y="1244"/>
                    <a:pt x="85" y="1297"/>
                  </a:cubicBezTo>
                  <a:cubicBezTo>
                    <a:pt x="113" y="1337"/>
                    <a:pt x="149" y="1375"/>
                    <a:pt x="191" y="1411"/>
                  </a:cubicBezTo>
                  <a:cubicBezTo>
                    <a:pt x="255" y="1466"/>
                    <a:pt x="336" y="1517"/>
                    <a:pt x="437" y="1565"/>
                  </a:cubicBezTo>
                  <a:cubicBezTo>
                    <a:pt x="537" y="1613"/>
                    <a:pt x="657" y="1658"/>
                    <a:pt x="800" y="1699"/>
                  </a:cubicBezTo>
                  <a:cubicBezTo>
                    <a:pt x="802" y="1699"/>
                    <a:pt x="803" y="1699"/>
                    <a:pt x="804" y="1700"/>
                  </a:cubicBezTo>
                  <a:cubicBezTo>
                    <a:pt x="807" y="1701"/>
                    <a:pt x="810" y="1701"/>
                    <a:pt x="814" y="1702"/>
                  </a:cubicBezTo>
                  <a:cubicBezTo>
                    <a:pt x="828" y="1706"/>
                    <a:pt x="852" y="1712"/>
                    <a:pt x="880" y="1719"/>
                  </a:cubicBezTo>
                  <a:cubicBezTo>
                    <a:pt x="923" y="1729"/>
                    <a:pt x="976" y="1742"/>
                    <a:pt x="1019" y="1753"/>
                  </a:cubicBezTo>
                  <a:cubicBezTo>
                    <a:pt x="1041" y="1758"/>
                    <a:pt x="1061" y="1763"/>
                    <a:pt x="1076" y="1767"/>
                  </a:cubicBezTo>
                  <a:cubicBezTo>
                    <a:pt x="1084" y="1769"/>
                    <a:pt x="1090" y="1770"/>
                    <a:pt x="1095" y="1772"/>
                  </a:cubicBezTo>
                  <a:cubicBezTo>
                    <a:pt x="1097" y="1772"/>
                    <a:pt x="1099" y="1773"/>
                    <a:pt x="1101" y="1773"/>
                  </a:cubicBezTo>
                  <a:cubicBezTo>
                    <a:pt x="1102" y="1774"/>
                    <a:pt x="1104" y="1774"/>
                    <a:pt x="1104" y="1774"/>
                  </a:cubicBezTo>
                  <a:cubicBezTo>
                    <a:pt x="1140" y="1637"/>
                    <a:pt x="1140" y="1637"/>
                    <a:pt x="1140" y="1637"/>
                  </a:cubicBezTo>
                  <a:cubicBezTo>
                    <a:pt x="1138" y="1637"/>
                    <a:pt x="1136" y="1636"/>
                    <a:pt x="1133" y="1636"/>
                  </a:cubicBezTo>
                  <a:cubicBezTo>
                    <a:pt x="1121" y="1633"/>
                    <a:pt x="1098" y="1627"/>
                    <a:pt x="1070" y="1620"/>
                  </a:cubicBezTo>
                  <a:cubicBezTo>
                    <a:pt x="1027" y="1609"/>
                    <a:pt x="972" y="1596"/>
                    <a:pt x="926" y="1585"/>
                  </a:cubicBezTo>
                  <a:cubicBezTo>
                    <a:pt x="904" y="1579"/>
                    <a:pt x="883" y="1574"/>
                    <a:pt x="867" y="1570"/>
                  </a:cubicBezTo>
                  <a:cubicBezTo>
                    <a:pt x="859" y="1568"/>
                    <a:pt x="853" y="1566"/>
                    <a:pt x="848" y="1565"/>
                  </a:cubicBezTo>
                  <a:cubicBezTo>
                    <a:pt x="845" y="1565"/>
                    <a:pt x="843" y="1564"/>
                    <a:pt x="842" y="1564"/>
                  </a:cubicBezTo>
                  <a:cubicBezTo>
                    <a:pt x="841" y="1563"/>
                    <a:pt x="840" y="1563"/>
                    <a:pt x="840" y="1563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839" y="1564"/>
                    <a:pt x="839" y="1564"/>
                    <a:pt x="839" y="1564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839" y="1564"/>
                    <a:pt x="839" y="1564"/>
                    <a:pt x="839" y="1564"/>
                  </a:cubicBezTo>
                  <a:cubicBezTo>
                    <a:pt x="839" y="1563"/>
                    <a:pt x="839" y="1563"/>
                    <a:pt x="839" y="1563"/>
                  </a:cubicBezTo>
                  <a:cubicBezTo>
                    <a:pt x="700" y="1523"/>
                    <a:pt x="586" y="1480"/>
                    <a:pt x="493" y="1436"/>
                  </a:cubicBezTo>
                  <a:cubicBezTo>
                    <a:pt x="424" y="1402"/>
                    <a:pt x="367" y="1368"/>
                    <a:pt x="321" y="1334"/>
                  </a:cubicBezTo>
                  <a:cubicBezTo>
                    <a:pt x="286" y="1308"/>
                    <a:pt x="258" y="1282"/>
                    <a:pt x="234" y="1257"/>
                  </a:cubicBezTo>
                  <a:cubicBezTo>
                    <a:pt x="200" y="1219"/>
                    <a:pt x="177" y="1182"/>
                    <a:pt x="162" y="1146"/>
                  </a:cubicBezTo>
                  <a:cubicBezTo>
                    <a:pt x="148" y="1109"/>
                    <a:pt x="141" y="1073"/>
                    <a:pt x="141" y="1037"/>
                  </a:cubicBezTo>
                  <a:cubicBezTo>
                    <a:pt x="141" y="1006"/>
                    <a:pt x="146" y="975"/>
                    <a:pt x="154" y="944"/>
                  </a:cubicBezTo>
                  <a:cubicBezTo>
                    <a:pt x="169" y="889"/>
                    <a:pt x="196" y="832"/>
                    <a:pt x="231" y="776"/>
                  </a:cubicBezTo>
                  <a:cubicBezTo>
                    <a:pt x="257" y="734"/>
                    <a:pt x="287" y="693"/>
                    <a:pt x="320" y="654"/>
                  </a:cubicBezTo>
                  <a:cubicBezTo>
                    <a:pt x="369" y="594"/>
                    <a:pt x="422" y="539"/>
                    <a:pt x="471" y="491"/>
                  </a:cubicBezTo>
                  <a:cubicBezTo>
                    <a:pt x="496" y="466"/>
                    <a:pt x="520" y="444"/>
                    <a:pt x="541" y="423"/>
                  </a:cubicBezTo>
                  <a:cubicBezTo>
                    <a:pt x="563" y="402"/>
                    <a:pt x="583" y="383"/>
                    <a:pt x="600" y="366"/>
                  </a:cubicBezTo>
                  <a:cubicBezTo>
                    <a:pt x="715" y="251"/>
                    <a:pt x="782" y="183"/>
                    <a:pt x="819" y="143"/>
                  </a:cubicBezTo>
                  <a:cubicBezTo>
                    <a:pt x="838" y="123"/>
                    <a:pt x="850" y="111"/>
                    <a:pt x="857" y="103"/>
                  </a:cubicBezTo>
                  <a:cubicBezTo>
                    <a:pt x="864" y="95"/>
                    <a:pt x="867" y="92"/>
                    <a:pt x="868" y="9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759" y="0"/>
                    <a:pt x="759" y="0"/>
                    <a:pt x="759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1587500" y="4289426"/>
              <a:ext cx="2828925" cy="1308100"/>
            </a:xfrm>
            <a:custGeom>
              <a:avLst/>
              <a:gdLst>
                <a:gd name="T0" fmla="*/ 1753 w 1753"/>
                <a:gd name="T1" fmla="*/ 59 h 811"/>
                <a:gd name="T2" fmla="*/ 1499 w 1753"/>
                <a:gd name="T3" fmla="*/ 327 h 811"/>
                <a:gd name="T4" fmla="*/ 1505 w 1753"/>
                <a:gd name="T5" fmla="*/ 384 h 811"/>
                <a:gd name="T6" fmla="*/ 1464 w 1753"/>
                <a:gd name="T7" fmla="*/ 379 h 811"/>
                <a:gd name="T8" fmla="*/ 1448 w 1753"/>
                <a:gd name="T9" fmla="*/ 380 h 811"/>
                <a:gd name="T10" fmla="*/ 1457 w 1753"/>
                <a:gd name="T11" fmla="*/ 325 h 811"/>
                <a:gd name="T12" fmla="*/ 1278 w 1753"/>
                <a:gd name="T13" fmla="*/ 146 h 811"/>
                <a:gd name="T14" fmla="*/ 1106 w 1753"/>
                <a:gd name="T15" fmla="*/ 278 h 811"/>
                <a:gd name="T16" fmla="*/ 1043 w 1753"/>
                <a:gd name="T17" fmla="*/ 263 h 811"/>
                <a:gd name="T18" fmla="*/ 1045 w 1753"/>
                <a:gd name="T19" fmla="*/ 239 h 811"/>
                <a:gd name="T20" fmla="*/ 865 w 1753"/>
                <a:gd name="T21" fmla="*/ 59 h 811"/>
                <a:gd name="T22" fmla="*/ 689 w 1753"/>
                <a:gd name="T23" fmla="*/ 200 h 811"/>
                <a:gd name="T24" fmla="*/ 653 w 1753"/>
                <a:gd name="T25" fmla="*/ 183 h 811"/>
                <a:gd name="T26" fmla="*/ 653 w 1753"/>
                <a:gd name="T27" fmla="*/ 182 h 811"/>
                <a:gd name="T28" fmla="*/ 470 w 1753"/>
                <a:gd name="T29" fmla="*/ 0 h 811"/>
                <a:gd name="T30" fmla="*/ 288 w 1753"/>
                <a:gd name="T31" fmla="*/ 182 h 811"/>
                <a:gd name="T32" fmla="*/ 307 w 1753"/>
                <a:gd name="T33" fmla="*/ 263 h 811"/>
                <a:gd name="T34" fmla="*/ 297 w 1753"/>
                <a:gd name="T35" fmla="*/ 262 h 811"/>
                <a:gd name="T36" fmla="*/ 194 w 1753"/>
                <a:gd name="T37" fmla="*/ 364 h 811"/>
                <a:gd name="T38" fmla="*/ 211 w 1753"/>
                <a:gd name="T39" fmla="*/ 419 h 811"/>
                <a:gd name="T40" fmla="*/ 0 w 1753"/>
                <a:gd name="T41" fmla="*/ 640 h 811"/>
                <a:gd name="T42" fmla="*/ 81 w 1753"/>
                <a:gd name="T43" fmla="*/ 811 h 811"/>
                <a:gd name="T44" fmla="*/ 1753 w 1753"/>
                <a:gd name="T45" fmla="*/ 811 h 811"/>
                <a:gd name="T46" fmla="*/ 1753 w 1753"/>
                <a:gd name="T47" fmla="*/ 59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53" h="811">
                  <a:moveTo>
                    <a:pt x="1753" y="59"/>
                  </a:moveTo>
                  <a:cubicBezTo>
                    <a:pt x="1611" y="67"/>
                    <a:pt x="1499" y="184"/>
                    <a:pt x="1499" y="327"/>
                  </a:cubicBezTo>
                  <a:cubicBezTo>
                    <a:pt x="1499" y="346"/>
                    <a:pt x="1501" y="365"/>
                    <a:pt x="1505" y="384"/>
                  </a:cubicBezTo>
                  <a:cubicBezTo>
                    <a:pt x="1492" y="381"/>
                    <a:pt x="1478" y="379"/>
                    <a:pt x="1464" y="379"/>
                  </a:cubicBezTo>
                  <a:cubicBezTo>
                    <a:pt x="1459" y="379"/>
                    <a:pt x="1454" y="379"/>
                    <a:pt x="1448" y="380"/>
                  </a:cubicBezTo>
                  <a:cubicBezTo>
                    <a:pt x="1454" y="362"/>
                    <a:pt x="1457" y="344"/>
                    <a:pt x="1457" y="325"/>
                  </a:cubicBezTo>
                  <a:cubicBezTo>
                    <a:pt x="1457" y="226"/>
                    <a:pt x="1377" y="146"/>
                    <a:pt x="1278" y="146"/>
                  </a:cubicBezTo>
                  <a:cubicBezTo>
                    <a:pt x="1196" y="146"/>
                    <a:pt x="1126" y="202"/>
                    <a:pt x="1106" y="278"/>
                  </a:cubicBezTo>
                  <a:cubicBezTo>
                    <a:pt x="1087" y="269"/>
                    <a:pt x="1066" y="263"/>
                    <a:pt x="1043" y="263"/>
                  </a:cubicBezTo>
                  <a:cubicBezTo>
                    <a:pt x="1044" y="255"/>
                    <a:pt x="1045" y="247"/>
                    <a:pt x="1045" y="239"/>
                  </a:cubicBezTo>
                  <a:cubicBezTo>
                    <a:pt x="1045" y="139"/>
                    <a:pt x="964" y="59"/>
                    <a:pt x="865" y="59"/>
                  </a:cubicBezTo>
                  <a:cubicBezTo>
                    <a:pt x="779" y="59"/>
                    <a:pt x="707" y="119"/>
                    <a:pt x="689" y="200"/>
                  </a:cubicBezTo>
                  <a:cubicBezTo>
                    <a:pt x="679" y="191"/>
                    <a:pt x="667" y="185"/>
                    <a:pt x="653" y="183"/>
                  </a:cubicBezTo>
                  <a:cubicBezTo>
                    <a:pt x="653" y="182"/>
                    <a:pt x="653" y="182"/>
                    <a:pt x="653" y="182"/>
                  </a:cubicBezTo>
                  <a:cubicBezTo>
                    <a:pt x="653" y="82"/>
                    <a:pt x="571" y="0"/>
                    <a:pt x="470" y="0"/>
                  </a:cubicBezTo>
                  <a:cubicBezTo>
                    <a:pt x="370" y="0"/>
                    <a:pt x="288" y="82"/>
                    <a:pt x="288" y="182"/>
                  </a:cubicBezTo>
                  <a:cubicBezTo>
                    <a:pt x="288" y="211"/>
                    <a:pt x="295" y="239"/>
                    <a:pt x="307" y="263"/>
                  </a:cubicBezTo>
                  <a:cubicBezTo>
                    <a:pt x="304" y="263"/>
                    <a:pt x="300" y="262"/>
                    <a:pt x="297" y="262"/>
                  </a:cubicBezTo>
                  <a:cubicBezTo>
                    <a:pt x="240" y="262"/>
                    <a:pt x="194" y="308"/>
                    <a:pt x="194" y="364"/>
                  </a:cubicBezTo>
                  <a:cubicBezTo>
                    <a:pt x="194" y="385"/>
                    <a:pt x="200" y="404"/>
                    <a:pt x="211" y="419"/>
                  </a:cubicBezTo>
                  <a:cubicBezTo>
                    <a:pt x="93" y="425"/>
                    <a:pt x="0" y="521"/>
                    <a:pt x="0" y="640"/>
                  </a:cubicBezTo>
                  <a:cubicBezTo>
                    <a:pt x="0" y="709"/>
                    <a:pt x="32" y="770"/>
                    <a:pt x="81" y="811"/>
                  </a:cubicBezTo>
                  <a:cubicBezTo>
                    <a:pt x="1753" y="811"/>
                    <a:pt x="1753" y="811"/>
                    <a:pt x="1753" y="811"/>
                  </a:cubicBezTo>
                  <a:lnTo>
                    <a:pt x="1753" y="59"/>
                  </a:lnTo>
                  <a:close/>
                </a:path>
              </a:pathLst>
            </a:custGeom>
            <a:solidFill>
              <a:srgbClr val="1A3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2057400" y="2587626"/>
              <a:ext cx="1408113" cy="2714625"/>
            </a:xfrm>
            <a:custGeom>
              <a:avLst/>
              <a:gdLst>
                <a:gd name="T0" fmla="*/ 754 w 872"/>
                <a:gd name="T1" fmla="*/ 1 h 1683"/>
                <a:gd name="T2" fmla="*/ 779 w 872"/>
                <a:gd name="T3" fmla="*/ 21 h 1683"/>
                <a:gd name="T4" fmla="*/ 754 w 872"/>
                <a:gd name="T5" fmla="*/ 0 h 1683"/>
                <a:gd name="T6" fmla="*/ 754 w 872"/>
                <a:gd name="T7" fmla="*/ 1 h 1683"/>
                <a:gd name="T8" fmla="*/ 779 w 872"/>
                <a:gd name="T9" fmla="*/ 21 h 1683"/>
                <a:gd name="T10" fmla="*/ 754 w 872"/>
                <a:gd name="T11" fmla="*/ 0 h 1683"/>
                <a:gd name="T12" fmla="*/ 754 w 872"/>
                <a:gd name="T13" fmla="*/ 0 h 1683"/>
                <a:gd name="T14" fmla="*/ 744 w 872"/>
                <a:gd name="T15" fmla="*/ 12 h 1683"/>
                <a:gd name="T16" fmla="*/ 494 w 872"/>
                <a:gd name="T17" fmla="*/ 268 h 1683"/>
                <a:gd name="T18" fmla="*/ 436 w 872"/>
                <a:gd name="T19" fmla="*/ 324 h 1683"/>
                <a:gd name="T20" fmla="*/ 303 w 872"/>
                <a:gd name="T21" fmla="*/ 455 h 1683"/>
                <a:gd name="T22" fmla="*/ 99 w 872"/>
                <a:gd name="T23" fmla="*/ 713 h 1683"/>
                <a:gd name="T24" fmla="*/ 28 w 872"/>
                <a:gd name="T25" fmla="*/ 863 h 1683"/>
                <a:gd name="T26" fmla="*/ 0 w 872"/>
                <a:gd name="T27" fmla="*/ 1024 h 1683"/>
                <a:gd name="T28" fmla="*/ 45 w 872"/>
                <a:gd name="T29" fmla="*/ 1212 h 1683"/>
                <a:gd name="T30" fmla="*/ 144 w 872"/>
                <a:gd name="T31" fmla="*/ 1346 h 1683"/>
                <a:gd name="T32" fmla="*/ 412 w 872"/>
                <a:gd name="T33" fmla="*/ 1527 h 1683"/>
                <a:gd name="T34" fmla="*/ 846 w 872"/>
                <a:gd name="T35" fmla="*/ 1683 h 1683"/>
                <a:gd name="T36" fmla="*/ 872 w 872"/>
                <a:gd name="T37" fmla="*/ 1586 h 1683"/>
                <a:gd name="T38" fmla="*/ 493 w 872"/>
                <a:gd name="T39" fmla="*/ 1455 h 1683"/>
                <a:gd name="T40" fmla="*/ 302 w 872"/>
                <a:gd name="T41" fmla="*/ 1348 h 1683"/>
                <a:gd name="T42" fmla="*/ 206 w 872"/>
                <a:gd name="T43" fmla="*/ 1266 h 1683"/>
                <a:gd name="T44" fmla="*/ 123 w 872"/>
                <a:gd name="T45" fmla="*/ 1144 h 1683"/>
                <a:gd name="T46" fmla="*/ 99 w 872"/>
                <a:gd name="T47" fmla="*/ 1024 h 1683"/>
                <a:gd name="T48" fmla="*/ 113 w 872"/>
                <a:gd name="T49" fmla="*/ 926 h 1683"/>
                <a:gd name="T50" fmla="*/ 192 w 872"/>
                <a:gd name="T51" fmla="*/ 752 h 1683"/>
                <a:gd name="T52" fmla="*/ 385 w 872"/>
                <a:gd name="T53" fmla="*/ 514 h 1683"/>
                <a:gd name="T54" fmla="*/ 484 w 872"/>
                <a:gd name="T55" fmla="*/ 416 h 1683"/>
                <a:gd name="T56" fmla="*/ 564 w 872"/>
                <a:gd name="T57" fmla="*/ 338 h 1683"/>
                <a:gd name="T58" fmla="*/ 783 w 872"/>
                <a:gd name="T59" fmla="*/ 116 h 1683"/>
                <a:gd name="T60" fmla="*/ 821 w 872"/>
                <a:gd name="T61" fmla="*/ 76 h 1683"/>
                <a:gd name="T62" fmla="*/ 831 w 872"/>
                <a:gd name="T63" fmla="*/ 64 h 1683"/>
                <a:gd name="T64" fmla="*/ 754 w 872"/>
                <a:gd name="T65" fmla="*/ 1 h 1683"/>
                <a:gd name="T66" fmla="*/ 754 w 872"/>
                <a:gd name="T67" fmla="*/ 1 h 1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2" h="1683">
                  <a:moveTo>
                    <a:pt x="754" y="1"/>
                  </a:moveTo>
                  <a:cubicBezTo>
                    <a:pt x="779" y="21"/>
                    <a:pt x="779" y="21"/>
                    <a:pt x="779" y="21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54" y="1"/>
                    <a:pt x="754" y="1"/>
                    <a:pt x="754" y="1"/>
                  </a:cubicBezTo>
                  <a:cubicBezTo>
                    <a:pt x="779" y="21"/>
                    <a:pt x="779" y="21"/>
                    <a:pt x="779" y="21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54" y="1"/>
                    <a:pt x="751" y="4"/>
                    <a:pt x="744" y="12"/>
                  </a:cubicBezTo>
                  <a:cubicBezTo>
                    <a:pt x="722" y="36"/>
                    <a:pt x="658" y="103"/>
                    <a:pt x="494" y="268"/>
                  </a:cubicBezTo>
                  <a:cubicBezTo>
                    <a:pt x="478" y="284"/>
                    <a:pt x="458" y="303"/>
                    <a:pt x="436" y="324"/>
                  </a:cubicBezTo>
                  <a:cubicBezTo>
                    <a:pt x="397" y="361"/>
                    <a:pt x="351" y="405"/>
                    <a:pt x="303" y="455"/>
                  </a:cubicBezTo>
                  <a:cubicBezTo>
                    <a:pt x="232" y="530"/>
                    <a:pt x="157" y="617"/>
                    <a:pt x="99" y="713"/>
                  </a:cubicBezTo>
                  <a:cubicBezTo>
                    <a:pt x="70" y="760"/>
                    <a:pt x="46" y="811"/>
                    <a:pt x="28" y="863"/>
                  </a:cubicBezTo>
                  <a:cubicBezTo>
                    <a:pt x="10" y="914"/>
                    <a:pt x="0" y="969"/>
                    <a:pt x="0" y="1024"/>
                  </a:cubicBezTo>
                  <a:cubicBezTo>
                    <a:pt x="0" y="1086"/>
                    <a:pt x="13" y="1150"/>
                    <a:pt x="45" y="1212"/>
                  </a:cubicBezTo>
                  <a:cubicBezTo>
                    <a:pt x="68" y="1258"/>
                    <a:pt x="101" y="1303"/>
                    <a:pt x="144" y="1346"/>
                  </a:cubicBezTo>
                  <a:cubicBezTo>
                    <a:pt x="209" y="1411"/>
                    <a:pt x="297" y="1471"/>
                    <a:pt x="412" y="1527"/>
                  </a:cubicBezTo>
                  <a:cubicBezTo>
                    <a:pt x="527" y="1584"/>
                    <a:pt x="670" y="1636"/>
                    <a:pt x="846" y="1683"/>
                  </a:cubicBezTo>
                  <a:cubicBezTo>
                    <a:pt x="872" y="1586"/>
                    <a:pt x="872" y="1586"/>
                    <a:pt x="872" y="1586"/>
                  </a:cubicBezTo>
                  <a:cubicBezTo>
                    <a:pt x="720" y="1546"/>
                    <a:pt x="595" y="1502"/>
                    <a:pt x="493" y="1455"/>
                  </a:cubicBezTo>
                  <a:cubicBezTo>
                    <a:pt x="417" y="1421"/>
                    <a:pt x="354" y="1385"/>
                    <a:pt x="302" y="1348"/>
                  </a:cubicBezTo>
                  <a:cubicBezTo>
                    <a:pt x="264" y="1321"/>
                    <a:pt x="232" y="1294"/>
                    <a:pt x="206" y="1266"/>
                  </a:cubicBezTo>
                  <a:cubicBezTo>
                    <a:pt x="166" y="1225"/>
                    <a:pt x="140" y="1185"/>
                    <a:pt x="123" y="1144"/>
                  </a:cubicBezTo>
                  <a:cubicBezTo>
                    <a:pt x="107" y="1104"/>
                    <a:pt x="99" y="1064"/>
                    <a:pt x="99" y="1024"/>
                  </a:cubicBezTo>
                  <a:cubicBezTo>
                    <a:pt x="99" y="991"/>
                    <a:pt x="104" y="959"/>
                    <a:pt x="113" y="926"/>
                  </a:cubicBezTo>
                  <a:cubicBezTo>
                    <a:pt x="128" y="868"/>
                    <a:pt x="156" y="809"/>
                    <a:pt x="192" y="752"/>
                  </a:cubicBezTo>
                  <a:cubicBezTo>
                    <a:pt x="246" y="666"/>
                    <a:pt x="317" y="585"/>
                    <a:pt x="385" y="514"/>
                  </a:cubicBezTo>
                  <a:cubicBezTo>
                    <a:pt x="419" y="478"/>
                    <a:pt x="453" y="446"/>
                    <a:pt x="484" y="416"/>
                  </a:cubicBezTo>
                  <a:cubicBezTo>
                    <a:pt x="514" y="387"/>
                    <a:pt x="542" y="361"/>
                    <a:pt x="564" y="338"/>
                  </a:cubicBezTo>
                  <a:cubicBezTo>
                    <a:pt x="680" y="223"/>
                    <a:pt x="746" y="155"/>
                    <a:pt x="783" y="116"/>
                  </a:cubicBezTo>
                  <a:cubicBezTo>
                    <a:pt x="802" y="96"/>
                    <a:pt x="814" y="84"/>
                    <a:pt x="821" y="76"/>
                  </a:cubicBezTo>
                  <a:cubicBezTo>
                    <a:pt x="828" y="68"/>
                    <a:pt x="830" y="65"/>
                    <a:pt x="831" y="64"/>
                  </a:cubicBezTo>
                  <a:cubicBezTo>
                    <a:pt x="754" y="1"/>
                    <a:pt x="754" y="1"/>
                    <a:pt x="754" y="1"/>
                  </a:cubicBezTo>
                  <a:cubicBezTo>
                    <a:pt x="754" y="1"/>
                    <a:pt x="754" y="1"/>
                    <a:pt x="754" y="1"/>
                  </a:cubicBezTo>
                </a:path>
              </a:pathLst>
            </a:custGeom>
            <a:solidFill>
              <a:srgbClr val="EB66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1835150" y="4789488"/>
              <a:ext cx="2581275" cy="808038"/>
            </a:xfrm>
            <a:custGeom>
              <a:avLst/>
              <a:gdLst>
                <a:gd name="T0" fmla="*/ 1600 w 1600"/>
                <a:gd name="T1" fmla="*/ 50 h 501"/>
                <a:gd name="T2" fmla="*/ 1599 w 1600"/>
                <a:gd name="T3" fmla="*/ 50 h 501"/>
                <a:gd name="T4" fmla="*/ 1361 w 1600"/>
                <a:gd name="T5" fmla="*/ 223 h 501"/>
                <a:gd name="T6" fmla="*/ 1284 w 1600"/>
                <a:gd name="T7" fmla="*/ 183 h 501"/>
                <a:gd name="T8" fmla="*/ 1244 w 1600"/>
                <a:gd name="T9" fmla="*/ 192 h 501"/>
                <a:gd name="T10" fmla="*/ 1098 w 1600"/>
                <a:gd name="T11" fmla="*/ 95 h 501"/>
                <a:gd name="T12" fmla="*/ 949 w 1600"/>
                <a:gd name="T13" fmla="*/ 200 h 501"/>
                <a:gd name="T14" fmla="*/ 914 w 1600"/>
                <a:gd name="T15" fmla="*/ 194 h 501"/>
                <a:gd name="T16" fmla="*/ 866 w 1600"/>
                <a:gd name="T17" fmla="*/ 206 h 501"/>
                <a:gd name="T18" fmla="*/ 866 w 1600"/>
                <a:gd name="T19" fmla="*/ 194 h 501"/>
                <a:gd name="T20" fmla="*/ 672 w 1600"/>
                <a:gd name="T21" fmla="*/ 0 h 501"/>
                <a:gd name="T22" fmla="*/ 496 w 1600"/>
                <a:gd name="T23" fmla="*/ 112 h 501"/>
                <a:gd name="T24" fmla="*/ 444 w 1600"/>
                <a:gd name="T25" fmla="*/ 95 h 501"/>
                <a:gd name="T26" fmla="*/ 403 w 1600"/>
                <a:gd name="T27" fmla="*/ 106 h 501"/>
                <a:gd name="T28" fmla="*/ 254 w 1600"/>
                <a:gd name="T29" fmla="*/ 27 h 501"/>
                <a:gd name="T30" fmla="*/ 73 w 1600"/>
                <a:gd name="T31" fmla="*/ 208 h 501"/>
                <a:gd name="T32" fmla="*/ 98 w 1600"/>
                <a:gd name="T33" fmla="*/ 299 h 501"/>
                <a:gd name="T34" fmla="*/ 0 w 1600"/>
                <a:gd name="T35" fmla="*/ 423 h 501"/>
                <a:gd name="T36" fmla="*/ 26 w 1600"/>
                <a:gd name="T37" fmla="*/ 501 h 501"/>
                <a:gd name="T38" fmla="*/ 1600 w 1600"/>
                <a:gd name="T39" fmla="*/ 501 h 501"/>
                <a:gd name="T40" fmla="*/ 1600 w 1600"/>
                <a:gd name="T41" fmla="*/ 5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00" h="501">
                  <a:moveTo>
                    <a:pt x="1600" y="50"/>
                  </a:moveTo>
                  <a:cubicBezTo>
                    <a:pt x="1599" y="50"/>
                    <a:pt x="1599" y="50"/>
                    <a:pt x="1599" y="50"/>
                  </a:cubicBezTo>
                  <a:cubicBezTo>
                    <a:pt x="1487" y="50"/>
                    <a:pt x="1393" y="123"/>
                    <a:pt x="1361" y="223"/>
                  </a:cubicBezTo>
                  <a:cubicBezTo>
                    <a:pt x="1344" y="199"/>
                    <a:pt x="1316" y="183"/>
                    <a:pt x="1284" y="183"/>
                  </a:cubicBezTo>
                  <a:cubicBezTo>
                    <a:pt x="1270" y="183"/>
                    <a:pt x="1256" y="186"/>
                    <a:pt x="1244" y="192"/>
                  </a:cubicBezTo>
                  <a:cubicBezTo>
                    <a:pt x="1220" y="135"/>
                    <a:pt x="1163" y="95"/>
                    <a:pt x="1098" y="95"/>
                  </a:cubicBezTo>
                  <a:cubicBezTo>
                    <a:pt x="1029" y="95"/>
                    <a:pt x="971" y="139"/>
                    <a:pt x="949" y="200"/>
                  </a:cubicBezTo>
                  <a:cubicBezTo>
                    <a:pt x="938" y="196"/>
                    <a:pt x="926" y="194"/>
                    <a:pt x="914" y="194"/>
                  </a:cubicBezTo>
                  <a:cubicBezTo>
                    <a:pt x="897" y="194"/>
                    <a:pt x="881" y="199"/>
                    <a:pt x="866" y="206"/>
                  </a:cubicBezTo>
                  <a:cubicBezTo>
                    <a:pt x="866" y="202"/>
                    <a:pt x="866" y="198"/>
                    <a:pt x="866" y="194"/>
                  </a:cubicBezTo>
                  <a:cubicBezTo>
                    <a:pt x="866" y="87"/>
                    <a:pt x="779" y="0"/>
                    <a:pt x="672" y="0"/>
                  </a:cubicBezTo>
                  <a:cubicBezTo>
                    <a:pt x="594" y="0"/>
                    <a:pt x="527" y="46"/>
                    <a:pt x="496" y="112"/>
                  </a:cubicBezTo>
                  <a:cubicBezTo>
                    <a:pt x="481" y="102"/>
                    <a:pt x="464" y="95"/>
                    <a:pt x="444" y="95"/>
                  </a:cubicBezTo>
                  <a:cubicBezTo>
                    <a:pt x="430" y="95"/>
                    <a:pt x="416" y="99"/>
                    <a:pt x="403" y="106"/>
                  </a:cubicBezTo>
                  <a:cubicBezTo>
                    <a:pt x="371" y="58"/>
                    <a:pt x="316" y="27"/>
                    <a:pt x="254" y="27"/>
                  </a:cubicBezTo>
                  <a:cubicBezTo>
                    <a:pt x="154" y="27"/>
                    <a:pt x="73" y="108"/>
                    <a:pt x="73" y="208"/>
                  </a:cubicBezTo>
                  <a:cubicBezTo>
                    <a:pt x="73" y="241"/>
                    <a:pt x="82" y="272"/>
                    <a:pt x="98" y="299"/>
                  </a:cubicBezTo>
                  <a:cubicBezTo>
                    <a:pt x="42" y="312"/>
                    <a:pt x="0" y="363"/>
                    <a:pt x="0" y="423"/>
                  </a:cubicBezTo>
                  <a:cubicBezTo>
                    <a:pt x="0" y="452"/>
                    <a:pt x="10" y="479"/>
                    <a:pt x="26" y="501"/>
                  </a:cubicBezTo>
                  <a:cubicBezTo>
                    <a:pt x="1600" y="501"/>
                    <a:pt x="1600" y="501"/>
                    <a:pt x="1600" y="501"/>
                  </a:cubicBezTo>
                  <a:lnTo>
                    <a:pt x="1600" y="50"/>
                  </a:lnTo>
                  <a:close/>
                </a:path>
              </a:pathLst>
            </a:custGeom>
            <a:solidFill>
              <a:srgbClr val="42B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2105025" y="2617788"/>
              <a:ext cx="1738313" cy="2732088"/>
            </a:xfrm>
            <a:custGeom>
              <a:avLst/>
              <a:gdLst>
                <a:gd name="T0" fmla="*/ 748 w 1078"/>
                <a:gd name="T1" fmla="*/ 0 h 1694"/>
                <a:gd name="T2" fmla="*/ 757 w 1078"/>
                <a:gd name="T3" fmla="*/ 8 h 1694"/>
                <a:gd name="T4" fmla="*/ 748 w 1078"/>
                <a:gd name="T5" fmla="*/ 0 h 1694"/>
                <a:gd name="T6" fmla="*/ 748 w 1078"/>
                <a:gd name="T7" fmla="*/ 0 h 1694"/>
                <a:gd name="T8" fmla="*/ 757 w 1078"/>
                <a:gd name="T9" fmla="*/ 8 h 1694"/>
                <a:gd name="T10" fmla="*/ 748 w 1078"/>
                <a:gd name="T11" fmla="*/ 0 h 1694"/>
                <a:gd name="T12" fmla="*/ 747 w 1078"/>
                <a:gd name="T13" fmla="*/ 1 h 1694"/>
                <a:gd name="T14" fmla="*/ 694 w 1078"/>
                <a:gd name="T15" fmla="*/ 57 h 1694"/>
                <a:gd name="T16" fmla="*/ 485 w 1078"/>
                <a:gd name="T17" fmla="*/ 269 h 1694"/>
                <a:gd name="T18" fmla="*/ 355 w 1078"/>
                <a:gd name="T19" fmla="*/ 396 h 1694"/>
                <a:gd name="T20" fmla="*/ 120 w 1078"/>
                <a:gd name="T21" fmla="*/ 669 h 1694"/>
                <a:gd name="T22" fmla="*/ 34 w 1078"/>
                <a:gd name="T23" fmla="*/ 832 h 1694"/>
                <a:gd name="T24" fmla="*/ 0 w 1078"/>
                <a:gd name="T25" fmla="*/ 1005 h 1694"/>
                <a:gd name="T26" fmla="*/ 39 w 1078"/>
                <a:gd name="T27" fmla="*/ 1174 h 1694"/>
                <a:gd name="T28" fmla="*/ 126 w 1078"/>
                <a:gd name="T29" fmla="*/ 1297 h 1694"/>
                <a:gd name="T30" fmla="*/ 368 w 1078"/>
                <a:gd name="T31" fmla="*/ 1468 h 1694"/>
                <a:gd name="T32" fmla="*/ 764 w 1078"/>
                <a:gd name="T33" fmla="*/ 1619 h 1694"/>
                <a:gd name="T34" fmla="*/ 771 w 1078"/>
                <a:gd name="T35" fmla="*/ 1621 h 1694"/>
                <a:gd name="T36" fmla="*/ 834 w 1078"/>
                <a:gd name="T37" fmla="*/ 1636 h 1694"/>
                <a:gd name="T38" fmla="*/ 977 w 1078"/>
                <a:gd name="T39" fmla="*/ 1672 h 1694"/>
                <a:gd name="T40" fmla="*/ 1037 w 1078"/>
                <a:gd name="T41" fmla="*/ 1686 h 1694"/>
                <a:gd name="T42" fmla="*/ 1056 w 1078"/>
                <a:gd name="T43" fmla="*/ 1691 h 1694"/>
                <a:gd name="T44" fmla="*/ 1067 w 1078"/>
                <a:gd name="T45" fmla="*/ 1694 h 1694"/>
                <a:gd name="T46" fmla="*/ 1078 w 1078"/>
                <a:gd name="T47" fmla="*/ 1654 h 1694"/>
                <a:gd name="T48" fmla="*/ 1071 w 1078"/>
                <a:gd name="T49" fmla="*/ 1652 h 1694"/>
                <a:gd name="T50" fmla="*/ 912 w 1078"/>
                <a:gd name="T51" fmla="*/ 1613 h 1694"/>
                <a:gd name="T52" fmla="*/ 822 w 1078"/>
                <a:gd name="T53" fmla="*/ 1591 h 1694"/>
                <a:gd name="T54" fmla="*/ 791 w 1078"/>
                <a:gd name="T55" fmla="*/ 1583 h 1694"/>
                <a:gd name="T56" fmla="*/ 781 w 1078"/>
                <a:gd name="T57" fmla="*/ 1580 h 1694"/>
                <a:gd name="T58" fmla="*/ 776 w 1078"/>
                <a:gd name="T59" fmla="*/ 1579 h 1694"/>
                <a:gd name="T60" fmla="*/ 422 w 1078"/>
                <a:gd name="T61" fmla="*/ 1449 h 1694"/>
                <a:gd name="T62" fmla="*/ 124 w 1078"/>
                <a:gd name="T63" fmla="*/ 1231 h 1694"/>
                <a:gd name="T64" fmla="*/ 60 w 1078"/>
                <a:gd name="T65" fmla="*/ 1118 h 1694"/>
                <a:gd name="T66" fmla="*/ 41 w 1078"/>
                <a:gd name="T67" fmla="*/ 1005 h 1694"/>
                <a:gd name="T68" fmla="*/ 96 w 1078"/>
                <a:gd name="T69" fmla="*/ 794 h 1694"/>
                <a:gd name="T70" fmla="*/ 305 w 1078"/>
                <a:gd name="T71" fmla="*/ 506 h 1694"/>
                <a:gd name="T72" fmla="*/ 421 w 1078"/>
                <a:gd name="T73" fmla="*/ 389 h 1694"/>
                <a:gd name="T74" fmla="*/ 515 w 1078"/>
                <a:gd name="T75" fmla="*/ 299 h 1694"/>
                <a:gd name="T76" fmla="*/ 733 w 1078"/>
                <a:gd name="T77" fmla="*/ 77 h 1694"/>
                <a:gd name="T78" fmla="*/ 780 w 1078"/>
                <a:gd name="T79" fmla="*/ 27 h 1694"/>
                <a:gd name="T80" fmla="*/ 748 w 1078"/>
                <a:gd name="T81" fmla="*/ 0 h 1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78" h="1694">
                  <a:moveTo>
                    <a:pt x="748" y="0"/>
                  </a:moveTo>
                  <a:cubicBezTo>
                    <a:pt x="757" y="8"/>
                    <a:pt x="757" y="8"/>
                    <a:pt x="757" y="8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57" y="8"/>
                    <a:pt x="757" y="8"/>
                    <a:pt x="757" y="8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48" y="0"/>
                    <a:pt x="747" y="0"/>
                    <a:pt x="747" y="1"/>
                  </a:cubicBezTo>
                  <a:cubicBezTo>
                    <a:pt x="745" y="3"/>
                    <a:pt x="732" y="17"/>
                    <a:pt x="694" y="57"/>
                  </a:cubicBezTo>
                  <a:cubicBezTo>
                    <a:pt x="656" y="97"/>
                    <a:pt x="592" y="163"/>
                    <a:pt x="485" y="269"/>
                  </a:cubicBezTo>
                  <a:cubicBezTo>
                    <a:pt x="453" y="302"/>
                    <a:pt x="406" y="345"/>
                    <a:pt x="355" y="396"/>
                  </a:cubicBezTo>
                  <a:cubicBezTo>
                    <a:pt x="278" y="472"/>
                    <a:pt x="189" y="566"/>
                    <a:pt x="120" y="669"/>
                  </a:cubicBezTo>
                  <a:cubicBezTo>
                    <a:pt x="85" y="721"/>
                    <a:pt x="55" y="776"/>
                    <a:pt x="34" y="832"/>
                  </a:cubicBezTo>
                  <a:cubicBezTo>
                    <a:pt x="13" y="888"/>
                    <a:pt x="0" y="946"/>
                    <a:pt x="0" y="1005"/>
                  </a:cubicBezTo>
                  <a:cubicBezTo>
                    <a:pt x="0" y="1061"/>
                    <a:pt x="12" y="1118"/>
                    <a:pt x="39" y="1174"/>
                  </a:cubicBezTo>
                  <a:cubicBezTo>
                    <a:pt x="59" y="1216"/>
                    <a:pt x="88" y="1257"/>
                    <a:pt x="126" y="1297"/>
                  </a:cubicBezTo>
                  <a:cubicBezTo>
                    <a:pt x="184" y="1357"/>
                    <a:pt x="263" y="1414"/>
                    <a:pt x="368" y="1468"/>
                  </a:cubicBezTo>
                  <a:cubicBezTo>
                    <a:pt x="472" y="1522"/>
                    <a:pt x="603" y="1573"/>
                    <a:pt x="764" y="1619"/>
                  </a:cubicBezTo>
                  <a:cubicBezTo>
                    <a:pt x="766" y="1619"/>
                    <a:pt x="768" y="1620"/>
                    <a:pt x="771" y="1621"/>
                  </a:cubicBezTo>
                  <a:cubicBezTo>
                    <a:pt x="783" y="1624"/>
                    <a:pt x="805" y="1629"/>
                    <a:pt x="834" y="1636"/>
                  </a:cubicBezTo>
                  <a:cubicBezTo>
                    <a:pt x="876" y="1647"/>
                    <a:pt x="931" y="1660"/>
                    <a:pt x="977" y="1672"/>
                  </a:cubicBezTo>
                  <a:cubicBezTo>
                    <a:pt x="1000" y="1677"/>
                    <a:pt x="1021" y="1682"/>
                    <a:pt x="1037" y="1686"/>
                  </a:cubicBezTo>
                  <a:cubicBezTo>
                    <a:pt x="1045" y="1688"/>
                    <a:pt x="1051" y="1690"/>
                    <a:pt x="1056" y="1691"/>
                  </a:cubicBezTo>
                  <a:cubicBezTo>
                    <a:pt x="1062" y="1692"/>
                    <a:pt x="1065" y="1693"/>
                    <a:pt x="1067" y="1694"/>
                  </a:cubicBezTo>
                  <a:cubicBezTo>
                    <a:pt x="1078" y="1654"/>
                    <a:pt x="1078" y="1654"/>
                    <a:pt x="1078" y="1654"/>
                  </a:cubicBezTo>
                  <a:cubicBezTo>
                    <a:pt x="1076" y="1653"/>
                    <a:pt x="1074" y="1653"/>
                    <a:pt x="1071" y="1652"/>
                  </a:cubicBezTo>
                  <a:cubicBezTo>
                    <a:pt x="1048" y="1646"/>
                    <a:pt x="978" y="1629"/>
                    <a:pt x="912" y="1613"/>
                  </a:cubicBezTo>
                  <a:cubicBezTo>
                    <a:pt x="879" y="1605"/>
                    <a:pt x="847" y="1597"/>
                    <a:pt x="822" y="1591"/>
                  </a:cubicBezTo>
                  <a:cubicBezTo>
                    <a:pt x="810" y="1588"/>
                    <a:pt x="799" y="1585"/>
                    <a:pt x="791" y="1583"/>
                  </a:cubicBezTo>
                  <a:cubicBezTo>
                    <a:pt x="787" y="1582"/>
                    <a:pt x="784" y="1581"/>
                    <a:pt x="781" y="1580"/>
                  </a:cubicBezTo>
                  <a:cubicBezTo>
                    <a:pt x="778" y="1580"/>
                    <a:pt x="776" y="1579"/>
                    <a:pt x="776" y="1579"/>
                  </a:cubicBezTo>
                  <a:cubicBezTo>
                    <a:pt x="634" y="1538"/>
                    <a:pt x="517" y="1495"/>
                    <a:pt x="422" y="1449"/>
                  </a:cubicBezTo>
                  <a:cubicBezTo>
                    <a:pt x="278" y="1380"/>
                    <a:pt x="183" y="1306"/>
                    <a:pt x="124" y="1231"/>
                  </a:cubicBezTo>
                  <a:cubicBezTo>
                    <a:pt x="94" y="1193"/>
                    <a:pt x="74" y="1156"/>
                    <a:pt x="60" y="1118"/>
                  </a:cubicBezTo>
                  <a:cubicBezTo>
                    <a:pt x="47" y="1080"/>
                    <a:pt x="41" y="1043"/>
                    <a:pt x="41" y="1005"/>
                  </a:cubicBezTo>
                  <a:cubicBezTo>
                    <a:pt x="41" y="934"/>
                    <a:pt x="62" y="864"/>
                    <a:pt x="96" y="794"/>
                  </a:cubicBezTo>
                  <a:cubicBezTo>
                    <a:pt x="146" y="691"/>
                    <a:pt x="226" y="591"/>
                    <a:pt x="305" y="506"/>
                  </a:cubicBezTo>
                  <a:cubicBezTo>
                    <a:pt x="345" y="463"/>
                    <a:pt x="385" y="424"/>
                    <a:pt x="421" y="389"/>
                  </a:cubicBezTo>
                  <a:cubicBezTo>
                    <a:pt x="457" y="354"/>
                    <a:pt x="489" y="324"/>
                    <a:pt x="515" y="299"/>
                  </a:cubicBezTo>
                  <a:cubicBezTo>
                    <a:pt x="630" y="183"/>
                    <a:pt x="696" y="116"/>
                    <a:pt x="733" y="77"/>
                  </a:cubicBezTo>
                  <a:cubicBezTo>
                    <a:pt x="771" y="38"/>
                    <a:pt x="779" y="27"/>
                    <a:pt x="780" y="27"/>
                  </a:cubicBezTo>
                  <a:cubicBezTo>
                    <a:pt x="748" y="0"/>
                    <a:pt x="748" y="0"/>
                    <a:pt x="748" y="0"/>
                  </a:cubicBezTo>
                </a:path>
              </a:pathLst>
            </a:custGeom>
            <a:solidFill>
              <a:srgbClr val="1A3B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2257425" y="5140326"/>
              <a:ext cx="2159000" cy="457200"/>
            </a:xfrm>
            <a:custGeom>
              <a:avLst/>
              <a:gdLst>
                <a:gd name="T0" fmla="*/ 1338 w 1338"/>
                <a:gd name="T1" fmla="*/ 20 h 283"/>
                <a:gd name="T2" fmla="*/ 1278 w 1338"/>
                <a:gd name="T3" fmla="*/ 9 h 283"/>
                <a:gd name="T4" fmla="*/ 1107 w 1338"/>
                <a:gd name="T5" fmla="*/ 179 h 283"/>
                <a:gd name="T6" fmla="*/ 1103 w 1338"/>
                <a:gd name="T7" fmla="*/ 179 h 283"/>
                <a:gd name="T8" fmla="*/ 1080 w 1338"/>
                <a:gd name="T9" fmla="*/ 184 h 283"/>
                <a:gd name="T10" fmla="*/ 926 w 1338"/>
                <a:gd name="T11" fmla="*/ 37 h 283"/>
                <a:gd name="T12" fmla="*/ 772 w 1338"/>
                <a:gd name="T13" fmla="*/ 191 h 283"/>
                <a:gd name="T14" fmla="*/ 772 w 1338"/>
                <a:gd name="T15" fmla="*/ 195 h 283"/>
                <a:gd name="T16" fmla="*/ 721 w 1338"/>
                <a:gd name="T17" fmla="*/ 179 h 283"/>
                <a:gd name="T18" fmla="*/ 692 w 1338"/>
                <a:gd name="T19" fmla="*/ 184 h 283"/>
                <a:gd name="T20" fmla="*/ 698 w 1338"/>
                <a:gd name="T21" fmla="*/ 144 h 283"/>
                <a:gd name="T22" fmla="*/ 554 w 1338"/>
                <a:gd name="T23" fmla="*/ 0 h 283"/>
                <a:gd name="T24" fmla="*/ 412 w 1338"/>
                <a:gd name="T25" fmla="*/ 125 h 283"/>
                <a:gd name="T26" fmla="*/ 380 w 1338"/>
                <a:gd name="T27" fmla="*/ 120 h 283"/>
                <a:gd name="T28" fmla="*/ 300 w 1338"/>
                <a:gd name="T29" fmla="*/ 154 h 283"/>
                <a:gd name="T30" fmla="*/ 165 w 1338"/>
                <a:gd name="T31" fmla="*/ 85 h 283"/>
                <a:gd name="T32" fmla="*/ 0 w 1338"/>
                <a:gd name="T33" fmla="*/ 250 h 283"/>
                <a:gd name="T34" fmla="*/ 3 w 1338"/>
                <a:gd name="T35" fmla="*/ 283 h 283"/>
                <a:gd name="T36" fmla="*/ 1338 w 1338"/>
                <a:gd name="T37" fmla="*/ 283 h 283"/>
                <a:gd name="T38" fmla="*/ 1338 w 1338"/>
                <a:gd name="T39" fmla="*/ 2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38" h="283">
                  <a:moveTo>
                    <a:pt x="1338" y="20"/>
                  </a:moveTo>
                  <a:cubicBezTo>
                    <a:pt x="1319" y="13"/>
                    <a:pt x="1299" y="9"/>
                    <a:pt x="1278" y="9"/>
                  </a:cubicBezTo>
                  <a:cubicBezTo>
                    <a:pt x="1184" y="9"/>
                    <a:pt x="1108" y="85"/>
                    <a:pt x="1107" y="179"/>
                  </a:cubicBezTo>
                  <a:cubicBezTo>
                    <a:pt x="1106" y="179"/>
                    <a:pt x="1105" y="179"/>
                    <a:pt x="1103" y="179"/>
                  </a:cubicBezTo>
                  <a:cubicBezTo>
                    <a:pt x="1095" y="179"/>
                    <a:pt x="1087" y="181"/>
                    <a:pt x="1080" y="184"/>
                  </a:cubicBezTo>
                  <a:cubicBezTo>
                    <a:pt x="1076" y="102"/>
                    <a:pt x="1009" y="37"/>
                    <a:pt x="926" y="37"/>
                  </a:cubicBezTo>
                  <a:cubicBezTo>
                    <a:pt x="841" y="37"/>
                    <a:pt x="772" y="106"/>
                    <a:pt x="772" y="191"/>
                  </a:cubicBezTo>
                  <a:cubicBezTo>
                    <a:pt x="772" y="192"/>
                    <a:pt x="772" y="194"/>
                    <a:pt x="772" y="195"/>
                  </a:cubicBezTo>
                  <a:cubicBezTo>
                    <a:pt x="758" y="185"/>
                    <a:pt x="740" y="179"/>
                    <a:pt x="721" y="179"/>
                  </a:cubicBezTo>
                  <a:cubicBezTo>
                    <a:pt x="711" y="179"/>
                    <a:pt x="701" y="181"/>
                    <a:pt x="692" y="184"/>
                  </a:cubicBezTo>
                  <a:cubicBezTo>
                    <a:pt x="696" y="171"/>
                    <a:pt x="698" y="158"/>
                    <a:pt x="698" y="144"/>
                  </a:cubicBezTo>
                  <a:cubicBezTo>
                    <a:pt x="698" y="64"/>
                    <a:pt x="634" y="0"/>
                    <a:pt x="554" y="0"/>
                  </a:cubicBezTo>
                  <a:cubicBezTo>
                    <a:pt x="482" y="0"/>
                    <a:pt x="422" y="55"/>
                    <a:pt x="412" y="125"/>
                  </a:cubicBezTo>
                  <a:cubicBezTo>
                    <a:pt x="402" y="122"/>
                    <a:pt x="391" y="120"/>
                    <a:pt x="380" y="120"/>
                  </a:cubicBezTo>
                  <a:cubicBezTo>
                    <a:pt x="348" y="120"/>
                    <a:pt x="320" y="133"/>
                    <a:pt x="300" y="154"/>
                  </a:cubicBezTo>
                  <a:cubicBezTo>
                    <a:pt x="270" y="112"/>
                    <a:pt x="221" y="85"/>
                    <a:pt x="165" y="85"/>
                  </a:cubicBezTo>
                  <a:cubicBezTo>
                    <a:pt x="74" y="85"/>
                    <a:pt x="0" y="159"/>
                    <a:pt x="0" y="250"/>
                  </a:cubicBezTo>
                  <a:cubicBezTo>
                    <a:pt x="0" y="261"/>
                    <a:pt x="1" y="272"/>
                    <a:pt x="3" y="283"/>
                  </a:cubicBezTo>
                  <a:cubicBezTo>
                    <a:pt x="1338" y="283"/>
                    <a:pt x="1338" y="283"/>
                    <a:pt x="1338" y="283"/>
                  </a:cubicBezTo>
                  <a:lnTo>
                    <a:pt x="1338" y="20"/>
                  </a:lnTo>
                  <a:close/>
                </a:path>
              </a:pathLst>
            </a:custGeom>
            <a:solidFill>
              <a:srgbClr val="EB66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2911475" y="2573338"/>
              <a:ext cx="503238" cy="503238"/>
            </a:xfrm>
            <a:custGeom>
              <a:avLst/>
              <a:gdLst>
                <a:gd name="T0" fmla="*/ 210 w 312"/>
                <a:gd name="T1" fmla="*/ 0 h 312"/>
                <a:gd name="T2" fmla="*/ 95 w 312"/>
                <a:gd name="T3" fmla="*/ 86 h 312"/>
                <a:gd name="T4" fmla="*/ 0 w 312"/>
                <a:gd name="T5" fmla="*/ 312 h 312"/>
                <a:gd name="T6" fmla="*/ 226 w 312"/>
                <a:gd name="T7" fmla="*/ 217 h 312"/>
                <a:gd name="T8" fmla="*/ 312 w 312"/>
                <a:gd name="T9" fmla="*/ 102 h 312"/>
                <a:gd name="T10" fmla="*/ 210 w 312"/>
                <a:gd name="T11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" h="312">
                  <a:moveTo>
                    <a:pt x="210" y="0"/>
                  </a:moveTo>
                  <a:cubicBezTo>
                    <a:pt x="174" y="18"/>
                    <a:pt x="133" y="48"/>
                    <a:pt x="95" y="86"/>
                  </a:cubicBezTo>
                  <a:cubicBezTo>
                    <a:pt x="7" y="175"/>
                    <a:pt x="0" y="312"/>
                    <a:pt x="0" y="312"/>
                  </a:cubicBezTo>
                  <a:cubicBezTo>
                    <a:pt x="0" y="312"/>
                    <a:pt x="137" y="305"/>
                    <a:pt x="226" y="217"/>
                  </a:cubicBezTo>
                  <a:cubicBezTo>
                    <a:pt x="264" y="179"/>
                    <a:pt x="294" y="138"/>
                    <a:pt x="312" y="102"/>
                  </a:cubicBezTo>
                  <a:cubicBezTo>
                    <a:pt x="210" y="0"/>
                    <a:pt x="210" y="0"/>
                    <a:pt x="210" y="0"/>
                  </a:cubicBezTo>
                </a:path>
              </a:pathLst>
            </a:custGeom>
            <a:solidFill>
              <a:srgbClr val="EB66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21"/>
            <p:cNvSpPr/>
            <p:nvPr/>
          </p:nvSpPr>
          <p:spPr bwMode="auto">
            <a:xfrm>
              <a:off x="3057525" y="2589213"/>
              <a:ext cx="341313" cy="339725"/>
            </a:xfrm>
            <a:custGeom>
              <a:avLst/>
              <a:gdLst>
                <a:gd name="T0" fmla="*/ 129 w 211"/>
                <a:gd name="T1" fmla="*/ 0 h 211"/>
                <a:gd name="T2" fmla="*/ 68 w 211"/>
                <a:gd name="T3" fmla="*/ 49 h 211"/>
                <a:gd name="T4" fmla="*/ 0 w 211"/>
                <a:gd name="T5" fmla="*/ 211 h 211"/>
                <a:gd name="T6" fmla="*/ 162 w 211"/>
                <a:gd name="T7" fmla="*/ 143 h 211"/>
                <a:gd name="T8" fmla="*/ 211 w 211"/>
                <a:gd name="T9" fmla="*/ 82 h 211"/>
                <a:gd name="T10" fmla="*/ 129 w 211"/>
                <a:gd name="T11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1" h="211">
                  <a:moveTo>
                    <a:pt x="129" y="0"/>
                  </a:moveTo>
                  <a:cubicBezTo>
                    <a:pt x="109" y="12"/>
                    <a:pt x="88" y="29"/>
                    <a:pt x="68" y="49"/>
                  </a:cubicBezTo>
                  <a:cubicBezTo>
                    <a:pt x="4" y="113"/>
                    <a:pt x="0" y="211"/>
                    <a:pt x="0" y="211"/>
                  </a:cubicBezTo>
                  <a:cubicBezTo>
                    <a:pt x="0" y="211"/>
                    <a:pt x="98" y="207"/>
                    <a:pt x="162" y="143"/>
                  </a:cubicBezTo>
                  <a:cubicBezTo>
                    <a:pt x="182" y="123"/>
                    <a:pt x="199" y="102"/>
                    <a:pt x="211" y="82"/>
                  </a:cubicBezTo>
                  <a:cubicBezTo>
                    <a:pt x="129" y="0"/>
                    <a:pt x="129" y="0"/>
                    <a:pt x="129" y="0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22"/>
            <p:cNvSpPr/>
            <p:nvPr/>
          </p:nvSpPr>
          <p:spPr bwMode="auto">
            <a:xfrm>
              <a:off x="3160713" y="2601913"/>
              <a:ext cx="225425" cy="223838"/>
            </a:xfrm>
            <a:custGeom>
              <a:avLst/>
              <a:gdLst>
                <a:gd name="T0" fmla="*/ 74 w 139"/>
                <a:gd name="T1" fmla="*/ 0 h 139"/>
                <a:gd name="T2" fmla="*/ 49 w 139"/>
                <a:gd name="T3" fmla="*/ 22 h 139"/>
                <a:gd name="T4" fmla="*/ 0 w 139"/>
                <a:gd name="T5" fmla="*/ 139 h 139"/>
                <a:gd name="T6" fmla="*/ 117 w 139"/>
                <a:gd name="T7" fmla="*/ 90 h 139"/>
                <a:gd name="T8" fmla="*/ 139 w 139"/>
                <a:gd name="T9" fmla="*/ 65 h 139"/>
                <a:gd name="T10" fmla="*/ 74 w 139"/>
                <a:gd name="T1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139">
                  <a:moveTo>
                    <a:pt x="74" y="0"/>
                  </a:moveTo>
                  <a:cubicBezTo>
                    <a:pt x="66" y="7"/>
                    <a:pt x="57" y="14"/>
                    <a:pt x="49" y="22"/>
                  </a:cubicBezTo>
                  <a:cubicBezTo>
                    <a:pt x="3" y="68"/>
                    <a:pt x="0" y="139"/>
                    <a:pt x="0" y="139"/>
                  </a:cubicBezTo>
                  <a:cubicBezTo>
                    <a:pt x="0" y="139"/>
                    <a:pt x="71" y="136"/>
                    <a:pt x="117" y="90"/>
                  </a:cubicBezTo>
                  <a:cubicBezTo>
                    <a:pt x="125" y="82"/>
                    <a:pt x="132" y="73"/>
                    <a:pt x="139" y="65"/>
                  </a:cubicBezTo>
                  <a:cubicBezTo>
                    <a:pt x="74" y="0"/>
                    <a:pt x="74" y="0"/>
                    <a:pt x="74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2951163" y="1939926"/>
              <a:ext cx="587375" cy="560388"/>
            </a:xfrm>
            <a:custGeom>
              <a:avLst/>
              <a:gdLst>
                <a:gd name="T0" fmla="*/ 364 w 364"/>
                <a:gd name="T1" fmla="*/ 52 h 347"/>
                <a:gd name="T2" fmla="*/ 245 w 364"/>
                <a:gd name="T3" fmla="*/ 28 h 347"/>
                <a:gd name="T4" fmla="*/ 44 w 364"/>
                <a:gd name="T5" fmla="*/ 347 h 347"/>
                <a:gd name="T6" fmla="*/ 179 w 364"/>
                <a:gd name="T7" fmla="*/ 321 h 347"/>
                <a:gd name="T8" fmla="*/ 364 w 364"/>
                <a:gd name="T9" fmla="*/ 52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347">
                  <a:moveTo>
                    <a:pt x="364" y="52"/>
                  </a:moveTo>
                  <a:cubicBezTo>
                    <a:pt x="364" y="52"/>
                    <a:pt x="274" y="57"/>
                    <a:pt x="245" y="28"/>
                  </a:cubicBezTo>
                  <a:cubicBezTo>
                    <a:pt x="216" y="0"/>
                    <a:pt x="0" y="178"/>
                    <a:pt x="44" y="347"/>
                  </a:cubicBezTo>
                  <a:cubicBezTo>
                    <a:pt x="44" y="347"/>
                    <a:pt x="116" y="250"/>
                    <a:pt x="179" y="321"/>
                  </a:cubicBezTo>
                  <a:lnTo>
                    <a:pt x="364" y="52"/>
                  </a:lnTo>
                  <a:close/>
                </a:path>
              </a:pathLst>
            </a:custGeom>
            <a:solidFill>
              <a:srgbClr val="42BD9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3487738" y="2447926"/>
              <a:ext cx="558800" cy="587375"/>
            </a:xfrm>
            <a:custGeom>
              <a:avLst/>
              <a:gdLst>
                <a:gd name="T0" fmla="*/ 295 w 347"/>
                <a:gd name="T1" fmla="*/ 0 h 364"/>
                <a:gd name="T2" fmla="*/ 319 w 347"/>
                <a:gd name="T3" fmla="*/ 119 h 364"/>
                <a:gd name="T4" fmla="*/ 0 w 347"/>
                <a:gd name="T5" fmla="*/ 320 h 364"/>
                <a:gd name="T6" fmla="*/ 26 w 347"/>
                <a:gd name="T7" fmla="*/ 185 h 364"/>
                <a:gd name="T8" fmla="*/ 295 w 347"/>
                <a:gd name="T9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364">
                  <a:moveTo>
                    <a:pt x="295" y="0"/>
                  </a:moveTo>
                  <a:cubicBezTo>
                    <a:pt x="295" y="0"/>
                    <a:pt x="290" y="90"/>
                    <a:pt x="319" y="119"/>
                  </a:cubicBezTo>
                  <a:cubicBezTo>
                    <a:pt x="347" y="148"/>
                    <a:pt x="169" y="364"/>
                    <a:pt x="0" y="320"/>
                  </a:cubicBezTo>
                  <a:cubicBezTo>
                    <a:pt x="0" y="320"/>
                    <a:pt x="97" y="248"/>
                    <a:pt x="26" y="185"/>
                  </a:cubicBezTo>
                  <a:cubicBezTo>
                    <a:pt x="295" y="0"/>
                    <a:pt x="295" y="0"/>
                    <a:pt x="295" y="0"/>
                  </a:cubicBezTo>
                </a:path>
              </a:pathLst>
            </a:custGeom>
            <a:solidFill>
              <a:srgbClr val="42B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25"/>
            <p:cNvSpPr/>
            <p:nvPr/>
          </p:nvSpPr>
          <p:spPr bwMode="auto">
            <a:xfrm>
              <a:off x="3192463" y="2482851"/>
              <a:ext cx="312738" cy="312738"/>
            </a:xfrm>
            <a:custGeom>
              <a:avLst/>
              <a:gdLst>
                <a:gd name="T0" fmla="*/ 23 w 197"/>
                <a:gd name="T1" fmla="*/ 0 h 197"/>
                <a:gd name="T2" fmla="*/ 0 w 197"/>
                <a:gd name="T3" fmla="*/ 23 h 197"/>
                <a:gd name="T4" fmla="*/ 174 w 197"/>
                <a:gd name="T5" fmla="*/ 197 h 197"/>
                <a:gd name="T6" fmla="*/ 197 w 197"/>
                <a:gd name="T7" fmla="*/ 173 h 197"/>
                <a:gd name="T8" fmla="*/ 23 w 197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97">
                  <a:moveTo>
                    <a:pt x="23" y="0"/>
                  </a:moveTo>
                  <a:lnTo>
                    <a:pt x="0" y="23"/>
                  </a:lnTo>
                  <a:lnTo>
                    <a:pt x="174" y="197"/>
                  </a:lnTo>
                  <a:lnTo>
                    <a:pt x="197" y="17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26"/>
            <p:cNvSpPr/>
            <p:nvPr/>
          </p:nvSpPr>
          <p:spPr bwMode="auto">
            <a:xfrm>
              <a:off x="3192463" y="2482851"/>
              <a:ext cx="312738" cy="312738"/>
            </a:xfrm>
            <a:custGeom>
              <a:avLst/>
              <a:gdLst>
                <a:gd name="T0" fmla="*/ 23 w 197"/>
                <a:gd name="T1" fmla="*/ 0 h 197"/>
                <a:gd name="T2" fmla="*/ 0 w 197"/>
                <a:gd name="T3" fmla="*/ 23 h 197"/>
                <a:gd name="T4" fmla="*/ 174 w 197"/>
                <a:gd name="T5" fmla="*/ 197 h 197"/>
                <a:gd name="T6" fmla="*/ 197 w 197"/>
                <a:gd name="T7" fmla="*/ 173 h 197"/>
                <a:gd name="T8" fmla="*/ 23 w 197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97">
                  <a:moveTo>
                    <a:pt x="23" y="0"/>
                  </a:moveTo>
                  <a:lnTo>
                    <a:pt x="0" y="23"/>
                  </a:lnTo>
                  <a:lnTo>
                    <a:pt x="174" y="197"/>
                  </a:lnTo>
                  <a:lnTo>
                    <a:pt x="197" y="173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27"/>
            <p:cNvSpPr/>
            <p:nvPr/>
          </p:nvSpPr>
          <p:spPr bwMode="auto">
            <a:xfrm>
              <a:off x="3198813" y="1433513"/>
              <a:ext cx="1355725" cy="1355725"/>
            </a:xfrm>
            <a:custGeom>
              <a:avLst/>
              <a:gdLst>
                <a:gd name="T0" fmla="*/ 204 w 840"/>
                <a:gd name="T1" fmla="*/ 840 h 840"/>
                <a:gd name="T2" fmla="*/ 492 w 840"/>
                <a:gd name="T3" fmla="*/ 612 h 840"/>
                <a:gd name="T4" fmla="*/ 768 w 840"/>
                <a:gd name="T5" fmla="*/ 72 h 840"/>
                <a:gd name="T6" fmla="*/ 228 w 840"/>
                <a:gd name="T7" fmla="*/ 348 h 840"/>
                <a:gd name="T8" fmla="*/ 0 w 840"/>
                <a:gd name="T9" fmla="*/ 636 h 840"/>
                <a:gd name="T10" fmla="*/ 204 w 840"/>
                <a:gd name="T11" fmla="*/ 84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0" h="840">
                  <a:moveTo>
                    <a:pt x="204" y="840"/>
                  </a:moveTo>
                  <a:cubicBezTo>
                    <a:pt x="292" y="789"/>
                    <a:pt x="394" y="710"/>
                    <a:pt x="492" y="612"/>
                  </a:cubicBezTo>
                  <a:cubicBezTo>
                    <a:pt x="717" y="387"/>
                    <a:pt x="840" y="145"/>
                    <a:pt x="768" y="72"/>
                  </a:cubicBezTo>
                  <a:cubicBezTo>
                    <a:pt x="695" y="0"/>
                    <a:pt x="453" y="123"/>
                    <a:pt x="228" y="348"/>
                  </a:cubicBezTo>
                  <a:cubicBezTo>
                    <a:pt x="130" y="446"/>
                    <a:pt x="52" y="548"/>
                    <a:pt x="0" y="636"/>
                  </a:cubicBezTo>
                  <a:cubicBezTo>
                    <a:pt x="204" y="840"/>
                    <a:pt x="204" y="840"/>
                    <a:pt x="204" y="84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28"/>
            <p:cNvSpPr/>
            <p:nvPr/>
          </p:nvSpPr>
          <p:spPr bwMode="auto">
            <a:xfrm>
              <a:off x="3873500" y="1752601"/>
              <a:ext cx="360363" cy="361950"/>
            </a:xfrm>
            <a:custGeom>
              <a:avLst/>
              <a:gdLst>
                <a:gd name="T0" fmla="*/ 184 w 224"/>
                <a:gd name="T1" fmla="*/ 184 h 224"/>
                <a:gd name="T2" fmla="*/ 40 w 224"/>
                <a:gd name="T3" fmla="*/ 184 h 224"/>
                <a:gd name="T4" fmla="*/ 40 w 224"/>
                <a:gd name="T5" fmla="*/ 40 h 224"/>
                <a:gd name="T6" fmla="*/ 184 w 224"/>
                <a:gd name="T7" fmla="*/ 40 h 224"/>
                <a:gd name="T8" fmla="*/ 184 w 224"/>
                <a:gd name="T9" fmla="*/ 18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24">
                  <a:moveTo>
                    <a:pt x="184" y="184"/>
                  </a:moveTo>
                  <a:cubicBezTo>
                    <a:pt x="144" y="224"/>
                    <a:pt x="80" y="224"/>
                    <a:pt x="40" y="184"/>
                  </a:cubicBezTo>
                  <a:cubicBezTo>
                    <a:pt x="0" y="144"/>
                    <a:pt x="0" y="80"/>
                    <a:pt x="40" y="40"/>
                  </a:cubicBezTo>
                  <a:cubicBezTo>
                    <a:pt x="80" y="0"/>
                    <a:pt x="144" y="0"/>
                    <a:pt x="184" y="40"/>
                  </a:cubicBezTo>
                  <a:cubicBezTo>
                    <a:pt x="224" y="80"/>
                    <a:pt x="224" y="144"/>
                    <a:pt x="184" y="184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29"/>
            <p:cNvSpPr/>
            <p:nvPr/>
          </p:nvSpPr>
          <p:spPr bwMode="auto">
            <a:xfrm>
              <a:off x="4156075" y="1500188"/>
              <a:ext cx="331788" cy="331788"/>
            </a:xfrm>
            <a:custGeom>
              <a:avLst/>
              <a:gdLst>
                <a:gd name="T0" fmla="*/ 166 w 206"/>
                <a:gd name="T1" fmla="*/ 206 h 206"/>
                <a:gd name="T2" fmla="*/ 175 w 206"/>
                <a:gd name="T3" fmla="*/ 31 h 206"/>
                <a:gd name="T4" fmla="*/ 0 w 206"/>
                <a:gd name="T5" fmla="*/ 40 h 206"/>
                <a:gd name="T6" fmla="*/ 74 w 206"/>
                <a:gd name="T7" fmla="*/ 132 h 206"/>
                <a:gd name="T8" fmla="*/ 166 w 206"/>
                <a:gd name="T9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166" y="206"/>
                  </a:moveTo>
                  <a:cubicBezTo>
                    <a:pt x="201" y="126"/>
                    <a:pt x="206" y="63"/>
                    <a:pt x="175" y="31"/>
                  </a:cubicBezTo>
                  <a:cubicBezTo>
                    <a:pt x="143" y="0"/>
                    <a:pt x="80" y="5"/>
                    <a:pt x="0" y="40"/>
                  </a:cubicBezTo>
                  <a:cubicBezTo>
                    <a:pt x="0" y="40"/>
                    <a:pt x="8" y="66"/>
                    <a:pt x="74" y="132"/>
                  </a:cubicBezTo>
                  <a:cubicBezTo>
                    <a:pt x="140" y="198"/>
                    <a:pt x="166" y="206"/>
                    <a:pt x="166" y="206"/>
                  </a:cubicBezTo>
                </a:path>
              </a:pathLst>
            </a:custGeom>
            <a:solidFill>
              <a:srgbClr val="1A3B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30"/>
            <p:cNvSpPr/>
            <p:nvPr/>
          </p:nvSpPr>
          <p:spPr bwMode="auto">
            <a:xfrm>
              <a:off x="3221038" y="2201863"/>
              <a:ext cx="565150" cy="565150"/>
            </a:xfrm>
            <a:custGeom>
              <a:avLst/>
              <a:gdLst>
                <a:gd name="T0" fmla="*/ 155 w 350"/>
                <a:gd name="T1" fmla="*/ 155 h 350"/>
                <a:gd name="T2" fmla="*/ 11 w 350"/>
                <a:gd name="T3" fmla="*/ 339 h 350"/>
                <a:gd name="T4" fmla="*/ 195 w 350"/>
                <a:gd name="T5" fmla="*/ 195 h 350"/>
                <a:gd name="T6" fmla="*/ 339 w 350"/>
                <a:gd name="T7" fmla="*/ 11 h 350"/>
                <a:gd name="T8" fmla="*/ 155 w 350"/>
                <a:gd name="T9" fmla="*/ 15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350">
                  <a:moveTo>
                    <a:pt x="155" y="155"/>
                  </a:moveTo>
                  <a:cubicBezTo>
                    <a:pt x="64" y="246"/>
                    <a:pt x="0" y="328"/>
                    <a:pt x="11" y="339"/>
                  </a:cubicBezTo>
                  <a:cubicBezTo>
                    <a:pt x="22" y="350"/>
                    <a:pt x="104" y="286"/>
                    <a:pt x="195" y="195"/>
                  </a:cubicBezTo>
                  <a:cubicBezTo>
                    <a:pt x="286" y="104"/>
                    <a:pt x="350" y="22"/>
                    <a:pt x="339" y="11"/>
                  </a:cubicBezTo>
                  <a:cubicBezTo>
                    <a:pt x="328" y="0"/>
                    <a:pt x="246" y="65"/>
                    <a:pt x="155" y="15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3881438" y="1744663"/>
              <a:ext cx="360363" cy="361950"/>
            </a:xfrm>
            <a:custGeom>
              <a:avLst/>
              <a:gdLst>
                <a:gd name="T0" fmla="*/ 184 w 224"/>
                <a:gd name="T1" fmla="*/ 184 h 224"/>
                <a:gd name="T2" fmla="*/ 40 w 224"/>
                <a:gd name="T3" fmla="*/ 184 h 224"/>
                <a:gd name="T4" fmla="*/ 40 w 224"/>
                <a:gd name="T5" fmla="*/ 40 h 224"/>
                <a:gd name="T6" fmla="*/ 184 w 224"/>
                <a:gd name="T7" fmla="*/ 40 h 224"/>
                <a:gd name="T8" fmla="*/ 184 w 224"/>
                <a:gd name="T9" fmla="*/ 18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24">
                  <a:moveTo>
                    <a:pt x="184" y="184"/>
                  </a:moveTo>
                  <a:cubicBezTo>
                    <a:pt x="145" y="224"/>
                    <a:pt x="80" y="224"/>
                    <a:pt x="40" y="184"/>
                  </a:cubicBezTo>
                  <a:cubicBezTo>
                    <a:pt x="0" y="144"/>
                    <a:pt x="0" y="80"/>
                    <a:pt x="40" y="40"/>
                  </a:cubicBezTo>
                  <a:cubicBezTo>
                    <a:pt x="80" y="0"/>
                    <a:pt x="144" y="0"/>
                    <a:pt x="184" y="40"/>
                  </a:cubicBezTo>
                  <a:cubicBezTo>
                    <a:pt x="224" y="80"/>
                    <a:pt x="224" y="144"/>
                    <a:pt x="184" y="184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3921125" y="1785938"/>
              <a:ext cx="280988" cy="279400"/>
            </a:xfrm>
            <a:custGeom>
              <a:avLst/>
              <a:gdLst>
                <a:gd name="T0" fmla="*/ 143 w 174"/>
                <a:gd name="T1" fmla="*/ 143 h 174"/>
                <a:gd name="T2" fmla="*/ 31 w 174"/>
                <a:gd name="T3" fmla="*/ 143 h 174"/>
                <a:gd name="T4" fmla="*/ 31 w 174"/>
                <a:gd name="T5" fmla="*/ 31 h 174"/>
                <a:gd name="T6" fmla="*/ 143 w 174"/>
                <a:gd name="T7" fmla="*/ 31 h 174"/>
                <a:gd name="T8" fmla="*/ 143 w 174"/>
                <a:gd name="T9" fmla="*/ 14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4">
                  <a:moveTo>
                    <a:pt x="143" y="143"/>
                  </a:moveTo>
                  <a:cubicBezTo>
                    <a:pt x="112" y="174"/>
                    <a:pt x="62" y="174"/>
                    <a:pt x="31" y="143"/>
                  </a:cubicBezTo>
                  <a:cubicBezTo>
                    <a:pt x="0" y="112"/>
                    <a:pt x="0" y="62"/>
                    <a:pt x="31" y="31"/>
                  </a:cubicBezTo>
                  <a:cubicBezTo>
                    <a:pt x="62" y="0"/>
                    <a:pt x="112" y="0"/>
                    <a:pt x="143" y="31"/>
                  </a:cubicBezTo>
                  <a:cubicBezTo>
                    <a:pt x="174" y="62"/>
                    <a:pt x="174" y="112"/>
                    <a:pt x="143" y="143"/>
                  </a:cubicBezTo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Oval 33"/>
            <p:cNvSpPr>
              <a:spLocks noChangeArrowheads="1"/>
            </p:cNvSpPr>
            <p:nvPr/>
          </p:nvSpPr>
          <p:spPr bwMode="auto">
            <a:xfrm>
              <a:off x="3933825" y="1798638"/>
              <a:ext cx="255588" cy="254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37"/>
            <p:cNvSpPr/>
            <p:nvPr/>
          </p:nvSpPr>
          <p:spPr bwMode="auto">
            <a:xfrm>
              <a:off x="4156075" y="1812926"/>
              <a:ext cx="19050" cy="19050"/>
            </a:xfrm>
            <a:custGeom>
              <a:avLst/>
              <a:gdLst>
                <a:gd name="T0" fmla="*/ 10 w 12"/>
                <a:gd name="T1" fmla="*/ 10 h 12"/>
                <a:gd name="T2" fmla="*/ 2 w 12"/>
                <a:gd name="T3" fmla="*/ 10 h 12"/>
                <a:gd name="T4" fmla="*/ 2 w 12"/>
                <a:gd name="T5" fmla="*/ 2 h 12"/>
                <a:gd name="T6" fmla="*/ 10 w 12"/>
                <a:gd name="T7" fmla="*/ 2 h 12"/>
                <a:gd name="T8" fmla="*/ 10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10"/>
                  </a:move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38"/>
            <p:cNvSpPr/>
            <p:nvPr/>
          </p:nvSpPr>
          <p:spPr bwMode="auto">
            <a:xfrm>
              <a:off x="4124325" y="1790701"/>
              <a:ext cx="19050" cy="19050"/>
            </a:xfrm>
            <a:custGeom>
              <a:avLst/>
              <a:gdLst>
                <a:gd name="T0" fmla="*/ 11 w 12"/>
                <a:gd name="T1" fmla="*/ 8 h 12"/>
                <a:gd name="T2" fmla="*/ 4 w 12"/>
                <a:gd name="T3" fmla="*/ 10 h 12"/>
                <a:gd name="T4" fmla="*/ 2 w 12"/>
                <a:gd name="T5" fmla="*/ 3 h 12"/>
                <a:gd name="T6" fmla="*/ 9 w 12"/>
                <a:gd name="T7" fmla="*/ 1 h 12"/>
                <a:gd name="T8" fmla="*/ 11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8"/>
                  </a:moveTo>
                  <a:cubicBezTo>
                    <a:pt x="9" y="11"/>
                    <a:pt x="6" y="12"/>
                    <a:pt x="4" y="10"/>
                  </a:cubicBezTo>
                  <a:cubicBezTo>
                    <a:pt x="1" y="9"/>
                    <a:pt x="0" y="6"/>
                    <a:pt x="2" y="3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11" y="3"/>
                    <a:pt x="12" y="6"/>
                    <a:pt x="11" y="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39"/>
            <p:cNvSpPr/>
            <p:nvPr/>
          </p:nvSpPr>
          <p:spPr bwMode="auto">
            <a:xfrm>
              <a:off x="4090988" y="1776413"/>
              <a:ext cx="17463" cy="19050"/>
            </a:xfrm>
            <a:custGeom>
              <a:avLst/>
              <a:gdLst>
                <a:gd name="T0" fmla="*/ 11 w 11"/>
                <a:gd name="T1" fmla="*/ 7 h 12"/>
                <a:gd name="T2" fmla="*/ 4 w 11"/>
                <a:gd name="T3" fmla="*/ 11 h 12"/>
                <a:gd name="T4" fmla="*/ 0 w 11"/>
                <a:gd name="T5" fmla="*/ 4 h 12"/>
                <a:gd name="T6" fmla="*/ 7 w 11"/>
                <a:gd name="T7" fmla="*/ 1 h 12"/>
                <a:gd name="T8" fmla="*/ 11 w 11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1" y="7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1" y="10"/>
                    <a:pt x="0" y="7"/>
                    <a:pt x="0" y="4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10" y="1"/>
                    <a:pt x="11" y="4"/>
                    <a:pt x="11" y="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Oval 40"/>
            <p:cNvSpPr>
              <a:spLocks noChangeArrowheads="1"/>
            </p:cNvSpPr>
            <p:nvPr/>
          </p:nvSpPr>
          <p:spPr bwMode="auto">
            <a:xfrm>
              <a:off x="4054475" y="1771651"/>
              <a:ext cx="15875" cy="1746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41"/>
            <p:cNvSpPr/>
            <p:nvPr/>
          </p:nvSpPr>
          <p:spPr bwMode="auto">
            <a:xfrm>
              <a:off x="4014788" y="1776413"/>
              <a:ext cx="19050" cy="19050"/>
            </a:xfrm>
            <a:custGeom>
              <a:avLst/>
              <a:gdLst>
                <a:gd name="T0" fmla="*/ 11 w 12"/>
                <a:gd name="T1" fmla="*/ 4 h 12"/>
                <a:gd name="T2" fmla="*/ 7 w 12"/>
                <a:gd name="T3" fmla="*/ 11 h 12"/>
                <a:gd name="T4" fmla="*/ 1 w 12"/>
                <a:gd name="T5" fmla="*/ 7 h 12"/>
                <a:gd name="T6" fmla="*/ 4 w 12"/>
                <a:gd name="T7" fmla="*/ 1 h 12"/>
                <a:gd name="T8" fmla="*/ 11 w 12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4"/>
                  </a:moveTo>
                  <a:cubicBezTo>
                    <a:pt x="12" y="7"/>
                    <a:pt x="10" y="10"/>
                    <a:pt x="7" y="11"/>
                  </a:cubicBezTo>
                  <a:cubicBezTo>
                    <a:pt x="4" y="12"/>
                    <a:pt x="1" y="10"/>
                    <a:pt x="1" y="7"/>
                  </a:cubicBezTo>
                  <a:cubicBezTo>
                    <a:pt x="0" y="4"/>
                    <a:pt x="2" y="1"/>
                    <a:pt x="4" y="1"/>
                  </a:cubicBezTo>
                  <a:cubicBezTo>
                    <a:pt x="7" y="0"/>
                    <a:pt x="10" y="2"/>
                    <a:pt x="11" y="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42"/>
            <p:cNvSpPr/>
            <p:nvPr/>
          </p:nvSpPr>
          <p:spPr bwMode="auto">
            <a:xfrm>
              <a:off x="3979863" y="1790701"/>
              <a:ext cx="19050" cy="19050"/>
            </a:xfrm>
            <a:custGeom>
              <a:avLst/>
              <a:gdLst>
                <a:gd name="T0" fmla="*/ 11 w 12"/>
                <a:gd name="T1" fmla="*/ 3 h 12"/>
                <a:gd name="T2" fmla="*/ 9 w 12"/>
                <a:gd name="T3" fmla="*/ 10 h 12"/>
                <a:gd name="T4" fmla="*/ 1 w 12"/>
                <a:gd name="T5" fmla="*/ 8 h 12"/>
                <a:gd name="T6" fmla="*/ 3 w 12"/>
                <a:gd name="T7" fmla="*/ 1 h 12"/>
                <a:gd name="T8" fmla="*/ 11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3"/>
                  </a:moveTo>
                  <a:cubicBezTo>
                    <a:pt x="12" y="6"/>
                    <a:pt x="11" y="9"/>
                    <a:pt x="9" y="10"/>
                  </a:cubicBezTo>
                  <a:cubicBezTo>
                    <a:pt x="6" y="12"/>
                    <a:pt x="3" y="11"/>
                    <a:pt x="1" y="8"/>
                  </a:cubicBezTo>
                  <a:cubicBezTo>
                    <a:pt x="0" y="6"/>
                    <a:pt x="1" y="3"/>
                    <a:pt x="3" y="1"/>
                  </a:cubicBezTo>
                  <a:cubicBezTo>
                    <a:pt x="6" y="0"/>
                    <a:pt x="9" y="1"/>
                    <a:pt x="11" y="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43"/>
            <p:cNvSpPr/>
            <p:nvPr/>
          </p:nvSpPr>
          <p:spPr bwMode="auto">
            <a:xfrm>
              <a:off x="3948113" y="1812926"/>
              <a:ext cx="20638" cy="19050"/>
            </a:xfrm>
            <a:custGeom>
              <a:avLst/>
              <a:gdLst>
                <a:gd name="T0" fmla="*/ 10 w 12"/>
                <a:gd name="T1" fmla="*/ 2 h 12"/>
                <a:gd name="T2" fmla="*/ 10 w 12"/>
                <a:gd name="T3" fmla="*/ 10 h 12"/>
                <a:gd name="T4" fmla="*/ 3 w 12"/>
                <a:gd name="T5" fmla="*/ 10 h 12"/>
                <a:gd name="T6" fmla="*/ 3 w 12"/>
                <a:gd name="T7" fmla="*/ 2 h 12"/>
                <a:gd name="T8" fmla="*/ 10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2"/>
                  </a:move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5" y="12"/>
                    <a:pt x="3" y="10"/>
                  </a:cubicBezTo>
                  <a:cubicBezTo>
                    <a:pt x="0" y="8"/>
                    <a:pt x="0" y="4"/>
                    <a:pt x="3" y="2"/>
                  </a:cubicBezTo>
                  <a:cubicBezTo>
                    <a:pt x="5" y="0"/>
                    <a:pt x="8" y="0"/>
                    <a:pt x="10" y="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44"/>
            <p:cNvSpPr/>
            <p:nvPr/>
          </p:nvSpPr>
          <p:spPr bwMode="auto">
            <a:xfrm>
              <a:off x="3925888" y="1843088"/>
              <a:ext cx="19050" cy="19050"/>
            </a:xfrm>
            <a:custGeom>
              <a:avLst/>
              <a:gdLst>
                <a:gd name="T0" fmla="*/ 9 w 12"/>
                <a:gd name="T1" fmla="*/ 1 h 12"/>
                <a:gd name="T2" fmla="*/ 11 w 12"/>
                <a:gd name="T3" fmla="*/ 8 h 12"/>
                <a:gd name="T4" fmla="*/ 3 w 12"/>
                <a:gd name="T5" fmla="*/ 10 h 12"/>
                <a:gd name="T6" fmla="*/ 1 w 12"/>
                <a:gd name="T7" fmla="*/ 3 h 12"/>
                <a:gd name="T8" fmla="*/ 9 w 12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9" y="1"/>
                  </a:moveTo>
                  <a:cubicBezTo>
                    <a:pt x="11" y="3"/>
                    <a:pt x="12" y="6"/>
                    <a:pt x="11" y="8"/>
                  </a:cubicBezTo>
                  <a:cubicBezTo>
                    <a:pt x="9" y="11"/>
                    <a:pt x="6" y="12"/>
                    <a:pt x="3" y="10"/>
                  </a:cubicBezTo>
                  <a:cubicBezTo>
                    <a:pt x="1" y="9"/>
                    <a:pt x="0" y="6"/>
                    <a:pt x="1" y="3"/>
                  </a:cubicBezTo>
                  <a:cubicBezTo>
                    <a:pt x="3" y="1"/>
                    <a:pt x="6" y="0"/>
                    <a:pt x="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45"/>
            <p:cNvSpPr/>
            <p:nvPr/>
          </p:nvSpPr>
          <p:spPr bwMode="auto">
            <a:xfrm>
              <a:off x="3911600" y="1879601"/>
              <a:ext cx="19050" cy="17463"/>
            </a:xfrm>
            <a:custGeom>
              <a:avLst/>
              <a:gdLst>
                <a:gd name="T0" fmla="*/ 7 w 12"/>
                <a:gd name="T1" fmla="*/ 0 h 11"/>
                <a:gd name="T2" fmla="*/ 11 w 12"/>
                <a:gd name="T3" fmla="*/ 7 h 11"/>
                <a:gd name="T4" fmla="*/ 5 w 12"/>
                <a:gd name="T5" fmla="*/ 11 h 11"/>
                <a:gd name="T6" fmla="*/ 1 w 12"/>
                <a:gd name="T7" fmla="*/ 4 h 11"/>
                <a:gd name="T8" fmla="*/ 7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7" y="0"/>
                  </a:moveTo>
                  <a:cubicBezTo>
                    <a:pt x="10" y="1"/>
                    <a:pt x="12" y="4"/>
                    <a:pt x="11" y="7"/>
                  </a:cubicBezTo>
                  <a:cubicBezTo>
                    <a:pt x="10" y="10"/>
                    <a:pt x="7" y="11"/>
                    <a:pt x="5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1"/>
                    <a:pt x="4" y="0"/>
                    <a:pt x="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Oval 46"/>
            <p:cNvSpPr>
              <a:spLocks noChangeArrowheads="1"/>
            </p:cNvSpPr>
            <p:nvPr/>
          </p:nvSpPr>
          <p:spPr bwMode="auto">
            <a:xfrm>
              <a:off x="3908425" y="1917701"/>
              <a:ext cx="15875" cy="158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47"/>
            <p:cNvSpPr/>
            <p:nvPr/>
          </p:nvSpPr>
          <p:spPr bwMode="auto">
            <a:xfrm>
              <a:off x="3911600" y="1952626"/>
              <a:ext cx="19050" cy="20638"/>
            </a:xfrm>
            <a:custGeom>
              <a:avLst/>
              <a:gdLst>
                <a:gd name="T0" fmla="*/ 5 w 12"/>
                <a:gd name="T1" fmla="*/ 1 h 12"/>
                <a:gd name="T2" fmla="*/ 11 w 12"/>
                <a:gd name="T3" fmla="*/ 5 h 12"/>
                <a:gd name="T4" fmla="*/ 7 w 12"/>
                <a:gd name="T5" fmla="*/ 11 h 12"/>
                <a:gd name="T6" fmla="*/ 1 w 12"/>
                <a:gd name="T7" fmla="*/ 8 h 12"/>
                <a:gd name="T8" fmla="*/ 5 w 12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5" y="1"/>
                  </a:moveTo>
                  <a:cubicBezTo>
                    <a:pt x="7" y="0"/>
                    <a:pt x="10" y="2"/>
                    <a:pt x="11" y="5"/>
                  </a:cubicBezTo>
                  <a:cubicBezTo>
                    <a:pt x="12" y="8"/>
                    <a:pt x="10" y="11"/>
                    <a:pt x="7" y="11"/>
                  </a:cubicBezTo>
                  <a:cubicBezTo>
                    <a:pt x="4" y="12"/>
                    <a:pt x="2" y="10"/>
                    <a:pt x="1" y="8"/>
                  </a:cubicBezTo>
                  <a:cubicBezTo>
                    <a:pt x="0" y="5"/>
                    <a:pt x="2" y="2"/>
                    <a:pt x="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48"/>
            <p:cNvSpPr/>
            <p:nvPr/>
          </p:nvSpPr>
          <p:spPr bwMode="auto">
            <a:xfrm>
              <a:off x="3925888" y="1989138"/>
              <a:ext cx="19050" cy="19050"/>
            </a:xfrm>
            <a:custGeom>
              <a:avLst/>
              <a:gdLst>
                <a:gd name="T0" fmla="*/ 3 w 12"/>
                <a:gd name="T1" fmla="*/ 1 h 12"/>
                <a:gd name="T2" fmla="*/ 10 w 12"/>
                <a:gd name="T3" fmla="*/ 3 h 12"/>
                <a:gd name="T4" fmla="*/ 9 w 12"/>
                <a:gd name="T5" fmla="*/ 11 h 12"/>
                <a:gd name="T6" fmla="*/ 1 w 12"/>
                <a:gd name="T7" fmla="*/ 9 h 12"/>
                <a:gd name="T8" fmla="*/ 3 w 12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3" y="1"/>
                  </a:moveTo>
                  <a:cubicBezTo>
                    <a:pt x="6" y="0"/>
                    <a:pt x="9" y="1"/>
                    <a:pt x="10" y="3"/>
                  </a:cubicBezTo>
                  <a:cubicBezTo>
                    <a:pt x="12" y="6"/>
                    <a:pt x="11" y="9"/>
                    <a:pt x="9" y="11"/>
                  </a:cubicBezTo>
                  <a:cubicBezTo>
                    <a:pt x="6" y="12"/>
                    <a:pt x="3" y="11"/>
                    <a:pt x="1" y="9"/>
                  </a:cubicBezTo>
                  <a:cubicBezTo>
                    <a:pt x="0" y="6"/>
                    <a:pt x="1" y="3"/>
                    <a:pt x="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49"/>
            <p:cNvSpPr/>
            <p:nvPr/>
          </p:nvSpPr>
          <p:spPr bwMode="auto">
            <a:xfrm>
              <a:off x="3948113" y="2019301"/>
              <a:ext cx="20638" cy="19050"/>
            </a:xfrm>
            <a:custGeom>
              <a:avLst/>
              <a:gdLst>
                <a:gd name="T0" fmla="*/ 3 w 12"/>
                <a:gd name="T1" fmla="*/ 2 h 12"/>
                <a:gd name="T2" fmla="*/ 10 w 12"/>
                <a:gd name="T3" fmla="*/ 2 h 12"/>
                <a:gd name="T4" fmla="*/ 10 w 12"/>
                <a:gd name="T5" fmla="*/ 9 h 12"/>
                <a:gd name="T6" fmla="*/ 3 w 12"/>
                <a:gd name="T7" fmla="*/ 9 h 12"/>
                <a:gd name="T8" fmla="*/ 3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3" y="2"/>
                  </a:moveTo>
                  <a:cubicBezTo>
                    <a:pt x="5" y="0"/>
                    <a:pt x="8" y="0"/>
                    <a:pt x="10" y="2"/>
                  </a:cubicBezTo>
                  <a:cubicBezTo>
                    <a:pt x="12" y="4"/>
                    <a:pt x="12" y="7"/>
                    <a:pt x="10" y="9"/>
                  </a:cubicBezTo>
                  <a:cubicBezTo>
                    <a:pt x="8" y="12"/>
                    <a:pt x="5" y="12"/>
                    <a:pt x="3" y="9"/>
                  </a:cubicBezTo>
                  <a:cubicBezTo>
                    <a:pt x="0" y="7"/>
                    <a:pt x="0" y="4"/>
                    <a:pt x="3" y="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50"/>
            <p:cNvSpPr/>
            <p:nvPr/>
          </p:nvSpPr>
          <p:spPr bwMode="auto">
            <a:xfrm>
              <a:off x="3979863" y="2041526"/>
              <a:ext cx="19050" cy="19050"/>
            </a:xfrm>
            <a:custGeom>
              <a:avLst/>
              <a:gdLst>
                <a:gd name="T0" fmla="*/ 1 w 12"/>
                <a:gd name="T1" fmla="*/ 3 h 12"/>
                <a:gd name="T2" fmla="*/ 9 w 12"/>
                <a:gd name="T3" fmla="*/ 2 h 12"/>
                <a:gd name="T4" fmla="*/ 10 w 12"/>
                <a:gd name="T5" fmla="*/ 9 h 12"/>
                <a:gd name="T6" fmla="*/ 3 w 12"/>
                <a:gd name="T7" fmla="*/ 11 h 12"/>
                <a:gd name="T8" fmla="*/ 1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3"/>
                  </a:moveTo>
                  <a:cubicBezTo>
                    <a:pt x="3" y="1"/>
                    <a:pt x="6" y="0"/>
                    <a:pt x="9" y="2"/>
                  </a:cubicBezTo>
                  <a:cubicBezTo>
                    <a:pt x="11" y="3"/>
                    <a:pt x="12" y="6"/>
                    <a:pt x="10" y="9"/>
                  </a:cubicBezTo>
                  <a:cubicBezTo>
                    <a:pt x="9" y="11"/>
                    <a:pt x="6" y="12"/>
                    <a:pt x="3" y="11"/>
                  </a:cubicBezTo>
                  <a:cubicBezTo>
                    <a:pt x="1" y="9"/>
                    <a:pt x="0" y="6"/>
                    <a:pt x="1" y="3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51"/>
            <p:cNvSpPr/>
            <p:nvPr/>
          </p:nvSpPr>
          <p:spPr bwMode="auto">
            <a:xfrm>
              <a:off x="4014788" y="2055813"/>
              <a:ext cx="19050" cy="20638"/>
            </a:xfrm>
            <a:custGeom>
              <a:avLst/>
              <a:gdLst>
                <a:gd name="T0" fmla="*/ 1 w 12"/>
                <a:gd name="T1" fmla="*/ 5 h 12"/>
                <a:gd name="T2" fmla="*/ 7 w 12"/>
                <a:gd name="T3" fmla="*/ 1 h 12"/>
                <a:gd name="T4" fmla="*/ 11 w 12"/>
                <a:gd name="T5" fmla="*/ 7 h 12"/>
                <a:gd name="T6" fmla="*/ 4 w 12"/>
                <a:gd name="T7" fmla="*/ 11 h 12"/>
                <a:gd name="T8" fmla="*/ 1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5"/>
                  </a:moveTo>
                  <a:cubicBezTo>
                    <a:pt x="1" y="2"/>
                    <a:pt x="4" y="0"/>
                    <a:pt x="7" y="1"/>
                  </a:cubicBezTo>
                  <a:cubicBezTo>
                    <a:pt x="10" y="2"/>
                    <a:pt x="12" y="5"/>
                    <a:pt x="11" y="7"/>
                  </a:cubicBezTo>
                  <a:cubicBezTo>
                    <a:pt x="10" y="10"/>
                    <a:pt x="7" y="12"/>
                    <a:pt x="4" y="11"/>
                  </a:cubicBezTo>
                  <a:cubicBezTo>
                    <a:pt x="2" y="10"/>
                    <a:pt x="0" y="8"/>
                    <a:pt x="1" y="5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Oval 52"/>
            <p:cNvSpPr>
              <a:spLocks noChangeArrowheads="1"/>
            </p:cNvSpPr>
            <p:nvPr/>
          </p:nvSpPr>
          <p:spPr bwMode="auto">
            <a:xfrm>
              <a:off x="4054475" y="2062163"/>
              <a:ext cx="15875" cy="1746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53"/>
            <p:cNvSpPr/>
            <p:nvPr/>
          </p:nvSpPr>
          <p:spPr bwMode="auto">
            <a:xfrm>
              <a:off x="4090988" y="2055813"/>
              <a:ext cx="17463" cy="20638"/>
            </a:xfrm>
            <a:custGeom>
              <a:avLst/>
              <a:gdLst>
                <a:gd name="T0" fmla="*/ 0 w 11"/>
                <a:gd name="T1" fmla="*/ 7 h 12"/>
                <a:gd name="T2" fmla="*/ 4 w 11"/>
                <a:gd name="T3" fmla="*/ 1 h 12"/>
                <a:gd name="T4" fmla="*/ 10 w 11"/>
                <a:gd name="T5" fmla="*/ 5 h 12"/>
                <a:gd name="T6" fmla="*/ 7 w 11"/>
                <a:gd name="T7" fmla="*/ 11 h 12"/>
                <a:gd name="T8" fmla="*/ 0 w 11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0" y="7"/>
                  </a:moveTo>
                  <a:cubicBezTo>
                    <a:pt x="0" y="5"/>
                    <a:pt x="1" y="2"/>
                    <a:pt x="4" y="1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1" y="8"/>
                    <a:pt x="10" y="10"/>
                    <a:pt x="7" y="11"/>
                  </a:cubicBezTo>
                  <a:cubicBezTo>
                    <a:pt x="4" y="12"/>
                    <a:pt x="1" y="10"/>
                    <a:pt x="0" y="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54"/>
            <p:cNvSpPr/>
            <p:nvPr/>
          </p:nvSpPr>
          <p:spPr bwMode="auto">
            <a:xfrm>
              <a:off x="4124325" y="2041526"/>
              <a:ext cx="19050" cy="19050"/>
            </a:xfrm>
            <a:custGeom>
              <a:avLst/>
              <a:gdLst>
                <a:gd name="T0" fmla="*/ 2 w 12"/>
                <a:gd name="T1" fmla="*/ 9 h 12"/>
                <a:gd name="T2" fmla="*/ 4 w 12"/>
                <a:gd name="T3" fmla="*/ 2 h 12"/>
                <a:gd name="T4" fmla="*/ 11 w 12"/>
                <a:gd name="T5" fmla="*/ 3 h 12"/>
                <a:gd name="T6" fmla="*/ 9 w 12"/>
                <a:gd name="T7" fmla="*/ 11 h 12"/>
                <a:gd name="T8" fmla="*/ 2 w 12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9"/>
                  </a:moveTo>
                  <a:cubicBezTo>
                    <a:pt x="0" y="6"/>
                    <a:pt x="1" y="3"/>
                    <a:pt x="4" y="2"/>
                  </a:cubicBezTo>
                  <a:cubicBezTo>
                    <a:pt x="6" y="0"/>
                    <a:pt x="9" y="1"/>
                    <a:pt x="11" y="3"/>
                  </a:cubicBezTo>
                  <a:cubicBezTo>
                    <a:pt x="12" y="6"/>
                    <a:pt x="11" y="9"/>
                    <a:pt x="9" y="11"/>
                  </a:cubicBezTo>
                  <a:cubicBezTo>
                    <a:pt x="6" y="12"/>
                    <a:pt x="3" y="11"/>
                    <a:pt x="2" y="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55"/>
            <p:cNvSpPr/>
            <p:nvPr/>
          </p:nvSpPr>
          <p:spPr bwMode="auto">
            <a:xfrm>
              <a:off x="4156075" y="2019301"/>
              <a:ext cx="19050" cy="19050"/>
            </a:xfrm>
            <a:custGeom>
              <a:avLst/>
              <a:gdLst>
                <a:gd name="T0" fmla="*/ 2 w 12"/>
                <a:gd name="T1" fmla="*/ 9 h 12"/>
                <a:gd name="T2" fmla="*/ 2 w 12"/>
                <a:gd name="T3" fmla="*/ 2 h 12"/>
                <a:gd name="T4" fmla="*/ 10 w 12"/>
                <a:gd name="T5" fmla="*/ 2 h 12"/>
                <a:gd name="T6" fmla="*/ 10 w 12"/>
                <a:gd name="T7" fmla="*/ 9 h 12"/>
                <a:gd name="T8" fmla="*/ 2 w 12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9"/>
                  </a:move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7"/>
                    <a:pt x="10" y="9"/>
                  </a:cubicBezTo>
                  <a:cubicBezTo>
                    <a:pt x="8" y="12"/>
                    <a:pt x="4" y="12"/>
                    <a:pt x="2" y="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56"/>
            <p:cNvSpPr/>
            <p:nvPr/>
          </p:nvSpPr>
          <p:spPr bwMode="auto">
            <a:xfrm>
              <a:off x="4178300" y="1989138"/>
              <a:ext cx="19050" cy="19050"/>
            </a:xfrm>
            <a:custGeom>
              <a:avLst/>
              <a:gdLst>
                <a:gd name="T0" fmla="*/ 4 w 12"/>
                <a:gd name="T1" fmla="*/ 11 h 12"/>
                <a:gd name="T2" fmla="*/ 2 w 12"/>
                <a:gd name="T3" fmla="*/ 3 h 12"/>
                <a:gd name="T4" fmla="*/ 9 w 12"/>
                <a:gd name="T5" fmla="*/ 2 h 12"/>
                <a:gd name="T6" fmla="*/ 11 w 12"/>
                <a:gd name="T7" fmla="*/ 9 h 12"/>
                <a:gd name="T8" fmla="*/ 4 w 12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4" y="11"/>
                  </a:moveTo>
                  <a:cubicBezTo>
                    <a:pt x="1" y="9"/>
                    <a:pt x="0" y="6"/>
                    <a:pt x="2" y="3"/>
                  </a:cubicBezTo>
                  <a:cubicBezTo>
                    <a:pt x="3" y="1"/>
                    <a:pt x="6" y="0"/>
                    <a:pt x="9" y="2"/>
                  </a:cubicBezTo>
                  <a:cubicBezTo>
                    <a:pt x="11" y="3"/>
                    <a:pt x="12" y="6"/>
                    <a:pt x="11" y="9"/>
                  </a:cubicBezTo>
                  <a:cubicBezTo>
                    <a:pt x="9" y="11"/>
                    <a:pt x="6" y="12"/>
                    <a:pt x="4" y="1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57"/>
            <p:cNvSpPr/>
            <p:nvPr/>
          </p:nvSpPr>
          <p:spPr bwMode="auto">
            <a:xfrm>
              <a:off x="4192588" y="1952626"/>
              <a:ext cx="19050" cy="20638"/>
            </a:xfrm>
            <a:custGeom>
              <a:avLst/>
              <a:gdLst>
                <a:gd name="T0" fmla="*/ 5 w 12"/>
                <a:gd name="T1" fmla="*/ 11 h 12"/>
                <a:gd name="T2" fmla="*/ 1 w 12"/>
                <a:gd name="T3" fmla="*/ 5 h 12"/>
                <a:gd name="T4" fmla="*/ 8 w 12"/>
                <a:gd name="T5" fmla="*/ 1 h 12"/>
                <a:gd name="T6" fmla="*/ 11 w 12"/>
                <a:gd name="T7" fmla="*/ 8 h 12"/>
                <a:gd name="T8" fmla="*/ 5 w 12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5" y="11"/>
                  </a:move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0" y="2"/>
                    <a:pt x="12" y="5"/>
                    <a:pt x="11" y="8"/>
                  </a:cubicBezTo>
                  <a:cubicBezTo>
                    <a:pt x="11" y="10"/>
                    <a:pt x="8" y="12"/>
                    <a:pt x="5" y="1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Oval 58"/>
            <p:cNvSpPr>
              <a:spLocks noChangeArrowheads="1"/>
            </p:cNvSpPr>
            <p:nvPr/>
          </p:nvSpPr>
          <p:spPr bwMode="auto">
            <a:xfrm>
              <a:off x="4198938" y="1917701"/>
              <a:ext cx="17463" cy="158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59"/>
            <p:cNvSpPr/>
            <p:nvPr/>
          </p:nvSpPr>
          <p:spPr bwMode="auto">
            <a:xfrm>
              <a:off x="4192588" y="1879601"/>
              <a:ext cx="19050" cy="17463"/>
            </a:xfrm>
            <a:custGeom>
              <a:avLst/>
              <a:gdLst>
                <a:gd name="T0" fmla="*/ 8 w 12"/>
                <a:gd name="T1" fmla="*/ 11 h 11"/>
                <a:gd name="T2" fmla="*/ 1 w 12"/>
                <a:gd name="T3" fmla="*/ 7 h 11"/>
                <a:gd name="T4" fmla="*/ 5 w 12"/>
                <a:gd name="T5" fmla="*/ 1 h 11"/>
                <a:gd name="T6" fmla="*/ 11 w 12"/>
                <a:gd name="T7" fmla="*/ 4 h 11"/>
                <a:gd name="T8" fmla="*/ 8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8" y="11"/>
                  </a:moveTo>
                  <a:cubicBezTo>
                    <a:pt x="5" y="11"/>
                    <a:pt x="2" y="10"/>
                    <a:pt x="1" y="7"/>
                  </a:cubicBezTo>
                  <a:cubicBezTo>
                    <a:pt x="0" y="4"/>
                    <a:pt x="2" y="1"/>
                    <a:pt x="5" y="1"/>
                  </a:cubicBezTo>
                  <a:cubicBezTo>
                    <a:pt x="8" y="0"/>
                    <a:pt x="11" y="1"/>
                    <a:pt x="11" y="4"/>
                  </a:cubicBezTo>
                  <a:cubicBezTo>
                    <a:pt x="12" y="7"/>
                    <a:pt x="10" y="10"/>
                    <a:pt x="8" y="1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60"/>
            <p:cNvSpPr/>
            <p:nvPr/>
          </p:nvSpPr>
          <p:spPr bwMode="auto">
            <a:xfrm>
              <a:off x="4178300" y="1843088"/>
              <a:ext cx="19050" cy="19050"/>
            </a:xfrm>
            <a:custGeom>
              <a:avLst/>
              <a:gdLst>
                <a:gd name="T0" fmla="*/ 9 w 12"/>
                <a:gd name="T1" fmla="*/ 10 h 12"/>
                <a:gd name="T2" fmla="*/ 2 w 12"/>
                <a:gd name="T3" fmla="*/ 8 h 12"/>
                <a:gd name="T4" fmla="*/ 4 w 12"/>
                <a:gd name="T5" fmla="*/ 1 h 12"/>
                <a:gd name="T6" fmla="*/ 11 w 12"/>
                <a:gd name="T7" fmla="*/ 3 h 12"/>
                <a:gd name="T8" fmla="*/ 9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9" y="10"/>
                  </a:moveTo>
                  <a:cubicBezTo>
                    <a:pt x="6" y="12"/>
                    <a:pt x="3" y="11"/>
                    <a:pt x="2" y="8"/>
                  </a:cubicBezTo>
                  <a:cubicBezTo>
                    <a:pt x="0" y="6"/>
                    <a:pt x="1" y="3"/>
                    <a:pt x="4" y="1"/>
                  </a:cubicBezTo>
                  <a:cubicBezTo>
                    <a:pt x="6" y="0"/>
                    <a:pt x="9" y="1"/>
                    <a:pt x="11" y="3"/>
                  </a:cubicBezTo>
                  <a:cubicBezTo>
                    <a:pt x="12" y="6"/>
                    <a:pt x="11" y="9"/>
                    <a:pt x="9" y="1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61"/>
            <p:cNvSpPr>
              <a:spLocks noEditPoints="1"/>
            </p:cNvSpPr>
            <p:nvPr/>
          </p:nvSpPr>
          <p:spPr bwMode="auto">
            <a:xfrm>
              <a:off x="3487738" y="2447926"/>
              <a:ext cx="552450" cy="527050"/>
            </a:xfrm>
            <a:custGeom>
              <a:avLst/>
              <a:gdLst>
                <a:gd name="T0" fmla="*/ 47 w 343"/>
                <a:gd name="T1" fmla="*/ 326 h 326"/>
                <a:gd name="T2" fmla="*/ 47 w 343"/>
                <a:gd name="T3" fmla="*/ 326 h 326"/>
                <a:gd name="T4" fmla="*/ 47 w 343"/>
                <a:gd name="T5" fmla="*/ 326 h 326"/>
                <a:gd name="T6" fmla="*/ 47 w 343"/>
                <a:gd name="T7" fmla="*/ 326 h 326"/>
                <a:gd name="T8" fmla="*/ 0 w 343"/>
                <a:gd name="T9" fmla="*/ 320 h 326"/>
                <a:gd name="T10" fmla="*/ 0 w 343"/>
                <a:gd name="T11" fmla="*/ 320 h 326"/>
                <a:gd name="T12" fmla="*/ 0 w 343"/>
                <a:gd name="T13" fmla="*/ 320 h 326"/>
                <a:gd name="T14" fmla="*/ 0 w 343"/>
                <a:gd name="T15" fmla="*/ 320 h 326"/>
                <a:gd name="T16" fmla="*/ 0 w 343"/>
                <a:gd name="T17" fmla="*/ 320 h 326"/>
                <a:gd name="T18" fmla="*/ 0 w 343"/>
                <a:gd name="T19" fmla="*/ 320 h 326"/>
                <a:gd name="T20" fmla="*/ 41 w 343"/>
                <a:gd name="T21" fmla="*/ 201 h 326"/>
                <a:gd name="T22" fmla="*/ 41 w 343"/>
                <a:gd name="T23" fmla="*/ 201 h 326"/>
                <a:gd name="T24" fmla="*/ 0 w 343"/>
                <a:gd name="T25" fmla="*/ 320 h 326"/>
                <a:gd name="T26" fmla="*/ 41 w 343"/>
                <a:gd name="T27" fmla="*/ 201 h 326"/>
                <a:gd name="T28" fmla="*/ 319 w 343"/>
                <a:gd name="T29" fmla="*/ 120 h 326"/>
                <a:gd name="T30" fmla="*/ 47 w 343"/>
                <a:gd name="T31" fmla="*/ 326 h 326"/>
                <a:gd name="T32" fmla="*/ 319 w 343"/>
                <a:gd name="T33" fmla="*/ 120 h 326"/>
                <a:gd name="T34" fmla="*/ 319 w 343"/>
                <a:gd name="T35" fmla="*/ 119 h 326"/>
                <a:gd name="T36" fmla="*/ 319 w 343"/>
                <a:gd name="T37" fmla="*/ 120 h 326"/>
                <a:gd name="T38" fmla="*/ 319 w 343"/>
                <a:gd name="T39" fmla="*/ 119 h 326"/>
                <a:gd name="T40" fmla="*/ 318 w 343"/>
                <a:gd name="T41" fmla="*/ 119 h 326"/>
                <a:gd name="T42" fmla="*/ 318 w 343"/>
                <a:gd name="T43" fmla="*/ 119 h 326"/>
                <a:gd name="T44" fmla="*/ 318 w 343"/>
                <a:gd name="T45" fmla="*/ 119 h 326"/>
                <a:gd name="T46" fmla="*/ 318 w 343"/>
                <a:gd name="T47" fmla="*/ 119 h 326"/>
                <a:gd name="T48" fmla="*/ 318 w 343"/>
                <a:gd name="T49" fmla="*/ 119 h 326"/>
                <a:gd name="T50" fmla="*/ 318 w 343"/>
                <a:gd name="T51" fmla="*/ 119 h 326"/>
                <a:gd name="T52" fmla="*/ 318 w 343"/>
                <a:gd name="T53" fmla="*/ 119 h 326"/>
                <a:gd name="T54" fmla="*/ 318 w 343"/>
                <a:gd name="T55" fmla="*/ 119 h 326"/>
                <a:gd name="T56" fmla="*/ 318 w 343"/>
                <a:gd name="T57" fmla="*/ 119 h 326"/>
                <a:gd name="T58" fmla="*/ 318 w 343"/>
                <a:gd name="T59" fmla="*/ 119 h 326"/>
                <a:gd name="T60" fmla="*/ 318 w 343"/>
                <a:gd name="T61" fmla="*/ 119 h 326"/>
                <a:gd name="T62" fmla="*/ 318 w 343"/>
                <a:gd name="T63" fmla="*/ 119 h 326"/>
                <a:gd name="T64" fmla="*/ 318 w 343"/>
                <a:gd name="T65" fmla="*/ 119 h 326"/>
                <a:gd name="T66" fmla="*/ 318 w 343"/>
                <a:gd name="T67" fmla="*/ 119 h 326"/>
                <a:gd name="T68" fmla="*/ 318 w 343"/>
                <a:gd name="T69" fmla="*/ 119 h 326"/>
                <a:gd name="T70" fmla="*/ 295 w 343"/>
                <a:gd name="T71" fmla="*/ 0 h 326"/>
                <a:gd name="T72" fmla="*/ 295 w 343"/>
                <a:gd name="T73" fmla="*/ 0 h 326"/>
                <a:gd name="T74" fmla="*/ 295 w 343"/>
                <a:gd name="T75" fmla="*/ 0 h 326"/>
                <a:gd name="T76" fmla="*/ 295 w 343"/>
                <a:gd name="T77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43" h="326">
                  <a:moveTo>
                    <a:pt x="47" y="326"/>
                  </a:moveTo>
                  <a:cubicBezTo>
                    <a:pt x="47" y="326"/>
                    <a:pt x="47" y="326"/>
                    <a:pt x="47" y="326"/>
                  </a:cubicBezTo>
                  <a:cubicBezTo>
                    <a:pt x="47" y="326"/>
                    <a:pt x="47" y="326"/>
                    <a:pt x="47" y="326"/>
                  </a:cubicBezTo>
                  <a:cubicBezTo>
                    <a:pt x="47" y="326"/>
                    <a:pt x="47" y="326"/>
                    <a:pt x="47" y="326"/>
                  </a:cubicBezTo>
                  <a:moveTo>
                    <a:pt x="0" y="320"/>
                  </a:moveTo>
                  <a:cubicBezTo>
                    <a:pt x="0" y="320"/>
                    <a:pt x="0" y="320"/>
                    <a:pt x="0" y="320"/>
                  </a:cubicBezTo>
                  <a:cubicBezTo>
                    <a:pt x="0" y="320"/>
                    <a:pt x="0" y="320"/>
                    <a:pt x="0" y="320"/>
                  </a:cubicBezTo>
                  <a:moveTo>
                    <a:pt x="0" y="320"/>
                  </a:moveTo>
                  <a:cubicBezTo>
                    <a:pt x="0" y="320"/>
                    <a:pt x="0" y="320"/>
                    <a:pt x="0" y="320"/>
                  </a:cubicBezTo>
                  <a:cubicBezTo>
                    <a:pt x="0" y="320"/>
                    <a:pt x="0" y="320"/>
                    <a:pt x="0" y="320"/>
                  </a:cubicBezTo>
                  <a:moveTo>
                    <a:pt x="41" y="201"/>
                  </a:moveTo>
                  <a:cubicBezTo>
                    <a:pt x="41" y="201"/>
                    <a:pt x="41" y="201"/>
                    <a:pt x="41" y="201"/>
                  </a:cubicBezTo>
                  <a:cubicBezTo>
                    <a:pt x="81" y="260"/>
                    <a:pt x="1" y="320"/>
                    <a:pt x="0" y="320"/>
                  </a:cubicBezTo>
                  <a:cubicBezTo>
                    <a:pt x="1" y="320"/>
                    <a:pt x="81" y="260"/>
                    <a:pt x="41" y="201"/>
                  </a:cubicBezTo>
                  <a:moveTo>
                    <a:pt x="319" y="120"/>
                  </a:moveTo>
                  <a:cubicBezTo>
                    <a:pt x="343" y="147"/>
                    <a:pt x="199" y="326"/>
                    <a:pt x="47" y="326"/>
                  </a:cubicBezTo>
                  <a:cubicBezTo>
                    <a:pt x="199" y="326"/>
                    <a:pt x="343" y="147"/>
                    <a:pt x="319" y="120"/>
                  </a:cubicBezTo>
                  <a:moveTo>
                    <a:pt x="319" y="119"/>
                  </a:moveTo>
                  <a:cubicBezTo>
                    <a:pt x="319" y="119"/>
                    <a:pt x="319" y="119"/>
                    <a:pt x="319" y="120"/>
                  </a:cubicBezTo>
                  <a:cubicBezTo>
                    <a:pt x="319" y="119"/>
                    <a:pt x="319" y="119"/>
                    <a:pt x="319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318" y="119"/>
                  </a:moveTo>
                  <a:cubicBezTo>
                    <a:pt x="318" y="119"/>
                    <a:pt x="318" y="119"/>
                    <a:pt x="318" y="119"/>
                  </a:cubicBezTo>
                  <a:cubicBezTo>
                    <a:pt x="318" y="119"/>
                    <a:pt x="318" y="119"/>
                    <a:pt x="318" y="119"/>
                  </a:cubicBezTo>
                  <a:moveTo>
                    <a:pt x="295" y="0"/>
                  </a:moveTo>
                  <a:cubicBezTo>
                    <a:pt x="295" y="0"/>
                    <a:pt x="295" y="0"/>
                    <a:pt x="295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295" y="0"/>
                    <a:pt x="295" y="0"/>
                    <a:pt x="295" y="0"/>
                  </a:cubicBezTo>
                </a:path>
              </a:pathLst>
            </a:custGeom>
            <a:solidFill>
              <a:srgbClr val="DF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63"/>
            <p:cNvSpPr/>
            <p:nvPr/>
          </p:nvSpPr>
          <p:spPr bwMode="auto">
            <a:xfrm>
              <a:off x="3552825" y="2447926"/>
              <a:ext cx="411163" cy="325438"/>
            </a:xfrm>
            <a:custGeom>
              <a:avLst/>
              <a:gdLst>
                <a:gd name="T0" fmla="*/ 254 w 254"/>
                <a:gd name="T1" fmla="*/ 0 h 201"/>
                <a:gd name="T2" fmla="*/ 0 w 254"/>
                <a:gd name="T3" fmla="*/ 201 h 201"/>
                <a:gd name="T4" fmla="*/ 0 w 254"/>
                <a:gd name="T5" fmla="*/ 201 h 201"/>
                <a:gd name="T6" fmla="*/ 0 w 254"/>
                <a:gd name="T7" fmla="*/ 201 h 201"/>
                <a:gd name="T8" fmla="*/ 254 w 254"/>
                <a:gd name="T9" fmla="*/ 0 h 201"/>
                <a:gd name="T10" fmla="*/ 254 w 254"/>
                <a:gd name="T11" fmla="*/ 0 h 201"/>
                <a:gd name="T12" fmla="*/ 254 w 254"/>
                <a:gd name="T1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4" h="201">
                  <a:moveTo>
                    <a:pt x="254" y="0"/>
                  </a:moveTo>
                  <a:cubicBezTo>
                    <a:pt x="168" y="84"/>
                    <a:pt x="79" y="153"/>
                    <a:pt x="0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79" y="153"/>
                    <a:pt x="168" y="84"/>
                    <a:pt x="254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54" y="0"/>
                    <a:pt x="254" y="0"/>
                    <a:pt x="254" y="0"/>
                  </a:cubicBezTo>
                </a:path>
              </a:pathLst>
            </a:custGeom>
            <a:solidFill>
              <a:srgbClr val="D38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64"/>
            <p:cNvSpPr/>
            <p:nvPr/>
          </p:nvSpPr>
          <p:spPr bwMode="auto">
            <a:xfrm>
              <a:off x="4457700" y="1727201"/>
              <a:ext cx="3175" cy="9525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6 h 6"/>
                <a:gd name="T4" fmla="*/ 2 w 2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1" y="2"/>
                    <a:pt x="1" y="4"/>
                    <a:pt x="0" y="6"/>
                  </a:cubicBezTo>
                  <a:cubicBezTo>
                    <a:pt x="1" y="4"/>
                    <a:pt x="1" y="2"/>
                    <a:pt x="2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Freeform 65"/>
            <p:cNvSpPr/>
            <p:nvPr/>
          </p:nvSpPr>
          <p:spPr bwMode="auto">
            <a:xfrm>
              <a:off x="4462463" y="1704976"/>
              <a:ext cx="3175" cy="9525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6 h 6"/>
                <a:gd name="T4" fmla="*/ 2 w 2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1" y="2"/>
                    <a:pt x="1" y="4"/>
                    <a:pt x="0" y="6"/>
                  </a:cubicBezTo>
                  <a:cubicBezTo>
                    <a:pt x="1" y="4"/>
                    <a:pt x="1" y="2"/>
                    <a:pt x="2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Freeform 66"/>
            <p:cNvSpPr>
              <a:spLocks noEditPoints="1"/>
            </p:cNvSpPr>
            <p:nvPr/>
          </p:nvSpPr>
          <p:spPr bwMode="auto">
            <a:xfrm>
              <a:off x="3500438" y="2379663"/>
              <a:ext cx="531813" cy="409575"/>
            </a:xfrm>
            <a:custGeom>
              <a:avLst/>
              <a:gdLst>
                <a:gd name="T0" fmla="*/ 30 w 330"/>
                <a:gd name="T1" fmla="*/ 246 h 254"/>
                <a:gd name="T2" fmla="*/ 17 w 330"/>
                <a:gd name="T3" fmla="*/ 254 h 254"/>
                <a:gd name="T4" fmla="*/ 30 w 330"/>
                <a:gd name="T5" fmla="*/ 246 h 254"/>
                <a:gd name="T6" fmla="*/ 0 w 330"/>
                <a:gd name="T7" fmla="*/ 238 h 254"/>
                <a:gd name="T8" fmla="*/ 0 w 330"/>
                <a:gd name="T9" fmla="*/ 238 h 254"/>
                <a:gd name="T10" fmla="*/ 17 w 330"/>
                <a:gd name="T11" fmla="*/ 254 h 254"/>
                <a:gd name="T12" fmla="*/ 0 w 330"/>
                <a:gd name="T13" fmla="*/ 238 h 254"/>
                <a:gd name="T14" fmla="*/ 305 w 330"/>
                <a:gd name="T15" fmla="*/ 25 h 254"/>
                <a:gd name="T16" fmla="*/ 305 w 330"/>
                <a:gd name="T17" fmla="*/ 26 h 254"/>
                <a:gd name="T18" fmla="*/ 305 w 330"/>
                <a:gd name="T19" fmla="*/ 25 h 254"/>
                <a:gd name="T20" fmla="*/ 306 w 330"/>
                <a:gd name="T21" fmla="*/ 24 h 254"/>
                <a:gd name="T22" fmla="*/ 305 w 330"/>
                <a:gd name="T23" fmla="*/ 25 h 254"/>
                <a:gd name="T24" fmla="*/ 306 w 330"/>
                <a:gd name="T25" fmla="*/ 24 h 254"/>
                <a:gd name="T26" fmla="*/ 329 w 330"/>
                <a:gd name="T27" fmla="*/ 1 h 254"/>
                <a:gd name="T28" fmla="*/ 306 w 330"/>
                <a:gd name="T29" fmla="*/ 24 h 254"/>
                <a:gd name="T30" fmla="*/ 329 w 330"/>
                <a:gd name="T31" fmla="*/ 1 h 254"/>
                <a:gd name="T32" fmla="*/ 329 w 330"/>
                <a:gd name="T33" fmla="*/ 1 h 254"/>
                <a:gd name="T34" fmla="*/ 329 w 330"/>
                <a:gd name="T35" fmla="*/ 1 h 254"/>
                <a:gd name="T36" fmla="*/ 329 w 330"/>
                <a:gd name="T37" fmla="*/ 1 h 254"/>
                <a:gd name="T38" fmla="*/ 329 w 330"/>
                <a:gd name="T39" fmla="*/ 1 h 254"/>
                <a:gd name="T40" fmla="*/ 329 w 330"/>
                <a:gd name="T41" fmla="*/ 1 h 254"/>
                <a:gd name="T42" fmla="*/ 329 w 330"/>
                <a:gd name="T43" fmla="*/ 1 h 254"/>
                <a:gd name="T44" fmla="*/ 330 w 330"/>
                <a:gd name="T45" fmla="*/ 0 h 254"/>
                <a:gd name="T46" fmla="*/ 330 w 330"/>
                <a:gd name="T47" fmla="*/ 0 h 254"/>
                <a:gd name="T48" fmla="*/ 330 w 330"/>
                <a:gd name="T4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0" h="254">
                  <a:moveTo>
                    <a:pt x="30" y="246"/>
                  </a:moveTo>
                  <a:cubicBezTo>
                    <a:pt x="25" y="249"/>
                    <a:pt x="21" y="252"/>
                    <a:pt x="17" y="254"/>
                  </a:cubicBezTo>
                  <a:cubicBezTo>
                    <a:pt x="21" y="252"/>
                    <a:pt x="25" y="249"/>
                    <a:pt x="30" y="246"/>
                  </a:cubicBezTo>
                  <a:moveTo>
                    <a:pt x="0" y="238"/>
                  </a:moveTo>
                  <a:cubicBezTo>
                    <a:pt x="0" y="238"/>
                    <a:pt x="0" y="238"/>
                    <a:pt x="0" y="238"/>
                  </a:cubicBezTo>
                  <a:cubicBezTo>
                    <a:pt x="17" y="254"/>
                    <a:pt x="17" y="254"/>
                    <a:pt x="17" y="254"/>
                  </a:cubicBezTo>
                  <a:cubicBezTo>
                    <a:pt x="0" y="238"/>
                    <a:pt x="0" y="238"/>
                    <a:pt x="0" y="238"/>
                  </a:cubicBezTo>
                  <a:moveTo>
                    <a:pt x="305" y="25"/>
                  </a:moveTo>
                  <a:cubicBezTo>
                    <a:pt x="305" y="25"/>
                    <a:pt x="305" y="26"/>
                    <a:pt x="305" y="26"/>
                  </a:cubicBezTo>
                  <a:cubicBezTo>
                    <a:pt x="305" y="26"/>
                    <a:pt x="305" y="25"/>
                    <a:pt x="305" y="25"/>
                  </a:cubicBezTo>
                  <a:moveTo>
                    <a:pt x="306" y="24"/>
                  </a:moveTo>
                  <a:cubicBezTo>
                    <a:pt x="306" y="25"/>
                    <a:pt x="306" y="25"/>
                    <a:pt x="305" y="25"/>
                  </a:cubicBezTo>
                  <a:cubicBezTo>
                    <a:pt x="306" y="25"/>
                    <a:pt x="306" y="25"/>
                    <a:pt x="306" y="24"/>
                  </a:cubicBezTo>
                  <a:moveTo>
                    <a:pt x="329" y="1"/>
                  </a:moveTo>
                  <a:cubicBezTo>
                    <a:pt x="321" y="9"/>
                    <a:pt x="314" y="17"/>
                    <a:pt x="306" y="24"/>
                  </a:cubicBezTo>
                  <a:cubicBezTo>
                    <a:pt x="314" y="17"/>
                    <a:pt x="321" y="9"/>
                    <a:pt x="329" y="1"/>
                  </a:cubicBezTo>
                  <a:moveTo>
                    <a:pt x="329" y="1"/>
                  </a:moveTo>
                  <a:cubicBezTo>
                    <a:pt x="329" y="1"/>
                    <a:pt x="329" y="1"/>
                    <a:pt x="329" y="1"/>
                  </a:cubicBezTo>
                  <a:cubicBezTo>
                    <a:pt x="329" y="1"/>
                    <a:pt x="329" y="1"/>
                    <a:pt x="329" y="1"/>
                  </a:cubicBezTo>
                  <a:moveTo>
                    <a:pt x="329" y="1"/>
                  </a:moveTo>
                  <a:cubicBezTo>
                    <a:pt x="329" y="1"/>
                    <a:pt x="329" y="1"/>
                    <a:pt x="329" y="1"/>
                  </a:cubicBezTo>
                  <a:cubicBezTo>
                    <a:pt x="329" y="1"/>
                    <a:pt x="329" y="1"/>
                    <a:pt x="329" y="1"/>
                  </a:cubicBezTo>
                  <a:moveTo>
                    <a:pt x="330" y="0"/>
                  </a:moveTo>
                  <a:cubicBezTo>
                    <a:pt x="330" y="0"/>
                    <a:pt x="330" y="0"/>
                    <a:pt x="330" y="0"/>
                  </a:cubicBezTo>
                  <a:cubicBezTo>
                    <a:pt x="330" y="0"/>
                    <a:pt x="330" y="0"/>
                    <a:pt x="330" y="0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Freeform 67"/>
            <p:cNvSpPr/>
            <p:nvPr/>
          </p:nvSpPr>
          <p:spPr bwMode="auto">
            <a:xfrm>
              <a:off x="3459163" y="2722563"/>
              <a:ext cx="41275" cy="39688"/>
            </a:xfrm>
            <a:custGeom>
              <a:avLst/>
              <a:gdLst>
                <a:gd name="T0" fmla="*/ 0 w 26"/>
                <a:gd name="T1" fmla="*/ 0 h 25"/>
                <a:gd name="T2" fmla="*/ 26 w 26"/>
                <a:gd name="T3" fmla="*/ 25 h 25"/>
                <a:gd name="T4" fmla="*/ 26 w 26"/>
                <a:gd name="T5" fmla="*/ 25 h 25"/>
                <a:gd name="T6" fmla="*/ 0 w 26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0"/>
                  </a:moveTo>
                  <a:lnTo>
                    <a:pt x="26" y="25"/>
                  </a:lnTo>
                  <a:lnTo>
                    <a:pt x="26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Freeform 68"/>
            <p:cNvSpPr/>
            <p:nvPr/>
          </p:nvSpPr>
          <p:spPr bwMode="auto">
            <a:xfrm>
              <a:off x="3459163" y="2722563"/>
              <a:ext cx="41275" cy="39688"/>
            </a:xfrm>
            <a:custGeom>
              <a:avLst/>
              <a:gdLst>
                <a:gd name="T0" fmla="*/ 0 w 26"/>
                <a:gd name="T1" fmla="*/ 0 h 25"/>
                <a:gd name="T2" fmla="*/ 26 w 26"/>
                <a:gd name="T3" fmla="*/ 25 h 25"/>
                <a:gd name="T4" fmla="*/ 26 w 26"/>
                <a:gd name="T5" fmla="*/ 25 h 25"/>
                <a:gd name="T6" fmla="*/ 0 w 26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5">
                  <a:moveTo>
                    <a:pt x="0" y="0"/>
                  </a:moveTo>
                  <a:lnTo>
                    <a:pt x="26" y="25"/>
                  </a:lnTo>
                  <a:lnTo>
                    <a:pt x="26" y="2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Freeform 69"/>
            <p:cNvSpPr/>
            <p:nvPr/>
          </p:nvSpPr>
          <p:spPr bwMode="auto">
            <a:xfrm>
              <a:off x="3390900" y="1712913"/>
              <a:ext cx="1031875" cy="1076325"/>
            </a:xfrm>
            <a:custGeom>
              <a:avLst/>
              <a:gdLst>
                <a:gd name="T0" fmla="*/ 489 w 640"/>
                <a:gd name="T1" fmla="*/ 60 h 667"/>
                <a:gd name="T2" fmla="*/ 486 w 640"/>
                <a:gd name="T3" fmla="*/ 207 h 667"/>
                <a:gd name="T4" fmla="*/ 411 w 640"/>
                <a:gd name="T5" fmla="*/ 239 h 667"/>
                <a:gd name="T6" fmla="*/ 235 w 640"/>
                <a:gd name="T7" fmla="*/ 314 h 667"/>
                <a:gd name="T8" fmla="*/ 117 w 640"/>
                <a:gd name="T9" fmla="*/ 470 h 667"/>
                <a:gd name="T10" fmla="*/ 117 w 640"/>
                <a:gd name="T11" fmla="*/ 470 h 667"/>
                <a:gd name="T12" fmla="*/ 117 w 640"/>
                <a:gd name="T13" fmla="*/ 471 h 667"/>
                <a:gd name="T14" fmla="*/ 116 w 640"/>
                <a:gd name="T15" fmla="*/ 471 h 667"/>
                <a:gd name="T16" fmla="*/ 116 w 640"/>
                <a:gd name="T17" fmla="*/ 471 h 667"/>
                <a:gd name="T18" fmla="*/ 90 w 640"/>
                <a:gd name="T19" fmla="*/ 498 h 667"/>
                <a:gd name="T20" fmla="*/ 90 w 640"/>
                <a:gd name="T21" fmla="*/ 498 h 667"/>
                <a:gd name="T22" fmla="*/ 89 w 640"/>
                <a:gd name="T23" fmla="*/ 499 h 667"/>
                <a:gd name="T24" fmla="*/ 89 w 640"/>
                <a:gd name="T25" fmla="*/ 499 h 667"/>
                <a:gd name="T26" fmla="*/ 88 w 640"/>
                <a:gd name="T27" fmla="*/ 500 h 667"/>
                <a:gd name="T28" fmla="*/ 88 w 640"/>
                <a:gd name="T29" fmla="*/ 500 h 667"/>
                <a:gd name="T30" fmla="*/ 87 w 640"/>
                <a:gd name="T31" fmla="*/ 501 h 667"/>
                <a:gd name="T32" fmla="*/ 87 w 640"/>
                <a:gd name="T33" fmla="*/ 501 h 667"/>
                <a:gd name="T34" fmla="*/ 87 w 640"/>
                <a:gd name="T35" fmla="*/ 501 h 667"/>
                <a:gd name="T36" fmla="*/ 0 w 640"/>
                <a:gd name="T37" fmla="*/ 582 h 667"/>
                <a:gd name="T38" fmla="*/ 68 w 640"/>
                <a:gd name="T39" fmla="*/ 651 h 667"/>
                <a:gd name="T40" fmla="*/ 85 w 640"/>
                <a:gd name="T41" fmla="*/ 667 h 667"/>
                <a:gd name="T42" fmla="*/ 101 w 640"/>
                <a:gd name="T43" fmla="*/ 657 h 667"/>
                <a:gd name="T44" fmla="*/ 373 w 640"/>
                <a:gd name="T45" fmla="*/ 439 h 667"/>
                <a:gd name="T46" fmla="*/ 373 w 640"/>
                <a:gd name="T47" fmla="*/ 438 h 667"/>
                <a:gd name="T48" fmla="*/ 374 w 640"/>
                <a:gd name="T49" fmla="*/ 437 h 667"/>
                <a:gd name="T50" fmla="*/ 397 w 640"/>
                <a:gd name="T51" fmla="*/ 414 h 667"/>
                <a:gd name="T52" fmla="*/ 397 w 640"/>
                <a:gd name="T53" fmla="*/ 414 h 667"/>
                <a:gd name="T54" fmla="*/ 397 w 640"/>
                <a:gd name="T55" fmla="*/ 414 h 667"/>
                <a:gd name="T56" fmla="*/ 398 w 640"/>
                <a:gd name="T57" fmla="*/ 413 h 667"/>
                <a:gd name="T58" fmla="*/ 639 w 640"/>
                <a:gd name="T59" fmla="*/ 74 h 667"/>
                <a:gd name="T60" fmla="*/ 605 w 640"/>
                <a:gd name="T61" fmla="*/ 52 h 667"/>
                <a:gd name="T62" fmla="*/ 549 w 640"/>
                <a:gd name="T63" fmla="*/ 0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40" h="667">
                  <a:moveTo>
                    <a:pt x="549" y="0"/>
                  </a:moveTo>
                  <a:cubicBezTo>
                    <a:pt x="489" y="60"/>
                    <a:pt x="489" y="60"/>
                    <a:pt x="489" y="60"/>
                  </a:cubicBezTo>
                  <a:cubicBezTo>
                    <a:pt x="528" y="100"/>
                    <a:pt x="528" y="165"/>
                    <a:pt x="488" y="204"/>
                  </a:cubicBezTo>
                  <a:cubicBezTo>
                    <a:pt x="488" y="205"/>
                    <a:pt x="487" y="206"/>
                    <a:pt x="486" y="207"/>
                  </a:cubicBezTo>
                  <a:cubicBezTo>
                    <a:pt x="485" y="208"/>
                    <a:pt x="484" y="209"/>
                    <a:pt x="483" y="209"/>
                  </a:cubicBezTo>
                  <a:cubicBezTo>
                    <a:pt x="463" y="229"/>
                    <a:pt x="437" y="239"/>
                    <a:pt x="411" y="239"/>
                  </a:cubicBezTo>
                  <a:cubicBezTo>
                    <a:pt x="385" y="239"/>
                    <a:pt x="359" y="230"/>
                    <a:pt x="339" y="210"/>
                  </a:cubicBezTo>
                  <a:cubicBezTo>
                    <a:pt x="235" y="314"/>
                    <a:pt x="235" y="314"/>
                    <a:pt x="235" y="314"/>
                  </a:cubicBezTo>
                  <a:cubicBezTo>
                    <a:pt x="242" y="326"/>
                    <a:pt x="192" y="392"/>
                    <a:pt x="117" y="470"/>
                  </a:cubicBezTo>
                  <a:cubicBezTo>
                    <a:pt x="117" y="470"/>
                    <a:pt x="117" y="470"/>
                    <a:pt x="117" y="470"/>
                  </a:cubicBezTo>
                  <a:cubicBezTo>
                    <a:pt x="117" y="470"/>
                    <a:pt x="117" y="470"/>
                    <a:pt x="117" y="470"/>
                  </a:cubicBezTo>
                  <a:cubicBezTo>
                    <a:pt x="117" y="470"/>
                    <a:pt x="117" y="470"/>
                    <a:pt x="117" y="470"/>
                  </a:cubicBezTo>
                  <a:cubicBezTo>
                    <a:pt x="117" y="470"/>
                    <a:pt x="117" y="471"/>
                    <a:pt x="117" y="471"/>
                  </a:cubicBezTo>
                  <a:cubicBezTo>
                    <a:pt x="117" y="471"/>
                    <a:pt x="117" y="471"/>
                    <a:pt x="117" y="471"/>
                  </a:cubicBezTo>
                  <a:cubicBezTo>
                    <a:pt x="117" y="471"/>
                    <a:pt x="117" y="471"/>
                    <a:pt x="116" y="471"/>
                  </a:cubicBezTo>
                  <a:cubicBezTo>
                    <a:pt x="116" y="471"/>
                    <a:pt x="116" y="471"/>
                    <a:pt x="116" y="471"/>
                  </a:cubicBezTo>
                  <a:cubicBezTo>
                    <a:pt x="116" y="471"/>
                    <a:pt x="116" y="471"/>
                    <a:pt x="116" y="471"/>
                  </a:cubicBezTo>
                  <a:cubicBezTo>
                    <a:pt x="116" y="471"/>
                    <a:pt x="116" y="471"/>
                    <a:pt x="116" y="471"/>
                  </a:cubicBezTo>
                  <a:cubicBezTo>
                    <a:pt x="116" y="471"/>
                    <a:pt x="116" y="471"/>
                    <a:pt x="116" y="471"/>
                  </a:cubicBezTo>
                  <a:cubicBezTo>
                    <a:pt x="108" y="480"/>
                    <a:pt x="99" y="489"/>
                    <a:pt x="90" y="498"/>
                  </a:cubicBezTo>
                  <a:cubicBezTo>
                    <a:pt x="90" y="498"/>
                    <a:pt x="90" y="498"/>
                    <a:pt x="90" y="498"/>
                  </a:cubicBezTo>
                  <a:cubicBezTo>
                    <a:pt x="90" y="498"/>
                    <a:pt x="90" y="498"/>
                    <a:pt x="90" y="498"/>
                  </a:cubicBezTo>
                  <a:cubicBezTo>
                    <a:pt x="89" y="498"/>
                    <a:pt x="89" y="498"/>
                    <a:pt x="89" y="499"/>
                  </a:cubicBezTo>
                  <a:cubicBezTo>
                    <a:pt x="89" y="499"/>
                    <a:pt x="89" y="499"/>
                    <a:pt x="89" y="499"/>
                  </a:cubicBezTo>
                  <a:cubicBezTo>
                    <a:pt x="89" y="499"/>
                    <a:pt x="89" y="499"/>
                    <a:pt x="89" y="499"/>
                  </a:cubicBezTo>
                  <a:cubicBezTo>
                    <a:pt x="89" y="499"/>
                    <a:pt x="89" y="499"/>
                    <a:pt x="89" y="499"/>
                  </a:cubicBezTo>
                  <a:cubicBezTo>
                    <a:pt x="89" y="499"/>
                    <a:pt x="88" y="500"/>
                    <a:pt x="88" y="500"/>
                  </a:cubicBezTo>
                  <a:cubicBezTo>
                    <a:pt x="88" y="500"/>
                    <a:pt x="88" y="500"/>
                    <a:pt x="88" y="500"/>
                  </a:cubicBezTo>
                  <a:cubicBezTo>
                    <a:pt x="88" y="500"/>
                    <a:pt x="88" y="500"/>
                    <a:pt x="88" y="500"/>
                  </a:cubicBezTo>
                  <a:cubicBezTo>
                    <a:pt x="88" y="500"/>
                    <a:pt x="88" y="500"/>
                    <a:pt x="88" y="500"/>
                  </a:cubicBezTo>
                  <a:cubicBezTo>
                    <a:pt x="88" y="500"/>
                    <a:pt x="88" y="500"/>
                    <a:pt x="87" y="500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7" y="501"/>
                    <a:pt x="87" y="501"/>
                    <a:pt x="87" y="501"/>
                  </a:cubicBezTo>
                  <a:cubicBezTo>
                    <a:pt x="86" y="501"/>
                    <a:pt x="86" y="501"/>
                    <a:pt x="86" y="501"/>
                  </a:cubicBezTo>
                  <a:cubicBezTo>
                    <a:pt x="56" y="532"/>
                    <a:pt x="26" y="560"/>
                    <a:pt x="0" y="582"/>
                  </a:cubicBezTo>
                  <a:cubicBezTo>
                    <a:pt x="43" y="626"/>
                    <a:pt x="43" y="626"/>
                    <a:pt x="43" y="626"/>
                  </a:cubicBezTo>
                  <a:cubicBezTo>
                    <a:pt x="68" y="651"/>
                    <a:pt x="68" y="651"/>
                    <a:pt x="68" y="651"/>
                  </a:cubicBezTo>
                  <a:cubicBezTo>
                    <a:pt x="85" y="667"/>
                    <a:pt x="85" y="667"/>
                    <a:pt x="85" y="667"/>
                  </a:cubicBezTo>
                  <a:cubicBezTo>
                    <a:pt x="85" y="667"/>
                    <a:pt x="85" y="667"/>
                    <a:pt x="85" y="667"/>
                  </a:cubicBezTo>
                  <a:cubicBezTo>
                    <a:pt x="89" y="665"/>
                    <a:pt x="93" y="662"/>
                    <a:pt x="98" y="659"/>
                  </a:cubicBezTo>
                  <a:cubicBezTo>
                    <a:pt x="99" y="659"/>
                    <a:pt x="100" y="658"/>
                    <a:pt x="101" y="657"/>
                  </a:cubicBezTo>
                  <a:cubicBezTo>
                    <a:pt x="180" y="609"/>
                    <a:pt x="269" y="540"/>
                    <a:pt x="355" y="456"/>
                  </a:cubicBezTo>
                  <a:cubicBezTo>
                    <a:pt x="361" y="450"/>
                    <a:pt x="367" y="445"/>
                    <a:pt x="373" y="439"/>
                  </a:cubicBezTo>
                  <a:cubicBezTo>
                    <a:pt x="373" y="439"/>
                    <a:pt x="373" y="439"/>
                    <a:pt x="373" y="439"/>
                  </a:cubicBezTo>
                  <a:cubicBezTo>
                    <a:pt x="373" y="439"/>
                    <a:pt x="373" y="438"/>
                    <a:pt x="373" y="438"/>
                  </a:cubicBezTo>
                  <a:cubicBezTo>
                    <a:pt x="373" y="438"/>
                    <a:pt x="373" y="438"/>
                    <a:pt x="373" y="438"/>
                  </a:cubicBezTo>
                  <a:cubicBezTo>
                    <a:pt x="374" y="438"/>
                    <a:pt x="374" y="438"/>
                    <a:pt x="374" y="437"/>
                  </a:cubicBezTo>
                  <a:cubicBezTo>
                    <a:pt x="374" y="437"/>
                    <a:pt x="374" y="437"/>
                    <a:pt x="374" y="437"/>
                  </a:cubicBezTo>
                  <a:cubicBezTo>
                    <a:pt x="382" y="430"/>
                    <a:pt x="389" y="422"/>
                    <a:pt x="397" y="414"/>
                  </a:cubicBezTo>
                  <a:cubicBezTo>
                    <a:pt x="397" y="414"/>
                    <a:pt x="397" y="414"/>
                    <a:pt x="397" y="414"/>
                  </a:cubicBezTo>
                  <a:cubicBezTo>
                    <a:pt x="397" y="414"/>
                    <a:pt x="397" y="414"/>
                    <a:pt x="397" y="414"/>
                  </a:cubicBezTo>
                  <a:cubicBezTo>
                    <a:pt x="397" y="414"/>
                    <a:pt x="397" y="414"/>
                    <a:pt x="397" y="414"/>
                  </a:cubicBezTo>
                  <a:cubicBezTo>
                    <a:pt x="397" y="414"/>
                    <a:pt x="397" y="414"/>
                    <a:pt x="397" y="414"/>
                  </a:cubicBezTo>
                  <a:cubicBezTo>
                    <a:pt x="397" y="414"/>
                    <a:pt x="397" y="413"/>
                    <a:pt x="398" y="413"/>
                  </a:cubicBezTo>
                  <a:cubicBezTo>
                    <a:pt x="398" y="413"/>
                    <a:pt x="398" y="413"/>
                    <a:pt x="398" y="413"/>
                  </a:cubicBezTo>
                  <a:cubicBezTo>
                    <a:pt x="512" y="294"/>
                    <a:pt x="598" y="172"/>
                    <a:pt x="640" y="74"/>
                  </a:cubicBezTo>
                  <a:cubicBezTo>
                    <a:pt x="640" y="74"/>
                    <a:pt x="640" y="74"/>
                    <a:pt x="639" y="74"/>
                  </a:cubicBezTo>
                  <a:cubicBezTo>
                    <a:pt x="637" y="73"/>
                    <a:pt x="626" y="68"/>
                    <a:pt x="605" y="52"/>
                  </a:cubicBezTo>
                  <a:cubicBezTo>
                    <a:pt x="605" y="52"/>
                    <a:pt x="605" y="52"/>
                    <a:pt x="605" y="52"/>
                  </a:cubicBezTo>
                  <a:cubicBezTo>
                    <a:pt x="605" y="52"/>
                    <a:pt x="605" y="52"/>
                    <a:pt x="605" y="52"/>
                  </a:cubicBezTo>
                  <a:cubicBezTo>
                    <a:pt x="591" y="41"/>
                    <a:pt x="573" y="24"/>
                    <a:pt x="549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Freeform 70"/>
            <p:cNvSpPr/>
            <p:nvPr/>
          </p:nvSpPr>
          <p:spPr bwMode="auto">
            <a:xfrm>
              <a:off x="3937000" y="2046288"/>
              <a:ext cx="238125" cy="52388"/>
            </a:xfrm>
            <a:custGeom>
              <a:avLst/>
              <a:gdLst>
                <a:gd name="T0" fmla="*/ 147 w 147"/>
                <a:gd name="T1" fmla="*/ 0 h 32"/>
                <a:gd name="T2" fmla="*/ 146 w 147"/>
                <a:gd name="T3" fmla="*/ 1 h 32"/>
                <a:gd name="T4" fmla="*/ 144 w 147"/>
                <a:gd name="T5" fmla="*/ 2 h 32"/>
                <a:gd name="T6" fmla="*/ 144 w 147"/>
                <a:gd name="T7" fmla="*/ 2 h 32"/>
                <a:gd name="T8" fmla="*/ 144 w 147"/>
                <a:gd name="T9" fmla="*/ 3 h 32"/>
                <a:gd name="T10" fmla="*/ 144 w 147"/>
                <a:gd name="T11" fmla="*/ 3 h 32"/>
                <a:gd name="T12" fmla="*/ 72 w 147"/>
                <a:gd name="T13" fmla="*/ 32 h 32"/>
                <a:gd name="T14" fmla="*/ 72 w 147"/>
                <a:gd name="T15" fmla="*/ 32 h 32"/>
                <a:gd name="T16" fmla="*/ 72 w 147"/>
                <a:gd name="T17" fmla="*/ 32 h 32"/>
                <a:gd name="T18" fmla="*/ 72 w 147"/>
                <a:gd name="T19" fmla="*/ 32 h 32"/>
                <a:gd name="T20" fmla="*/ 72 w 147"/>
                <a:gd name="T21" fmla="*/ 32 h 32"/>
                <a:gd name="T22" fmla="*/ 1 w 147"/>
                <a:gd name="T23" fmla="*/ 4 h 32"/>
                <a:gd name="T24" fmla="*/ 0 w 147"/>
                <a:gd name="T25" fmla="*/ 3 h 32"/>
                <a:gd name="T26" fmla="*/ 0 w 147"/>
                <a:gd name="T27" fmla="*/ 3 h 32"/>
                <a:gd name="T28" fmla="*/ 0 w 147"/>
                <a:gd name="T29" fmla="*/ 3 h 32"/>
                <a:gd name="T30" fmla="*/ 72 w 147"/>
                <a:gd name="T31" fmla="*/ 32 h 32"/>
                <a:gd name="T32" fmla="*/ 144 w 147"/>
                <a:gd name="T33" fmla="*/ 2 h 32"/>
                <a:gd name="T34" fmla="*/ 147 w 147"/>
                <a:gd name="T3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7" h="32">
                  <a:moveTo>
                    <a:pt x="147" y="0"/>
                  </a:moveTo>
                  <a:cubicBezTo>
                    <a:pt x="147" y="0"/>
                    <a:pt x="146" y="0"/>
                    <a:pt x="146" y="1"/>
                  </a:cubicBezTo>
                  <a:cubicBezTo>
                    <a:pt x="145" y="1"/>
                    <a:pt x="145" y="2"/>
                    <a:pt x="144" y="2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4" y="2"/>
                    <a:pt x="144" y="3"/>
                    <a:pt x="144" y="3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24" y="23"/>
                    <a:pt x="98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46" y="32"/>
                    <a:pt x="21" y="23"/>
                    <a:pt x="1" y="4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0" y="23"/>
                    <a:pt x="46" y="32"/>
                    <a:pt x="72" y="32"/>
                  </a:cubicBezTo>
                  <a:cubicBezTo>
                    <a:pt x="98" y="32"/>
                    <a:pt x="124" y="22"/>
                    <a:pt x="144" y="2"/>
                  </a:cubicBezTo>
                  <a:cubicBezTo>
                    <a:pt x="145" y="2"/>
                    <a:pt x="146" y="1"/>
                    <a:pt x="147" y="0"/>
                  </a:cubicBezTo>
                </a:path>
              </a:pathLst>
            </a:custGeom>
            <a:solidFill>
              <a:srgbClr val="921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Freeform 71"/>
            <p:cNvSpPr>
              <a:spLocks noEditPoints="1"/>
            </p:cNvSpPr>
            <p:nvPr/>
          </p:nvSpPr>
          <p:spPr bwMode="auto">
            <a:xfrm>
              <a:off x="4276725" y="1712913"/>
              <a:ext cx="146050" cy="119063"/>
            </a:xfrm>
            <a:custGeom>
              <a:avLst/>
              <a:gdLst>
                <a:gd name="T0" fmla="*/ 90 w 91"/>
                <a:gd name="T1" fmla="*/ 74 h 74"/>
                <a:gd name="T2" fmla="*/ 91 w 91"/>
                <a:gd name="T3" fmla="*/ 74 h 74"/>
                <a:gd name="T4" fmla="*/ 91 w 91"/>
                <a:gd name="T5" fmla="*/ 74 h 74"/>
                <a:gd name="T6" fmla="*/ 90 w 91"/>
                <a:gd name="T7" fmla="*/ 74 h 74"/>
                <a:gd name="T8" fmla="*/ 56 w 91"/>
                <a:gd name="T9" fmla="*/ 52 h 74"/>
                <a:gd name="T10" fmla="*/ 56 w 91"/>
                <a:gd name="T11" fmla="*/ 52 h 74"/>
                <a:gd name="T12" fmla="*/ 56 w 91"/>
                <a:gd name="T13" fmla="*/ 52 h 74"/>
                <a:gd name="T14" fmla="*/ 0 w 91"/>
                <a:gd name="T15" fmla="*/ 0 h 74"/>
                <a:gd name="T16" fmla="*/ 0 w 91"/>
                <a:gd name="T17" fmla="*/ 0 h 74"/>
                <a:gd name="T18" fmla="*/ 56 w 91"/>
                <a:gd name="T19" fmla="*/ 52 h 74"/>
                <a:gd name="T20" fmla="*/ 0 w 91"/>
                <a:gd name="T2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74">
                  <a:moveTo>
                    <a:pt x="90" y="74"/>
                  </a:moveTo>
                  <a:cubicBezTo>
                    <a:pt x="91" y="74"/>
                    <a:pt x="91" y="74"/>
                    <a:pt x="91" y="74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4"/>
                    <a:pt x="91" y="74"/>
                    <a:pt x="90" y="74"/>
                  </a:cubicBezTo>
                  <a:moveTo>
                    <a:pt x="56" y="52"/>
                  </a:moveTo>
                  <a:cubicBezTo>
                    <a:pt x="56" y="52"/>
                    <a:pt x="56" y="52"/>
                    <a:pt x="56" y="52"/>
                  </a:cubicBezTo>
                  <a:cubicBezTo>
                    <a:pt x="56" y="52"/>
                    <a:pt x="56" y="52"/>
                    <a:pt x="56" y="5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4" y="24"/>
                    <a:pt x="42" y="41"/>
                    <a:pt x="56" y="52"/>
                  </a:cubicBezTo>
                  <a:cubicBezTo>
                    <a:pt x="42" y="41"/>
                    <a:pt x="24" y="24"/>
                    <a:pt x="0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Freeform 72"/>
            <p:cNvSpPr>
              <a:spLocks noEditPoints="1"/>
            </p:cNvSpPr>
            <p:nvPr/>
          </p:nvSpPr>
          <p:spPr bwMode="auto">
            <a:xfrm>
              <a:off x="3390900" y="2219326"/>
              <a:ext cx="390525" cy="431800"/>
            </a:xfrm>
            <a:custGeom>
              <a:avLst/>
              <a:gdLst>
                <a:gd name="T0" fmla="*/ 86 w 242"/>
                <a:gd name="T1" fmla="*/ 187 h 268"/>
                <a:gd name="T2" fmla="*/ 0 w 242"/>
                <a:gd name="T3" fmla="*/ 268 h 268"/>
                <a:gd name="T4" fmla="*/ 0 w 242"/>
                <a:gd name="T5" fmla="*/ 268 h 268"/>
                <a:gd name="T6" fmla="*/ 86 w 242"/>
                <a:gd name="T7" fmla="*/ 187 h 268"/>
                <a:gd name="T8" fmla="*/ 87 w 242"/>
                <a:gd name="T9" fmla="*/ 187 h 268"/>
                <a:gd name="T10" fmla="*/ 87 w 242"/>
                <a:gd name="T11" fmla="*/ 187 h 268"/>
                <a:gd name="T12" fmla="*/ 87 w 242"/>
                <a:gd name="T13" fmla="*/ 187 h 268"/>
                <a:gd name="T14" fmla="*/ 87 w 242"/>
                <a:gd name="T15" fmla="*/ 187 h 268"/>
                <a:gd name="T16" fmla="*/ 87 w 242"/>
                <a:gd name="T17" fmla="*/ 187 h 268"/>
                <a:gd name="T18" fmla="*/ 87 w 242"/>
                <a:gd name="T19" fmla="*/ 187 h 268"/>
                <a:gd name="T20" fmla="*/ 87 w 242"/>
                <a:gd name="T21" fmla="*/ 186 h 268"/>
                <a:gd name="T22" fmla="*/ 87 w 242"/>
                <a:gd name="T23" fmla="*/ 187 h 268"/>
                <a:gd name="T24" fmla="*/ 87 w 242"/>
                <a:gd name="T25" fmla="*/ 186 h 268"/>
                <a:gd name="T26" fmla="*/ 88 w 242"/>
                <a:gd name="T27" fmla="*/ 186 h 268"/>
                <a:gd name="T28" fmla="*/ 88 w 242"/>
                <a:gd name="T29" fmla="*/ 186 h 268"/>
                <a:gd name="T30" fmla="*/ 88 w 242"/>
                <a:gd name="T31" fmla="*/ 186 h 268"/>
                <a:gd name="T32" fmla="*/ 88 w 242"/>
                <a:gd name="T33" fmla="*/ 186 h 268"/>
                <a:gd name="T34" fmla="*/ 88 w 242"/>
                <a:gd name="T35" fmla="*/ 186 h 268"/>
                <a:gd name="T36" fmla="*/ 88 w 242"/>
                <a:gd name="T37" fmla="*/ 186 h 268"/>
                <a:gd name="T38" fmla="*/ 89 w 242"/>
                <a:gd name="T39" fmla="*/ 185 h 268"/>
                <a:gd name="T40" fmla="*/ 89 w 242"/>
                <a:gd name="T41" fmla="*/ 185 h 268"/>
                <a:gd name="T42" fmla="*/ 89 w 242"/>
                <a:gd name="T43" fmla="*/ 185 h 268"/>
                <a:gd name="T44" fmla="*/ 89 w 242"/>
                <a:gd name="T45" fmla="*/ 185 h 268"/>
                <a:gd name="T46" fmla="*/ 89 w 242"/>
                <a:gd name="T47" fmla="*/ 185 h 268"/>
                <a:gd name="T48" fmla="*/ 89 w 242"/>
                <a:gd name="T49" fmla="*/ 185 h 268"/>
                <a:gd name="T50" fmla="*/ 90 w 242"/>
                <a:gd name="T51" fmla="*/ 184 h 268"/>
                <a:gd name="T52" fmla="*/ 90 w 242"/>
                <a:gd name="T53" fmla="*/ 184 h 268"/>
                <a:gd name="T54" fmla="*/ 90 w 242"/>
                <a:gd name="T55" fmla="*/ 184 h 268"/>
                <a:gd name="T56" fmla="*/ 90 w 242"/>
                <a:gd name="T57" fmla="*/ 184 h 268"/>
                <a:gd name="T58" fmla="*/ 90 w 242"/>
                <a:gd name="T59" fmla="*/ 184 h 268"/>
                <a:gd name="T60" fmla="*/ 116 w 242"/>
                <a:gd name="T61" fmla="*/ 157 h 268"/>
                <a:gd name="T62" fmla="*/ 116 w 242"/>
                <a:gd name="T63" fmla="*/ 157 h 268"/>
                <a:gd name="T64" fmla="*/ 116 w 242"/>
                <a:gd name="T65" fmla="*/ 157 h 268"/>
                <a:gd name="T66" fmla="*/ 116 w 242"/>
                <a:gd name="T67" fmla="*/ 157 h 268"/>
                <a:gd name="T68" fmla="*/ 116 w 242"/>
                <a:gd name="T69" fmla="*/ 157 h 268"/>
                <a:gd name="T70" fmla="*/ 116 w 242"/>
                <a:gd name="T71" fmla="*/ 157 h 268"/>
                <a:gd name="T72" fmla="*/ 117 w 242"/>
                <a:gd name="T73" fmla="*/ 157 h 268"/>
                <a:gd name="T74" fmla="*/ 116 w 242"/>
                <a:gd name="T75" fmla="*/ 157 h 268"/>
                <a:gd name="T76" fmla="*/ 117 w 242"/>
                <a:gd name="T77" fmla="*/ 157 h 268"/>
                <a:gd name="T78" fmla="*/ 117 w 242"/>
                <a:gd name="T79" fmla="*/ 156 h 268"/>
                <a:gd name="T80" fmla="*/ 117 w 242"/>
                <a:gd name="T81" fmla="*/ 157 h 268"/>
                <a:gd name="T82" fmla="*/ 117 w 242"/>
                <a:gd name="T83" fmla="*/ 156 h 268"/>
                <a:gd name="T84" fmla="*/ 117 w 242"/>
                <a:gd name="T85" fmla="*/ 156 h 268"/>
                <a:gd name="T86" fmla="*/ 117 w 242"/>
                <a:gd name="T87" fmla="*/ 156 h 268"/>
                <a:gd name="T88" fmla="*/ 117 w 242"/>
                <a:gd name="T89" fmla="*/ 156 h 268"/>
                <a:gd name="T90" fmla="*/ 235 w 242"/>
                <a:gd name="T91" fmla="*/ 0 h 268"/>
                <a:gd name="T92" fmla="*/ 235 w 242"/>
                <a:gd name="T93" fmla="*/ 1 h 268"/>
                <a:gd name="T94" fmla="*/ 235 w 242"/>
                <a:gd name="T95" fmla="*/ 4 h 268"/>
                <a:gd name="T96" fmla="*/ 117 w 242"/>
                <a:gd name="T97" fmla="*/ 156 h 268"/>
                <a:gd name="T98" fmla="*/ 235 w 242"/>
                <a:gd name="T9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2" h="268">
                  <a:moveTo>
                    <a:pt x="86" y="187"/>
                  </a:moveTo>
                  <a:cubicBezTo>
                    <a:pt x="56" y="218"/>
                    <a:pt x="26" y="246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26" y="246"/>
                    <a:pt x="56" y="218"/>
                    <a:pt x="86" y="187"/>
                  </a:cubicBezTo>
                  <a:moveTo>
                    <a:pt x="87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87"/>
                    <a:pt x="87" y="187"/>
                    <a:pt x="87" y="187"/>
                  </a:cubicBezTo>
                  <a:moveTo>
                    <a:pt x="87" y="187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87"/>
                    <a:pt x="87" y="187"/>
                    <a:pt x="87" y="187"/>
                  </a:cubicBezTo>
                  <a:moveTo>
                    <a:pt x="87" y="186"/>
                  </a:moveTo>
                  <a:cubicBezTo>
                    <a:pt x="87" y="187"/>
                    <a:pt x="87" y="187"/>
                    <a:pt x="87" y="187"/>
                  </a:cubicBezTo>
                  <a:cubicBezTo>
                    <a:pt x="87" y="187"/>
                    <a:pt x="87" y="187"/>
                    <a:pt x="87" y="186"/>
                  </a:cubicBezTo>
                  <a:moveTo>
                    <a:pt x="88" y="186"/>
                  </a:moveTo>
                  <a:cubicBezTo>
                    <a:pt x="88" y="186"/>
                    <a:pt x="88" y="186"/>
                    <a:pt x="88" y="186"/>
                  </a:cubicBezTo>
                  <a:cubicBezTo>
                    <a:pt x="88" y="186"/>
                    <a:pt x="88" y="186"/>
                    <a:pt x="88" y="186"/>
                  </a:cubicBezTo>
                  <a:moveTo>
                    <a:pt x="88" y="186"/>
                  </a:moveTo>
                  <a:cubicBezTo>
                    <a:pt x="88" y="186"/>
                    <a:pt x="88" y="186"/>
                    <a:pt x="88" y="186"/>
                  </a:cubicBezTo>
                  <a:cubicBezTo>
                    <a:pt x="88" y="186"/>
                    <a:pt x="88" y="186"/>
                    <a:pt x="88" y="186"/>
                  </a:cubicBezTo>
                  <a:moveTo>
                    <a:pt x="89" y="185"/>
                  </a:moveTo>
                  <a:cubicBezTo>
                    <a:pt x="89" y="185"/>
                    <a:pt x="89" y="185"/>
                    <a:pt x="89" y="185"/>
                  </a:cubicBezTo>
                  <a:cubicBezTo>
                    <a:pt x="89" y="185"/>
                    <a:pt x="89" y="185"/>
                    <a:pt x="89" y="185"/>
                  </a:cubicBezTo>
                  <a:moveTo>
                    <a:pt x="89" y="185"/>
                  </a:moveTo>
                  <a:cubicBezTo>
                    <a:pt x="89" y="185"/>
                    <a:pt x="89" y="185"/>
                    <a:pt x="89" y="185"/>
                  </a:cubicBezTo>
                  <a:cubicBezTo>
                    <a:pt x="89" y="185"/>
                    <a:pt x="89" y="185"/>
                    <a:pt x="89" y="185"/>
                  </a:cubicBezTo>
                  <a:moveTo>
                    <a:pt x="90" y="184"/>
                  </a:moveTo>
                  <a:cubicBezTo>
                    <a:pt x="90" y="184"/>
                    <a:pt x="90" y="184"/>
                    <a:pt x="90" y="184"/>
                  </a:cubicBezTo>
                  <a:cubicBezTo>
                    <a:pt x="90" y="184"/>
                    <a:pt x="90" y="184"/>
                    <a:pt x="90" y="184"/>
                  </a:cubicBezTo>
                  <a:cubicBezTo>
                    <a:pt x="90" y="184"/>
                    <a:pt x="90" y="184"/>
                    <a:pt x="90" y="184"/>
                  </a:cubicBezTo>
                  <a:cubicBezTo>
                    <a:pt x="90" y="184"/>
                    <a:pt x="90" y="184"/>
                    <a:pt x="90" y="184"/>
                  </a:cubicBezTo>
                  <a:moveTo>
                    <a:pt x="116" y="157"/>
                  </a:moveTo>
                  <a:cubicBezTo>
                    <a:pt x="116" y="157"/>
                    <a:pt x="116" y="157"/>
                    <a:pt x="116" y="157"/>
                  </a:cubicBezTo>
                  <a:cubicBezTo>
                    <a:pt x="116" y="157"/>
                    <a:pt x="116" y="157"/>
                    <a:pt x="116" y="157"/>
                  </a:cubicBezTo>
                  <a:moveTo>
                    <a:pt x="116" y="157"/>
                  </a:moveTo>
                  <a:cubicBezTo>
                    <a:pt x="116" y="157"/>
                    <a:pt x="116" y="157"/>
                    <a:pt x="116" y="157"/>
                  </a:cubicBezTo>
                  <a:cubicBezTo>
                    <a:pt x="116" y="157"/>
                    <a:pt x="116" y="157"/>
                    <a:pt x="116" y="157"/>
                  </a:cubicBezTo>
                  <a:moveTo>
                    <a:pt x="117" y="157"/>
                  </a:moveTo>
                  <a:cubicBezTo>
                    <a:pt x="117" y="157"/>
                    <a:pt x="117" y="157"/>
                    <a:pt x="116" y="157"/>
                  </a:cubicBezTo>
                  <a:cubicBezTo>
                    <a:pt x="117" y="157"/>
                    <a:pt x="117" y="157"/>
                    <a:pt x="117" y="157"/>
                  </a:cubicBezTo>
                  <a:moveTo>
                    <a:pt x="117" y="156"/>
                  </a:moveTo>
                  <a:cubicBezTo>
                    <a:pt x="117" y="156"/>
                    <a:pt x="117" y="157"/>
                    <a:pt x="117" y="157"/>
                  </a:cubicBezTo>
                  <a:cubicBezTo>
                    <a:pt x="117" y="157"/>
                    <a:pt x="117" y="156"/>
                    <a:pt x="117" y="156"/>
                  </a:cubicBezTo>
                  <a:moveTo>
                    <a:pt x="117" y="156"/>
                  </a:move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moveTo>
                    <a:pt x="235" y="0"/>
                  </a:moveTo>
                  <a:cubicBezTo>
                    <a:pt x="235" y="1"/>
                    <a:pt x="235" y="1"/>
                    <a:pt x="235" y="1"/>
                  </a:cubicBezTo>
                  <a:cubicBezTo>
                    <a:pt x="235" y="1"/>
                    <a:pt x="235" y="2"/>
                    <a:pt x="235" y="4"/>
                  </a:cubicBezTo>
                  <a:cubicBezTo>
                    <a:pt x="235" y="21"/>
                    <a:pt x="187" y="84"/>
                    <a:pt x="117" y="156"/>
                  </a:cubicBezTo>
                  <a:cubicBezTo>
                    <a:pt x="192" y="78"/>
                    <a:pt x="242" y="12"/>
                    <a:pt x="235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Freeform 73"/>
            <p:cNvSpPr/>
            <p:nvPr/>
          </p:nvSpPr>
          <p:spPr bwMode="auto">
            <a:xfrm>
              <a:off x="4173538" y="1809751"/>
              <a:ext cx="68263" cy="238125"/>
            </a:xfrm>
            <a:custGeom>
              <a:avLst/>
              <a:gdLst>
                <a:gd name="T0" fmla="*/ 4 w 43"/>
                <a:gd name="T1" fmla="*/ 0 h 148"/>
                <a:gd name="T2" fmla="*/ 4 w 43"/>
                <a:gd name="T3" fmla="*/ 0 h 148"/>
                <a:gd name="T4" fmla="*/ 33 w 43"/>
                <a:gd name="T5" fmla="*/ 72 h 148"/>
                <a:gd name="T6" fmla="*/ 3 w 43"/>
                <a:gd name="T7" fmla="*/ 144 h 148"/>
                <a:gd name="T8" fmla="*/ 1 w 43"/>
                <a:gd name="T9" fmla="*/ 147 h 148"/>
                <a:gd name="T10" fmla="*/ 0 w 43"/>
                <a:gd name="T11" fmla="*/ 148 h 148"/>
                <a:gd name="T12" fmla="*/ 1 w 43"/>
                <a:gd name="T13" fmla="*/ 147 h 148"/>
                <a:gd name="T14" fmla="*/ 3 w 43"/>
                <a:gd name="T15" fmla="*/ 144 h 148"/>
                <a:gd name="T16" fmla="*/ 4 w 43"/>
                <a:gd name="T1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4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4" y="20"/>
                    <a:pt x="33" y="46"/>
                    <a:pt x="33" y="72"/>
                  </a:cubicBezTo>
                  <a:cubicBezTo>
                    <a:pt x="33" y="98"/>
                    <a:pt x="23" y="124"/>
                    <a:pt x="3" y="144"/>
                  </a:cubicBezTo>
                  <a:cubicBezTo>
                    <a:pt x="3" y="145"/>
                    <a:pt x="2" y="146"/>
                    <a:pt x="1" y="147"/>
                  </a:cubicBezTo>
                  <a:cubicBezTo>
                    <a:pt x="1" y="147"/>
                    <a:pt x="0" y="147"/>
                    <a:pt x="0" y="148"/>
                  </a:cubicBezTo>
                  <a:cubicBezTo>
                    <a:pt x="0" y="147"/>
                    <a:pt x="1" y="147"/>
                    <a:pt x="1" y="147"/>
                  </a:cubicBezTo>
                  <a:cubicBezTo>
                    <a:pt x="2" y="146"/>
                    <a:pt x="3" y="145"/>
                    <a:pt x="3" y="144"/>
                  </a:cubicBezTo>
                  <a:cubicBezTo>
                    <a:pt x="43" y="105"/>
                    <a:pt x="43" y="40"/>
                    <a:pt x="4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Freeform 74"/>
            <p:cNvSpPr/>
            <p:nvPr/>
          </p:nvSpPr>
          <p:spPr bwMode="auto">
            <a:xfrm>
              <a:off x="4467225" y="1684338"/>
              <a:ext cx="1588" cy="9525"/>
            </a:xfrm>
            <a:custGeom>
              <a:avLst/>
              <a:gdLst>
                <a:gd name="T0" fmla="*/ 1 w 1"/>
                <a:gd name="T1" fmla="*/ 0 h 6"/>
                <a:gd name="T2" fmla="*/ 0 w 1"/>
                <a:gd name="T3" fmla="*/ 6 h 6"/>
                <a:gd name="T4" fmla="*/ 1 w 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6">
                  <a:moveTo>
                    <a:pt x="1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0" y="4"/>
                    <a:pt x="1" y="2"/>
                    <a:pt x="1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Freeform 75"/>
            <p:cNvSpPr/>
            <p:nvPr/>
          </p:nvSpPr>
          <p:spPr bwMode="auto">
            <a:xfrm>
              <a:off x="4427538" y="1800226"/>
              <a:ext cx="7938" cy="20638"/>
            </a:xfrm>
            <a:custGeom>
              <a:avLst/>
              <a:gdLst>
                <a:gd name="T0" fmla="*/ 5 w 5"/>
                <a:gd name="T1" fmla="*/ 0 h 13"/>
                <a:gd name="T2" fmla="*/ 0 w 5"/>
                <a:gd name="T3" fmla="*/ 13 h 13"/>
                <a:gd name="T4" fmla="*/ 5 w 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4" y="4"/>
                    <a:pt x="2" y="9"/>
                    <a:pt x="0" y="13"/>
                  </a:cubicBezTo>
                  <a:cubicBezTo>
                    <a:pt x="2" y="9"/>
                    <a:pt x="4" y="4"/>
                    <a:pt x="5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Freeform 76"/>
            <p:cNvSpPr/>
            <p:nvPr/>
          </p:nvSpPr>
          <p:spPr bwMode="auto">
            <a:xfrm>
              <a:off x="4441825" y="1774826"/>
              <a:ext cx="4763" cy="11113"/>
            </a:xfrm>
            <a:custGeom>
              <a:avLst/>
              <a:gdLst>
                <a:gd name="T0" fmla="*/ 2 w 2"/>
                <a:gd name="T1" fmla="*/ 0 h 7"/>
                <a:gd name="T2" fmla="*/ 0 w 2"/>
                <a:gd name="T3" fmla="*/ 7 h 7"/>
                <a:gd name="T4" fmla="*/ 2 w 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cubicBezTo>
                    <a:pt x="1" y="2"/>
                    <a:pt x="1" y="4"/>
                    <a:pt x="0" y="7"/>
                  </a:cubicBezTo>
                  <a:cubicBezTo>
                    <a:pt x="1" y="4"/>
                    <a:pt x="1" y="2"/>
                    <a:pt x="2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77"/>
            <p:cNvSpPr/>
            <p:nvPr/>
          </p:nvSpPr>
          <p:spPr bwMode="auto">
            <a:xfrm>
              <a:off x="4451350" y="1749426"/>
              <a:ext cx="3175" cy="11113"/>
            </a:xfrm>
            <a:custGeom>
              <a:avLst/>
              <a:gdLst>
                <a:gd name="T0" fmla="*/ 2 w 2"/>
                <a:gd name="T1" fmla="*/ 0 h 7"/>
                <a:gd name="T2" fmla="*/ 0 w 2"/>
                <a:gd name="T3" fmla="*/ 7 h 7"/>
                <a:gd name="T4" fmla="*/ 2 w 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cubicBezTo>
                    <a:pt x="1" y="2"/>
                    <a:pt x="1" y="4"/>
                    <a:pt x="0" y="7"/>
                  </a:cubicBezTo>
                  <a:cubicBezTo>
                    <a:pt x="1" y="4"/>
                    <a:pt x="1" y="2"/>
                    <a:pt x="2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78"/>
            <p:cNvSpPr/>
            <p:nvPr/>
          </p:nvSpPr>
          <p:spPr bwMode="auto">
            <a:xfrm>
              <a:off x="4470400" y="1663701"/>
              <a:ext cx="0" cy="7938"/>
            </a:xfrm>
            <a:custGeom>
              <a:avLst/>
              <a:gdLst>
                <a:gd name="T0" fmla="*/ 0 h 4"/>
                <a:gd name="T1" fmla="*/ 4 h 4"/>
                <a:gd name="T2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BA2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80"/>
            <p:cNvSpPr/>
            <p:nvPr/>
          </p:nvSpPr>
          <p:spPr bwMode="auto">
            <a:xfrm>
              <a:off x="3944938" y="2043113"/>
              <a:ext cx="230188" cy="47625"/>
            </a:xfrm>
            <a:custGeom>
              <a:avLst/>
              <a:gdLst>
                <a:gd name="T0" fmla="*/ 0 w 142"/>
                <a:gd name="T1" fmla="*/ 0 h 29"/>
                <a:gd name="T2" fmla="*/ 0 w 142"/>
                <a:gd name="T3" fmla="*/ 0 h 29"/>
                <a:gd name="T4" fmla="*/ 72 w 142"/>
                <a:gd name="T5" fmla="*/ 29 h 29"/>
                <a:gd name="T6" fmla="*/ 141 w 142"/>
                <a:gd name="T7" fmla="*/ 3 h 29"/>
                <a:gd name="T8" fmla="*/ 142 w 142"/>
                <a:gd name="T9" fmla="*/ 2 h 29"/>
                <a:gd name="T10" fmla="*/ 141 w 142"/>
                <a:gd name="T11" fmla="*/ 3 h 29"/>
                <a:gd name="T12" fmla="*/ 72 w 142"/>
                <a:gd name="T13" fmla="*/ 29 h 29"/>
                <a:gd name="T14" fmla="*/ 72 w 142"/>
                <a:gd name="T15" fmla="*/ 29 h 29"/>
                <a:gd name="T16" fmla="*/ 72 w 142"/>
                <a:gd name="T17" fmla="*/ 29 h 29"/>
                <a:gd name="T18" fmla="*/ 72 w 142"/>
                <a:gd name="T19" fmla="*/ 29 h 29"/>
                <a:gd name="T20" fmla="*/ 72 w 142"/>
                <a:gd name="T21" fmla="*/ 29 h 29"/>
                <a:gd name="T22" fmla="*/ 1 w 142"/>
                <a:gd name="T23" fmla="*/ 0 h 29"/>
                <a:gd name="T24" fmla="*/ 0 w 142"/>
                <a:gd name="T25" fmla="*/ 0 h 29"/>
                <a:gd name="T26" fmla="*/ 0 w 142"/>
                <a:gd name="T27" fmla="*/ 0 h 29"/>
                <a:gd name="T28" fmla="*/ 0 w 142"/>
                <a:gd name="T29" fmla="*/ 0 h 29"/>
                <a:gd name="T30" fmla="*/ 0 w 142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" h="2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0" y="19"/>
                    <a:pt x="46" y="29"/>
                    <a:pt x="72" y="29"/>
                  </a:cubicBezTo>
                  <a:cubicBezTo>
                    <a:pt x="97" y="29"/>
                    <a:pt x="121" y="20"/>
                    <a:pt x="141" y="3"/>
                  </a:cubicBezTo>
                  <a:cubicBezTo>
                    <a:pt x="141" y="2"/>
                    <a:pt x="142" y="2"/>
                    <a:pt x="142" y="2"/>
                  </a:cubicBezTo>
                  <a:cubicBezTo>
                    <a:pt x="141" y="2"/>
                    <a:pt x="141" y="2"/>
                    <a:pt x="141" y="3"/>
                  </a:cubicBezTo>
                  <a:cubicBezTo>
                    <a:pt x="121" y="20"/>
                    <a:pt x="97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46" y="29"/>
                    <a:pt x="21" y="2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816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81"/>
            <p:cNvSpPr>
              <a:spLocks noEditPoints="1"/>
            </p:cNvSpPr>
            <p:nvPr/>
          </p:nvSpPr>
          <p:spPr bwMode="auto">
            <a:xfrm>
              <a:off x="4367213" y="1797051"/>
              <a:ext cx="55563" cy="34925"/>
            </a:xfrm>
            <a:custGeom>
              <a:avLst/>
              <a:gdLst>
                <a:gd name="T0" fmla="*/ 35 w 35"/>
                <a:gd name="T1" fmla="*/ 22 h 22"/>
                <a:gd name="T2" fmla="*/ 35 w 35"/>
                <a:gd name="T3" fmla="*/ 22 h 22"/>
                <a:gd name="T4" fmla="*/ 35 w 35"/>
                <a:gd name="T5" fmla="*/ 22 h 22"/>
                <a:gd name="T6" fmla="*/ 0 w 35"/>
                <a:gd name="T7" fmla="*/ 0 h 22"/>
                <a:gd name="T8" fmla="*/ 34 w 35"/>
                <a:gd name="T9" fmla="*/ 22 h 22"/>
                <a:gd name="T10" fmla="*/ 0 w 35"/>
                <a:gd name="T11" fmla="*/ 0 h 22"/>
                <a:gd name="T12" fmla="*/ 0 w 35"/>
                <a:gd name="T13" fmla="*/ 0 h 22"/>
                <a:gd name="T14" fmla="*/ 0 w 35"/>
                <a:gd name="T15" fmla="*/ 0 h 22"/>
                <a:gd name="T16" fmla="*/ 0 w 35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2">
                  <a:moveTo>
                    <a:pt x="35" y="22"/>
                  </a:move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moveTo>
                    <a:pt x="0" y="0"/>
                  </a:moveTo>
                  <a:cubicBezTo>
                    <a:pt x="21" y="16"/>
                    <a:pt x="32" y="21"/>
                    <a:pt x="34" y="22"/>
                  </a:cubicBezTo>
                  <a:cubicBezTo>
                    <a:pt x="32" y="21"/>
                    <a:pt x="21" y="16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38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82"/>
            <p:cNvSpPr/>
            <p:nvPr/>
          </p:nvSpPr>
          <p:spPr bwMode="auto">
            <a:xfrm>
              <a:off x="4276725" y="1550988"/>
              <a:ext cx="193675" cy="280988"/>
            </a:xfrm>
            <a:custGeom>
              <a:avLst/>
              <a:gdLst>
                <a:gd name="T0" fmla="*/ 100 w 120"/>
                <a:gd name="T1" fmla="*/ 0 h 174"/>
                <a:gd name="T2" fmla="*/ 100 w 120"/>
                <a:gd name="T3" fmla="*/ 0 h 174"/>
                <a:gd name="T4" fmla="*/ 0 w 120"/>
                <a:gd name="T5" fmla="*/ 100 h 174"/>
                <a:gd name="T6" fmla="*/ 56 w 120"/>
                <a:gd name="T7" fmla="*/ 152 h 174"/>
                <a:gd name="T8" fmla="*/ 56 w 120"/>
                <a:gd name="T9" fmla="*/ 152 h 174"/>
                <a:gd name="T10" fmla="*/ 56 w 120"/>
                <a:gd name="T11" fmla="*/ 152 h 174"/>
                <a:gd name="T12" fmla="*/ 90 w 120"/>
                <a:gd name="T13" fmla="*/ 174 h 174"/>
                <a:gd name="T14" fmla="*/ 91 w 120"/>
                <a:gd name="T15" fmla="*/ 174 h 174"/>
                <a:gd name="T16" fmla="*/ 91 w 120"/>
                <a:gd name="T17" fmla="*/ 174 h 174"/>
                <a:gd name="T18" fmla="*/ 91 w 120"/>
                <a:gd name="T19" fmla="*/ 174 h 174"/>
                <a:gd name="T20" fmla="*/ 91 w 120"/>
                <a:gd name="T21" fmla="*/ 174 h 174"/>
                <a:gd name="T22" fmla="*/ 94 w 120"/>
                <a:gd name="T23" fmla="*/ 167 h 174"/>
                <a:gd name="T24" fmla="*/ 99 w 120"/>
                <a:gd name="T25" fmla="*/ 154 h 174"/>
                <a:gd name="T26" fmla="*/ 103 w 120"/>
                <a:gd name="T27" fmla="*/ 145 h 174"/>
                <a:gd name="T28" fmla="*/ 105 w 120"/>
                <a:gd name="T29" fmla="*/ 138 h 174"/>
                <a:gd name="T30" fmla="*/ 108 w 120"/>
                <a:gd name="T31" fmla="*/ 130 h 174"/>
                <a:gd name="T32" fmla="*/ 110 w 120"/>
                <a:gd name="T33" fmla="*/ 123 h 174"/>
                <a:gd name="T34" fmla="*/ 112 w 120"/>
                <a:gd name="T35" fmla="*/ 115 h 174"/>
                <a:gd name="T36" fmla="*/ 114 w 120"/>
                <a:gd name="T37" fmla="*/ 109 h 174"/>
                <a:gd name="T38" fmla="*/ 115 w 120"/>
                <a:gd name="T39" fmla="*/ 101 h 174"/>
                <a:gd name="T40" fmla="*/ 117 w 120"/>
                <a:gd name="T41" fmla="*/ 95 h 174"/>
                <a:gd name="T42" fmla="*/ 118 w 120"/>
                <a:gd name="T43" fmla="*/ 88 h 174"/>
                <a:gd name="T44" fmla="*/ 119 w 120"/>
                <a:gd name="T45" fmla="*/ 82 h 174"/>
                <a:gd name="T46" fmla="*/ 120 w 120"/>
                <a:gd name="T47" fmla="*/ 74 h 174"/>
                <a:gd name="T48" fmla="*/ 120 w 120"/>
                <a:gd name="T49" fmla="*/ 70 h 174"/>
                <a:gd name="T50" fmla="*/ 120 w 120"/>
                <a:gd name="T51" fmla="*/ 58 h 174"/>
                <a:gd name="T52" fmla="*/ 120 w 120"/>
                <a:gd name="T53" fmla="*/ 55 h 174"/>
                <a:gd name="T54" fmla="*/ 120 w 120"/>
                <a:gd name="T55" fmla="*/ 47 h 174"/>
                <a:gd name="T56" fmla="*/ 119 w 120"/>
                <a:gd name="T57" fmla="*/ 43 h 174"/>
                <a:gd name="T58" fmla="*/ 118 w 120"/>
                <a:gd name="T59" fmla="*/ 37 h 174"/>
                <a:gd name="T60" fmla="*/ 117 w 120"/>
                <a:gd name="T61" fmla="*/ 33 h 174"/>
                <a:gd name="T62" fmla="*/ 116 w 120"/>
                <a:gd name="T63" fmla="*/ 27 h 174"/>
                <a:gd name="T64" fmla="*/ 114 w 120"/>
                <a:gd name="T65" fmla="*/ 23 h 174"/>
                <a:gd name="T66" fmla="*/ 112 w 120"/>
                <a:gd name="T67" fmla="*/ 18 h 174"/>
                <a:gd name="T68" fmla="*/ 111 w 120"/>
                <a:gd name="T69" fmla="*/ 15 h 174"/>
                <a:gd name="T70" fmla="*/ 107 w 120"/>
                <a:gd name="T71" fmla="*/ 9 h 174"/>
                <a:gd name="T72" fmla="*/ 106 w 120"/>
                <a:gd name="T73" fmla="*/ 7 h 174"/>
                <a:gd name="T74" fmla="*/ 100 w 120"/>
                <a:gd name="T7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0" h="174">
                  <a:moveTo>
                    <a:pt x="10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4" y="124"/>
                    <a:pt x="42" y="141"/>
                    <a:pt x="56" y="152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77" y="168"/>
                    <a:pt x="88" y="173"/>
                    <a:pt x="90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2" y="172"/>
                    <a:pt x="93" y="169"/>
                    <a:pt x="94" y="167"/>
                  </a:cubicBezTo>
                  <a:cubicBezTo>
                    <a:pt x="96" y="163"/>
                    <a:pt x="98" y="158"/>
                    <a:pt x="99" y="154"/>
                  </a:cubicBezTo>
                  <a:cubicBezTo>
                    <a:pt x="101" y="151"/>
                    <a:pt x="102" y="148"/>
                    <a:pt x="103" y="145"/>
                  </a:cubicBezTo>
                  <a:cubicBezTo>
                    <a:pt x="104" y="142"/>
                    <a:pt x="104" y="140"/>
                    <a:pt x="105" y="138"/>
                  </a:cubicBezTo>
                  <a:cubicBezTo>
                    <a:pt x="106" y="135"/>
                    <a:pt x="107" y="132"/>
                    <a:pt x="108" y="130"/>
                  </a:cubicBezTo>
                  <a:cubicBezTo>
                    <a:pt x="109" y="127"/>
                    <a:pt x="109" y="125"/>
                    <a:pt x="110" y="123"/>
                  </a:cubicBezTo>
                  <a:cubicBezTo>
                    <a:pt x="111" y="120"/>
                    <a:pt x="111" y="118"/>
                    <a:pt x="112" y="115"/>
                  </a:cubicBezTo>
                  <a:cubicBezTo>
                    <a:pt x="113" y="113"/>
                    <a:pt x="113" y="111"/>
                    <a:pt x="114" y="109"/>
                  </a:cubicBezTo>
                  <a:cubicBezTo>
                    <a:pt x="114" y="106"/>
                    <a:pt x="115" y="104"/>
                    <a:pt x="115" y="101"/>
                  </a:cubicBezTo>
                  <a:cubicBezTo>
                    <a:pt x="116" y="99"/>
                    <a:pt x="116" y="97"/>
                    <a:pt x="117" y="95"/>
                  </a:cubicBezTo>
                  <a:cubicBezTo>
                    <a:pt x="117" y="93"/>
                    <a:pt x="118" y="90"/>
                    <a:pt x="118" y="88"/>
                  </a:cubicBezTo>
                  <a:cubicBezTo>
                    <a:pt x="118" y="86"/>
                    <a:pt x="119" y="84"/>
                    <a:pt x="119" y="82"/>
                  </a:cubicBezTo>
                  <a:cubicBezTo>
                    <a:pt x="119" y="79"/>
                    <a:pt x="119" y="76"/>
                    <a:pt x="120" y="74"/>
                  </a:cubicBezTo>
                  <a:cubicBezTo>
                    <a:pt x="120" y="72"/>
                    <a:pt x="120" y="71"/>
                    <a:pt x="120" y="70"/>
                  </a:cubicBezTo>
                  <a:cubicBezTo>
                    <a:pt x="120" y="66"/>
                    <a:pt x="120" y="62"/>
                    <a:pt x="120" y="58"/>
                  </a:cubicBezTo>
                  <a:cubicBezTo>
                    <a:pt x="120" y="57"/>
                    <a:pt x="120" y="56"/>
                    <a:pt x="120" y="55"/>
                  </a:cubicBezTo>
                  <a:cubicBezTo>
                    <a:pt x="120" y="52"/>
                    <a:pt x="120" y="50"/>
                    <a:pt x="120" y="47"/>
                  </a:cubicBezTo>
                  <a:cubicBezTo>
                    <a:pt x="120" y="46"/>
                    <a:pt x="119" y="44"/>
                    <a:pt x="119" y="43"/>
                  </a:cubicBezTo>
                  <a:cubicBezTo>
                    <a:pt x="119" y="41"/>
                    <a:pt x="119" y="39"/>
                    <a:pt x="118" y="37"/>
                  </a:cubicBezTo>
                  <a:cubicBezTo>
                    <a:pt x="118" y="35"/>
                    <a:pt x="118" y="34"/>
                    <a:pt x="117" y="33"/>
                  </a:cubicBezTo>
                  <a:cubicBezTo>
                    <a:pt x="117" y="31"/>
                    <a:pt x="116" y="29"/>
                    <a:pt x="116" y="27"/>
                  </a:cubicBezTo>
                  <a:cubicBezTo>
                    <a:pt x="115" y="26"/>
                    <a:pt x="115" y="24"/>
                    <a:pt x="114" y="23"/>
                  </a:cubicBezTo>
                  <a:cubicBezTo>
                    <a:pt x="114" y="21"/>
                    <a:pt x="113" y="20"/>
                    <a:pt x="112" y="18"/>
                  </a:cubicBezTo>
                  <a:cubicBezTo>
                    <a:pt x="112" y="17"/>
                    <a:pt x="111" y="16"/>
                    <a:pt x="111" y="15"/>
                  </a:cubicBezTo>
                  <a:cubicBezTo>
                    <a:pt x="110" y="13"/>
                    <a:pt x="109" y="11"/>
                    <a:pt x="107" y="9"/>
                  </a:cubicBezTo>
                  <a:cubicBezTo>
                    <a:pt x="107" y="8"/>
                    <a:pt x="106" y="8"/>
                    <a:pt x="106" y="7"/>
                  </a:cubicBezTo>
                  <a:cubicBezTo>
                    <a:pt x="104" y="4"/>
                    <a:pt x="102" y="2"/>
                    <a:pt x="100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83"/>
            <p:cNvSpPr/>
            <p:nvPr/>
          </p:nvSpPr>
          <p:spPr bwMode="auto">
            <a:xfrm>
              <a:off x="3413125" y="2740026"/>
              <a:ext cx="55563" cy="55563"/>
            </a:xfrm>
            <a:custGeom>
              <a:avLst/>
              <a:gdLst>
                <a:gd name="T0" fmla="*/ 0 w 35"/>
                <a:gd name="T1" fmla="*/ 0 h 35"/>
                <a:gd name="T2" fmla="*/ 0 w 35"/>
                <a:gd name="T3" fmla="*/ 0 h 35"/>
                <a:gd name="T4" fmla="*/ 35 w 35"/>
                <a:gd name="T5" fmla="*/ 35 h 35"/>
                <a:gd name="T6" fmla="*/ 0 w 35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5">
                  <a:moveTo>
                    <a:pt x="0" y="0"/>
                  </a:moveTo>
                  <a:lnTo>
                    <a:pt x="0" y="0"/>
                  </a:lnTo>
                  <a:lnTo>
                    <a:pt x="35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84"/>
            <p:cNvSpPr/>
            <p:nvPr/>
          </p:nvSpPr>
          <p:spPr bwMode="auto">
            <a:xfrm>
              <a:off x="3413125" y="2740026"/>
              <a:ext cx="55563" cy="55563"/>
            </a:xfrm>
            <a:custGeom>
              <a:avLst/>
              <a:gdLst>
                <a:gd name="T0" fmla="*/ 0 w 35"/>
                <a:gd name="T1" fmla="*/ 0 h 35"/>
                <a:gd name="T2" fmla="*/ 0 w 35"/>
                <a:gd name="T3" fmla="*/ 0 h 35"/>
                <a:gd name="T4" fmla="*/ 35 w 35"/>
                <a:gd name="T5" fmla="*/ 35 h 35"/>
                <a:gd name="T6" fmla="*/ 0 w 35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5">
                  <a:moveTo>
                    <a:pt x="0" y="0"/>
                  </a:moveTo>
                  <a:lnTo>
                    <a:pt x="0" y="0"/>
                  </a:lnTo>
                  <a:lnTo>
                    <a:pt x="35" y="3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85"/>
            <p:cNvSpPr/>
            <p:nvPr/>
          </p:nvSpPr>
          <p:spPr bwMode="auto">
            <a:xfrm>
              <a:off x="3397250" y="2724151"/>
              <a:ext cx="15875" cy="15875"/>
            </a:xfrm>
            <a:custGeom>
              <a:avLst/>
              <a:gdLst>
                <a:gd name="T0" fmla="*/ 0 w 10"/>
                <a:gd name="T1" fmla="*/ 0 h 10"/>
                <a:gd name="T2" fmla="*/ 0 w 10"/>
                <a:gd name="T3" fmla="*/ 0 h 10"/>
                <a:gd name="T4" fmla="*/ 10 w 10"/>
                <a:gd name="T5" fmla="*/ 10 h 10"/>
                <a:gd name="T6" fmla="*/ 10 w 10"/>
                <a:gd name="T7" fmla="*/ 10 h 10"/>
                <a:gd name="T8" fmla="*/ 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lnTo>
                    <a:pt x="0" y="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86"/>
            <p:cNvSpPr/>
            <p:nvPr/>
          </p:nvSpPr>
          <p:spPr bwMode="auto">
            <a:xfrm>
              <a:off x="3397250" y="2724151"/>
              <a:ext cx="15875" cy="15875"/>
            </a:xfrm>
            <a:custGeom>
              <a:avLst/>
              <a:gdLst>
                <a:gd name="T0" fmla="*/ 0 w 10"/>
                <a:gd name="T1" fmla="*/ 0 h 10"/>
                <a:gd name="T2" fmla="*/ 0 w 10"/>
                <a:gd name="T3" fmla="*/ 0 h 10"/>
                <a:gd name="T4" fmla="*/ 10 w 10"/>
                <a:gd name="T5" fmla="*/ 10 h 10"/>
                <a:gd name="T6" fmla="*/ 10 w 10"/>
                <a:gd name="T7" fmla="*/ 10 h 10"/>
                <a:gd name="T8" fmla="*/ 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lnTo>
                    <a:pt x="0" y="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87"/>
            <p:cNvSpPr/>
            <p:nvPr/>
          </p:nvSpPr>
          <p:spPr bwMode="auto">
            <a:xfrm>
              <a:off x="3382963" y="2711451"/>
              <a:ext cx="14288" cy="12700"/>
            </a:xfrm>
            <a:custGeom>
              <a:avLst/>
              <a:gdLst>
                <a:gd name="T0" fmla="*/ 0 w 9"/>
                <a:gd name="T1" fmla="*/ 0 h 8"/>
                <a:gd name="T2" fmla="*/ 0 w 9"/>
                <a:gd name="T3" fmla="*/ 0 h 8"/>
                <a:gd name="T4" fmla="*/ 9 w 9"/>
                <a:gd name="T5" fmla="*/ 8 h 8"/>
                <a:gd name="T6" fmla="*/ 9 w 9"/>
                <a:gd name="T7" fmla="*/ 8 h 8"/>
                <a:gd name="T8" fmla="*/ 0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C8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88"/>
            <p:cNvSpPr/>
            <p:nvPr/>
          </p:nvSpPr>
          <p:spPr bwMode="auto">
            <a:xfrm>
              <a:off x="3352800" y="2682876"/>
              <a:ext cx="30163" cy="28575"/>
            </a:xfrm>
            <a:custGeom>
              <a:avLst/>
              <a:gdLst>
                <a:gd name="T0" fmla="*/ 0 w 18"/>
                <a:gd name="T1" fmla="*/ 0 h 18"/>
                <a:gd name="T2" fmla="*/ 0 w 18"/>
                <a:gd name="T3" fmla="*/ 0 h 18"/>
                <a:gd name="T4" fmla="*/ 18 w 18"/>
                <a:gd name="T5" fmla="*/ 18 h 18"/>
                <a:gd name="T6" fmla="*/ 18 w 18"/>
                <a:gd name="T7" fmla="*/ 18 h 18"/>
                <a:gd name="T8" fmla="*/ 0 w 18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38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89"/>
            <p:cNvSpPr/>
            <p:nvPr/>
          </p:nvSpPr>
          <p:spPr bwMode="auto">
            <a:xfrm>
              <a:off x="3352800" y="2651126"/>
              <a:ext cx="147638" cy="144463"/>
            </a:xfrm>
            <a:custGeom>
              <a:avLst/>
              <a:gdLst>
                <a:gd name="T0" fmla="*/ 23 w 91"/>
                <a:gd name="T1" fmla="*/ 0 h 89"/>
                <a:gd name="T2" fmla="*/ 0 w 91"/>
                <a:gd name="T3" fmla="*/ 19 h 89"/>
                <a:gd name="T4" fmla="*/ 18 w 91"/>
                <a:gd name="T5" fmla="*/ 37 h 89"/>
                <a:gd name="T6" fmla="*/ 27 w 91"/>
                <a:gd name="T7" fmla="*/ 45 h 89"/>
                <a:gd name="T8" fmla="*/ 37 w 91"/>
                <a:gd name="T9" fmla="*/ 55 h 89"/>
                <a:gd name="T10" fmla="*/ 71 w 91"/>
                <a:gd name="T11" fmla="*/ 89 h 89"/>
                <a:gd name="T12" fmla="*/ 91 w 91"/>
                <a:gd name="T13" fmla="*/ 69 h 89"/>
                <a:gd name="T14" fmla="*/ 66 w 91"/>
                <a:gd name="T15" fmla="*/ 44 h 89"/>
                <a:gd name="T16" fmla="*/ 23 w 91"/>
                <a:gd name="T1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89">
                  <a:moveTo>
                    <a:pt x="23" y="0"/>
                  </a:moveTo>
                  <a:cubicBezTo>
                    <a:pt x="15" y="7"/>
                    <a:pt x="7" y="13"/>
                    <a:pt x="0" y="19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Freeform 90"/>
            <p:cNvSpPr>
              <a:spLocks noEditPoints="1"/>
            </p:cNvSpPr>
            <p:nvPr/>
          </p:nvSpPr>
          <p:spPr bwMode="auto">
            <a:xfrm>
              <a:off x="3390900" y="2471738"/>
              <a:ext cx="188913" cy="250825"/>
            </a:xfrm>
            <a:custGeom>
              <a:avLst/>
              <a:gdLst>
                <a:gd name="T0" fmla="*/ 0 w 117"/>
                <a:gd name="T1" fmla="*/ 112 h 156"/>
                <a:gd name="T2" fmla="*/ 0 w 117"/>
                <a:gd name="T3" fmla="*/ 112 h 156"/>
                <a:gd name="T4" fmla="*/ 43 w 117"/>
                <a:gd name="T5" fmla="*/ 156 h 156"/>
                <a:gd name="T6" fmla="*/ 0 w 117"/>
                <a:gd name="T7" fmla="*/ 112 h 156"/>
                <a:gd name="T8" fmla="*/ 87 w 117"/>
                <a:gd name="T9" fmla="*/ 31 h 156"/>
                <a:gd name="T10" fmla="*/ 86 w 117"/>
                <a:gd name="T11" fmla="*/ 31 h 156"/>
                <a:gd name="T12" fmla="*/ 87 w 117"/>
                <a:gd name="T13" fmla="*/ 31 h 156"/>
                <a:gd name="T14" fmla="*/ 87 w 117"/>
                <a:gd name="T15" fmla="*/ 31 h 156"/>
                <a:gd name="T16" fmla="*/ 87 w 117"/>
                <a:gd name="T17" fmla="*/ 31 h 156"/>
                <a:gd name="T18" fmla="*/ 87 w 117"/>
                <a:gd name="T19" fmla="*/ 31 h 156"/>
                <a:gd name="T20" fmla="*/ 87 w 117"/>
                <a:gd name="T21" fmla="*/ 31 h 156"/>
                <a:gd name="T22" fmla="*/ 87 w 117"/>
                <a:gd name="T23" fmla="*/ 31 h 156"/>
                <a:gd name="T24" fmla="*/ 87 w 117"/>
                <a:gd name="T25" fmla="*/ 31 h 156"/>
                <a:gd name="T26" fmla="*/ 88 w 117"/>
                <a:gd name="T27" fmla="*/ 30 h 156"/>
                <a:gd name="T28" fmla="*/ 87 w 117"/>
                <a:gd name="T29" fmla="*/ 30 h 156"/>
                <a:gd name="T30" fmla="*/ 88 w 117"/>
                <a:gd name="T31" fmla="*/ 30 h 156"/>
                <a:gd name="T32" fmla="*/ 88 w 117"/>
                <a:gd name="T33" fmla="*/ 30 h 156"/>
                <a:gd name="T34" fmla="*/ 88 w 117"/>
                <a:gd name="T35" fmla="*/ 30 h 156"/>
                <a:gd name="T36" fmla="*/ 88 w 117"/>
                <a:gd name="T37" fmla="*/ 30 h 156"/>
                <a:gd name="T38" fmla="*/ 89 w 117"/>
                <a:gd name="T39" fmla="*/ 29 h 156"/>
                <a:gd name="T40" fmla="*/ 88 w 117"/>
                <a:gd name="T41" fmla="*/ 30 h 156"/>
                <a:gd name="T42" fmla="*/ 89 w 117"/>
                <a:gd name="T43" fmla="*/ 29 h 156"/>
                <a:gd name="T44" fmla="*/ 89 w 117"/>
                <a:gd name="T45" fmla="*/ 29 h 156"/>
                <a:gd name="T46" fmla="*/ 89 w 117"/>
                <a:gd name="T47" fmla="*/ 29 h 156"/>
                <a:gd name="T48" fmla="*/ 89 w 117"/>
                <a:gd name="T49" fmla="*/ 29 h 156"/>
                <a:gd name="T50" fmla="*/ 90 w 117"/>
                <a:gd name="T51" fmla="*/ 28 h 156"/>
                <a:gd name="T52" fmla="*/ 89 w 117"/>
                <a:gd name="T53" fmla="*/ 29 h 156"/>
                <a:gd name="T54" fmla="*/ 90 w 117"/>
                <a:gd name="T55" fmla="*/ 28 h 156"/>
                <a:gd name="T56" fmla="*/ 116 w 117"/>
                <a:gd name="T57" fmla="*/ 1 h 156"/>
                <a:gd name="T58" fmla="*/ 90 w 117"/>
                <a:gd name="T59" fmla="*/ 28 h 156"/>
                <a:gd name="T60" fmla="*/ 116 w 117"/>
                <a:gd name="T61" fmla="*/ 1 h 156"/>
                <a:gd name="T62" fmla="*/ 116 w 117"/>
                <a:gd name="T63" fmla="*/ 1 h 156"/>
                <a:gd name="T64" fmla="*/ 116 w 117"/>
                <a:gd name="T65" fmla="*/ 1 h 156"/>
                <a:gd name="T66" fmla="*/ 116 w 117"/>
                <a:gd name="T67" fmla="*/ 1 h 156"/>
                <a:gd name="T68" fmla="*/ 116 w 117"/>
                <a:gd name="T69" fmla="*/ 1 h 156"/>
                <a:gd name="T70" fmla="*/ 116 w 117"/>
                <a:gd name="T71" fmla="*/ 1 h 156"/>
                <a:gd name="T72" fmla="*/ 116 w 117"/>
                <a:gd name="T73" fmla="*/ 1 h 156"/>
                <a:gd name="T74" fmla="*/ 117 w 117"/>
                <a:gd name="T75" fmla="*/ 1 h 156"/>
                <a:gd name="T76" fmla="*/ 117 w 117"/>
                <a:gd name="T77" fmla="*/ 1 h 156"/>
                <a:gd name="T78" fmla="*/ 117 w 117"/>
                <a:gd name="T79" fmla="*/ 1 h 156"/>
                <a:gd name="T80" fmla="*/ 117 w 117"/>
                <a:gd name="T81" fmla="*/ 0 h 156"/>
                <a:gd name="T82" fmla="*/ 117 w 117"/>
                <a:gd name="T83" fmla="*/ 0 h 156"/>
                <a:gd name="T84" fmla="*/ 117 w 117"/>
                <a:gd name="T85" fmla="*/ 0 h 156"/>
                <a:gd name="T86" fmla="*/ 117 w 117"/>
                <a:gd name="T87" fmla="*/ 0 h 156"/>
                <a:gd name="T88" fmla="*/ 117 w 117"/>
                <a:gd name="T89" fmla="*/ 0 h 156"/>
                <a:gd name="T90" fmla="*/ 117 w 117"/>
                <a:gd name="T9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7" h="156">
                  <a:moveTo>
                    <a:pt x="0" y="112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43" y="156"/>
                    <a:pt x="43" y="156"/>
                    <a:pt x="43" y="156"/>
                  </a:cubicBezTo>
                  <a:cubicBezTo>
                    <a:pt x="0" y="112"/>
                    <a:pt x="0" y="112"/>
                    <a:pt x="0" y="112"/>
                  </a:cubicBezTo>
                  <a:moveTo>
                    <a:pt x="87" y="31"/>
                  </a:moveTo>
                  <a:cubicBezTo>
                    <a:pt x="86" y="31"/>
                    <a:pt x="86" y="31"/>
                    <a:pt x="86" y="31"/>
                  </a:cubicBezTo>
                  <a:cubicBezTo>
                    <a:pt x="86" y="31"/>
                    <a:pt x="86" y="31"/>
                    <a:pt x="87" y="31"/>
                  </a:cubicBezTo>
                  <a:moveTo>
                    <a:pt x="87" y="31"/>
                  </a:moveTo>
                  <a:cubicBezTo>
                    <a:pt x="87" y="31"/>
                    <a:pt x="87" y="31"/>
                    <a:pt x="87" y="31"/>
                  </a:cubicBezTo>
                  <a:cubicBezTo>
                    <a:pt x="87" y="31"/>
                    <a:pt x="87" y="31"/>
                    <a:pt x="87" y="31"/>
                  </a:cubicBezTo>
                  <a:moveTo>
                    <a:pt x="87" y="31"/>
                  </a:moveTo>
                  <a:cubicBezTo>
                    <a:pt x="87" y="31"/>
                    <a:pt x="87" y="31"/>
                    <a:pt x="87" y="31"/>
                  </a:cubicBezTo>
                  <a:cubicBezTo>
                    <a:pt x="87" y="31"/>
                    <a:pt x="87" y="31"/>
                    <a:pt x="87" y="31"/>
                  </a:cubicBezTo>
                  <a:moveTo>
                    <a:pt x="88" y="30"/>
                  </a:moveTo>
                  <a:cubicBezTo>
                    <a:pt x="88" y="30"/>
                    <a:pt x="88" y="30"/>
                    <a:pt x="87" y="30"/>
                  </a:cubicBezTo>
                  <a:cubicBezTo>
                    <a:pt x="88" y="30"/>
                    <a:pt x="88" y="30"/>
                    <a:pt x="88" y="30"/>
                  </a:cubicBezTo>
                  <a:moveTo>
                    <a:pt x="88" y="30"/>
                  </a:moveTo>
                  <a:cubicBezTo>
                    <a:pt x="88" y="30"/>
                    <a:pt x="88" y="30"/>
                    <a:pt x="88" y="30"/>
                  </a:cubicBezTo>
                  <a:cubicBezTo>
                    <a:pt x="88" y="30"/>
                    <a:pt x="88" y="30"/>
                    <a:pt x="88" y="30"/>
                  </a:cubicBezTo>
                  <a:moveTo>
                    <a:pt x="89" y="29"/>
                  </a:moveTo>
                  <a:cubicBezTo>
                    <a:pt x="89" y="29"/>
                    <a:pt x="88" y="30"/>
                    <a:pt x="88" y="30"/>
                  </a:cubicBezTo>
                  <a:cubicBezTo>
                    <a:pt x="88" y="30"/>
                    <a:pt x="89" y="29"/>
                    <a:pt x="89" y="29"/>
                  </a:cubicBezTo>
                  <a:moveTo>
                    <a:pt x="89" y="29"/>
                  </a:moveTo>
                  <a:cubicBezTo>
                    <a:pt x="89" y="29"/>
                    <a:pt x="89" y="29"/>
                    <a:pt x="89" y="29"/>
                  </a:cubicBezTo>
                  <a:cubicBezTo>
                    <a:pt x="89" y="29"/>
                    <a:pt x="89" y="29"/>
                    <a:pt x="89" y="29"/>
                  </a:cubicBezTo>
                  <a:moveTo>
                    <a:pt x="90" y="28"/>
                  </a:moveTo>
                  <a:cubicBezTo>
                    <a:pt x="89" y="28"/>
                    <a:pt x="89" y="28"/>
                    <a:pt x="89" y="29"/>
                  </a:cubicBezTo>
                  <a:cubicBezTo>
                    <a:pt x="89" y="28"/>
                    <a:pt x="89" y="28"/>
                    <a:pt x="90" y="28"/>
                  </a:cubicBezTo>
                  <a:moveTo>
                    <a:pt x="116" y="1"/>
                  </a:moveTo>
                  <a:cubicBezTo>
                    <a:pt x="108" y="10"/>
                    <a:pt x="99" y="19"/>
                    <a:pt x="90" y="28"/>
                  </a:cubicBezTo>
                  <a:cubicBezTo>
                    <a:pt x="99" y="19"/>
                    <a:pt x="108" y="10"/>
                    <a:pt x="116" y="1"/>
                  </a:cubicBezTo>
                  <a:moveTo>
                    <a:pt x="116" y="1"/>
                  </a:moveTo>
                  <a:cubicBezTo>
                    <a:pt x="116" y="1"/>
                    <a:pt x="116" y="1"/>
                    <a:pt x="116" y="1"/>
                  </a:cubicBezTo>
                  <a:cubicBezTo>
                    <a:pt x="116" y="1"/>
                    <a:pt x="116" y="1"/>
                    <a:pt x="116" y="1"/>
                  </a:cubicBezTo>
                  <a:moveTo>
                    <a:pt x="116" y="1"/>
                  </a:moveTo>
                  <a:cubicBezTo>
                    <a:pt x="116" y="1"/>
                    <a:pt x="116" y="1"/>
                    <a:pt x="116" y="1"/>
                  </a:cubicBezTo>
                  <a:cubicBezTo>
                    <a:pt x="116" y="1"/>
                    <a:pt x="116" y="1"/>
                    <a:pt x="116" y="1"/>
                  </a:cubicBezTo>
                  <a:moveTo>
                    <a:pt x="117" y="1"/>
                  </a:moveTo>
                  <a:cubicBezTo>
                    <a:pt x="117" y="1"/>
                    <a:pt x="117" y="1"/>
                    <a:pt x="117" y="1"/>
                  </a:cubicBezTo>
                  <a:cubicBezTo>
                    <a:pt x="117" y="1"/>
                    <a:pt x="117" y="1"/>
                    <a:pt x="117" y="1"/>
                  </a:cubicBezTo>
                  <a:moveTo>
                    <a:pt x="117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moveTo>
                    <a:pt x="117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</a:path>
              </a:pathLst>
            </a:custGeom>
            <a:solidFill>
              <a:srgbClr val="D38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91"/>
            <p:cNvSpPr/>
            <p:nvPr/>
          </p:nvSpPr>
          <p:spPr bwMode="auto">
            <a:xfrm>
              <a:off x="3238500" y="2220913"/>
              <a:ext cx="531813" cy="530225"/>
            </a:xfrm>
            <a:custGeom>
              <a:avLst/>
              <a:gdLst>
                <a:gd name="T0" fmla="*/ 329 w 329"/>
                <a:gd name="T1" fmla="*/ 0 h 329"/>
                <a:gd name="T2" fmla="*/ 80 w 329"/>
                <a:gd name="T3" fmla="*/ 248 h 329"/>
                <a:gd name="T4" fmla="*/ 77 w 329"/>
                <a:gd name="T5" fmla="*/ 251 h 329"/>
                <a:gd name="T6" fmla="*/ 57 w 329"/>
                <a:gd name="T7" fmla="*/ 271 h 329"/>
                <a:gd name="T8" fmla="*/ 0 w 329"/>
                <a:gd name="T9" fmla="*/ 328 h 329"/>
                <a:gd name="T10" fmla="*/ 3 w 329"/>
                <a:gd name="T11" fmla="*/ 329 h 329"/>
                <a:gd name="T12" fmla="*/ 71 w 329"/>
                <a:gd name="T13" fmla="*/ 286 h 329"/>
                <a:gd name="T14" fmla="*/ 71 w 329"/>
                <a:gd name="T15" fmla="*/ 286 h 329"/>
                <a:gd name="T16" fmla="*/ 71 w 329"/>
                <a:gd name="T17" fmla="*/ 286 h 329"/>
                <a:gd name="T18" fmla="*/ 94 w 329"/>
                <a:gd name="T19" fmla="*/ 267 h 329"/>
                <a:gd name="T20" fmla="*/ 94 w 329"/>
                <a:gd name="T21" fmla="*/ 267 h 329"/>
                <a:gd name="T22" fmla="*/ 94 w 329"/>
                <a:gd name="T23" fmla="*/ 267 h 329"/>
                <a:gd name="T24" fmla="*/ 180 w 329"/>
                <a:gd name="T25" fmla="*/ 186 h 329"/>
                <a:gd name="T26" fmla="*/ 181 w 329"/>
                <a:gd name="T27" fmla="*/ 186 h 329"/>
                <a:gd name="T28" fmla="*/ 181 w 329"/>
                <a:gd name="T29" fmla="*/ 186 h 329"/>
                <a:gd name="T30" fmla="*/ 181 w 329"/>
                <a:gd name="T31" fmla="*/ 186 h 329"/>
                <a:gd name="T32" fmla="*/ 181 w 329"/>
                <a:gd name="T33" fmla="*/ 186 h 329"/>
                <a:gd name="T34" fmla="*/ 181 w 329"/>
                <a:gd name="T35" fmla="*/ 186 h 329"/>
                <a:gd name="T36" fmla="*/ 181 w 329"/>
                <a:gd name="T37" fmla="*/ 185 h 329"/>
                <a:gd name="T38" fmla="*/ 182 w 329"/>
                <a:gd name="T39" fmla="*/ 185 h 329"/>
                <a:gd name="T40" fmla="*/ 182 w 329"/>
                <a:gd name="T41" fmla="*/ 185 h 329"/>
                <a:gd name="T42" fmla="*/ 182 w 329"/>
                <a:gd name="T43" fmla="*/ 185 h 329"/>
                <a:gd name="T44" fmla="*/ 182 w 329"/>
                <a:gd name="T45" fmla="*/ 185 h 329"/>
                <a:gd name="T46" fmla="*/ 183 w 329"/>
                <a:gd name="T47" fmla="*/ 184 h 329"/>
                <a:gd name="T48" fmla="*/ 183 w 329"/>
                <a:gd name="T49" fmla="*/ 184 h 329"/>
                <a:gd name="T50" fmla="*/ 183 w 329"/>
                <a:gd name="T51" fmla="*/ 184 h 329"/>
                <a:gd name="T52" fmla="*/ 183 w 329"/>
                <a:gd name="T53" fmla="*/ 184 h 329"/>
                <a:gd name="T54" fmla="*/ 184 w 329"/>
                <a:gd name="T55" fmla="*/ 183 h 329"/>
                <a:gd name="T56" fmla="*/ 184 w 329"/>
                <a:gd name="T57" fmla="*/ 183 h 329"/>
                <a:gd name="T58" fmla="*/ 184 w 329"/>
                <a:gd name="T59" fmla="*/ 183 h 329"/>
                <a:gd name="T60" fmla="*/ 210 w 329"/>
                <a:gd name="T61" fmla="*/ 156 h 329"/>
                <a:gd name="T62" fmla="*/ 210 w 329"/>
                <a:gd name="T63" fmla="*/ 156 h 329"/>
                <a:gd name="T64" fmla="*/ 210 w 329"/>
                <a:gd name="T65" fmla="*/ 156 h 329"/>
                <a:gd name="T66" fmla="*/ 210 w 329"/>
                <a:gd name="T67" fmla="*/ 156 h 329"/>
                <a:gd name="T68" fmla="*/ 210 w 329"/>
                <a:gd name="T69" fmla="*/ 156 h 329"/>
                <a:gd name="T70" fmla="*/ 211 w 329"/>
                <a:gd name="T71" fmla="*/ 156 h 329"/>
                <a:gd name="T72" fmla="*/ 211 w 329"/>
                <a:gd name="T73" fmla="*/ 156 h 329"/>
                <a:gd name="T74" fmla="*/ 211 w 329"/>
                <a:gd name="T75" fmla="*/ 155 h 329"/>
                <a:gd name="T76" fmla="*/ 211 w 329"/>
                <a:gd name="T77" fmla="*/ 155 h 329"/>
                <a:gd name="T78" fmla="*/ 211 w 329"/>
                <a:gd name="T79" fmla="*/ 155 h 329"/>
                <a:gd name="T80" fmla="*/ 211 w 329"/>
                <a:gd name="T81" fmla="*/ 155 h 329"/>
                <a:gd name="T82" fmla="*/ 329 w 329"/>
                <a:gd name="T83" fmla="*/ 3 h 329"/>
                <a:gd name="T84" fmla="*/ 329 w 329"/>
                <a:gd name="T85" fmla="*/ 0 h 329"/>
                <a:gd name="T86" fmla="*/ 329 w 329"/>
                <a:gd name="T8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9" h="329">
                  <a:moveTo>
                    <a:pt x="329" y="0"/>
                  </a:moveTo>
                  <a:cubicBezTo>
                    <a:pt x="80" y="248"/>
                    <a:pt x="80" y="248"/>
                    <a:pt x="80" y="248"/>
                  </a:cubicBezTo>
                  <a:cubicBezTo>
                    <a:pt x="77" y="251"/>
                    <a:pt x="77" y="251"/>
                    <a:pt x="77" y="251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1" y="328"/>
                    <a:pt x="2" y="329"/>
                    <a:pt x="3" y="329"/>
                  </a:cubicBezTo>
                  <a:cubicBezTo>
                    <a:pt x="13" y="329"/>
                    <a:pt x="38" y="313"/>
                    <a:pt x="71" y="286"/>
                  </a:cubicBezTo>
                  <a:cubicBezTo>
                    <a:pt x="71" y="286"/>
                    <a:pt x="71" y="286"/>
                    <a:pt x="71" y="286"/>
                  </a:cubicBezTo>
                  <a:cubicBezTo>
                    <a:pt x="71" y="286"/>
                    <a:pt x="71" y="286"/>
                    <a:pt x="71" y="286"/>
                  </a:cubicBezTo>
                  <a:cubicBezTo>
                    <a:pt x="78" y="280"/>
                    <a:pt x="86" y="274"/>
                    <a:pt x="94" y="267"/>
                  </a:cubicBezTo>
                  <a:cubicBezTo>
                    <a:pt x="94" y="267"/>
                    <a:pt x="94" y="267"/>
                    <a:pt x="94" y="267"/>
                  </a:cubicBezTo>
                  <a:cubicBezTo>
                    <a:pt x="94" y="267"/>
                    <a:pt x="94" y="267"/>
                    <a:pt x="94" y="267"/>
                  </a:cubicBezTo>
                  <a:cubicBezTo>
                    <a:pt x="120" y="245"/>
                    <a:pt x="150" y="217"/>
                    <a:pt x="180" y="186"/>
                  </a:cubicBezTo>
                  <a:cubicBezTo>
                    <a:pt x="180" y="186"/>
                    <a:pt x="180" y="186"/>
                    <a:pt x="181" y="186"/>
                  </a:cubicBezTo>
                  <a:cubicBezTo>
                    <a:pt x="181" y="186"/>
                    <a:pt x="181" y="186"/>
                    <a:pt x="181" y="186"/>
                  </a:cubicBezTo>
                  <a:cubicBezTo>
                    <a:pt x="181" y="186"/>
                    <a:pt x="181" y="186"/>
                    <a:pt x="181" y="186"/>
                  </a:cubicBezTo>
                  <a:cubicBezTo>
                    <a:pt x="181" y="186"/>
                    <a:pt x="181" y="186"/>
                    <a:pt x="181" y="186"/>
                  </a:cubicBezTo>
                  <a:cubicBezTo>
                    <a:pt x="181" y="186"/>
                    <a:pt x="181" y="186"/>
                    <a:pt x="181" y="186"/>
                  </a:cubicBezTo>
                  <a:cubicBezTo>
                    <a:pt x="181" y="186"/>
                    <a:pt x="181" y="186"/>
                    <a:pt x="181" y="185"/>
                  </a:cubicBezTo>
                  <a:cubicBezTo>
                    <a:pt x="182" y="185"/>
                    <a:pt x="182" y="185"/>
                    <a:pt x="182" y="185"/>
                  </a:cubicBezTo>
                  <a:cubicBezTo>
                    <a:pt x="182" y="185"/>
                    <a:pt x="182" y="185"/>
                    <a:pt x="182" y="185"/>
                  </a:cubicBezTo>
                  <a:cubicBezTo>
                    <a:pt x="182" y="185"/>
                    <a:pt x="182" y="185"/>
                    <a:pt x="182" y="185"/>
                  </a:cubicBezTo>
                  <a:cubicBezTo>
                    <a:pt x="182" y="185"/>
                    <a:pt x="182" y="185"/>
                    <a:pt x="182" y="185"/>
                  </a:cubicBezTo>
                  <a:cubicBezTo>
                    <a:pt x="182" y="185"/>
                    <a:pt x="183" y="184"/>
                    <a:pt x="183" y="184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83" y="183"/>
                    <a:pt x="183" y="183"/>
                    <a:pt x="184" y="183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93" y="174"/>
                    <a:pt x="202" y="165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6"/>
                    <a:pt x="211" y="155"/>
                    <a:pt x="211" y="155"/>
                  </a:cubicBezTo>
                  <a:cubicBezTo>
                    <a:pt x="211" y="155"/>
                    <a:pt x="211" y="155"/>
                    <a:pt x="211" y="155"/>
                  </a:cubicBezTo>
                  <a:cubicBezTo>
                    <a:pt x="211" y="155"/>
                    <a:pt x="211" y="155"/>
                    <a:pt x="211" y="155"/>
                  </a:cubicBezTo>
                  <a:cubicBezTo>
                    <a:pt x="211" y="155"/>
                    <a:pt x="211" y="155"/>
                    <a:pt x="211" y="155"/>
                  </a:cubicBezTo>
                  <a:cubicBezTo>
                    <a:pt x="281" y="83"/>
                    <a:pt x="329" y="20"/>
                    <a:pt x="329" y="3"/>
                  </a:cubicBezTo>
                  <a:cubicBezTo>
                    <a:pt x="329" y="1"/>
                    <a:pt x="329" y="0"/>
                    <a:pt x="329" y="0"/>
                  </a:cubicBezTo>
                  <a:cubicBezTo>
                    <a:pt x="329" y="0"/>
                    <a:pt x="329" y="0"/>
                    <a:pt x="329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92"/>
            <p:cNvSpPr>
              <a:spLocks noEditPoints="1"/>
            </p:cNvSpPr>
            <p:nvPr/>
          </p:nvSpPr>
          <p:spPr bwMode="auto">
            <a:xfrm>
              <a:off x="3944938" y="1809751"/>
              <a:ext cx="280988" cy="280988"/>
            </a:xfrm>
            <a:custGeom>
              <a:avLst/>
              <a:gdLst>
                <a:gd name="T0" fmla="*/ 77 w 174"/>
                <a:gd name="T1" fmla="*/ 162 h 174"/>
                <a:gd name="T2" fmla="*/ 72 w 174"/>
                <a:gd name="T3" fmla="*/ 167 h 174"/>
                <a:gd name="T4" fmla="*/ 95 w 174"/>
                <a:gd name="T5" fmla="*/ 154 h 174"/>
                <a:gd name="T6" fmla="*/ 100 w 174"/>
                <a:gd name="T7" fmla="*/ 158 h 174"/>
                <a:gd name="T8" fmla="*/ 95 w 174"/>
                <a:gd name="T9" fmla="*/ 164 h 174"/>
                <a:gd name="T10" fmla="*/ 90 w 174"/>
                <a:gd name="T11" fmla="*/ 160 h 174"/>
                <a:gd name="T12" fmla="*/ 95 w 174"/>
                <a:gd name="T13" fmla="*/ 154 h 174"/>
                <a:gd name="T14" fmla="*/ 50 w 174"/>
                <a:gd name="T15" fmla="*/ 154 h 174"/>
                <a:gd name="T16" fmla="*/ 49 w 174"/>
                <a:gd name="T17" fmla="*/ 164 h 174"/>
                <a:gd name="T18" fmla="*/ 43 w 174"/>
                <a:gd name="T19" fmla="*/ 159 h 174"/>
                <a:gd name="T20" fmla="*/ 49 w 174"/>
                <a:gd name="T21" fmla="*/ 154 h 174"/>
                <a:gd name="T22" fmla="*/ 122 w 174"/>
                <a:gd name="T23" fmla="*/ 147 h 174"/>
                <a:gd name="T24" fmla="*/ 120 w 174"/>
                <a:gd name="T25" fmla="*/ 155 h 174"/>
                <a:gd name="T26" fmla="*/ 113 w 174"/>
                <a:gd name="T27" fmla="*/ 153 h 174"/>
                <a:gd name="T28" fmla="*/ 112 w 174"/>
                <a:gd name="T29" fmla="*/ 150 h 174"/>
                <a:gd name="T30" fmla="*/ 27 w 174"/>
                <a:gd name="T31" fmla="*/ 145 h 174"/>
                <a:gd name="T32" fmla="*/ 32 w 174"/>
                <a:gd name="T33" fmla="*/ 150 h 174"/>
                <a:gd name="T34" fmla="*/ 31 w 174"/>
                <a:gd name="T35" fmla="*/ 153 h 174"/>
                <a:gd name="T36" fmla="*/ 27 w 174"/>
                <a:gd name="T37" fmla="*/ 155 h 174"/>
                <a:gd name="T38" fmla="*/ 22 w 174"/>
                <a:gd name="T39" fmla="*/ 147 h 174"/>
                <a:gd name="T40" fmla="*/ 136 w 174"/>
                <a:gd name="T41" fmla="*/ 130 h 174"/>
                <a:gd name="T42" fmla="*/ 141 w 174"/>
                <a:gd name="T43" fmla="*/ 136 h 174"/>
                <a:gd name="T44" fmla="*/ 136 w 174"/>
                <a:gd name="T45" fmla="*/ 141 h 174"/>
                <a:gd name="T46" fmla="*/ 132 w 174"/>
                <a:gd name="T47" fmla="*/ 132 h 174"/>
                <a:gd name="T48" fmla="*/ 136 w 174"/>
                <a:gd name="T49" fmla="*/ 130 h 174"/>
                <a:gd name="T50" fmla="*/ 156 w 174"/>
                <a:gd name="T51" fmla="*/ 117 h 174"/>
                <a:gd name="T52" fmla="*/ 150 w 174"/>
                <a:gd name="T53" fmla="*/ 122 h 174"/>
                <a:gd name="T54" fmla="*/ 148 w 174"/>
                <a:gd name="T55" fmla="*/ 122 h 174"/>
                <a:gd name="T56" fmla="*/ 146 w 174"/>
                <a:gd name="T57" fmla="*/ 114 h 174"/>
                <a:gd name="T58" fmla="*/ 159 w 174"/>
                <a:gd name="T59" fmla="*/ 90 h 174"/>
                <a:gd name="T60" fmla="*/ 165 w 174"/>
                <a:gd name="T61" fmla="*/ 95 h 174"/>
                <a:gd name="T62" fmla="*/ 159 w 174"/>
                <a:gd name="T63" fmla="*/ 101 h 174"/>
                <a:gd name="T64" fmla="*/ 154 w 174"/>
                <a:gd name="T65" fmla="*/ 95 h 174"/>
                <a:gd name="T66" fmla="*/ 159 w 174"/>
                <a:gd name="T67" fmla="*/ 90 h 174"/>
                <a:gd name="T68" fmla="*/ 162 w 174"/>
                <a:gd name="T69" fmla="*/ 67 h 174"/>
                <a:gd name="T70" fmla="*/ 168 w 174"/>
                <a:gd name="T71" fmla="*/ 72 h 174"/>
                <a:gd name="T72" fmla="*/ 157 w 174"/>
                <a:gd name="T73" fmla="*/ 72 h 174"/>
                <a:gd name="T74" fmla="*/ 162 w 174"/>
                <a:gd name="T75" fmla="*/ 67 h 174"/>
                <a:gd name="T76" fmla="*/ 164 w 174"/>
                <a:gd name="T77" fmla="*/ 47 h 174"/>
                <a:gd name="T78" fmla="*/ 161 w 174"/>
                <a:gd name="T79" fmla="*/ 54 h 174"/>
                <a:gd name="T80" fmla="*/ 154 w 174"/>
                <a:gd name="T81" fmla="*/ 50 h 174"/>
                <a:gd name="T82" fmla="*/ 158 w 174"/>
                <a:gd name="T83" fmla="*/ 44 h 174"/>
                <a:gd name="T84" fmla="*/ 150 w 174"/>
                <a:gd name="T85" fmla="*/ 22 h 174"/>
                <a:gd name="T86" fmla="*/ 153 w 174"/>
                <a:gd name="T87" fmla="*/ 31 h 174"/>
                <a:gd name="T88" fmla="*/ 150 w 174"/>
                <a:gd name="T89" fmla="*/ 32 h 174"/>
                <a:gd name="T90" fmla="*/ 148 w 174"/>
                <a:gd name="T91" fmla="*/ 22 h 174"/>
                <a:gd name="T92" fmla="*/ 145 w 174"/>
                <a:gd name="T93" fmla="*/ 0 h 174"/>
                <a:gd name="T94" fmla="*/ 137 w 174"/>
                <a:gd name="T95" fmla="*/ 26 h 174"/>
                <a:gd name="T96" fmla="*/ 151 w 174"/>
                <a:gd name="T97" fmla="*/ 72 h 174"/>
                <a:gd name="T98" fmla="*/ 139 w 174"/>
                <a:gd name="T99" fmla="*/ 114 h 174"/>
                <a:gd name="T100" fmla="*/ 139 w 174"/>
                <a:gd name="T101" fmla="*/ 115 h 174"/>
                <a:gd name="T102" fmla="*/ 138 w 174"/>
                <a:gd name="T103" fmla="*/ 115 h 174"/>
                <a:gd name="T104" fmla="*/ 138 w 174"/>
                <a:gd name="T105" fmla="*/ 116 h 174"/>
                <a:gd name="T106" fmla="*/ 128 w 174"/>
                <a:gd name="T107" fmla="*/ 128 h 174"/>
                <a:gd name="T108" fmla="*/ 106 w 174"/>
                <a:gd name="T109" fmla="*/ 144 h 174"/>
                <a:gd name="T110" fmla="*/ 26 w 174"/>
                <a:gd name="T111" fmla="*/ 136 h 174"/>
                <a:gd name="T112" fmla="*/ 0 w 174"/>
                <a:gd name="T113" fmla="*/ 145 h 174"/>
                <a:gd name="T114" fmla="*/ 72 w 174"/>
                <a:gd name="T115" fmla="*/ 174 h 174"/>
                <a:gd name="T116" fmla="*/ 174 w 174"/>
                <a:gd name="T117" fmla="*/ 7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4" h="174">
                  <a:moveTo>
                    <a:pt x="67" y="162"/>
                  </a:moveTo>
                  <a:cubicBezTo>
                    <a:pt x="67" y="162"/>
                    <a:pt x="67" y="162"/>
                    <a:pt x="67" y="162"/>
                  </a:cubicBezTo>
                  <a:cubicBezTo>
                    <a:pt x="67" y="159"/>
                    <a:pt x="69" y="157"/>
                    <a:pt x="72" y="157"/>
                  </a:cubicBezTo>
                  <a:cubicBezTo>
                    <a:pt x="75" y="157"/>
                    <a:pt x="77" y="159"/>
                    <a:pt x="77" y="162"/>
                  </a:cubicBezTo>
                  <a:cubicBezTo>
                    <a:pt x="77" y="162"/>
                    <a:pt x="77" y="162"/>
                    <a:pt x="77" y="162"/>
                  </a:cubicBezTo>
                  <a:cubicBezTo>
                    <a:pt x="77" y="162"/>
                    <a:pt x="77" y="162"/>
                    <a:pt x="77" y="162"/>
                  </a:cubicBezTo>
                  <a:cubicBezTo>
                    <a:pt x="77" y="162"/>
                    <a:pt x="77" y="162"/>
                    <a:pt x="77" y="162"/>
                  </a:cubicBezTo>
                  <a:cubicBezTo>
                    <a:pt x="77" y="162"/>
                    <a:pt x="77" y="162"/>
                    <a:pt x="77" y="162"/>
                  </a:cubicBezTo>
                  <a:cubicBezTo>
                    <a:pt x="77" y="165"/>
                    <a:pt x="75" y="167"/>
                    <a:pt x="72" y="16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72" y="167"/>
                    <a:pt x="72" y="167"/>
                    <a:pt x="72" y="167"/>
                  </a:cubicBezTo>
                  <a:cubicBezTo>
                    <a:pt x="69" y="167"/>
                    <a:pt x="67" y="165"/>
                    <a:pt x="67" y="162"/>
                  </a:cubicBezTo>
                  <a:cubicBezTo>
                    <a:pt x="67" y="162"/>
                    <a:pt x="67" y="162"/>
                    <a:pt x="67" y="162"/>
                  </a:cubicBezTo>
                  <a:cubicBezTo>
                    <a:pt x="67" y="162"/>
                    <a:pt x="67" y="162"/>
                    <a:pt x="67" y="162"/>
                  </a:cubicBezTo>
                  <a:cubicBezTo>
                    <a:pt x="67" y="162"/>
                    <a:pt x="67" y="162"/>
                    <a:pt x="67" y="162"/>
                  </a:cubicBezTo>
                  <a:moveTo>
                    <a:pt x="95" y="154"/>
                  </a:move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8" y="154"/>
                    <a:pt x="100" y="155"/>
                    <a:pt x="100" y="158"/>
                  </a:cubicBezTo>
                  <a:cubicBezTo>
                    <a:pt x="100" y="158"/>
                    <a:pt x="100" y="158"/>
                    <a:pt x="100" y="158"/>
                  </a:cubicBezTo>
                  <a:cubicBezTo>
                    <a:pt x="100" y="158"/>
                    <a:pt x="100" y="158"/>
                    <a:pt x="100" y="158"/>
                  </a:cubicBezTo>
                  <a:cubicBezTo>
                    <a:pt x="100" y="158"/>
                    <a:pt x="100" y="158"/>
                    <a:pt x="100" y="158"/>
                  </a:cubicBezTo>
                  <a:cubicBezTo>
                    <a:pt x="101" y="158"/>
                    <a:pt x="101" y="159"/>
                    <a:pt x="101" y="159"/>
                  </a:cubicBezTo>
                  <a:cubicBezTo>
                    <a:pt x="101" y="159"/>
                    <a:pt x="101" y="159"/>
                    <a:pt x="101" y="159"/>
                  </a:cubicBezTo>
                  <a:cubicBezTo>
                    <a:pt x="101" y="161"/>
                    <a:pt x="99" y="164"/>
                    <a:pt x="97" y="164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6" y="164"/>
                    <a:pt x="96" y="164"/>
                    <a:pt x="95" y="164"/>
                  </a:cubicBezTo>
                  <a:cubicBezTo>
                    <a:pt x="95" y="164"/>
                    <a:pt x="95" y="164"/>
                    <a:pt x="95" y="164"/>
                  </a:cubicBezTo>
                  <a:cubicBezTo>
                    <a:pt x="95" y="164"/>
                    <a:pt x="95" y="164"/>
                    <a:pt x="95" y="164"/>
                  </a:cubicBezTo>
                  <a:cubicBezTo>
                    <a:pt x="95" y="164"/>
                    <a:pt x="95" y="164"/>
                    <a:pt x="95" y="164"/>
                  </a:cubicBezTo>
                  <a:cubicBezTo>
                    <a:pt x="95" y="164"/>
                    <a:pt x="95" y="164"/>
                    <a:pt x="95" y="164"/>
                  </a:cubicBezTo>
                  <a:cubicBezTo>
                    <a:pt x="93" y="164"/>
                    <a:pt x="91" y="163"/>
                    <a:pt x="90" y="161"/>
                  </a:cubicBezTo>
                  <a:cubicBezTo>
                    <a:pt x="90" y="161"/>
                    <a:pt x="90" y="161"/>
                    <a:pt x="90" y="161"/>
                  </a:cubicBezTo>
                  <a:cubicBezTo>
                    <a:pt x="90" y="161"/>
                    <a:pt x="90" y="161"/>
                    <a:pt x="90" y="160"/>
                  </a:cubicBezTo>
                  <a:cubicBezTo>
                    <a:pt x="90" y="160"/>
                    <a:pt x="90" y="160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7"/>
                    <a:pt x="92" y="155"/>
                    <a:pt x="94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moveTo>
                    <a:pt x="49" y="154"/>
                  </a:moveTo>
                  <a:cubicBezTo>
                    <a:pt x="49" y="154"/>
                    <a:pt x="49" y="154"/>
                    <a:pt x="49" y="154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4"/>
                    <a:pt x="50" y="154"/>
                    <a:pt x="50" y="154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2" y="155"/>
                    <a:pt x="54" y="157"/>
                    <a:pt x="54" y="159"/>
                  </a:cubicBezTo>
                  <a:cubicBezTo>
                    <a:pt x="54" y="159"/>
                    <a:pt x="54" y="159"/>
                    <a:pt x="54" y="159"/>
                  </a:cubicBezTo>
                  <a:cubicBezTo>
                    <a:pt x="54" y="160"/>
                    <a:pt x="54" y="160"/>
                    <a:pt x="54" y="160"/>
                  </a:cubicBezTo>
                  <a:cubicBezTo>
                    <a:pt x="54" y="161"/>
                    <a:pt x="54" y="161"/>
                    <a:pt x="54" y="161"/>
                  </a:cubicBezTo>
                  <a:cubicBezTo>
                    <a:pt x="53" y="163"/>
                    <a:pt x="51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8" y="164"/>
                    <a:pt x="48" y="164"/>
                    <a:pt x="47" y="164"/>
                  </a:cubicBezTo>
                  <a:cubicBezTo>
                    <a:pt x="45" y="164"/>
                    <a:pt x="43" y="161"/>
                    <a:pt x="43" y="159"/>
                  </a:cubicBezTo>
                  <a:cubicBezTo>
                    <a:pt x="43" y="159"/>
                    <a:pt x="43" y="159"/>
                    <a:pt x="43" y="159"/>
                  </a:cubicBezTo>
                  <a:cubicBezTo>
                    <a:pt x="43" y="159"/>
                    <a:pt x="43" y="158"/>
                    <a:pt x="44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44" y="155"/>
                    <a:pt x="46" y="154"/>
                    <a:pt x="49" y="154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4"/>
                    <a:pt x="49" y="154"/>
                    <a:pt x="49" y="154"/>
                  </a:cubicBezTo>
                  <a:moveTo>
                    <a:pt x="117" y="145"/>
                  </a:moveTo>
                  <a:cubicBezTo>
                    <a:pt x="117" y="145"/>
                    <a:pt x="117" y="145"/>
                    <a:pt x="117" y="145"/>
                  </a:cubicBezTo>
                  <a:cubicBezTo>
                    <a:pt x="117" y="145"/>
                    <a:pt x="117" y="145"/>
                    <a:pt x="117" y="145"/>
                  </a:cubicBezTo>
                  <a:cubicBezTo>
                    <a:pt x="119" y="145"/>
                    <a:pt x="121" y="146"/>
                    <a:pt x="122" y="147"/>
                  </a:cubicBez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2" y="149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2"/>
                    <a:pt x="122" y="154"/>
                    <a:pt x="120" y="155"/>
                  </a:cubicBezTo>
                  <a:cubicBezTo>
                    <a:pt x="120" y="155"/>
                    <a:pt x="120" y="155"/>
                    <a:pt x="120" y="155"/>
                  </a:cubicBezTo>
                  <a:cubicBezTo>
                    <a:pt x="120" y="155"/>
                    <a:pt x="120" y="155"/>
                    <a:pt x="120" y="155"/>
                  </a:cubicBezTo>
                  <a:cubicBezTo>
                    <a:pt x="120" y="155"/>
                    <a:pt x="120" y="155"/>
                    <a:pt x="120" y="155"/>
                  </a:cubicBezTo>
                  <a:cubicBezTo>
                    <a:pt x="119" y="155"/>
                    <a:pt x="118" y="155"/>
                    <a:pt x="117" y="155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15" y="155"/>
                    <a:pt x="114" y="155"/>
                    <a:pt x="113" y="153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12" y="152"/>
                    <a:pt x="112" y="151"/>
                    <a:pt x="112" y="150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2" y="148"/>
                    <a:pt x="113" y="147"/>
                    <a:pt x="115" y="146"/>
                  </a:cubicBezTo>
                  <a:cubicBezTo>
                    <a:pt x="115" y="145"/>
                    <a:pt x="116" y="145"/>
                    <a:pt x="117" y="145"/>
                  </a:cubicBezTo>
                  <a:cubicBezTo>
                    <a:pt x="117" y="145"/>
                    <a:pt x="117" y="145"/>
                    <a:pt x="117" y="145"/>
                  </a:cubicBezTo>
                  <a:cubicBezTo>
                    <a:pt x="117" y="145"/>
                    <a:pt x="117" y="145"/>
                    <a:pt x="117" y="145"/>
                  </a:cubicBezTo>
                  <a:moveTo>
                    <a:pt x="27" y="145"/>
                  </a:moveTo>
                  <a:cubicBezTo>
                    <a:pt x="27" y="145"/>
                    <a:pt x="27" y="145"/>
                    <a:pt x="27" y="145"/>
                  </a:cubicBezTo>
                  <a:cubicBezTo>
                    <a:pt x="27" y="145"/>
                    <a:pt x="27" y="145"/>
                    <a:pt x="27" y="145"/>
                  </a:cubicBezTo>
                  <a:cubicBezTo>
                    <a:pt x="28" y="145"/>
                    <a:pt x="29" y="145"/>
                    <a:pt x="29" y="145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30" y="145"/>
                    <a:pt x="30" y="145"/>
                    <a:pt x="30" y="146"/>
                  </a:cubicBezTo>
                  <a:cubicBezTo>
                    <a:pt x="30" y="146"/>
                    <a:pt x="30" y="146"/>
                    <a:pt x="30" y="146"/>
                  </a:cubicBezTo>
                  <a:cubicBezTo>
                    <a:pt x="31" y="146"/>
                    <a:pt x="32" y="148"/>
                    <a:pt x="32" y="150"/>
                  </a:cubicBezTo>
                  <a:cubicBezTo>
                    <a:pt x="32" y="150"/>
                    <a:pt x="32" y="150"/>
                    <a:pt x="32" y="150"/>
                  </a:cubicBezTo>
                  <a:cubicBezTo>
                    <a:pt x="32" y="151"/>
                    <a:pt x="32" y="152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0" y="154"/>
                    <a:pt x="29" y="155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6" y="155"/>
                    <a:pt x="25" y="155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3" y="154"/>
                    <a:pt x="22" y="152"/>
                    <a:pt x="22" y="150"/>
                  </a:cubicBezTo>
                  <a:cubicBezTo>
                    <a:pt x="22" y="150"/>
                    <a:pt x="22" y="150"/>
                    <a:pt x="22" y="150"/>
                  </a:cubicBezTo>
                  <a:cubicBezTo>
                    <a:pt x="22" y="149"/>
                    <a:pt x="22" y="148"/>
                    <a:pt x="22" y="147"/>
                  </a:cubicBezTo>
                  <a:cubicBezTo>
                    <a:pt x="23" y="146"/>
                    <a:pt x="25" y="145"/>
                    <a:pt x="27" y="145"/>
                  </a:cubicBezTo>
                  <a:cubicBezTo>
                    <a:pt x="27" y="145"/>
                    <a:pt x="27" y="145"/>
                    <a:pt x="27" y="145"/>
                  </a:cubicBezTo>
                  <a:cubicBezTo>
                    <a:pt x="27" y="145"/>
                    <a:pt x="27" y="145"/>
                    <a:pt x="27" y="145"/>
                  </a:cubicBezTo>
                  <a:moveTo>
                    <a:pt x="136" y="130"/>
                  </a:move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7" y="130"/>
                    <a:pt x="138" y="131"/>
                    <a:pt x="139" y="132"/>
                  </a:cubicBezTo>
                  <a:cubicBezTo>
                    <a:pt x="139" y="132"/>
                    <a:pt x="139" y="132"/>
                    <a:pt x="139" y="132"/>
                  </a:cubicBezTo>
                  <a:cubicBezTo>
                    <a:pt x="139" y="132"/>
                    <a:pt x="139" y="132"/>
                    <a:pt x="140" y="132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41" y="133"/>
                    <a:pt x="141" y="134"/>
                    <a:pt x="141" y="136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41" y="137"/>
                    <a:pt x="141" y="138"/>
                    <a:pt x="140" y="139"/>
                  </a:cubicBezTo>
                  <a:cubicBezTo>
                    <a:pt x="140" y="140"/>
                    <a:pt x="140" y="140"/>
                    <a:pt x="140" y="140"/>
                  </a:cubicBezTo>
                  <a:cubicBezTo>
                    <a:pt x="139" y="141"/>
                    <a:pt x="137" y="141"/>
                    <a:pt x="136" y="141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5" y="141"/>
                    <a:pt x="133" y="141"/>
                    <a:pt x="132" y="139"/>
                  </a:cubicBezTo>
                  <a:cubicBezTo>
                    <a:pt x="131" y="138"/>
                    <a:pt x="131" y="137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1" y="134"/>
                    <a:pt x="131" y="133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3" y="131"/>
                    <a:pt x="135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moveTo>
                    <a:pt x="150" y="112"/>
                  </a:moveTo>
                  <a:cubicBezTo>
                    <a:pt x="150" y="112"/>
                    <a:pt x="150" y="112"/>
                    <a:pt x="150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1" y="112"/>
                    <a:pt x="152" y="112"/>
                    <a:pt x="153" y="112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5" y="113"/>
                    <a:pt x="155" y="115"/>
                    <a:pt x="156" y="117"/>
                  </a:cubicBezTo>
                  <a:cubicBezTo>
                    <a:pt x="156" y="117"/>
                    <a:pt x="156" y="117"/>
                    <a:pt x="156" y="117"/>
                  </a:cubicBezTo>
                  <a:cubicBezTo>
                    <a:pt x="156" y="118"/>
                    <a:pt x="155" y="119"/>
                    <a:pt x="155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4" y="121"/>
                    <a:pt x="152" y="122"/>
                    <a:pt x="150" y="122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49" y="122"/>
                    <a:pt x="149" y="122"/>
                    <a:pt x="148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6" y="121"/>
                    <a:pt x="145" y="119"/>
                    <a:pt x="145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6"/>
                    <a:pt x="145" y="115"/>
                    <a:pt x="146" y="114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7" y="113"/>
                    <a:pt x="148" y="112"/>
                    <a:pt x="150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0" y="112"/>
                    <a:pt x="150" y="112"/>
                    <a:pt x="150" y="112"/>
                  </a:cubicBezTo>
                  <a:moveTo>
                    <a:pt x="159" y="90"/>
                  </a:moveTo>
                  <a:cubicBezTo>
                    <a:pt x="159" y="90"/>
                    <a:pt x="159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1" y="90"/>
                    <a:pt x="161" y="90"/>
                  </a:cubicBezTo>
                  <a:cubicBezTo>
                    <a:pt x="161" y="90"/>
                    <a:pt x="161" y="90"/>
                    <a:pt x="161" y="90"/>
                  </a:cubicBezTo>
                  <a:cubicBezTo>
                    <a:pt x="163" y="91"/>
                    <a:pt x="165" y="93"/>
                    <a:pt x="165" y="95"/>
                  </a:cubicBezTo>
                  <a:cubicBezTo>
                    <a:pt x="165" y="95"/>
                    <a:pt x="165" y="95"/>
                    <a:pt x="165" y="95"/>
                  </a:cubicBezTo>
                  <a:cubicBezTo>
                    <a:pt x="165" y="96"/>
                    <a:pt x="164" y="96"/>
                    <a:pt x="164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9"/>
                    <a:pt x="162" y="101"/>
                    <a:pt x="159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9" y="101"/>
                    <a:pt x="158" y="101"/>
                    <a:pt x="158" y="100"/>
                  </a:cubicBezTo>
                  <a:cubicBezTo>
                    <a:pt x="156" y="100"/>
                    <a:pt x="154" y="98"/>
                    <a:pt x="154" y="95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4" y="95"/>
                    <a:pt x="154" y="94"/>
                    <a:pt x="154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5" y="92"/>
                    <a:pt x="157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moveTo>
                    <a:pt x="162" y="67"/>
                  </a:move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5" y="67"/>
                    <a:pt x="168" y="69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68" y="75"/>
                    <a:pt x="165" y="77"/>
                    <a:pt x="162" y="77"/>
                  </a:cubicBezTo>
                  <a:cubicBezTo>
                    <a:pt x="159" y="77"/>
                    <a:pt x="157" y="75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69"/>
                    <a:pt x="159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moveTo>
                    <a:pt x="159" y="43"/>
                  </a:moveTo>
                  <a:cubicBezTo>
                    <a:pt x="159" y="43"/>
                    <a:pt x="159" y="43"/>
                    <a:pt x="159" y="43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62" y="43"/>
                    <a:pt x="164" y="45"/>
                    <a:pt x="164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8"/>
                    <a:pt x="165" y="48"/>
                    <a:pt x="165" y="49"/>
                  </a:cubicBezTo>
                  <a:cubicBezTo>
                    <a:pt x="165" y="49"/>
                    <a:pt x="165" y="49"/>
                    <a:pt x="165" y="49"/>
                  </a:cubicBezTo>
                  <a:cubicBezTo>
                    <a:pt x="165" y="51"/>
                    <a:pt x="163" y="53"/>
                    <a:pt x="161" y="54"/>
                  </a:cubicBezTo>
                  <a:cubicBezTo>
                    <a:pt x="161" y="54"/>
                    <a:pt x="161" y="54"/>
                    <a:pt x="161" y="54"/>
                  </a:cubicBezTo>
                  <a:cubicBezTo>
                    <a:pt x="160" y="54"/>
                    <a:pt x="160" y="54"/>
                    <a:pt x="159" y="54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57" y="54"/>
                    <a:pt x="155" y="52"/>
                    <a:pt x="154" y="50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4" y="50"/>
                    <a:pt x="154" y="49"/>
                    <a:pt x="154" y="49"/>
                  </a:cubicBezTo>
                  <a:cubicBezTo>
                    <a:pt x="154" y="49"/>
                    <a:pt x="154" y="49"/>
                    <a:pt x="154" y="49"/>
                  </a:cubicBezTo>
                  <a:cubicBezTo>
                    <a:pt x="154" y="46"/>
                    <a:pt x="156" y="44"/>
                    <a:pt x="158" y="44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58" y="43"/>
                    <a:pt x="159" y="43"/>
                    <a:pt x="159" y="43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59" y="43"/>
                    <a:pt x="159" y="43"/>
                    <a:pt x="159" y="43"/>
                  </a:cubicBezTo>
                  <a:moveTo>
                    <a:pt x="150" y="22"/>
                  </a:moveTo>
                  <a:cubicBezTo>
                    <a:pt x="150" y="22"/>
                    <a:pt x="150" y="22"/>
                    <a:pt x="150" y="22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52" y="22"/>
                    <a:pt x="154" y="22"/>
                    <a:pt x="155" y="24"/>
                  </a:cubicBezTo>
                  <a:cubicBezTo>
                    <a:pt x="155" y="24"/>
                    <a:pt x="155" y="24"/>
                    <a:pt x="155" y="24"/>
                  </a:cubicBezTo>
                  <a:cubicBezTo>
                    <a:pt x="155" y="25"/>
                    <a:pt x="155" y="26"/>
                    <a:pt x="156" y="27"/>
                  </a:cubicBezTo>
                  <a:cubicBezTo>
                    <a:pt x="156" y="27"/>
                    <a:pt x="156" y="27"/>
                    <a:pt x="156" y="27"/>
                  </a:cubicBezTo>
                  <a:cubicBezTo>
                    <a:pt x="156" y="29"/>
                    <a:pt x="155" y="30"/>
                    <a:pt x="153" y="31"/>
                  </a:cubicBezTo>
                  <a:cubicBezTo>
                    <a:pt x="153" y="31"/>
                    <a:pt x="153" y="31"/>
                    <a:pt x="153" y="31"/>
                  </a:cubicBezTo>
                  <a:cubicBezTo>
                    <a:pt x="152" y="32"/>
                    <a:pt x="151" y="32"/>
                    <a:pt x="150" y="32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48" y="32"/>
                    <a:pt x="147" y="31"/>
                    <a:pt x="146" y="3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30"/>
                    <a:pt x="146" y="30"/>
                    <a:pt x="146" y="29"/>
                  </a:cubicBezTo>
                  <a:cubicBezTo>
                    <a:pt x="145" y="29"/>
                    <a:pt x="145" y="28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5"/>
                    <a:pt x="146" y="23"/>
                    <a:pt x="148" y="22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9" y="22"/>
                    <a:pt x="149" y="22"/>
                    <a:pt x="150" y="22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50" y="22"/>
                    <a:pt x="150" y="22"/>
                    <a:pt x="150" y="22"/>
                  </a:cubicBezTo>
                  <a:moveTo>
                    <a:pt x="145" y="0"/>
                  </a:moveTo>
                  <a:cubicBezTo>
                    <a:pt x="140" y="5"/>
                    <a:pt x="140" y="5"/>
                    <a:pt x="140" y="5"/>
                  </a:cubicBezTo>
                  <a:cubicBezTo>
                    <a:pt x="142" y="7"/>
                    <a:pt x="142" y="10"/>
                    <a:pt x="140" y="12"/>
                  </a:cubicBezTo>
                  <a:cubicBezTo>
                    <a:pt x="139" y="13"/>
                    <a:pt x="137" y="13"/>
                    <a:pt x="136" y="13"/>
                  </a:cubicBezTo>
                  <a:cubicBezTo>
                    <a:pt x="135" y="13"/>
                    <a:pt x="134" y="13"/>
                    <a:pt x="133" y="12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1" y="19"/>
                    <a:pt x="134" y="23"/>
                    <a:pt x="137" y="26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38" y="28"/>
                    <a:pt x="139" y="30"/>
                    <a:pt x="140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7" y="44"/>
                    <a:pt x="151" y="57"/>
                    <a:pt x="151" y="72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51" y="82"/>
                    <a:pt x="149" y="92"/>
                    <a:pt x="146" y="101"/>
                  </a:cubicBezTo>
                  <a:cubicBezTo>
                    <a:pt x="144" y="106"/>
                    <a:pt x="142" y="110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5" y="120"/>
                    <a:pt x="132" y="124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128"/>
                    <a:pt x="128" y="129"/>
                    <a:pt x="127" y="129"/>
                  </a:cubicBezTo>
                  <a:cubicBezTo>
                    <a:pt x="121" y="135"/>
                    <a:pt x="114" y="140"/>
                    <a:pt x="106" y="144"/>
                  </a:cubicBezTo>
                  <a:cubicBezTo>
                    <a:pt x="104" y="144"/>
                    <a:pt x="102" y="145"/>
                    <a:pt x="101" y="146"/>
                  </a:cubicBezTo>
                  <a:cubicBezTo>
                    <a:pt x="92" y="149"/>
                    <a:pt x="82" y="151"/>
                    <a:pt x="72" y="151"/>
                  </a:cubicBezTo>
                  <a:cubicBezTo>
                    <a:pt x="59" y="151"/>
                    <a:pt x="46" y="148"/>
                    <a:pt x="35" y="142"/>
                  </a:cubicBezTo>
                  <a:cubicBezTo>
                    <a:pt x="35" y="142"/>
                    <a:pt x="35" y="142"/>
                    <a:pt x="35" y="142"/>
                  </a:cubicBezTo>
                  <a:cubicBezTo>
                    <a:pt x="35" y="142"/>
                    <a:pt x="35" y="142"/>
                    <a:pt x="35" y="142"/>
                  </a:cubicBezTo>
                  <a:cubicBezTo>
                    <a:pt x="32" y="140"/>
                    <a:pt x="29" y="138"/>
                    <a:pt x="26" y="136"/>
                  </a:cubicBezTo>
                  <a:cubicBezTo>
                    <a:pt x="23" y="134"/>
                    <a:pt x="20" y="131"/>
                    <a:pt x="17" y="128"/>
                  </a:cubicBezTo>
                  <a:cubicBezTo>
                    <a:pt x="12" y="133"/>
                    <a:pt x="12" y="133"/>
                    <a:pt x="12" y="133"/>
                  </a:cubicBezTo>
                  <a:cubicBezTo>
                    <a:pt x="14" y="135"/>
                    <a:pt x="14" y="138"/>
                    <a:pt x="12" y="139"/>
                  </a:cubicBezTo>
                  <a:cubicBezTo>
                    <a:pt x="11" y="140"/>
                    <a:pt x="10" y="141"/>
                    <a:pt x="8" y="141"/>
                  </a:cubicBezTo>
                  <a:cubicBezTo>
                    <a:pt x="7" y="141"/>
                    <a:pt x="6" y="141"/>
                    <a:pt x="5" y="14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" y="145"/>
                    <a:pt x="1" y="145"/>
                    <a:pt x="1" y="145"/>
                  </a:cubicBezTo>
                  <a:cubicBezTo>
                    <a:pt x="21" y="165"/>
                    <a:pt x="46" y="174"/>
                    <a:pt x="72" y="174"/>
                  </a:cubicBezTo>
                  <a:cubicBezTo>
                    <a:pt x="72" y="174"/>
                    <a:pt x="72" y="174"/>
                    <a:pt x="72" y="174"/>
                  </a:cubicBezTo>
                  <a:cubicBezTo>
                    <a:pt x="72" y="174"/>
                    <a:pt x="72" y="174"/>
                    <a:pt x="72" y="174"/>
                  </a:cubicBezTo>
                  <a:cubicBezTo>
                    <a:pt x="72" y="174"/>
                    <a:pt x="72" y="174"/>
                    <a:pt x="72" y="174"/>
                  </a:cubicBezTo>
                  <a:cubicBezTo>
                    <a:pt x="97" y="174"/>
                    <a:pt x="121" y="165"/>
                    <a:pt x="141" y="148"/>
                  </a:cubicBezTo>
                  <a:cubicBezTo>
                    <a:pt x="141" y="147"/>
                    <a:pt x="141" y="147"/>
                    <a:pt x="142" y="147"/>
                  </a:cubicBezTo>
                  <a:cubicBezTo>
                    <a:pt x="143" y="146"/>
                    <a:pt x="144" y="145"/>
                    <a:pt x="144" y="144"/>
                  </a:cubicBezTo>
                  <a:cubicBezTo>
                    <a:pt x="164" y="124"/>
                    <a:pt x="174" y="98"/>
                    <a:pt x="174" y="72"/>
                  </a:cubicBezTo>
                  <a:cubicBezTo>
                    <a:pt x="174" y="46"/>
                    <a:pt x="165" y="2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93"/>
            <p:cNvSpPr>
              <a:spLocks noEditPoints="1"/>
            </p:cNvSpPr>
            <p:nvPr/>
          </p:nvSpPr>
          <p:spPr bwMode="auto">
            <a:xfrm>
              <a:off x="3987800" y="1851026"/>
              <a:ext cx="193675" cy="193675"/>
            </a:xfrm>
            <a:custGeom>
              <a:avLst/>
              <a:gdLst>
                <a:gd name="T0" fmla="*/ 76 w 120"/>
                <a:gd name="T1" fmla="*/ 119 h 120"/>
                <a:gd name="T2" fmla="*/ 80 w 120"/>
                <a:gd name="T3" fmla="*/ 118 h 120"/>
                <a:gd name="T4" fmla="*/ 9 w 120"/>
                <a:gd name="T5" fmla="*/ 116 h 120"/>
                <a:gd name="T6" fmla="*/ 0 w 120"/>
                <a:gd name="T7" fmla="*/ 110 h 120"/>
                <a:gd name="T8" fmla="*/ 0 w 120"/>
                <a:gd name="T9" fmla="*/ 110 h 120"/>
                <a:gd name="T10" fmla="*/ 102 w 120"/>
                <a:gd name="T11" fmla="*/ 102 h 120"/>
                <a:gd name="T12" fmla="*/ 102 w 120"/>
                <a:gd name="T13" fmla="*/ 102 h 120"/>
                <a:gd name="T14" fmla="*/ 112 w 120"/>
                <a:gd name="T15" fmla="*/ 90 h 120"/>
                <a:gd name="T16" fmla="*/ 112 w 120"/>
                <a:gd name="T17" fmla="*/ 90 h 120"/>
                <a:gd name="T18" fmla="*/ 112 w 120"/>
                <a:gd name="T19" fmla="*/ 90 h 120"/>
                <a:gd name="T20" fmla="*/ 112 w 120"/>
                <a:gd name="T21" fmla="*/ 90 h 120"/>
                <a:gd name="T22" fmla="*/ 112 w 120"/>
                <a:gd name="T23" fmla="*/ 90 h 120"/>
                <a:gd name="T24" fmla="*/ 112 w 120"/>
                <a:gd name="T25" fmla="*/ 90 h 120"/>
                <a:gd name="T26" fmla="*/ 112 w 120"/>
                <a:gd name="T27" fmla="*/ 89 h 120"/>
                <a:gd name="T28" fmla="*/ 112 w 120"/>
                <a:gd name="T29" fmla="*/ 89 h 120"/>
                <a:gd name="T30" fmla="*/ 112 w 120"/>
                <a:gd name="T31" fmla="*/ 89 h 120"/>
                <a:gd name="T32" fmla="*/ 113 w 120"/>
                <a:gd name="T33" fmla="*/ 89 h 120"/>
                <a:gd name="T34" fmla="*/ 113 w 120"/>
                <a:gd name="T35" fmla="*/ 89 h 120"/>
                <a:gd name="T36" fmla="*/ 113 w 120"/>
                <a:gd name="T37" fmla="*/ 89 h 120"/>
                <a:gd name="T38" fmla="*/ 113 w 120"/>
                <a:gd name="T39" fmla="*/ 89 h 120"/>
                <a:gd name="T40" fmla="*/ 113 w 120"/>
                <a:gd name="T41" fmla="*/ 89 h 120"/>
                <a:gd name="T42" fmla="*/ 113 w 120"/>
                <a:gd name="T43" fmla="*/ 89 h 120"/>
                <a:gd name="T44" fmla="*/ 113 w 120"/>
                <a:gd name="T45" fmla="*/ 88 h 120"/>
                <a:gd name="T46" fmla="*/ 113 w 120"/>
                <a:gd name="T47" fmla="*/ 88 h 120"/>
                <a:gd name="T48" fmla="*/ 113 w 120"/>
                <a:gd name="T49" fmla="*/ 88 h 120"/>
                <a:gd name="T50" fmla="*/ 120 w 120"/>
                <a:gd name="T51" fmla="*/ 75 h 120"/>
                <a:gd name="T52" fmla="*/ 113 w 120"/>
                <a:gd name="T53" fmla="*/ 88 h 120"/>
                <a:gd name="T54" fmla="*/ 115 w 120"/>
                <a:gd name="T55" fmla="*/ 6 h 120"/>
                <a:gd name="T56" fmla="*/ 115 w 120"/>
                <a:gd name="T57" fmla="*/ 6 h 120"/>
                <a:gd name="T58" fmla="*/ 114 w 120"/>
                <a:gd name="T59" fmla="*/ 6 h 120"/>
                <a:gd name="T60" fmla="*/ 111 w 120"/>
                <a:gd name="T61" fmla="*/ 0 h 120"/>
                <a:gd name="T62" fmla="*/ 111 w 120"/>
                <a:gd name="T6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0" h="120">
                  <a:moveTo>
                    <a:pt x="80" y="118"/>
                  </a:moveTo>
                  <a:cubicBezTo>
                    <a:pt x="78" y="118"/>
                    <a:pt x="77" y="119"/>
                    <a:pt x="76" y="119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6" y="119"/>
                    <a:pt x="78" y="118"/>
                    <a:pt x="80" y="118"/>
                  </a:cubicBezTo>
                  <a:moveTo>
                    <a:pt x="9" y="116"/>
                  </a:moveTo>
                  <a:cubicBezTo>
                    <a:pt x="9" y="116"/>
                    <a:pt x="9" y="116"/>
                    <a:pt x="9" y="116"/>
                  </a:cubicBezTo>
                  <a:cubicBezTo>
                    <a:pt x="9" y="116"/>
                    <a:pt x="9" y="116"/>
                    <a:pt x="9" y="116"/>
                  </a:cubicBezTo>
                  <a:moveTo>
                    <a:pt x="0" y="110"/>
                  </a:moveTo>
                  <a:cubicBezTo>
                    <a:pt x="3" y="112"/>
                    <a:pt x="6" y="114"/>
                    <a:pt x="9" y="116"/>
                  </a:cubicBezTo>
                  <a:cubicBezTo>
                    <a:pt x="6" y="114"/>
                    <a:pt x="3" y="112"/>
                    <a:pt x="0" y="110"/>
                  </a:cubicBezTo>
                  <a:moveTo>
                    <a:pt x="102" y="102"/>
                  </a:moveTo>
                  <a:cubicBezTo>
                    <a:pt x="102" y="102"/>
                    <a:pt x="102" y="102"/>
                    <a:pt x="102" y="102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2" y="102"/>
                    <a:pt x="102" y="102"/>
                    <a:pt x="102" y="102"/>
                  </a:cubicBezTo>
                  <a:moveTo>
                    <a:pt x="112" y="90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90"/>
                  </a:cubicBezTo>
                  <a:moveTo>
                    <a:pt x="112" y="90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90"/>
                  </a:cubicBezTo>
                  <a:moveTo>
                    <a:pt x="112" y="90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90"/>
                  </a:cubicBezTo>
                  <a:moveTo>
                    <a:pt x="112" y="90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90"/>
                  </a:cubicBezTo>
                  <a:moveTo>
                    <a:pt x="112" y="89"/>
                  </a:moveTo>
                  <a:cubicBezTo>
                    <a:pt x="112" y="90"/>
                    <a:pt x="112" y="90"/>
                    <a:pt x="112" y="90"/>
                  </a:cubicBezTo>
                  <a:cubicBezTo>
                    <a:pt x="112" y="90"/>
                    <a:pt x="112" y="90"/>
                    <a:pt x="112" y="89"/>
                  </a:cubicBezTo>
                  <a:moveTo>
                    <a:pt x="112" y="89"/>
                  </a:moveTo>
                  <a:cubicBezTo>
                    <a:pt x="112" y="89"/>
                    <a:pt x="112" y="89"/>
                    <a:pt x="112" y="89"/>
                  </a:cubicBezTo>
                  <a:cubicBezTo>
                    <a:pt x="112" y="89"/>
                    <a:pt x="112" y="89"/>
                    <a:pt x="112" y="89"/>
                  </a:cubicBezTo>
                  <a:moveTo>
                    <a:pt x="113" y="89"/>
                  </a:moveTo>
                  <a:cubicBezTo>
                    <a:pt x="113" y="89"/>
                    <a:pt x="113" y="89"/>
                    <a:pt x="112" y="89"/>
                  </a:cubicBezTo>
                  <a:cubicBezTo>
                    <a:pt x="113" y="89"/>
                    <a:pt x="113" y="89"/>
                    <a:pt x="113" y="89"/>
                  </a:cubicBezTo>
                  <a:moveTo>
                    <a:pt x="113" y="89"/>
                  </a:moveTo>
                  <a:cubicBezTo>
                    <a:pt x="113" y="89"/>
                    <a:pt x="113" y="89"/>
                    <a:pt x="113" y="89"/>
                  </a:cubicBezTo>
                  <a:cubicBezTo>
                    <a:pt x="113" y="89"/>
                    <a:pt x="113" y="89"/>
                    <a:pt x="113" y="89"/>
                  </a:cubicBezTo>
                  <a:moveTo>
                    <a:pt x="113" y="89"/>
                  </a:moveTo>
                  <a:cubicBezTo>
                    <a:pt x="113" y="89"/>
                    <a:pt x="113" y="89"/>
                    <a:pt x="113" y="89"/>
                  </a:cubicBezTo>
                  <a:cubicBezTo>
                    <a:pt x="113" y="89"/>
                    <a:pt x="113" y="89"/>
                    <a:pt x="113" y="89"/>
                  </a:cubicBezTo>
                  <a:moveTo>
                    <a:pt x="113" y="88"/>
                  </a:moveTo>
                  <a:cubicBezTo>
                    <a:pt x="113" y="88"/>
                    <a:pt x="113" y="88"/>
                    <a:pt x="113" y="89"/>
                  </a:cubicBezTo>
                  <a:cubicBezTo>
                    <a:pt x="113" y="88"/>
                    <a:pt x="113" y="88"/>
                    <a:pt x="113" y="88"/>
                  </a:cubicBezTo>
                  <a:moveTo>
                    <a:pt x="113" y="88"/>
                  </a:moveTo>
                  <a:cubicBezTo>
                    <a:pt x="113" y="88"/>
                    <a:pt x="113" y="88"/>
                    <a:pt x="113" y="88"/>
                  </a:cubicBezTo>
                  <a:cubicBezTo>
                    <a:pt x="113" y="88"/>
                    <a:pt x="113" y="88"/>
                    <a:pt x="113" y="88"/>
                  </a:cubicBezTo>
                  <a:moveTo>
                    <a:pt x="113" y="88"/>
                  </a:moveTo>
                  <a:cubicBezTo>
                    <a:pt x="113" y="88"/>
                    <a:pt x="113" y="88"/>
                    <a:pt x="113" y="88"/>
                  </a:cubicBezTo>
                  <a:cubicBezTo>
                    <a:pt x="113" y="88"/>
                    <a:pt x="113" y="88"/>
                    <a:pt x="113" y="88"/>
                  </a:cubicBezTo>
                  <a:moveTo>
                    <a:pt x="120" y="75"/>
                  </a:moveTo>
                  <a:cubicBezTo>
                    <a:pt x="119" y="76"/>
                    <a:pt x="119" y="76"/>
                    <a:pt x="119" y="77"/>
                  </a:cubicBezTo>
                  <a:cubicBezTo>
                    <a:pt x="117" y="81"/>
                    <a:pt x="115" y="84"/>
                    <a:pt x="113" y="88"/>
                  </a:cubicBezTo>
                  <a:cubicBezTo>
                    <a:pt x="116" y="84"/>
                    <a:pt x="118" y="80"/>
                    <a:pt x="120" y="75"/>
                  </a:cubicBezTo>
                  <a:moveTo>
                    <a:pt x="115" y="6"/>
                  </a:move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5" y="6"/>
                    <a:pt x="115" y="6"/>
                  </a:cubicBezTo>
                  <a:moveTo>
                    <a:pt x="111" y="0"/>
                  </a:moveTo>
                  <a:cubicBezTo>
                    <a:pt x="112" y="2"/>
                    <a:pt x="113" y="4"/>
                    <a:pt x="114" y="6"/>
                  </a:cubicBezTo>
                  <a:cubicBezTo>
                    <a:pt x="113" y="4"/>
                    <a:pt x="112" y="2"/>
                    <a:pt x="111" y="0"/>
                  </a:cubicBezTo>
                  <a:moveTo>
                    <a:pt x="111" y="0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11" y="0"/>
                    <a:pt x="111" y="0"/>
                    <a:pt x="111" y="0"/>
                  </a:cubicBezTo>
                </a:path>
              </a:pathLst>
            </a:custGeom>
            <a:solidFill>
              <a:srgbClr val="B27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94"/>
            <p:cNvSpPr>
              <a:spLocks noEditPoints="1"/>
            </p:cNvSpPr>
            <p:nvPr/>
          </p:nvSpPr>
          <p:spPr bwMode="auto">
            <a:xfrm>
              <a:off x="3973513" y="1835151"/>
              <a:ext cx="215900" cy="217488"/>
            </a:xfrm>
            <a:custGeom>
              <a:avLst/>
              <a:gdLst>
                <a:gd name="T0" fmla="*/ 0 w 134"/>
                <a:gd name="T1" fmla="*/ 112 h 135"/>
                <a:gd name="T2" fmla="*/ 0 w 134"/>
                <a:gd name="T3" fmla="*/ 112 h 135"/>
                <a:gd name="T4" fmla="*/ 9 w 134"/>
                <a:gd name="T5" fmla="*/ 120 h 135"/>
                <a:gd name="T6" fmla="*/ 18 w 134"/>
                <a:gd name="T7" fmla="*/ 126 h 135"/>
                <a:gd name="T8" fmla="*/ 18 w 134"/>
                <a:gd name="T9" fmla="*/ 126 h 135"/>
                <a:gd name="T10" fmla="*/ 18 w 134"/>
                <a:gd name="T11" fmla="*/ 126 h 135"/>
                <a:gd name="T12" fmla="*/ 55 w 134"/>
                <a:gd name="T13" fmla="*/ 135 h 135"/>
                <a:gd name="T14" fmla="*/ 84 w 134"/>
                <a:gd name="T15" fmla="*/ 130 h 135"/>
                <a:gd name="T16" fmla="*/ 85 w 134"/>
                <a:gd name="T17" fmla="*/ 129 h 135"/>
                <a:gd name="T18" fmla="*/ 55 w 134"/>
                <a:gd name="T19" fmla="*/ 135 h 135"/>
                <a:gd name="T20" fmla="*/ 55 w 134"/>
                <a:gd name="T21" fmla="*/ 135 h 135"/>
                <a:gd name="T22" fmla="*/ 55 w 134"/>
                <a:gd name="T23" fmla="*/ 135 h 135"/>
                <a:gd name="T24" fmla="*/ 55 w 134"/>
                <a:gd name="T25" fmla="*/ 135 h 135"/>
                <a:gd name="T26" fmla="*/ 55 w 134"/>
                <a:gd name="T27" fmla="*/ 135 h 135"/>
                <a:gd name="T28" fmla="*/ 0 w 134"/>
                <a:gd name="T29" fmla="*/ 113 h 135"/>
                <a:gd name="T30" fmla="*/ 0 w 134"/>
                <a:gd name="T31" fmla="*/ 113 h 135"/>
                <a:gd name="T32" fmla="*/ 0 w 134"/>
                <a:gd name="T33" fmla="*/ 112 h 135"/>
                <a:gd name="T34" fmla="*/ 134 w 134"/>
                <a:gd name="T35" fmla="*/ 56 h 135"/>
                <a:gd name="T36" fmla="*/ 134 w 134"/>
                <a:gd name="T37" fmla="*/ 57 h 135"/>
                <a:gd name="T38" fmla="*/ 128 w 134"/>
                <a:gd name="T39" fmla="*/ 87 h 135"/>
                <a:gd name="T40" fmla="*/ 129 w 134"/>
                <a:gd name="T41" fmla="*/ 85 h 135"/>
                <a:gd name="T42" fmla="*/ 134 w 134"/>
                <a:gd name="T43" fmla="*/ 56 h 135"/>
                <a:gd name="T44" fmla="*/ 134 w 134"/>
                <a:gd name="T45" fmla="*/ 56 h 135"/>
                <a:gd name="T46" fmla="*/ 112 w 134"/>
                <a:gd name="T47" fmla="*/ 0 h 135"/>
                <a:gd name="T48" fmla="*/ 112 w 134"/>
                <a:gd name="T49" fmla="*/ 0 h 135"/>
                <a:gd name="T50" fmla="*/ 134 w 134"/>
                <a:gd name="T51" fmla="*/ 50 h 135"/>
                <a:gd name="T52" fmla="*/ 134 w 134"/>
                <a:gd name="T53" fmla="*/ 56 h 135"/>
                <a:gd name="T54" fmla="*/ 124 w 134"/>
                <a:gd name="T55" fmla="*/ 16 h 135"/>
                <a:gd name="T56" fmla="*/ 124 w 134"/>
                <a:gd name="T57" fmla="*/ 16 h 135"/>
                <a:gd name="T58" fmla="*/ 123 w 134"/>
                <a:gd name="T59" fmla="*/ 16 h 135"/>
                <a:gd name="T60" fmla="*/ 120 w 134"/>
                <a:gd name="T61" fmla="*/ 10 h 135"/>
                <a:gd name="T62" fmla="*/ 120 w 134"/>
                <a:gd name="T63" fmla="*/ 10 h 135"/>
                <a:gd name="T64" fmla="*/ 120 w 134"/>
                <a:gd name="T65" fmla="*/ 10 h 135"/>
                <a:gd name="T66" fmla="*/ 112 w 134"/>
                <a:gd name="T6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4" h="135">
                  <a:moveTo>
                    <a:pt x="0" y="112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3" y="115"/>
                    <a:pt x="6" y="118"/>
                    <a:pt x="9" y="120"/>
                  </a:cubicBezTo>
                  <a:cubicBezTo>
                    <a:pt x="12" y="122"/>
                    <a:pt x="15" y="124"/>
                    <a:pt x="18" y="126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29" y="132"/>
                    <a:pt x="42" y="135"/>
                    <a:pt x="55" y="135"/>
                  </a:cubicBezTo>
                  <a:cubicBezTo>
                    <a:pt x="65" y="135"/>
                    <a:pt x="75" y="133"/>
                    <a:pt x="84" y="130"/>
                  </a:cubicBezTo>
                  <a:cubicBezTo>
                    <a:pt x="84" y="130"/>
                    <a:pt x="84" y="130"/>
                    <a:pt x="85" y="129"/>
                  </a:cubicBezTo>
                  <a:cubicBezTo>
                    <a:pt x="75" y="133"/>
                    <a:pt x="65" y="135"/>
                    <a:pt x="55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35" y="135"/>
                    <a:pt x="16" y="128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0" y="113"/>
                    <a:pt x="0" y="112"/>
                  </a:cubicBezTo>
                  <a:moveTo>
                    <a:pt x="134" y="56"/>
                  </a:moveTo>
                  <a:cubicBezTo>
                    <a:pt x="134" y="56"/>
                    <a:pt x="134" y="57"/>
                    <a:pt x="134" y="57"/>
                  </a:cubicBezTo>
                  <a:cubicBezTo>
                    <a:pt x="134" y="68"/>
                    <a:pt x="132" y="78"/>
                    <a:pt x="128" y="87"/>
                  </a:cubicBezTo>
                  <a:cubicBezTo>
                    <a:pt x="128" y="86"/>
                    <a:pt x="128" y="86"/>
                    <a:pt x="129" y="85"/>
                  </a:cubicBezTo>
                  <a:cubicBezTo>
                    <a:pt x="132" y="76"/>
                    <a:pt x="134" y="66"/>
                    <a:pt x="134" y="56"/>
                  </a:cubicBezTo>
                  <a:cubicBezTo>
                    <a:pt x="134" y="56"/>
                    <a:pt x="134" y="56"/>
                    <a:pt x="134" y="56"/>
                  </a:cubicBezTo>
                  <a:moveTo>
                    <a:pt x="112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25" y="14"/>
                    <a:pt x="133" y="32"/>
                    <a:pt x="134" y="50"/>
                  </a:cubicBezTo>
                  <a:cubicBezTo>
                    <a:pt x="134" y="52"/>
                    <a:pt x="134" y="54"/>
                    <a:pt x="134" y="56"/>
                  </a:cubicBezTo>
                  <a:cubicBezTo>
                    <a:pt x="134" y="41"/>
                    <a:pt x="130" y="28"/>
                    <a:pt x="124" y="16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24" y="16"/>
                    <a:pt x="124" y="16"/>
                    <a:pt x="123" y="16"/>
                  </a:cubicBezTo>
                  <a:cubicBezTo>
                    <a:pt x="122" y="14"/>
                    <a:pt x="121" y="12"/>
                    <a:pt x="120" y="10"/>
                  </a:cubicBezTo>
                  <a:cubicBezTo>
                    <a:pt x="120" y="10"/>
                    <a:pt x="120" y="10"/>
                    <a:pt x="120" y="10"/>
                  </a:cubicBezTo>
                  <a:cubicBezTo>
                    <a:pt x="120" y="10"/>
                    <a:pt x="120" y="10"/>
                    <a:pt x="120" y="10"/>
                  </a:cubicBezTo>
                  <a:cubicBezTo>
                    <a:pt x="117" y="7"/>
                    <a:pt x="114" y="3"/>
                    <a:pt x="112" y="0"/>
                  </a:cubicBezTo>
                </a:path>
              </a:pathLst>
            </a:custGeom>
            <a:solidFill>
              <a:srgbClr val="B27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96"/>
            <p:cNvSpPr/>
            <p:nvPr/>
          </p:nvSpPr>
          <p:spPr bwMode="auto">
            <a:xfrm>
              <a:off x="4160838" y="1817688"/>
              <a:ext cx="14288" cy="12700"/>
            </a:xfrm>
            <a:custGeom>
              <a:avLst/>
              <a:gdLst>
                <a:gd name="T0" fmla="*/ 7 w 9"/>
                <a:gd name="T1" fmla="*/ 0 h 8"/>
                <a:gd name="T2" fmla="*/ 7 w 9"/>
                <a:gd name="T3" fmla="*/ 0 h 8"/>
                <a:gd name="T4" fmla="*/ 0 w 9"/>
                <a:gd name="T5" fmla="*/ 7 h 8"/>
                <a:gd name="T6" fmla="*/ 3 w 9"/>
                <a:gd name="T7" fmla="*/ 8 h 8"/>
                <a:gd name="T8" fmla="*/ 7 w 9"/>
                <a:gd name="T9" fmla="*/ 7 h 8"/>
                <a:gd name="T10" fmla="*/ 7 w 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8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4" y="8"/>
                    <a:pt x="6" y="8"/>
                    <a:pt x="7" y="7"/>
                  </a:cubicBezTo>
                  <a:cubicBezTo>
                    <a:pt x="9" y="5"/>
                    <a:pt x="9" y="2"/>
                    <a:pt x="7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97"/>
            <p:cNvSpPr/>
            <p:nvPr/>
          </p:nvSpPr>
          <p:spPr bwMode="auto">
            <a:xfrm>
              <a:off x="3952875" y="2024063"/>
              <a:ext cx="15875" cy="12700"/>
            </a:xfrm>
            <a:custGeom>
              <a:avLst/>
              <a:gdLst>
                <a:gd name="T0" fmla="*/ 7 w 9"/>
                <a:gd name="T1" fmla="*/ 0 h 8"/>
                <a:gd name="T2" fmla="*/ 0 w 9"/>
                <a:gd name="T3" fmla="*/ 7 h 8"/>
                <a:gd name="T4" fmla="*/ 3 w 9"/>
                <a:gd name="T5" fmla="*/ 8 h 8"/>
                <a:gd name="T6" fmla="*/ 7 w 9"/>
                <a:gd name="T7" fmla="*/ 6 h 8"/>
                <a:gd name="T8" fmla="*/ 7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7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5" y="8"/>
                    <a:pt x="6" y="7"/>
                    <a:pt x="7" y="6"/>
                  </a:cubicBezTo>
                  <a:cubicBezTo>
                    <a:pt x="9" y="5"/>
                    <a:pt x="9" y="2"/>
                    <a:pt x="7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99"/>
            <p:cNvSpPr>
              <a:spLocks noEditPoints="1"/>
            </p:cNvSpPr>
            <p:nvPr/>
          </p:nvSpPr>
          <p:spPr bwMode="auto">
            <a:xfrm>
              <a:off x="4116388" y="1993901"/>
              <a:ext cx="53975" cy="47625"/>
            </a:xfrm>
            <a:custGeom>
              <a:avLst/>
              <a:gdLst>
                <a:gd name="T0" fmla="*/ 22 w 33"/>
                <a:gd name="T1" fmla="*/ 14 h 30"/>
                <a:gd name="T2" fmla="*/ 0 w 33"/>
                <a:gd name="T3" fmla="*/ 30 h 30"/>
                <a:gd name="T4" fmla="*/ 21 w 33"/>
                <a:gd name="T5" fmla="*/ 15 h 30"/>
                <a:gd name="T6" fmla="*/ 22 w 33"/>
                <a:gd name="T7" fmla="*/ 14 h 30"/>
                <a:gd name="T8" fmla="*/ 22 w 33"/>
                <a:gd name="T9" fmla="*/ 14 h 30"/>
                <a:gd name="T10" fmla="*/ 22 w 33"/>
                <a:gd name="T11" fmla="*/ 14 h 30"/>
                <a:gd name="T12" fmla="*/ 32 w 33"/>
                <a:gd name="T13" fmla="*/ 2 h 30"/>
                <a:gd name="T14" fmla="*/ 22 w 33"/>
                <a:gd name="T15" fmla="*/ 14 h 30"/>
                <a:gd name="T16" fmla="*/ 32 w 33"/>
                <a:gd name="T17" fmla="*/ 2 h 30"/>
                <a:gd name="T18" fmla="*/ 32 w 33"/>
                <a:gd name="T19" fmla="*/ 2 h 30"/>
                <a:gd name="T20" fmla="*/ 32 w 33"/>
                <a:gd name="T21" fmla="*/ 2 h 30"/>
                <a:gd name="T22" fmla="*/ 32 w 33"/>
                <a:gd name="T23" fmla="*/ 2 h 30"/>
                <a:gd name="T24" fmla="*/ 32 w 33"/>
                <a:gd name="T25" fmla="*/ 2 h 30"/>
                <a:gd name="T26" fmla="*/ 32 w 33"/>
                <a:gd name="T27" fmla="*/ 2 h 30"/>
                <a:gd name="T28" fmla="*/ 32 w 33"/>
                <a:gd name="T29" fmla="*/ 2 h 30"/>
                <a:gd name="T30" fmla="*/ 32 w 33"/>
                <a:gd name="T31" fmla="*/ 2 h 30"/>
                <a:gd name="T32" fmla="*/ 32 w 33"/>
                <a:gd name="T33" fmla="*/ 2 h 30"/>
                <a:gd name="T34" fmla="*/ 32 w 33"/>
                <a:gd name="T35" fmla="*/ 2 h 30"/>
                <a:gd name="T36" fmla="*/ 32 w 33"/>
                <a:gd name="T37" fmla="*/ 2 h 30"/>
                <a:gd name="T38" fmla="*/ 32 w 33"/>
                <a:gd name="T39" fmla="*/ 2 h 30"/>
                <a:gd name="T40" fmla="*/ 32 w 33"/>
                <a:gd name="T41" fmla="*/ 2 h 30"/>
                <a:gd name="T42" fmla="*/ 32 w 33"/>
                <a:gd name="T43" fmla="*/ 1 h 30"/>
                <a:gd name="T44" fmla="*/ 32 w 33"/>
                <a:gd name="T45" fmla="*/ 1 h 30"/>
                <a:gd name="T46" fmla="*/ 32 w 33"/>
                <a:gd name="T47" fmla="*/ 1 h 30"/>
                <a:gd name="T48" fmla="*/ 32 w 33"/>
                <a:gd name="T49" fmla="*/ 1 h 30"/>
                <a:gd name="T50" fmla="*/ 32 w 33"/>
                <a:gd name="T51" fmla="*/ 1 h 30"/>
                <a:gd name="T52" fmla="*/ 32 w 33"/>
                <a:gd name="T53" fmla="*/ 1 h 30"/>
                <a:gd name="T54" fmla="*/ 33 w 33"/>
                <a:gd name="T55" fmla="*/ 1 h 30"/>
                <a:gd name="T56" fmla="*/ 33 w 33"/>
                <a:gd name="T57" fmla="*/ 1 h 30"/>
                <a:gd name="T58" fmla="*/ 33 w 33"/>
                <a:gd name="T59" fmla="*/ 1 h 30"/>
                <a:gd name="T60" fmla="*/ 33 w 33"/>
                <a:gd name="T61" fmla="*/ 1 h 30"/>
                <a:gd name="T62" fmla="*/ 33 w 33"/>
                <a:gd name="T63" fmla="*/ 1 h 30"/>
                <a:gd name="T64" fmla="*/ 33 w 33"/>
                <a:gd name="T65" fmla="*/ 1 h 30"/>
                <a:gd name="T66" fmla="*/ 33 w 33"/>
                <a:gd name="T67" fmla="*/ 1 h 30"/>
                <a:gd name="T68" fmla="*/ 33 w 33"/>
                <a:gd name="T69" fmla="*/ 1 h 30"/>
                <a:gd name="T70" fmla="*/ 33 w 33"/>
                <a:gd name="T71" fmla="*/ 1 h 30"/>
                <a:gd name="T72" fmla="*/ 33 w 33"/>
                <a:gd name="T73" fmla="*/ 0 h 30"/>
                <a:gd name="T74" fmla="*/ 33 w 33"/>
                <a:gd name="T75" fmla="*/ 0 h 30"/>
                <a:gd name="T76" fmla="*/ 33 w 33"/>
                <a:gd name="T77" fmla="*/ 0 h 30"/>
                <a:gd name="T78" fmla="*/ 33 w 33"/>
                <a:gd name="T79" fmla="*/ 0 h 30"/>
                <a:gd name="T80" fmla="*/ 33 w 33"/>
                <a:gd name="T81" fmla="*/ 0 h 30"/>
                <a:gd name="T82" fmla="*/ 33 w 33"/>
                <a:gd name="T83" fmla="*/ 0 h 30"/>
                <a:gd name="T84" fmla="*/ 33 w 33"/>
                <a:gd name="T85" fmla="*/ 0 h 30"/>
                <a:gd name="T86" fmla="*/ 33 w 33"/>
                <a:gd name="T87" fmla="*/ 0 h 30"/>
                <a:gd name="T88" fmla="*/ 33 w 33"/>
                <a:gd name="T8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" h="30">
                  <a:moveTo>
                    <a:pt x="22" y="14"/>
                  </a:moveTo>
                  <a:cubicBezTo>
                    <a:pt x="15" y="21"/>
                    <a:pt x="8" y="26"/>
                    <a:pt x="0" y="30"/>
                  </a:cubicBezTo>
                  <a:cubicBezTo>
                    <a:pt x="8" y="26"/>
                    <a:pt x="15" y="21"/>
                    <a:pt x="21" y="15"/>
                  </a:cubicBezTo>
                  <a:cubicBezTo>
                    <a:pt x="22" y="15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moveTo>
                    <a:pt x="32" y="2"/>
                  </a:moveTo>
                  <a:cubicBezTo>
                    <a:pt x="29" y="6"/>
                    <a:pt x="26" y="10"/>
                    <a:pt x="22" y="14"/>
                  </a:cubicBezTo>
                  <a:cubicBezTo>
                    <a:pt x="26" y="10"/>
                    <a:pt x="29" y="6"/>
                    <a:pt x="32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2" y="1"/>
                  </a:move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moveTo>
                    <a:pt x="32" y="1"/>
                  </a:move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moveTo>
                    <a:pt x="33" y="1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moveTo>
                    <a:pt x="33" y="1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moveTo>
                    <a:pt x="33" y="1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AC2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1" name="Freeform 100"/>
            <p:cNvSpPr/>
            <p:nvPr/>
          </p:nvSpPr>
          <p:spPr bwMode="auto">
            <a:xfrm>
              <a:off x="4110038" y="1976438"/>
              <a:ext cx="69850" cy="66675"/>
            </a:xfrm>
            <a:custGeom>
              <a:avLst/>
              <a:gdLst>
                <a:gd name="T0" fmla="*/ 43 w 43"/>
                <a:gd name="T1" fmla="*/ 0 h 42"/>
                <a:gd name="T2" fmla="*/ 0 w 43"/>
                <a:gd name="T3" fmla="*/ 42 h 42"/>
                <a:gd name="T4" fmla="*/ 4 w 43"/>
                <a:gd name="T5" fmla="*/ 41 h 42"/>
                <a:gd name="T6" fmla="*/ 26 w 43"/>
                <a:gd name="T7" fmla="*/ 25 h 42"/>
                <a:gd name="T8" fmla="*/ 26 w 43"/>
                <a:gd name="T9" fmla="*/ 25 h 42"/>
                <a:gd name="T10" fmla="*/ 26 w 43"/>
                <a:gd name="T11" fmla="*/ 25 h 42"/>
                <a:gd name="T12" fmla="*/ 36 w 43"/>
                <a:gd name="T13" fmla="*/ 13 h 42"/>
                <a:gd name="T14" fmla="*/ 36 w 43"/>
                <a:gd name="T15" fmla="*/ 13 h 42"/>
                <a:gd name="T16" fmla="*/ 36 w 43"/>
                <a:gd name="T17" fmla="*/ 13 h 42"/>
                <a:gd name="T18" fmla="*/ 36 w 43"/>
                <a:gd name="T19" fmla="*/ 13 h 42"/>
                <a:gd name="T20" fmla="*/ 36 w 43"/>
                <a:gd name="T21" fmla="*/ 13 h 42"/>
                <a:gd name="T22" fmla="*/ 36 w 43"/>
                <a:gd name="T23" fmla="*/ 13 h 42"/>
                <a:gd name="T24" fmla="*/ 36 w 43"/>
                <a:gd name="T25" fmla="*/ 13 h 42"/>
                <a:gd name="T26" fmla="*/ 36 w 43"/>
                <a:gd name="T27" fmla="*/ 13 h 42"/>
                <a:gd name="T28" fmla="*/ 36 w 43"/>
                <a:gd name="T29" fmla="*/ 13 h 42"/>
                <a:gd name="T30" fmla="*/ 36 w 43"/>
                <a:gd name="T31" fmla="*/ 12 h 42"/>
                <a:gd name="T32" fmla="*/ 36 w 43"/>
                <a:gd name="T33" fmla="*/ 12 h 42"/>
                <a:gd name="T34" fmla="*/ 36 w 43"/>
                <a:gd name="T35" fmla="*/ 12 h 42"/>
                <a:gd name="T36" fmla="*/ 36 w 43"/>
                <a:gd name="T37" fmla="*/ 12 h 42"/>
                <a:gd name="T38" fmla="*/ 37 w 43"/>
                <a:gd name="T39" fmla="*/ 12 h 42"/>
                <a:gd name="T40" fmla="*/ 37 w 43"/>
                <a:gd name="T41" fmla="*/ 12 h 42"/>
                <a:gd name="T42" fmla="*/ 37 w 43"/>
                <a:gd name="T43" fmla="*/ 12 h 42"/>
                <a:gd name="T44" fmla="*/ 37 w 43"/>
                <a:gd name="T45" fmla="*/ 12 h 42"/>
                <a:gd name="T46" fmla="*/ 37 w 43"/>
                <a:gd name="T47" fmla="*/ 12 h 42"/>
                <a:gd name="T48" fmla="*/ 37 w 43"/>
                <a:gd name="T49" fmla="*/ 12 h 42"/>
                <a:gd name="T50" fmla="*/ 37 w 43"/>
                <a:gd name="T51" fmla="*/ 11 h 42"/>
                <a:gd name="T52" fmla="*/ 37 w 43"/>
                <a:gd name="T53" fmla="*/ 11 h 42"/>
                <a:gd name="T54" fmla="*/ 37 w 43"/>
                <a:gd name="T55" fmla="*/ 11 h 42"/>
                <a:gd name="T56" fmla="*/ 37 w 43"/>
                <a:gd name="T57" fmla="*/ 11 h 42"/>
                <a:gd name="T58" fmla="*/ 37 w 43"/>
                <a:gd name="T59" fmla="*/ 11 h 42"/>
                <a:gd name="T60" fmla="*/ 37 w 43"/>
                <a:gd name="T61" fmla="*/ 11 h 42"/>
                <a:gd name="T62" fmla="*/ 43 w 43"/>
                <a:gd name="T6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" h="42">
                  <a:moveTo>
                    <a:pt x="43" y="0"/>
                  </a:moveTo>
                  <a:cubicBezTo>
                    <a:pt x="35" y="19"/>
                    <a:pt x="19" y="35"/>
                    <a:pt x="0" y="42"/>
                  </a:cubicBezTo>
                  <a:cubicBezTo>
                    <a:pt x="1" y="42"/>
                    <a:pt x="2" y="41"/>
                    <a:pt x="4" y="41"/>
                  </a:cubicBezTo>
                  <a:cubicBezTo>
                    <a:pt x="12" y="37"/>
                    <a:pt x="19" y="32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30" y="21"/>
                    <a:pt x="33" y="17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7"/>
                    <a:pt x="41" y="4"/>
                    <a:pt x="43" y="0"/>
                  </a:cubicBezTo>
                </a:path>
              </a:pathLst>
            </a:custGeom>
            <a:solidFill>
              <a:srgbClr val="B6B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2" name="Freeform 104"/>
            <p:cNvSpPr>
              <a:spLocks noEditPoints="1"/>
            </p:cNvSpPr>
            <p:nvPr/>
          </p:nvSpPr>
          <p:spPr bwMode="auto">
            <a:xfrm>
              <a:off x="3981450" y="2043113"/>
              <a:ext cx="14288" cy="15875"/>
            </a:xfrm>
            <a:custGeom>
              <a:avLst/>
              <a:gdLst>
                <a:gd name="T0" fmla="*/ 5 w 9"/>
                <a:gd name="T1" fmla="*/ 10 h 10"/>
                <a:gd name="T2" fmla="*/ 5 w 9"/>
                <a:gd name="T3" fmla="*/ 10 h 10"/>
                <a:gd name="T4" fmla="*/ 5 w 9"/>
                <a:gd name="T5" fmla="*/ 10 h 10"/>
                <a:gd name="T6" fmla="*/ 5 w 9"/>
                <a:gd name="T7" fmla="*/ 10 h 10"/>
                <a:gd name="T8" fmla="*/ 2 w 9"/>
                <a:gd name="T9" fmla="*/ 10 h 10"/>
                <a:gd name="T10" fmla="*/ 2 w 9"/>
                <a:gd name="T11" fmla="*/ 10 h 10"/>
                <a:gd name="T12" fmla="*/ 2 w 9"/>
                <a:gd name="T13" fmla="*/ 10 h 10"/>
                <a:gd name="T14" fmla="*/ 9 w 9"/>
                <a:gd name="T15" fmla="*/ 8 h 10"/>
                <a:gd name="T16" fmla="*/ 5 w 9"/>
                <a:gd name="T17" fmla="*/ 10 h 10"/>
                <a:gd name="T18" fmla="*/ 9 w 9"/>
                <a:gd name="T19" fmla="*/ 8 h 10"/>
                <a:gd name="T20" fmla="*/ 9 w 9"/>
                <a:gd name="T21" fmla="*/ 8 h 10"/>
                <a:gd name="T22" fmla="*/ 9 w 9"/>
                <a:gd name="T23" fmla="*/ 8 h 10"/>
                <a:gd name="T24" fmla="*/ 9 w 9"/>
                <a:gd name="T25" fmla="*/ 8 h 10"/>
                <a:gd name="T26" fmla="*/ 9 w 9"/>
                <a:gd name="T27" fmla="*/ 8 h 10"/>
                <a:gd name="T28" fmla="*/ 9 w 9"/>
                <a:gd name="T29" fmla="*/ 8 h 10"/>
                <a:gd name="T30" fmla="*/ 9 w 9"/>
                <a:gd name="T31" fmla="*/ 8 h 10"/>
                <a:gd name="T32" fmla="*/ 7 w 9"/>
                <a:gd name="T33" fmla="*/ 0 h 10"/>
                <a:gd name="T34" fmla="*/ 7 w 9"/>
                <a:gd name="T35" fmla="*/ 0 h 10"/>
                <a:gd name="T36" fmla="*/ 7 w 9"/>
                <a:gd name="T37" fmla="*/ 0 h 10"/>
                <a:gd name="T38" fmla="*/ 7 w 9"/>
                <a:gd name="T39" fmla="*/ 0 h 10"/>
                <a:gd name="T40" fmla="*/ 7 w 9"/>
                <a:gd name="T41" fmla="*/ 0 h 10"/>
                <a:gd name="T42" fmla="*/ 5 w 9"/>
                <a:gd name="T43" fmla="*/ 0 h 10"/>
                <a:gd name="T44" fmla="*/ 5 w 9"/>
                <a:gd name="T45" fmla="*/ 0 h 10"/>
                <a:gd name="T46" fmla="*/ 0 w 9"/>
                <a:gd name="T47" fmla="*/ 2 h 10"/>
                <a:gd name="T48" fmla="*/ 0 w 9"/>
                <a:gd name="T49" fmla="*/ 5 h 10"/>
                <a:gd name="T50" fmla="*/ 0 w 9"/>
                <a:gd name="T51" fmla="*/ 5 h 10"/>
                <a:gd name="T52" fmla="*/ 0 w 9"/>
                <a:gd name="T53" fmla="*/ 2 h 10"/>
                <a:gd name="T54" fmla="*/ 5 w 9"/>
                <a:gd name="T55" fmla="*/ 0 h 10"/>
                <a:gd name="T56" fmla="*/ 5 w 9"/>
                <a:gd name="T57" fmla="*/ 0 h 10"/>
                <a:gd name="T58" fmla="*/ 5 w 9"/>
                <a:gd name="T59" fmla="*/ 0 h 10"/>
                <a:gd name="T60" fmla="*/ 5 w 9"/>
                <a:gd name="T61" fmla="*/ 0 h 10"/>
                <a:gd name="T62" fmla="*/ 5 w 9"/>
                <a:gd name="T63" fmla="*/ 0 h 10"/>
                <a:gd name="T64" fmla="*/ 5 w 9"/>
                <a:gd name="T65" fmla="*/ 0 h 10"/>
                <a:gd name="T66" fmla="*/ 5 w 9"/>
                <a:gd name="T6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9" y="8"/>
                  </a:moveTo>
                  <a:cubicBezTo>
                    <a:pt x="8" y="9"/>
                    <a:pt x="7" y="10"/>
                    <a:pt x="5" y="10"/>
                  </a:cubicBezTo>
                  <a:cubicBezTo>
                    <a:pt x="7" y="10"/>
                    <a:pt x="8" y="9"/>
                    <a:pt x="9" y="8"/>
                  </a:cubicBezTo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1"/>
                    <a:pt x="3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3" name="Freeform 105"/>
            <p:cNvSpPr/>
            <p:nvPr/>
          </p:nvSpPr>
          <p:spPr bwMode="auto">
            <a:xfrm>
              <a:off x="3981450" y="2043113"/>
              <a:ext cx="15875" cy="15875"/>
            </a:xfrm>
            <a:custGeom>
              <a:avLst/>
              <a:gdLst>
                <a:gd name="T0" fmla="*/ 5 w 10"/>
                <a:gd name="T1" fmla="*/ 0 h 10"/>
                <a:gd name="T2" fmla="*/ 5 w 10"/>
                <a:gd name="T3" fmla="*/ 0 h 10"/>
                <a:gd name="T4" fmla="*/ 0 w 10"/>
                <a:gd name="T5" fmla="*/ 2 h 10"/>
                <a:gd name="T6" fmla="*/ 0 w 10"/>
                <a:gd name="T7" fmla="*/ 5 h 10"/>
                <a:gd name="T8" fmla="*/ 2 w 10"/>
                <a:gd name="T9" fmla="*/ 10 h 10"/>
                <a:gd name="T10" fmla="*/ 2 w 10"/>
                <a:gd name="T11" fmla="*/ 10 h 10"/>
                <a:gd name="T12" fmla="*/ 2 w 10"/>
                <a:gd name="T13" fmla="*/ 10 h 10"/>
                <a:gd name="T14" fmla="*/ 2 w 10"/>
                <a:gd name="T15" fmla="*/ 10 h 10"/>
                <a:gd name="T16" fmla="*/ 2 w 10"/>
                <a:gd name="T17" fmla="*/ 10 h 10"/>
                <a:gd name="T18" fmla="*/ 5 w 10"/>
                <a:gd name="T19" fmla="*/ 10 h 10"/>
                <a:gd name="T20" fmla="*/ 5 w 10"/>
                <a:gd name="T21" fmla="*/ 10 h 10"/>
                <a:gd name="T22" fmla="*/ 5 w 10"/>
                <a:gd name="T23" fmla="*/ 10 h 10"/>
                <a:gd name="T24" fmla="*/ 5 w 10"/>
                <a:gd name="T25" fmla="*/ 10 h 10"/>
                <a:gd name="T26" fmla="*/ 5 w 10"/>
                <a:gd name="T27" fmla="*/ 10 h 10"/>
                <a:gd name="T28" fmla="*/ 5 w 10"/>
                <a:gd name="T29" fmla="*/ 10 h 10"/>
                <a:gd name="T30" fmla="*/ 9 w 10"/>
                <a:gd name="T31" fmla="*/ 8 h 10"/>
                <a:gd name="T32" fmla="*/ 9 w 10"/>
                <a:gd name="T33" fmla="*/ 8 h 10"/>
                <a:gd name="T34" fmla="*/ 9 w 10"/>
                <a:gd name="T35" fmla="*/ 8 h 10"/>
                <a:gd name="T36" fmla="*/ 9 w 10"/>
                <a:gd name="T37" fmla="*/ 8 h 10"/>
                <a:gd name="T38" fmla="*/ 9 w 10"/>
                <a:gd name="T39" fmla="*/ 8 h 10"/>
                <a:gd name="T40" fmla="*/ 9 w 10"/>
                <a:gd name="T41" fmla="*/ 8 h 10"/>
                <a:gd name="T42" fmla="*/ 9 w 10"/>
                <a:gd name="T43" fmla="*/ 8 h 10"/>
                <a:gd name="T44" fmla="*/ 9 w 10"/>
                <a:gd name="T45" fmla="*/ 8 h 10"/>
                <a:gd name="T46" fmla="*/ 9 w 10"/>
                <a:gd name="T47" fmla="*/ 8 h 10"/>
                <a:gd name="T48" fmla="*/ 9 w 10"/>
                <a:gd name="T49" fmla="*/ 8 h 10"/>
                <a:gd name="T50" fmla="*/ 9 w 10"/>
                <a:gd name="T51" fmla="*/ 8 h 10"/>
                <a:gd name="T52" fmla="*/ 10 w 10"/>
                <a:gd name="T53" fmla="*/ 5 h 10"/>
                <a:gd name="T54" fmla="*/ 8 w 10"/>
                <a:gd name="T55" fmla="*/ 1 h 10"/>
                <a:gd name="T56" fmla="*/ 8 w 10"/>
                <a:gd name="T57" fmla="*/ 1 h 10"/>
                <a:gd name="T58" fmla="*/ 7 w 10"/>
                <a:gd name="T59" fmla="*/ 0 h 10"/>
                <a:gd name="T60" fmla="*/ 7 w 10"/>
                <a:gd name="T61" fmla="*/ 0 h 10"/>
                <a:gd name="T62" fmla="*/ 5 w 10"/>
                <a:gd name="T63" fmla="*/ 0 h 10"/>
                <a:gd name="T64" fmla="*/ 5 w 10"/>
                <a:gd name="T6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7"/>
                    <a:pt x="10" y="6"/>
                    <a:pt x="10" y="5"/>
                  </a:cubicBezTo>
                  <a:cubicBezTo>
                    <a:pt x="10" y="3"/>
                    <a:pt x="9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4" name="Freeform 106"/>
            <p:cNvSpPr>
              <a:spLocks noEditPoints="1"/>
            </p:cNvSpPr>
            <p:nvPr/>
          </p:nvSpPr>
          <p:spPr bwMode="auto">
            <a:xfrm>
              <a:off x="4014788" y="2057401"/>
              <a:ext cx="17463" cy="17463"/>
            </a:xfrm>
            <a:custGeom>
              <a:avLst/>
              <a:gdLst>
                <a:gd name="T0" fmla="*/ 6 w 11"/>
                <a:gd name="T1" fmla="*/ 10 h 10"/>
                <a:gd name="T2" fmla="*/ 6 w 11"/>
                <a:gd name="T3" fmla="*/ 10 h 10"/>
                <a:gd name="T4" fmla="*/ 6 w 11"/>
                <a:gd name="T5" fmla="*/ 10 h 10"/>
                <a:gd name="T6" fmla="*/ 6 w 11"/>
                <a:gd name="T7" fmla="*/ 10 h 10"/>
                <a:gd name="T8" fmla="*/ 11 w 11"/>
                <a:gd name="T9" fmla="*/ 7 h 10"/>
                <a:gd name="T10" fmla="*/ 6 w 11"/>
                <a:gd name="T11" fmla="*/ 10 h 10"/>
                <a:gd name="T12" fmla="*/ 11 w 11"/>
                <a:gd name="T13" fmla="*/ 7 h 10"/>
                <a:gd name="T14" fmla="*/ 1 w 11"/>
                <a:gd name="T15" fmla="*/ 4 h 10"/>
                <a:gd name="T16" fmla="*/ 1 w 11"/>
                <a:gd name="T17" fmla="*/ 4 h 10"/>
                <a:gd name="T18" fmla="*/ 1 w 11"/>
                <a:gd name="T19" fmla="*/ 4 h 10"/>
                <a:gd name="T20" fmla="*/ 0 w 11"/>
                <a:gd name="T21" fmla="*/ 5 h 10"/>
                <a:gd name="T22" fmla="*/ 0 w 11"/>
                <a:gd name="T23" fmla="*/ 5 h 10"/>
                <a:gd name="T24" fmla="*/ 1 w 11"/>
                <a:gd name="T25" fmla="*/ 4 h 10"/>
                <a:gd name="T26" fmla="*/ 1 w 11"/>
                <a:gd name="T27" fmla="*/ 4 h 10"/>
                <a:gd name="T28" fmla="*/ 6 w 11"/>
                <a:gd name="T29" fmla="*/ 0 h 10"/>
                <a:gd name="T30" fmla="*/ 6 w 11"/>
                <a:gd name="T31" fmla="*/ 0 h 10"/>
                <a:gd name="T32" fmla="*/ 1 w 11"/>
                <a:gd name="T33" fmla="*/ 4 h 10"/>
                <a:gd name="T34" fmla="*/ 1 w 11"/>
                <a:gd name="T35" fmla="*/ 4 h 10"/>
                <a:gd name="T36" fmla="*/ 6 w 11"/>
                <a:gd name="T37" fmla="*/ 0 h 10"/>
                <a:gd name="T38" fmla="*/ 6 w 11"/>
                <a:gd name="T39" fmla="*/ 0 h 10"/>
                <a:gd name="T40" fmla="*/ 6 w 11"/>
                <a:gd name="T41" fmla="*/ 0 h 10"/>
                <a:gd name="T42" fmla="*/ 6 w 11"/>
                <a:gd name="T43" fmla="*/ 0 h 10"/>
                <a:gd name="T44" fmla="*/ 6 w 11"/>
                <a:gd name="T45" fmla="*/ 0 h 10"/>
                <a:gd name="T46" fmla="*/ 6 w 11"/>
                <a:gd name="T47" fmla="*/ 0 h 10"/>
                <a:gd name="T48" fmla="*/ 6 w 11"/>
                <a:gd name="T4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" h="10"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moveTo>
                    <a:pt x="11" y="7"/>
                  </a:moveTo>
                  <a:cubicBezTo>
                    <a:pt x="10" y="9"/>
                    <a:pt x="8" y="10"/>
                    <a:pt x="6" y="10"/>
                  </a:cubicBezTo>
                  <a:cubicBezTo>
                    <a:pt x="8" y="10"/>
                    <a:pt x="10" y="9"/>
                    <a:pt x="11" y="7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1" y="1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1"/>
                    <a:pt x="3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5" name="Freeform 107"/>
            <p:cNvSpPr/>
            <p:nvPr/>
          </p:nvSpPr>
          <p:spPr bwMode="auto">
            <a:xfrm>
              <a:off x="4014788" y="2057401"/>
              <a:ext cx="17463" cy="17463"/>
            </a:xfrm>
            <a:custGeom>
              <a:avLst/>
              <a:gdLst>
                <a:gd name="T0" fmla="*/ 6 w 11"/>
                <a:gd name="T1" fmla="*/ 0 h 10"/>
                <a:gd name="T2" fmla="*/ 6 w 11"/>
                <a:gd name="T3" fmla="*/ 0 h 10"/>
                <a:gd name="T4" fmla="*/ 1 w 11"/>
                <a:gd name="T5" fmla="*/ 4 h 10"/>
                <a:gd name="T6" fmla="*/ 1 w 11"/>
                <a:gd name="T7" fmla="*/ 4 h 10"/>
                <a:gd name="T8" fmla="*/ 1 w 11"/>
                <a:gd name="T9" fmla="*/ 4 h 10"/>
                <a:gd name="T10" fmla="*/ 0 w 11"/>
                <a:gd name="T11" fmla="*/ 5 h 10"/>
                <a:gd name="T12" fmla="*/ 4 w 11"/>
                <a:gd name="T13" fmla="*/ 10 h 10"/>
                <a:gd name="T14" fmla="*/ 6 w 11"/>
                <a:gd name="T15" fmla="*/ 10 h 10"/>
                <a:gd name="T16" fmla="*/ 6 w 11"/>
                <a:gd name="T17" fmla="*/ 10 h 10"/>
                <a:gd name="T18" fmla="*/ 6 w 11"/>
                <a:gd name="T19" fmla="*/ 10 h 10"/>
                <a:gd name="T20" fmla="*/ 6 w 11"/>
                <a:gd name="T21" fmla="*/ 10 h 10"/>
                <a:gd name="T22" fmla="*/ 6 w 11"/>
                <a:gd name="T23" fmla="*/ 10 h 10"/>
                <a:gd name="T24" fmla="*/ 6 w 11"/>
                <a:gd name="T25" fmla="*/ 10 h 10"/>
                <a:gd name="T26" fmla="*/ 11 w 11"/>
                <a:gd name="T27" fmla="*/ 7 h 10"/>
                <a:gd name="T28" fmla="*/ 11 w 11"/>
                <a:gd name="T29" fmla="*/ 7 h 10"/>
                <a:gd name="T30" fmla="*/ 11 w 11"/>
                <a:gd name="T31" fmla="*/ 6 h 10"/>
                <a:gd name="T32" fmla="*/ 11 w 11"/>
                <a:gd name="T33" fmla="*/ 5 h 10"/>
                <a:gd name="T34" fmla="*/ 7 w 11"/>
                <a:gd name="T35" fmla="*/ 0 h 10"/>
                <a:gd name="T36" fmla="*/ 7 w 11"/>
                <a:gd name="T37" fmla="*/ 0 h 10"/>
                <a:gd name="T38" fmla="*/ 6 w 11"/>
                <a:gd name="T39" fmla="*/ 0 h 10"/>
                <a:gd name="T40" fmla="*/ 6 w 11"/>
                <a:gd name="T4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0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1" y="1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2" y="10"/>
                    <a:pt x="4" y="10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" y="10"/>
                    <a:pt x="10" y="9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1" y="6"/>
                    <a:pt x="11" y="6"/>
                    <a:pt x="11" y="5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6" name="Freeform 108"/>
            <p:cNvSpPr/>
            <p:nvPr/>
          </p:nvSpPr>
          <p:spPr bwMode="auto">
            <a:xfrm>
              <a:off x="4062413" y="20796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7" name="Freeform 109"/>
            <p:cNvSpPr/>
            <p:nvPr/>
          </p:nvSpPr>
          <p:spPr bwMode="auto">
            <a:xfrm>
              <a:off x="4054475" y="2062163"/>
              <a:ext cx="15875" cy="17463"/>
            </a:xfrm>
            <a:custGeom>
              <a:avLst/>
              <a:gdLst>
                <a:gd name="T0" fmla="*/ 5 w 10"/>
                <a:gd name="T1" fmla="*/ 0 h 10"/>
                <a:gd name="T2" fmla="*/ 0 w 10"/>
                <a:gd name="T3" fmla="*/ 5 h 10"/>
                <a:gd name="T4" fmla="*/ 5 w 10"/>
                <a:gd name="T5" fmla="*/ 10 h 10"/>
                <a:gd name="T6" fmla="*/ 5 w 10"/>
                <a:gd name="T7" fmla="*/ 10 h 10"/>
                <a:gd name="T8" fmla="*/ 5 w 10"/>
                <a:gd name="T9" fmla="*/ 10 h 10"/>
                <a:gd name="T10" fmla="*/ 5 w 10"/>
                <a:gd name="T11" fmla="*/ 10 h 10"/>
                <a:gd name="T12" fmla="*/ 5 w 10"/>
                <a:gd name="T13" fmla="*/ 10 h 10"/>
                <a:gd name="T14" fmla="*/ 10 w 10"/>
                <a:gd name="T15" fmla="*/ 5 h 10"/>
                <a:gd name="T16" fmla="*/ 10 w 10"/>
                <a:gd name="T17" fmla="*/ 5 h 10"/>
                <a:gd name="T18" fmla="*/ 10 w 10"/>
                <a:gd name="T19" fmla="*/ 5 h 10"/>
                <a:gd name="T20" fmla="*/ 10 w 10"/>
                <a:gd name="T21" fmla="*/ 5 h 10"/>
                <a:gd name="T22" fmla="*/ 10 w 10"/>
                <a:gd name="T23" fmla="*/ 5 h 10"/>
                <a:gd name="T24" fmla="*/ 10 w 10"/>
                <a:gd name="T25" fmla="*/ 5 h 10"/>
                <a:gd name="T26" fmla="*/ 5 w 10"/>
                <a:gd name="T2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0" y="8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8" name="Freeform 110"/>
            <p:cNvSpPr>
              <a:spLocks noEditPoints="1"/>
            </p:cNvSpPr>
            <p:nvPr/>
          </p:nvSpPr>
          <p:spPr bwMode="auto">
            <a:xfrm>
              <a:off x="4090988" y="2057401"/>
              <a:ext cx="15875" cy="17463"/>
            </a:xfrm>
            <a:custGeom>
              <a:avLst/>
              <a:gdLst>
                <a:gd name="T0" fmla="*/ 5 w 10"/>
                <a:gd name="T1" fmla="*/ 10 h 10"/>
                <a:gd name="T2" fmla="*/ 5 w 10"/>
                <a:gd name="T3" fmla="*/ 10 h 10"/>
                <a:gd name="T4" fmla="*/ 5 w 10"/>
                <a:gd name="T5" fmla="*/ 10 h 10"/>
                <a:gd name="T6" fmla="*/ 5 w 10"/>
                <a:gd name="T7" fmla="*/ 10 h 10"/>
                <a:gd name="T8" fmla="*/ 7 w 10"/>
                <a:gd name="T9" fmla="*/ 10 h 10"/>
                <a:gd name="T10" fmla="*/ 5 w 10"/>
                <a:gd name="T11" fmla="*/ 10 h 10"/>
                <a:gd name="T12" fmla="*/ 7 w 10"/>
                <a:gd name="T13" fmla="*/ 10 h 10"/>
                <a:gd name="T14" fmla="*/ 0 w 10"/>
                <a:gd name="T15" fmla="*/ 7 h 10"/>
                <a:gd name="T16" fmla="*/ 0 w 10"/>
                <a:gd name="T17" fmla="*/ 7 h 10"/>
                <a:gd name="T18" fmla="*/ 0 w 10"/>
                <a:gd name="T19" fmla="*/ 7 h 10"/>
                <a:gd name="T20" fmla="*/ 10 w 10"/>
                <a:gd name="T21" fmla="*/ 4 h 10"/>
                <a:gd name="T22" fmla="*/ 10 w 10"/>
                <a:gd name="T23" fmla="*/ 4 h 10"/>
                <a:gd name="T24" fmla="*/ 10 w 10"/>
                <a:gd name="T25" fmla="*/ 4 h 10"/>
                <a:gd name="T26" fmla="*/ 10 w 10"/>
                <a:gd name="T27" fmla="*/ 4 h 10"/>
                <a:gd name="T28" fmla="*/ 10 w 10"/>
                <a:gd name="T29" fmla="*/ 4 h 10"/>
                <a:gd name="T30" fmla="*/ 5 w 10"/>
                <a:gd name="T31" fmla="*/ 0 h 10"/>
                <a:gd name="T32" fmla="*/ 5 w 10"/>
                <a:gd name="T33" fmla="*/ 0 h 10"/>
                <a:gd name="T34" fmla="*/ 4 w 10"/>
                <a:gd name="T35" fmla="*/ 0 h 10"/>
                <a:gd name="T36" fmla="*/ 4 w 10"/>
                <a:gd name="T37" fmla="*/ 0 h 10"/>
                <a:gd name="T38" fmla="*/ 5 w 10"/>
                <a:gd name="T39" fmla="*/ 0 h 10"/>
                <a:gd name="T40" fmla="*/ 5 w 10"/>
                <a:gd name="T41" fmla="*/ 0 h 10"/>
                <a:gd name="T42" fmla="*/ 5 w 10"/>
                <a:gd name="T43" fmla="*/ 0 h 10"/>
                <a:gd name="T44" fmla="*/ 5 w 10"/>
                <a:gd name="T45" fmla="*/ 0 h 10"/>
                <a:gd name="T46" fmla="*/ 5 w 10"/>
                <a:gd name="T47" fmla="*/ 0 h 10"/>
                <a:gd name="T48" fmla="*/ 5 w 10"/>
                <a:gd name="T49" fmla="*/ 0 h 10"/>
                <a:gd name="T50" fmla="*/ 5 w 10"/>
                <a:gd name="T5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moveTo>
                    <a:pt x="7" y="10"/>
                  </a:moveTo>
                  <a:cubicBezTo>
                    <a:pt x="6" y="10"/>
                    <a:pt x="6" y="10"/>
                    <a:pt x="5" y="10"/>
                  </a:cubicBezTo>
                  <a:cubicBezTo>
                    <a:pt x="6" y="10"/>
                    <a:pt x="6" y="10"/>
                    <a:pt x="7" y="10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9" name="Freeform 111"/>
            <p:cNvSpPr/>
            <p:nvPr/>
          </p:nvSpPr>
          <p:spPr bwMode="auto">
            <a:xfrm>
              <a:off x="4090988" y="2057401"/>
              <a:ext cx="17463" cy="17463"/>
            </a:xfrm>
            <a:custGeom>
              <a:avLst/>
              <a:gdLst>
                <a:gd name="T0" fmla="*/ 5 w 11"/>
                <a:gd name="T1" fmla="*/ 0 h 10"/>
                <a:gd name="T2" fmla="*/ 5 w 11"/>
                <a:gd name="T3" fmla="*/ 0 h 10"/>
                <a:gd name="T4" fmla="*/ 4 w 11"/>
                <a:gd name="T5" fmla="*/ 0 h 10"/>
                <a:gd name="T6" fmla="*/ 4 w 11"/>
                <a:gd name="T7" fmla="*/ 0 h 10"/>
                <a:gd name="T8" fmla="*/ 4 w 11"/>
                <a:gd name="T9" fmla="*/ 0 h 10"/>
                <a:gd name="T10" fmla="*/ 0 w 11"/>
                <a:gd name="T11" fmla="*/ 5 h 10"/>
                <a:gd name="T12" fmla="*/ 0 w 11"/>
                <a:gd name="T13" fmla="*/ 6 h 10"/>
                <a:gd name="T14" fmla="*/ 0 w 11"/>
                <a:gd name="T15" fmla="*/ 7 h 10"/>
                <a:gd name="T16" fmla="*/ 0 w 11"/>
                <a:gd name="T17" fmla="*/ 7 h 10"/>
                <a:gd name="T18" fmla="*/ 0 w 11"/>
                <a:gd name="T19" fmla="*/ 7 h 10"/>
                <a:gd name="T20" fmla="*/ 0 w 11"/>
                <a:gd name="T21" fmla="*/ 7 h 10"/>
                <a:gd name="T22" fmla="*/ 5 w 11"/>
                <a:gd name="T23" fmla="*/ 10 h 10"/>
                <a:gd name="T24" fmla="*/ 5 w 11"/>
                <a:gd name="T25" fmla="*/ 10 h 10"/>
                <a:gd name="T26" fmla="*/ 5 w 11"/>
                <a:gd name="T27" fmla="*/ 10 h 10"/>
                <a:gd name="T28" fmla="*/ 5 w 11"/>
                <a:gd name="T29" fmla="*/ 10 h 10"/>
                <a:gd name="T30" fmla="*/ 5 w 11"/>
                <a:gd name="T31" fmla="*/ 10 h 10"/>
                <a:gd name="T32" fmla="*/ 5 w 11"/>
                <a:gd name="T33" fmla="*/ 10 h 10"/>
                <a:gd name="T34" fmla="*/ 7 w 11"/>
                <a:gd name="T35" fmla="*/ 10 h 10"/>
                <a:gd name="T36" fmla="*/ 7 w 11"/>
                <a:gd name="T37" fmla="*/ 10 h 10"/>
                <a:gd name="T38" fmla="*/ 7 w 11"/>
                <a:gd name="T39" fmla="*/ 10 h 10"/>
                <a:gd name="T40" fmla="*/ 11 w 11"/>
                <a:gd name="T41" fmla="*/ 5 h 10"/>
                <a:gd name="T42" fmla="*/ 10 w 11"/>
                <a:gd name="T43" fmla="*/ 4 h 10"/>
                <a:gd name="T44" fmla="*/ 10 w 11"/>
                <a:gd name="T45" fmla="*/ 4 h 10"/>
                <a:gd name="T46" fmla="*/ 10 w 11"/>
                <a:gd name="T47" fmla="*/ 4 h 10"/>
                <a:gd name="T48" fmla="*/ 10 w 11"/>
                <a:gd name="T49" fmla="*/ 4 h 10"/>
                <a:gd name="T50" fmla="*/ 5 w 11"/>
                <a:gd name="T51" fmla="*/ 0 h 10"/>
                <a:gd name="T52" fmla="*/ 5 w 11"/>
                <a:gd name="T5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9"/>
                    <a:pt x="3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9" y="10"/>
                    <a:pt x="11" y="7"/>
                    <a:pt x="11" y="5"/>
                  </a:cubicBezTo>
                  <a:cubicBezTo>
                    <a:pt x="11" y="5"/>
                    <a:pt x="11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1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0" name="Freeform 112"/>
            <p:cNvSpPr>
              <a:spLocks noEditPoints="1"/>
            </p:cNvSpPr>
            <p:nvPr/>
          </p:nvSpPr>
          <p:spPr bwMode="auto">
            <a:xfrm>
              <a:off x="4125913" y="2043113"/>
              <a:ext cx="15875" cy="15875"/>
            </a:xfrm>
            <a:custGeom>
              <a:avLst/>
              <a:gdLst>
                <a:gd name="T0" fmla="*/ 5 w 10"/>
                <a:gd name="T1" fmla="*/ 10 h 10"/>
                <a:gd name="T2" fmla="*/ 5 w 10"/>
                <a:gd name="T3" fmla="*/ 10 h 10"/>
                <a:gd name="T4" fmla="*/ 5 w 10"/>
                <a:gd name="T5" fmla="*/ 10 h 10"/>
                <a:gd name="T6" fmla="*/ 5 w 10"/>
                <a:gd name="T7" fmla="*/ 10 h 10"/>
                <a:gd name="T8" fmla="*/ 8 w 10"/>
                <a:gd name="T9" fmla="*/ 10 h 10"/>
                <a:gd name="T10" fmla="*/ 5 w 10"/>
                <a:gd name="T11" fmla="*/ 10 h 10"/>
                <a:gd name="T12" fmla="*/ 8 w 10"/>
                <a:gd name="T13" fmla="*/ 10 h 10"/>
                <a:gd name="T14" fmla="*/ 8 w 10"/>
                <a:gd name="T15" fmla="*/ 10 h 10"/>
                <a:gd name="T16" fmla="*/ 8 w 10"/>
                <a:gd name="T17" fmla="*/ 10 h 10"/>
                <a:gd name="T18" fmla="*/ 8 w 10"/>
                <a:gd name="T19" fmla="*/ 10 h 10"/>
                <a:gd name="T20" fmla="*/ 1 w 10"/>
                <a:gd name="T21" fmla="*/ 8 h 10"/>
                <a:gd name="T22" fmla="*/ 1 w 10"/>
                <a:gd name="T23" fmla="*/ 8 h 10"/>
                <a:gd name="T24" fmla="*/ 1 w 10"/>
                <a:gd name="T25" fmla="*/ 8 h 10"/>
                <a:gd name="T26" fmla="*/ 1 w 10"/>
                <a:gd name="T27" fmla="*/ 8 h 10"/>
                <a:gd name="T28" fmla="*/ 1 w 10"/>
                <a:gd name="T29" fmla="*/ 8 h 10"/>
                <a:gd name="T30" fmla="*/ 1 w 10"/>
                <a:gd name="T31" fmla="*/ 8 h 10"/>
                <a:gd name="T32" fmla="*/ 10 w 10"/>
                <a:gd name="T33" fmla="*/ 2 h 10"/>
                <a:gd name="T34" fmla="*/ 10 w 10"/>
                <a:gd name="T35" fmla="*/ 2 h 10"/>
                <a:gd name="T36" fmla="*/ 10 w 10"/>
                <a:gd name="T37" fmla="*/ 5 h 10"/>
                <a:gd name="T38" fmla="*/ 10 w 10"/>
                <a:gd name="T39" fmla="*/ 5 h 10"/>
                <a:gd name="T40" fmla="*/ 10 w 10"/>
                <a:gd name="T41" fmla="*/ 2 h 10"/>
                <a:gd name="T42" fmla="*/ 10 w 10"/>
                <a:gd name="T43" fmla="*/ 2 h 10"/>
                <a:gd name="T44" fmla="*/ 10 w 10"/>
                <a:gd name="T45" fmla="*/ 2 h 10"/>
                <a:gd name="T46" fmla="*/ 5 w 10"/>
                <a:gd name="T47" fmla="*/ 0 h 10"/>
                <a:gd name="T48" fmla="*/ 5 w 10"/>
                <a:gd name="T49" fmla="*/ 0 h 10"/>
                <a:gd name="T50" fmla="*/ 3 w 10"/>
                <a:gd name="T51" fmla="*/ 1 h 10"/>
                <a:gd name="T52" fmla="*/ 0 w 10"/>
                <a:gd name="T53" fmla="*/ 5 h 10"/>
                <a:gd name="T54" fmla="*/ 0 w 10"/>
                <a:gd name="T55" fmla="*/ 5 h 10"/>
                <a:gd name="T56" fmla="*/ 3 w 10"/>
                <a:gd name="T57" fmla="*/ 1 h 10"/>
                <a:gd name="T58" fmla="*/ 5 w 10"/>
                <a:gd name="T59" fmla="*/ 0 h 10"/>
                <a:gd name="T60" fmla="*/ 5 w 10"/>
                <a:gd name="T61" fmla="*/ 0 h 10"/>
                <a:gd name="T62" fmla="*/ 5 w 10"/>
                <a:gd name="T63" fmla="*/ 0 h 10"/>
                <a:gd name="T64" fmla="*/ 5 w 10"/>
                <a:gd name="T65" fmla="*/ 0 h 10"/>
                <a:gd name="T66" fmla="*/ 5 w 10"/>
                <a:gd name="T67" fmla="*/ 0 h 10"/>
                <a:gd name="T68" fmla="*/ 5 w 10"/>
                <a:gd name="T69" fmla="*/ 0 h 10"/>
                <a:gd name="T70" fmla="*/ 5 w 10"/>
                <a:gd name="T7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moveTo>
                    <a:pt x="8" y="10"/>
                  </a:moveTo>
                  <a:cubicBezTo>
                    <a:pt x="7" y="10"/>
                    <a:pt x="6" y="10"/>
                    <a:pt x="5" y="10"/>
                  </a:cubicBezTo>
                  <a:cubicBezTo>
                    <a:pt x="6" y="10"/>
                    <a:pt x="7" y="10"/>
                    <a:pt x="8" y="10"/>
                  </a:cubicBezTo>
                  <a:moveTo>
                    <a:pt x="8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2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1" name="Freeform 113"/>
            <p:cNvSpPr/>
            <p:nvPr/>
          </p:nvSpPr>
          <p:spPr bwMode="auto">
            <a:xfrm>
              <a:off x="4125913" y="2043113"/>
              <a:ext cx="15875" cy="15875"/>
            </a:xfrm>
            <a:custGeom>
              <a:avLst/>
              <a:gdLst>
                <a:gd name="T0" fmla="*/ 5 w 10"/>
                <a:gd name="T1" fmla="*/ 0 h 10"/>
                <a:gd name="T2" fmla="*/ 5 w 10"/>
                <a:gd name="T3" fmla="*/ 0 h 10"/>
                <a:gd name="T4" fmla="*/ 3 w 10"/>
                <a:gd name="T5" fmla="*/ 1 h 10"/>
                <a:gd name="T6" fmla="*/ 0 w 10"/>
                <a:gd name="T7" fmla="*/ 5 h 10"/>
                <a:gd name="T8" fmla="*/ 1 w 10"/>
                <a:gd name="T9" fmla="*/ 8 h 10"/>
                <a:gd name="T10" fmla="*/ 1 w 10"/>
                <a:gd name="T11" fmla="*/ 8 h 10"/>
                <a:gd name="T12" fmla="*/ 1 w 10"/>
                <a:gd name="T13" fmla="*/ 8 h 10"/>
                <a:gd name="T14" fmla="*/ 1 w 10"/>
                <a:gd name="T15" fmla="*/ 8 h 10"/>
                <a:gd name="T16" fmla="*/ 1 w 10"/>
                <a:gd name="T17" fmla="*/ 8 h 10"/>
                <a:gd name="T18" fmla="*/ 1 w 10"/>
                <a:gd name="T19" fmla="*/ 8 h 10"/>
                <a:gd name="T20" fmla="*/ 1 w 10"/>
                <a:gd name="T21" fmla="*/ 8 h 10"/>
                <a:gd name="T22" fmla="*/ 1 w 10"/>
                <a:gd name="T23" fmla="*/ 8 h 10"/>
                <a:gd name="T24" fmla="*/ 1 w 10"/>
                <a:gd name="T25" fmla="*/ 8 h 10"/>
                <a:gd name="T26" fmla="*/ 5 w 10"/>
                <a:gd name="T27" fmla="*/ 10 h 10"/>
                <a:gd name="T28" fmla="*/ 5 w 10"/>
                <a:gd name="T29" fmla="*/ 10 h 10"/>
                <a:gd name="T30" fmla="*/ 5 w 10"/>
                <a:gd name="T31" fmla="*/ 10 h 10"/>
                <a:gd name="T32" fmla="*/ 5 w 10"/>
                <a:gd name="T33" fmla="*/ 10 h 10"/>
                <a:gd name="T34" fmla="*/ 5 w 10"/>
                <a:gd name="T35" fmla="*/ 10 h 10"/>
                <a:gd name="T36" fmla="*/ 5 w 10"/>
                <a:gd name="T37" fmla="*/ 10 h 10"/>
                <a:gd name="T38" fmla="*/ 8 w 10"/>
                <a:gd name="T39" fmla="*/ 10 h 10"/>
                <a:gd name="T40" fmla="*/ 8 w 10"/>
                <a:gd name="T41" fmla="*/ 10 h 10"/>
                <a:gd name="T42" fmla="*/ 8 w 10"/>
                <a:gd name="T43" fmla="*/ 10 h 10"/>
                <a:gd name="T44" fmla="*/ 8 w 10"/>
                <a:gd name="T45" fmla="*/ 10 h 10"/>
                <a:gd name="T46" fmla="*/ 8 w 10"/>
                <a:gd name="T47" fmla="*/ 10 h 10"/>
                <a:gd name="T48" fmla="*/ 8 w 10"/>
                <a:gd name="T49" fmla="*/ 10 h 10"/>
                <a:gd name="T50" fmla="*/ 8 w 10"/>
                <a:gd name="T51" fmla="*/ 10 h 10"/>
                <a:gd name="T52" fmla="*/ 10 w 10"/>
                <a:gd name="T53" fmla="*/ 5 h 10"/>
                <a:gd name="T54" fmla="*/ 10 w 10"/>
                <a:gd name="T55" fmla="*/ 2 h 10"/>
                <a:gd name="T56" fmla="*/ 10 w 10"/>
                <a:gd name="T57" fmla="*/ 2 h 10"/>
                <a:gd name="T58" fmla="*/ 5 w 10"/>
                <a:gd name="T59" fmla="*/ 0 h 10"/>
                <a:gd name="T60" fmla="*/ 5 w 10"/>
                <a:gd name="T6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10"/>
                    <a:pt x="3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7"/>
                    <a:pt x="10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1"/>
                    <a:pt x="7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2" name="Freeform 114"/>
            <p:cNvSpPr>
              <a:spLocks noEditPoints="1"/>
            </p:cNvSpPr>
            <p:nvPr/>
          </p:nvSpPr>
          <p:spPr bwMode="auto">
            <a:xfrm>
              <a:off x="4159250" y="2019301"/>
              <a:ext cx="14288" cy="17463"/>
            </a:xfrm>
            <a:custGeom>
              <a:avLst/>
              <a:gdLst>
                <a:gd name="T0" fmla="*/ 4 w 9"/>
                <a:gd name="T1" fmla="*/ 11 h 11"/>
                <a:gd name="T2" fmla="*/ 4 w 9"/>
                <a:gd name="T3" fmla="*/ 11 h 11"/>
                <a:gd name="T4" fmla="*/ 4 w 9"/>
                <a:gd name="T5" fmla="*/ 11 h 11"/>
                <a:gd name="T6" fmla="*/ 4 w 9"/>
                <a:gd name="T7" fmla="*/ 11 h 11"/>
                <a:gd name="T8" fmla="*/ 8 w 9"/>
                <a:gd name="T9" fmla="*/ 10 h 11"/>
                <a:gd name="T10" fmla="*/ 4 w 9"/>
                <a:gd name="T11" fmla="*/ 11 h 11"/>
                <a:gd name="T12" fmla="*/ 8 w 9"/>
                <a:gd name="T13" fmla="*/ 10 h 11"/>
                <a:gd name="T14" fmla="*/ 8 w 9"/>
                <a:gd name="T15" fmla="*/ 2 h 11"/>
                <a:gd name="T16" fmla="*/ 8 w 9"/>
                <a:gd name="T17" fmla="*/ 2 h 11"/>
                <a:gd name="T18" fmla="*/ 9 w 9"/>
                <a:gd name="T19" fmla="*/ 6 h 11"/>
                <a:gd name="T20" fmla="*/ 9 w 9"/>
                <a:gd name="T21" fmla="*/ 6 h 11"/>
                <a:gd name="T22" fmla="*/ 8 w 9"/>
                <a:gd name="T23" fmla="*/ 2 h 11"/>
                <a:gd name="T24" fmla="*/ 8 w 9"/>
                <a:gd name="T25" fmla="*/ 2 h 11"/>
                <a:gd name="T26" fmla="*/ 8 w 9"/>
                <a:gd name="T27" fmla="*/ 2 h 11"/>
                <a:gd name="T28" fmla="*/ 7 w 9"/>
                <a:gd name="T29" fmla="*/ 2 h 11"/>
                <a:gd name="T30" fmla="*/ 7 w 9"/>
                <a:gd name="T31" fmla="*/ 2 h 11"/>
                <a:gd name="T32" fmla="*/ 7 w 9"/>
                <a:gd name="T33" fmla="*/ 2 h 11"/>
                <a:gd name="T34" fmla="*/ 7 w 9"/>
                <a:gd name="T35" fmla="*/ 2 h 11"/>
                <a:gd name="T36" fmla="*/ 7 w 9"/>
                <a:gd name="T37" fmla="*/ 2 h 11"/>
                <a:gd name="T38" fmla="*/ 0 w 9"/>
                <a:gd name="T39" fmla="*/ 2 h 11"/>
                <a:gd name="T40" fmla="*/ 0 w 9"/>
                <a:gd name="T41" fmla="*/ 2 h 11"/>
                <a:gd name="T42" fmla="*/ 0 w 9"/>
                <a:gd name="T43" fmla="*/ 2 h 11"/>
                <a:gd name="T44" fmla="*/ 0 w 9"/>
                <a:gd name="T45" fmla="*/ 2 h 11"/>
                <a:gd name="T46" fmla="*/ 0 w 9"/>
                <a:gd name="T47" fmla="*/ 2 h 11"/>
                <a:gd name="T48" fmla="*/ 4 w 9"/>
                <a:gd name="T49" fmla="*/ 0 h 11"/>
                <a:gd name="T50" fmla="*/ 4 w 9"/>
                <a:gd name="T51" fmla="*/ 0 h 11"/>
                <a:gd name="T52" fmla="*/ 0 w 9"/>
                <a:gd name="T53" fmla="*/ 2 h 11"/>
                <a:gd name="T54" fmla="*/ 0 w 9"/>
                <a:gd name="T55" fmla="*/ 2 h 11"/>
                <a:gd name="T56" fmla="*/ 4 w 9"/>
                <a:gd name="T57" fmla="*/ 0 h 11"/>
                <a:gd name="T58" fmla="*/ 4 w 9"/>
                <a:gd name="T59" fmla="*/ 0 h 11"/>
                <a:gd name="T60" fmla="*/ 4 w 9"/>
                <a:gd name="T61" fmla="*/ 0 h 11"/>
                <a:gd name="T62" fmla="*/ 4 w 9"/>
                <a:gd name="T63" fmla="*/ 0 h 11"/>
                <a:gd name="T64" fmla="*/ 4 w 9"/>
                <a:gd name="T65" fmla="*/ 0 h 11"/>
                <a:gd name="T66" fmla="*/ 4 w 9"/>
                <a:gd name="T67" fmla="*/ 0 h 11"/>
                <a:gd name="T68" fmla="*/ 4 w 9"/>
                <a:gd name="T6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" h="11">
                  <a:moveTo>
                    <a:pt x="4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8" y="10"/>
                  </a:moveTo>
                  <a:cubicBezTo>
                    <a:pt x="7" y="11"/>
                    <a:pt x="5" y="11"/>
                    <a:pt x="4" y="11"/>
                  </a:cubicBezTo>
                  <a:cubicBezTo>
                    <a:pt x="5" y="11"/>
                    <a:pt x="7" y="11"/>
                    <a:pt x="8" y="10"/>
                  </a:cubicBezTo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9" y="4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"/>
                    <a:pt x="9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3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3" name="Freeform 115"/>
            <p:cNvSpPr/>
            <p:nvPr/>
          </p:nvSpPr>
          <p:spPr bwMode="auto">
            <a:xfrm>
              <a:off x="4157663" y="2019301"/>
              <a:ext cx="15875" cy="17463"/>
            </a:xfrm>
            <a:custGeom>
              <a:avLst/>
              <a:gdLst>
                <a:gd name="T0" fmla="*/ 5 w 10"/>
                <a:gd name="T1" fmla="*/ 0 h 11"/>
                <a:gd name="T2" fmla="*/ 5 w 10"/>
                <a:gd name="T3" fmla="*/ 0 h 11"/>
                <a:gd name="T4" fmla="*/ 1 w 10"/>
                <a:gd name="T5" fmla="*/ 2 h 11"/>
                <a:gd name="T6" fmla="*/ 1 w 10"/>
                <a:gd name="T7" fmla="*/ 2 h 11"/>
                <a:gd name="T8" fmla="*/ 1 w 10"/>
                <a:gd name="T9" fmla="*/ 2 h 11"/>
                <a:gd name="T10" fmla="*/ 1 w 10"/>
                <a:gd name="T11" fmla="*/ 2 h 11"/>
                <a:gd name="T12" fmla="*/ 1 w 10"/>
                <a:gd name="T13" fmla="*/ 2 h 11"/>
                <a:gd name="T14" fmla="*/ 0 w 10"/>
                <a:gd name="T15" fmla="*/ 6 h 11"/>
                <a:gd name="T16" fmla="*/ 1 w 10"/>
                <a:gd name="T17" fmla="*/ 9 h 11"/>
                <a:gd name="T18" fmla="*/ 5 w 10"/>
                <a:gd name="T19" fmla="*/ 11 h 11"/>
                <a:gd name="T20" fmla="*/ 5 w 10"/>
                <a:gd name="T21" fmla="*/ 11 h 11"/>
                <a:gd name="T22" fmla="*/ 5 w 10"/>
                <a:gd name="T23" fmla="*/ 11 h 11"/>
                <a:gd name="T24" fmla="*/ 5 w 10"/>
                <a:gd name="T25" fmla="*/ 11 h 11"/>
                <a:gd name="T26" fmla="*/ 5 w 10"/>
                <a:gd name="T27" fmla="*/ 11 h 11"/>
                <a:gd name="T28" fmla="*/ 5 w 10"/>
                <a:gd name="T29" fmla="*/ 11 h 11"/>
                <a:gd name="T30" fmla="*/ 9 w 10"/>
                <a:gd name="T31" fmla="*/ 10 h 11"/>
                <a:gd name="T32" fmla="*/ 9 w 10"/>
                <a:gd name="T33" fmla="*/ 10 h 11"/>
                <a:gd name="T34" fmla="*/ 9 w 10"/>
                <a:gd name="T35" fmla="*/ 9 h 11"/>
                <a:gd name="T36" fmla="*/ 10 w 10"/>
                <a:gd name="T37" fmla="*/ 6 h 11"/>
                <a:gd name="T38" fmla="*/ 9 w 10"/>
                <a:gd name="T39" fmla="*/ 2 h 11"/>
                <a:gd name="T40" fmla="*/ 9 w 10"/>
                <a:gd name="T41" fmla="*/ 2 h 11"/>
                <a:gd name="T42" fmla="*/ 8 w 10"/>
                <a:gd name="T43" fmla="*/ 2 h 11"/>
                <a:gd name="T44" fmla="*/ 8 w 10"/>
                <a:gd name="T45" fmla="*/ 2 h 11"/>
                <a:gd name="T46" fmla="*/ 5 w 10"/>
                <a:gd name="T47" fmla="*/ 0 h 11"/>
                <a:gd name="T48" fmla="*/ 5 w 10"/>
                <a:gd name="T4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"/>
                    <a:pt x="0" y="8"/>
                    <a:pt x="1" y="9"/>
                  </a:cubicBezTo>
                  <a:cubicBezTo>
                    <a:pt x="2" y="11"/>
                    <a:pt x="4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9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4"/>
                    <a:pt x="10" y="3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6"/>
            <p:cNvSpPr>
              <a:spLocks noEditPoints="1"/>
            </p:cNvSpPr>
            <p:nvPr/>
          </p:nvSpPr>
          <p:spPr bwMode="auto">
            <a:xfrm>
              <a:off x="4181475" y="1990726"/>
              <a:ext cx="15875" cy="15875"/>
            </a:xfrm>
            <a:custGeom>
              <a:avLst/>
              <a:gdLst>
                <a:gd name="T0" fmla="*/ 4 w 10"/>
                <a:gd name="T1" fmla="*/ 10 h 10"/>
                <a:gd name="T2" fmla="*/ 4 w 10"/>
                <a:gd name="T3" fmla="*/ 10 h 10"/>
                <a:gd name="T4" fmla="*/ 4 w 10"/>
                <a:gd name="T5" fmla="*/ 10 h 10"/>
                <a:gd name="T6" fmla="*/ 4 w 10"/>
                <a:gd name="T7" fmla="*/ 10 h 10"/>
                <a:gd name="T8" fmla="*/ 2 w 10"/>
                <a:gd name="T9" fmla="*/ 10 h 10"/>
                <a:gd name="T10" fmla="*/ 2 w 10"/>
                <a:gd name="T11" fmla="*/ 10 h 10"/>
                <a:gd name="T12" fmla="*/ 2 w 10"/>
                <a:gd name="T13" fmla="*/ 10 h 10"/>
                <a:gd name="T14" fmla="*/ 9 w 10"/>
                <a:gd name="T15" fmla="*/ 8 h 10"/>
                <a:gd name="T16" fmla="*/ 4 w 10"/>
                <a:gd name="T17" fmla="*/ 10 h 10"/>
                <a:gd name="T18" fmla="*/ 9 w 10"/>
                <a:gd name="T19" fmla="*/ 8 h 10"/>
                <a:gd name="T20" fmla="*/ 9 w 10"/>
                <a:gd name="T21" fmla="*/ 8 h 10"/>
                <a:gd name="T22" fmla="*/ 9 w 10"/>
                <a:gd name="T23" fmla="*/ 8 h 10"/>
                <a:gd name="T24" fmla="*/ 9 w 10"/>
                <a:gd name="T25" fmla="*/ 8 h 10"/>
                <a:gd name="T26" fmla="*/ 7 w 10"/>
                <a:gd name="T27" fmla="*/ 0 h 10"/>
                <a:gd name="T28" fmla="*/ 7 w 10"/>
                <a:gd name="T29" fmla="*/ 1 h 10"/>
                <a:gd name="T30" fmla="*/ 10 w 10"/>
                <a:gd name="T31" fmla="*/ 5 h 10"/>
                <a:gd name="T32" fmla="*/ 10 w 10"/>
                <a:gd name="T33" fmla="*/ 5 h 10"/>
                <a:gd name="T34" fmla="*/ 7 w 10"/>
                <a:gd name="T35" fmla="*/ 1 h 10"/>
                <a:gd name="T36" fmla="*/ 7 w 10"/>
                <a:gd name="T37" fmla="*/ 0 h 10"/>
                <a:gd name="T38" fmla="*/ 7 w 10"/>
                <a:gd name="T39" fmla="*/ 0 h 10"/>
                <a:gd name="T40" fmla="*/ 4 w 10"/>
                <a:gd name="T41" fmla="*/ 0 h 10"/>
                <a:gd name="T42" fmla="*/ 4 w 10"/>
                <a:gd name="T43" fmla="*/ 0 h 10"/>
                <a:gd name="T44" fmla="*/ 0 w 10"/>
                <a:gd name="T45" fmla="*/ 2 h 10"/>
                <a:gd name="T46" fmla="*/ 0 w 10"/>
                <a:gd name="T47" fmla="*/ 2 h 10"/>
                <a:gd name="T48" fmla="*/ 4 w 10"/>
                <a:gd name="T49" fmla="*/ 0 h 10"/>
                <a:gd name="T50" fmla="*/ 4 w 10"/>
                <a:gd name="T51" fmla="*/ 0 h 10"/>
                <a:gd name="T52" fmla="*/ 4 w 10"/>
                <a:gd name="T53" fmla="*/ 0 h 10"/>
                <a:gd name="T54" fmla="*/ 4 w 10"/>
                <a:gd name="T55" fmla="*/ 0 h 10"/>
                <a:gd name="T56" fmla="*/ 4 w 10"/>
                <a:gd name="T57" fmla="*/ 0 h 10"/>
                <a:gd name="T58" fmla="*/ 4 w 10"/>
                <a:gd name="T59" fmla="*/ 0 h 10"/>
                <a:gd name="T60" fmla="*/ 4 w 10"/>
                <a:gd name="T6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10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9" y="8"/>
                  </a:moveTo>
                  <a:cubicBezTo>
                    <a:pt x="8" y="9"/>
                    <a:pt x="6" y="10"/>
                    <a:pt x="4" y="10"/>
                  </a:cubicBezTo>
                  <a:cubicBezTo>
                    <a:pt x="6" y="10"/>
                    <a:pt x="8" y="9"/>
                    <a:pt x="9" y="8"/>
                  </a:cubicBezTo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moveTo>
                    <a:pt x="7" y="0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9" y="1"/>
                    <a:pt x="9" y="3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3"/>
                    <a:pt x="9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17"/>
            <p:cNvSpPr/>
            <p:nvPr/>
          </p:nvSpPr>
          <p:spPr bwMode="auto">
            <a:xfrm>
              <a:off x="4179888" y="1990726"/>
              <a:ext cx="17463" cy="15875"/>
            </a:xfrm>
            <a:custGeom>
              <a:avLst/>
              <a:gdLst>
                <a:gd name="T0" fmla="*/ 5 w 11"/>
                <a:gd name="T1" fmla="*/ 0 h 10"/>
                <a:gd name="T2" fmla="*/ 5 w 11"/>
                <a:gd name="T3" fmla="*/ 0 h 10"/>
                <a:gd name="T4" fmla="*/ 1 w 11"/>
                <a:gd name="T5" fmla="*/ 2 h 10"/>
                <a:gd name="T6" fmla="*/ 1 w 11"/>
                <a:gd name="T7" fmla="*/ 2 h 10"/>
                <a:gd name="T8" fmla="*/ 1 w 11"/>
                <a:gd name="T9" fmla="*/ 2 h 10"/>
                <a:gd name="T10" fmla="*/ 0 w 11"/>
                <a:gd name="T11" fmla="*/ 5 h 10"/>
                <a:gd name="T12" fmla="*/ 3 w 11"/>
                <a:gd name="T13" fmla="*/ 10 h 10"/>
                <a:gd name="T14" fmla="*/ 3 w 11"/>
                <a:gd name="T15" fmla="*/ 10 h 10"/>
                <a:gd name="T16" fmla="*/ 3 w 11"/>
                <a:gd name="T17" fmla="*/ 10 h 10"/>
                <a:gd name="T18" fmla="*/ 3 w 11"/>
                <a:gd name="T19" fmla="*/ 10 h 10"/>
                <a:gd name="T20" fmla="*/ 3 w 11"/>
                <a:gd name="T21" fmla="*/ 10 h 10"/>
                <a:gd name="T22" fmla="*/ 5 w 11"/>
                <a:gd name="T23" fmla="*/ 10 h 10"/>
                <a:gd name="T24" fmla="*/ 5 w 11"/>
                <a:gd name="T25" fmla="*/ 10 h 10"/>
                <a:gd name="T26" fmla="*/ 5 w 11"/>
                <a:gd name="T27" fmla="*/ 10 h 10"/>
                <a:gd name="T28" fmla="*/ 5 w 11"/>
                <a:gd name="T29" fmla="*/ 10 h 10"/>
                <a:gd name="T30" fmla="*/ 5 w 11"/>
                <a:gd name="T31" fmla="*/ 10 h 10"/>
                <a:gd name="T32" fmla="*/ 5 w 11"/>
                <a:gd name="T33" fmla="*/ 10 h 10"/>
                <a:gd name="T34" fmla="*/ 10 w 11"/>
                <a:gd name="T35" fmla="*/ 8 h 10"/>
                <a:gd name="T36" fmla="*/ 10 w 11"/>
                <a:gd name="T37" fmla="*/ 8 h 10"/>
                <a:gd name="T38" fmla="*/ 10 w 11"/>
                <a:gd name="T39" fmla="*/ 8 h 10"/>
                <a:gd name="T40" fmla="*/ 10 w 11"/>
                <a:gd name="T41" fmla="*/ 8 h 10"/>
                <a:gd name="T42" fmla="*/ 10 w 11"/>
                <a:gd name="T43" fmla="*/ 8 h 10"/>
                <a:gd name="T44" fmla="*/ 10 w 11"/>
                <a:gd name="T45" fmla="*/ 8 h 10"/>
                <a:gd name="T46" fmla="*/ 10 w 11"/>
                <a:gd name="T47" fmla="*/ 8 h 10"/>
                <a:gd name="T48" fmla="*/ 11 w 11"/>
                <a:gd name="T49" fmla="*/ 5 h 10"/>
                <a:gd name="T50" fmla="*/ 8 w 11"/>
                <a:gd name="T51" fmla="*/ 1 h 10"/>
                <a:gd name="T52" fmla="*/ 8 w 11"/>
                <a:gd name="T53" fmla="*/ 0 h 10"/>
                <a:gd name="T54" fmla="*/ 5 w 11"/>
                <a:gd name="T55" fmla="*/ 0 h 10"/>
                <a:gd name="T56" fmla="*/ 5 w 11"/>
                <a:gd name="T5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1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9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11" y="6"/>
                    <a:pt x="11" y="5"/>
                  </a:cubicBezTo>
                  <a:cubicBezTo>
                    <a:pt x="10" y="3"/>
                    <a:pt x="10" y="1"/>
                    <a:pt x="8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18"/>
            <p:cNvSpPr>
              <a:spLocks noEditPoints="1"/>
            </p:cNvSpPr>
            <p:nvPr/>
          </p:nvSpPr>
          <p:spPr bwMode="auto">
            <a:xfrm>
              <a:off x="4194175" y="1954213"/>
              <a:ext cx="17463" cy="19050"/>
            </a:xfrm>
            <a:custGeom>
              <a:avLst/>
              <a:gdLst>
                <a:gd name="T0" fmla="*/ 5 w 11"/>
                <a:gd name="T1" fmla="*/ 11 h 11"/>
                <a:gd name="T2" fmla="*/ 5 w 11"/>
                <a:gd name="T3" fmla="*/ 11 h 11"/>
                <a:gd name="T4" fmla="*/ 5 w 11"/>
                <a:gd name="T5" fmla="*/ 11 h 11"/>
                <a:gd name="T6" fmla="*/ 5 w 11"/>
                <a:gd name="T7" fmla="*/ 11 h 11"/>
                <a:gd name="T8" fmla="*/ 10 w 11"/>
                <a:gd name="T9" fmla="*/ 7 h 11"/>
                <a:gd name="T10" fmla="*/ 5 w 11"/>
                <a:gd name="T11" fmla="*/ 11 h 11"/>
                <a:gd name="T12" fmla="*/ 10 w 11"/>
                <a:gd name="T13" fmla="*/ 7 h 11"/>
                <a:gd name="T14" fmla="*/ 10 w 11"/>
                <a:gd name="T15" fmla="*/ 7 h 11"/>
                <a:gd name="T16" fmla="*/ 10 w 11"/>
                <a:gd name="T17" fmla="*/ 7 h 11"/>
                <a:gd name="T18" fmla="*/ 10 w 11"/>
                <a:gd name="T19" fmla="*/ 7 h 11"/>
                <a:gd name="T20" fmla="*/ 0 w 11"/>
                <a:gd name="T21" fmla="*/ 4 h 11"/>
                <a:gd name="T22" fmla="*/ 0 w 11"/>
                <a:gd name="T23" fmla="*/ 4 h 11"/>
                <a:gd name="T24" fmla="*/ 0 w 11"/>
                <a:gd name="T25" fmla="*/ 4 h 11"/>
                <a:gd name="T26" fmla="*/ 0 w 11"/>
                <a:gd name="T27" fmla="*/ 5 h 11"/>
                <a:gd name="T28" fmla="*/ 0 w 11"/>
                <a:gd name="T29" fmla="*/ 5 h 11"/>
                <a:gd name="T30" fmla="*/ 0 w 11"/>
                <a:gd name="T31" fmla="*/ 4 h 11"/>
                <a:gd name="T32" fmla="*/ 0 w 11"/>
                <a:gd name="T33" fmla="*/ 4 h 11"/>
                <a:gd name="T34" fmla="*/ 7 w 11"/>
                <a:gd name="T35" fmla="*/ 0 h 11"/>
                <a:gd name="T36" fmla="*/ 7 w 11"/>
                <a:gd name="T37" fmla="*/ 0 h 11"/>
                <a:gd name="T38" fmla="*/ 11 w 11"/>
                <a:gd name="T39" fmla="*/ 5 h 11"/>
                <a:gd name="T40" fmla="*/ 11 w 11"/>
                <a:gd name="T41" fmla="*/ 5 h 11"/>
                <a:gd name="T42" fmla="*/ 7 w 11"/>
                <a:gd name="T43" fmla="*/ 0 h 11"/>
                <a:gd name="T44" fmla="*/ 7 w 11"/>
                <a:gd name="T45" fmla="*/ 0 h 11"/>
                <a:gd name="T46" fmla="*/ 7 w 11"/>
                <a:gd name="T47" fmla="*/ 0 h 11"/>
                <a:gd name="T48" fmla="*/ 6 w 11"/>
                <a:gd name="T49" fmla="*/ 0 h 11"/>
                <a:gd name="T50" fmla="*/ 6 w 11"/>
                <a:gd name="T51" fmla="*/ 0 h 11"/>
                <a:gd name="T52" fmla="*/ 6 w 11"/>
                <a:gd name="T53" fmla="*/ 0 h 11"/>
                <a:gd name="T54" fmla="*/ 6 w 11"/>
                <a:gd name="T55" fmla="*/ 0 h 11"/>
                <a:gd name="T56" fmla="*/ 6 w 11"/>
                <a:gd name="T57" fmla="*/ 0 h 11"/>
                <a:gd name="T58" fmla="*/ 5 w 11"/>
                <a:gd name="T59" fmla="*/ 0 h 11"/>
                <a:gd name="T60" fmla="*/ 5 w 11"/>
                <a:gd name="T61" fmla="*/ 0 h 11"/>
                <a:gd name="T62" fmla="*/ 0 w 11"/>
                <a:gd name="T63" fmla="*/ 4 h 11"/>
                <a:gd name="T64" fmla="*/ 0 w 11"/>
                <a:gd name="T65" fmla="*/ 4 h 11"/>
                <a:gd name="T66" fmla="*/ 5 w 11"/>
                <a:gd name="T67" fmla="*/ 0 h 11"/>
                <a:gd name="T68" fmla="*/ 5 w 11"/>
                <a:gd name="T69" fmla="*/ 0 h 11"/>
                <a:gd name="T70" fmla="*/ 5 w 11"/>
                <a:gd name="T71" fmla="*/ 0 h 11"/>
                <a:gd name="T72" fmla="*/ 5 w 11"/>
                <a:gd name="T73" fmla="*/ 0 h 11"/>
                <a:gd name="T74" fmla="*/ 5 w 11"/>
                <a:gd name="T75" fmla="*/ 0 h 11"/>
                <a:gd name="T76" fmla="*/ 5 w 11"/>
                <a:gd name="T77" fmla="*/ 0 h 11"/>
                <a:gd name="T78" fmla="*/ 5 w 11"/>
                <a:gd name="T7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" h="11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10" y="7"/>
                  </a:moveTo>
                  <a:cubicBezTo>
                    <a:pt x="10" y="9"/>
                    <a:pt x="8" y="11"/>
                    <a:pt x="5" y="11"/>
                  </a:cubicBezTo>
                  <a:cubicBezTo>
                    <a:pt x="8" y="11"/>
                    <a:pt x="10" y="9"/>
                    <a:pt x="10" y="7"/>
                  </a:cubicBezTo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9" y="1"/>
                    <a:pt x="11" y="3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3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19"/>
            <p:cNvSpPr/>
            <p:nvPr/>
          </p:nvSpPr>
          <p:spPr bwMode="auto">
            <a:xfrm>
              <a:off x="4194175" y="1954213"/>
              <a:ext cx="17463" cy="19050"/>
            </a:xfrm>
            <a:custGeom>
              <a:avLst/>
              <a:gdLst>
                <a:gd name="T0" fmla="*/ 5 w 11"/>
                <a:gd name="T1" fmla="*/ 0 h 11"/>
                <a:gd name="T2" fmla="*/ 5 w 11"/>
                <a:gd name="T3" fmla="*/ 0 h 11"/>
                <a:gd name="T4" fmla="*/ 0 w 11"/>
                <a:gd name="T5" fmla="*/ 4 h 11"/>
                <a:gd name="T6" fmla="*/ 0 w 11"/>
                <a:gd name="T7" fmla="*/ 4 h 11"/>
                <a:gd name="T8" fmla="*/ 0 w 11"/>
                <a:gd name="T9" fmla="*/ 4 h 11"/>
                <a:gd name="T10" fmla="*/ 0 w 11"/>
                <a:gd name="T11" fmla="*/ 5 h 11"/>
                <a:gd name="T12" fmla="*/ 4 w 11"/>
                <a:gd name="T13" fmla="*/ 10 h 11"/>
                <a:gd name="T14" fmla="*/ 5 w 11"/>
                <a:gd name="T15" fmla="*/ 11 h 11"/>
                <a:gd name="T16" fmla="*/ 5 w 11"/>
                <a:gd name="T17" fmla="*/ 11 h 11"/>
                <a:gd name="T18" fmla="*/ 5 w 11"/>
                <a:gd name="T19" fmla="*/ 11 h 11"/>
                <a:gd name="T20" fmla="*/ 5 w 11"/>
                <a:gd name="T21" fmla="*/ 11 h 11"/>
                <a:gd name="T22" fmla="*/ 5 w 11"/>
                <a:gd name="T23" fmla="*/ 11 h 11"/>
                <a:gd name="T24" fmla="*/ 5 w 11"/>
                <a:gd name="T25" fmla="*/ 11 h 11"/>
                <a:gd name="T26" fmla="*/ 10 w 11"/>
                <a:gd name="T27" fmla="*/ 7 h 11"/>
                <a:gd name="T28" fmla="*/ 10 w 11"/>
                <a:gd name="T29" fmla="*/ 7 h 11"/>
                <a:gd name="T30" fmla="*/ 10 w 11"/>
                <a:gd name="T31" fmla="*/ 7 h 11"/>
                <a:gd name="T32" fmla="*/ 10 w 11"/>
                <a:gd name="T33" fmla="*/ 7 h 11"/>
                <a:gd name="T34" fmla="*/ 10 w 11"/>
                <a:gd name="T35" fmla="*/ 7 h 11"/>
                <a:gd name="T36" fmla="*/ 10 w 11"/>
                <a:gd name="T37" fmla="*/ 7 h 11"/>
                <a:gd name="T38" fmla="*/ 10 w 11"/>
                <a:gd name="T39" fmla="*/ 7 h 11"/>
                <a:gd name="T40" fmla="*/ 11 w 11"/>
                <a:gd name="T41" fmla="*/ 5 h 11"/>
                <a:gd name="T42" fmla="*/ 7 w 11"/>
                <a:gd name="T43" fmla="*/ 0 h 11"/>
                <a:gd name="T44" fmla="*/ 7 w 11"/>
                <a:gd name="T45" fmla="*/ 0 h 11"/>
                <a:gd name="T46" fmla="*/ 6 w 11"/>
                <a:gd name="T47" fmla="*/ 0 h 11"/>
                <a:gd name="T48" fmla="*/ 6 w 11"/>
                <a:gd name="T49" fmla="*/ 0 h 11"/>
                <a:gd name="T50" fmla="*/ 5 w 11"/>
                <a:gd name="T51" fmla="*/ 0 h 11"/>
                <a:gd name="T52" fmla="*/ 5 w 11"/>
                <a:gd name="T5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8"/>
                    <a:pt x="2" y="10"/>
                    <a:pt x="4" y="10"/>
                  </a:cubicBezTo>
                  <a:cubicBezTo>
                    <a:pt x="4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8" y="11"/>
                    <a:pt x="10" y="9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1" y="6"/>
                    <a:pt x="11" y="5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20"/>
            <p:cNvSpPr>
              <a:spLocks noEditPoints="1"/>
            </p:cNvSpPr>
            <p:nvPr/>
          </p:nvSpPr>
          <p:spPr bwMode="auto">
            <a:xfrm>
              <a:off x="4198938" y="1917701"/>
              <a:ext cx="7938" cy="7938"/>
            </a:xfrm>
            <a:custGeom>
              <a:avLst/>
              <a:gdLst>
                <a:gd name="T0" fmla="*/ 5 w 5"/>
                <a:gd name="T1" fmla="*/ 0 h 5"/>
                <a:gd name="T2" fmla="*/ 5 w 5"/>
                <a:gd name="T3" fmla="*/ 0 h 5"/>
                <a:gd name="T4" fmla="*/ 5 w 5"/>
                <a:gd name="T5" fmla="*/ 0 h 5"/>
                <a:gd name="T6" fmla="*/ 5 w 5"/>
                <a:gd name="T7" fmla="*/ 0 h 5"/>
                <a:gd name="T8" fmla="*/ 5 w 5"/>
                <a:gd name="T9" fmla="*/ 0 h 5"/>
                <a:gd name="T10" fmla="*/ 5 w 5"/>
                <a:gd name="T11" fmla="*/ 0 h 5"/>
                <a:gd name="T12" fmla="*/ 5 w 5"/>
                <a:gd name="T13" fmla="*/ 0 h 5"/>
                <a:gd name="T14" fmla="*/ 5 w 5"/>
                <a:gd name="T15" fmla="*/ 0 h 5"/>
                <a:gd name="T16" fmla="*/ 0 w 5"/>
                <a:gd name="T17" fmla="*/ 5 h 5"/>
                <a:gd name="T18" fmla="*/ 0 w 5"/>
                <a:gd name="T19" fmla="*/ 5 h 5"/>
                <a:gd name="T20" fmla="*/ 0 w 5"/>
                <a:gd name="T21" fmla="*/ 5 h 5"/>
                <a:gd name="T22" fmla="*/ 5 w 5"/>
                <a:gd name="T23" fmla="*/ 0 h 5"/>
                <a:gd name="T24" fmla="*/ 5 w 5"/>
                <a:gd name="T25" fmla="*/ 0 h 5"/>
                <a:gd name="T26" fmla="*/ 5 w 5"/>
                <a:gd name="T27" fmla="*/ 0 h 5"/>
                <a:gd name="T28" fmla="*/ 5 w 5"/>
                <a:gd name="T29" fmla="*/ 0 h 5"/>
                <a:gd name="T30" fmla="*/ 5 w 5"/>
                <a:gd name="T31" fmla="*/ 0 h 5"/>
                <a:gd name="T32" fmla="*/ 5 w 5"/>
                <a:gd name="T33" fmla="*/ 0 h 5"/>
                <a:gd name="T34" fmla="*/ 5 w 5"/>
                <a:gd name="T3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Freeform 121"/>
            <p:cNvSpPr/>
            <p:nvPr/>
          </p:nvSpPr>
          <p:spPr bwMode="auto">
            <a:xfrm>
              <a:off x="4198938" y="1917701"/>
              <a:ext cx="17463" cy="15875"/>
            </a:xfrm>
            <a:custGeom>
              <a:avLst/>
              <a:gdLst>
                <a:gd name="T0" fmla="*/ 5 w 11"/>
                <a:gd name="T1" fmla="*/ 0 h 10"/>
                <a:gd name="T2" fmla="*/ 5 w 11"/>
                <a:gd name="T3" fmla="*/ 0 h 10"/>
                <a:gd name="T4" fmla="*/ 0 w 11"/>
                <a:gd name="T5" fmla="*/ 5 h 10"/>
                <a:gd name="T6" fmla="*/ 5 w 11"/>
                <a:gd name="T7" fmla="*/ 10 h 10"/>
                <a:gd name="T8" fmla="*/ 11 w 11"/>
                <a:gd name="T9" fmla="*/ 5 h 10"/>
                <a:gd name="T10" fmla="*/ 11 w 11"/>
                <a:gd name="T11" fmla="*/ 5 h 10"/>
                <a:gd name="T12" fmla="*/ 5 w 11"/>
                <a:gd name="T13" fmla="*/ 0 h 10"/>
                <a:gd name="T14" fmla="*/ 5 w 11"/>
                <a:gd name="T15" fmla="*/ 0 h 10"/>
                <a:gd name="T16" fmla="*/ 5 w 11"/>
                <a:gd name="T17" fmla="*/ 0 h 10"/>
                <a:gd name="T18" fmla="*/ 5 w 11"/>
                <a:gd name="T19" fmla="*/ 0 h 10"/>
                <a:gd name="T20" fmla="*/ 5 w 11"/>
                <a:gd name="T21" fmla="*/ 0 h 10"/>
                <a:gd name="T22" fmla="*/ 5 w 11"/>
                <a:gd name="T23" fmla="*/ 0 h 10"/>
                <a:gd name="T24" fmla="*/ 5 w 11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Freeform 122"/>
            <p:cNvSpPr>
              <a:spLocks noEditPoints="1"/>
            </p:cNvSpPr>
            <p:nvPr/>
          </p:nvSpPr>
          <p:spPr bwMode="auto">
            <a:xfrm>
              <a:off x="4194175" y="1879601"/>
              <a:ext cx="15875" cy="9525"/>
            </a:xfrm>
            <a:custGeom>
              <a:avLst/>
              <a:gdLst>
                <a:gd name="T0" fmla="*/ 10 w 10"/>
                <a:gd name="T1" fmla="*/ 4 h 6"/>
                <a:gd name="T2" fmla="*/ 10 w 10"/>
                <a:gd name="T3" fmla="*/ 4 h 6"/>
                <a:gd name="T4" fmla="*/ 10 w 10"/>
                <a:gd name="T5" fmla="*/ 4 h 6"/>
                <a:gd name="T6" fmla="*/ 10 w 10"/>
                <a:gd name="T7" fmla="*/ 4 h 6"/>
                <a:gd name="T8" fmla="*/ 10 w 10"/>
                <a:gd name="T9" fmla="*/ 4 h 6"/>
                <a:gd name="T10" fmla="*/ 4 w 10"/>
                <a:gd name="T11" fmla="*/ 1 h 6"/>
                <a:gd name="T12" fmla="*/ 4 w 10"/>
                <a:gd name="T13" fmla="*/ 1 h 6"/>
                <a:gd name="T14" fmla="*/ 4 w 10"/>
                <a:gd name="T15" fmla="*/ 1 h 6"/>
                <a:gd name="T16" fmla="*/ 0 w 10"/>
                <a:gd name="T17" fmla="*/ 6 h 6"/>
                <a:gd name="T18" fmla="*/ 0 w 10"/>
                <a:gd name="T19" fmla="*/ 6 h 6"/>
                <a:gd name="T20" fmla="*/ 4 w 10"/>
                <a:gd name="T21" fmla="*/ 1 h 6"/>
                <a:gd name="T22" fmla="*/ 4 w 10"/>
                <a:gd name="T23" fmla="*/ 1 h 6"/>
                <a:gd name="T24" fmla="*/ 5 w 10"/>
                <a:gd name="T25" fmla="*/ 0 h 6"/>
                <a:gd name="T26" fmla="*/ 5 w 10"/>
                <a:gd name="T27" fmla="*/ 0 h 6"/>
                <a:gd name="T28" fmla="*/ 4 w 10"/>
                <a:gd name="T29" fmla="*/ 1 h 6"/>
                <a:gd name="T30" fmla="*/ 4 w 10"/>
                <a:gd name="T31" fmla="*/ 1 h 6"/>
                <a:gd name="T32" fmla="*/ 5 w 10"/>
                <a:gd name="T3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6"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Freeform 123"/>
            <p:cNvSpPr/>
            <p:nvPr/>
          </p:nvSpPr>
          <p:spPr bwMode="auto">
            <a:xfrm>
              <a:off x="4194175" y="1879601"/>
              <a:ext cx="17463" cy="17463"/>
            </a:xfrm>
            <a:custGeom>
              <a:avLst/>
              <a:gdLst>
                <a:gd name="T0" fmla="*/ 5 w 11"/>
                <a:gd name="T1" fmla="*/ 0 h 11"/>
                <a:gd name="T2" fmla="*/ 5 w 11"/>
                <a:gd name="T3" fmla="*/ 0 h 11"/>
                <a:gd name="T4" fmla="*/ 4 w 11"/>
                <a:gd name="T5" fmla="*/ 1 h 11"/>
                <a:gd name="T6" fmla="*/ 4 w 11"/>
                <a:gd name="T7" fmla="*/ 1 h 11"/>
                <a:gd name="T8" fmla="*/ 4 w 11"/>
                <a:gd name="T9" fmla="*/ 1 h 11"/>
                <a:gd name="T10" fmla="*/ 0 w 11"/>
                <a:gd name="T11" fmla="*/ 6 h 11"/>
                <a:gd name="T12" fmla="*/ 0 w 11"/>
                <a:gd name="T13" fmla="*/ 7 h 11"/>
                <a:gd name="T14" fmla="*/ 0 w 11"/>
                <a:gd name="T15" fmla="*/ 7 h 11"/>
                <a:gd name="T16" fmla="*/ 0 w 11"/>
                <a:gd name="T17" fmla="*/ 7 h 11"/>
                <a:gd name="T18" fmla="*/ 0 w 11"/>
                <a:gd name="T19" fmla="*/ 7 h 11"/>
                <a:gd name="T20" fmla="*/ 0 w 11"/>
                <a:gd name="T21" fmla="*/ 7 h 11"/>
                <a:gd name="T22" fmla="*/ 5 w 11"/>
                <a:gd name="T23" fmla="*/ 11 h 11"/>
                <a:gd name="T24" fmla="*/ 5 w 11"/>
                <a:gd name="T25" fmla="*/ 11 h 11"/>
                <a:gd name="T26" fmla="*/ 5 w 11"/>
                <a:gd name="T27" fmla="*/ 11 h 11"/>
                <a:gd name="T28" fmla="*/ 5 w 11"/>
                <a:gd name="T29" fmla="*/ 11 h 11"/>
                <a:gd name="T30" fmla="*/ 5 w 11"/>
                <a:gd name="T31" fmla="*/ 11 h 11"/>
                <a:gd name="T32" fmla="*/ 5 w 11"/>
                <a:gd name="T33" fmla="*/ 11 h 11"/>
                <a:gd name="T34" fmla="*/ 7 w 11"/>
                <a:gd name="T35" fmla="*/ 11 h 11"/>
                <a:gd name="T36" fmla="*/ 7 w 11"/>
                <a:gd name="T37" fmla="*/ 11 h 11"/>
                <a:gd name="T38" fmla="*/ 7 w 11"/>
                <a:gd name="T39" fmla="*/ 11 h 11"/>
                <a:gd name="T40" fmla="*/ 11 w 11"/>
                <a:gd name="T41" fmla="*/ 6 h 11"/>
                <a:gd name="T42" fmla="*/ 10 w 11"/>
                <a:gd name="T43" fmla="*/ 4 h 11"/>
                <a:gd name="T44" fmla="*/ 10 w 11"/>
                <a:gd name="T45" fmla="*/ 4 h 11"/>
                <a:gd name="T46" fmla="*/ 10 w 11"/>
                <a:gd name="T47" fmla="*/ 4 h 11"/>
                <a:gd name="T48" fmla="*/ 10 w 11"/>
                <a:gd name="T49" fmla="*/ 4 h 11"/>
                <a:gd name="T50" fmla="*/ 5 w 11"/>
                <a:gd name="T51" fmla="*/ 0 h 11"/>
                <a:gd name="T52" fmla="*/ 5 w 11"/>
                <a:gd name="T5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0" y="3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9"/>
                    <a:pt x="3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9" y="10"/>
                    <a:pt x="11" y="8"/>
                    <a:pt x="11" y="6"/>
                  </a:cubicBezTo>
                  <a:cubicBezTo>
                    <a:pt x="11" y="5"/>
                    <a:pt x="10" y="5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Freeform 124"/>
            <p:cNvSpPr>
              <a:spLocks noEditPoints="1"/>
            </p:cNvSpPr>
            <p:nvPr/>
          </p:nvSpPr>
          <p:spPr bwMode="auto">
            <a:xfrm>
              <a:off x="4194175" y="1879601"/>
              <a:ext cx="11113" cy="17463"/>
            </a:xfrm>
            <a:custGeom>
              <a:avLst/>
              <a:gdLst>
                <a:gd name="T0" fmla="*/ 5 w 7"/>
                <a:gd name="T1" fmla="*/ 11 h 11"/>
                <a:gd name="T2" fmla="*/ 5 w 7"/>
                <a:gd name="T3" fmla="*/ 11 h 11"/>
                <a:gd name="T4" fmla="*/ 5 w 7"/>
                <a:gd name="T5" fmla="*/ 11 h 11"/>
                <a:gd name="T6" fmla="*/ 5 w 7"/>
                <a:gd name="T7" fmla="*/ 11 h 11"/>
                <a:gd name="T8" fmla="*/ 7 w 7"/>
                <a:gd name="T9" fmla="*/ 11 h 11"/>
                <a:gd name="T10" fmla="*/ 5 w 7"/>
                <a:gd name="T11" fmla="*/ 11 h 11"/>
                <a:gd name="T12" fmla="*/ 7 w 7"/>
                <a:gd name="T13" fmla="*/ 11 h 11"/>
                <a:gd name="T14" fmla="*/ 0 w 7"/>
                <a:gd name="T15" fmla="*/ 7 h 11"/>
                <a:gd name="T16" fmla="*/ 0 w 7"/>
                <a:gd name="T17" fmla="*/ 7 h 11"/>
                <a:gd name="T18" fmla="*/ 0 w 7"/>
                <a:gd name="T19" fmla="*/ 7 h 11"/>
                <a:gd name="T20" fmla="*/ 5 w 7"/>
                <a:gd name="T21" fmla="*/ 0 h 11"/>
                <a:gd name="T22" fmla="*/ 5 w 7"/>
                <a:gd name="T23" fmla="*/ 0 h 11"/>
                <a:gd name="T24" fmla="*/ 5 w 7"/>
                <a:gd name="T25" fmla="*/ 0 h 11"/>
                <a:gd name="T26" fmla="*/ 5 w 7"/>
                <a:gd name="T27" fmla="*/ 0 h 11"/>
                <a:gd name="T28" fmla="*/ 5 w 7"/>
                <a:gd name="T29" fmla="*/ 0 h 11"/>
                <a:gd name="T30" fmla="*/ 5 w 7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11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7" y="11"/>
                  </a:moveTo>
                  <a:cubicBezTo>
                    <a:pt x="6" y="11"/>
                    <a:pt x="6" y="11"/>
                    <a:pt x="5" y="11"/>
                  </a:cubicBezTo>
                  <a:cubicBezTo>
                    <a:pt x="6" y="11"/>
                    <a:pt x="6" y="11"/>
                    <a:pt x="7" y="11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Freeform 125"/>
            <p:cNvSpPr>
              <a:spLocks noEditPoints="1"/>
            </p:cNvSpPr>
            <p:nvPr/>
          </p:nvSpPr>
          <p:spPr bwMode="auto">
            <a:xfrm>
              <a:off x="4179888" y="1844676"/>
              <a:ext cx="17463" cy="7938"/>
            </a:xfrm>
            <a:custGeom>
              <a:avLst/>
              <a:gdLst>
                <a:gd name="T0" fmla="*/ 10 w 11"/>
                <a:gd name="T1" fmla="*/ 2 h 5"/>
                <a:gd name="T2" fmla="*/ 10 w 11"/>
                <a:gd name="T3" fmla="*/ 2 h 5"/>
                <a:gd name="T4" fmla="*/ 11 w 11"/>
                <a:gd name="T5" fmla="*/ 5 h 5"/>
                <a:gd name="T6" fmla="*/ 11 w 11"/>
                <a:gd name="T7" fmla="*/ 5 h 5"/>
                <a:gd name="T8" fmla="*/ 10 w 11"/>
                <a:gd name="T9" fmla="*/ 2 h 5"/>
                <a:gd name="T10" fmla="*/ 10 w 11"/>
                <a:gd name="T11" fmla="*/ 2 h 5"/>
                <a:gd name="T12" fmla="*/ 10 w 11"/>
                <a:gd name="T13" fmla="*/ 2 h 5"/>
                <a:gd name="T14" fmla="*/ 3 w 11"/>
                <a:gd name="T15" fmla="*/ 0 h 5"/>
                <a:gd name="T16" fmla="*/ 3 w 11"/>
                <a:gd name="T17" fmla="*/ 0 h 5"/>
                <a:gd name="T18" fmla="*/ 3 w 11"/>
                <a:gd name="T19" fmla="*/ 0 h 5"/>
                <a:gd name="T20" fmla="*/ 0 w 11"/>
                <a:gd name="T21" fmla="*/ 5 h 5"/>
                <a:gd name="T22" fmla="*/ 0 w 11"/>
                <a:gd name="T23" fmla="*/ 5 h 5"/>
                <a:gd name="T24" fmla="*/ 3 w 11"/>
                <a:gd name="T25" fmla="*/ 0 h 5"/>
                <a:gd name="T26" fmla="*/ 3 w 11"/>
                <a:gd name="T27" fmla="*/ 0 h 5"/>
                <a:gd name="T28" fmla="*/ 5 w 11"/>
                <a:gd name="T29" fmla="*/ 0 h 5"/>
                <a:gd name="T30" fmla="*/ 5 w 11"/>
                <a:gd name="T31" fmla="*/ 0 h 5"/>
                <a:gd name="T32" fmla="*/ 3 w 11"/>
                <a:gd name="T33" fmla="*/ 0 h 5"/>
                <a:gd name="T34" fmla="*/ 3 w 11"/>
                <a:gd name="T35" fmla="*/ 0 h 5"/>
                <a:gd name="T36" fmla="*/ 5 w 11"/>
                <a:gd name="T3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5"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4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Freeform 126"/>
            <p:cNvSpPr/>
            <p:nvPr/>
          </p:nvSpPr>
          <p:spPr bwMode="auto">
            <a:xfrm>
              <a:off x="4179888" y="1844676"/>
              <a:ext cx="17463" cy="15875"/>
            </a:xfrm>
            <a:custGeom>
              <a:avLst/>
              <a:gdLst>
                <a:gd name="T0" fmla="*/ 5 w 11"/>
                <a:gd name="T1" fmla="*/ 0 h 10"/>
                <a:gd name="T2" fmla="*/ 5 w 11"/>
                <a:gd name="T3" fmla="*/ 0 h 10"/>
                <a:gd name="T4" fmla="*/ 3 w 11"/>
                <a:gd name="T5" fmla="*/ 0 h 10"/>
                <a:gd name="T6" fmla="*/ 3 w 11"/>
                <a:gd name="T7" fmla="*/ 0 h 10"/>
                <a:gd name="T8" fmla="*/ 3 w 11"/>
                <a:gd name="T9" fmla="*/ 0 h 10"/>
                <a:gd name="T10" fmla="*/ 0 w 11"/>
                <a:gd name="T11" fmla="*/ 5 h 10"/>
                <a:gd name="T12" fmla="*/ 1 w 11"/>
                <a:gd name="T13" fmla="*/ 7 h 10"/>
                <a:gd name="T14" fmla="*/ 1 w 11"/>
                <a:gd name="T15" fmla="*/ 8 h 10"/>
                <a:gd name="T16" fmla="*/ 1 w 11"/>
                <a:gd name="T17" fmla="*/ 8 h 10"/>
                <a:gd name="T18" fmla="*/ 1 w 11"/>
                <a:gd name="T19" fmla="*/ 8 h 10"/>
                <a:gd name="T20" fmla="*/ 1 w 11"/>
                <a:gd name="T21" fmla="*/ 8 h 10"/>
                <a:gd name="T22" fmla="*/ 5 w 11"/>
                <a:gd name="T23" fmla="*/ 10 h 10"/>
                <a:gd name="T24" fmla="*/ 5 w 11"/>
                <a:gd name="T25" fmla="*/ 10 h 10"/>
                <a:gd name="T26" fmla="*/ 5 w 11"/>
                <a:gd name="T27" fmla="*/ 10 h 10"/>
                <a:gd name="T28" fmla="*/ 5 w 11"/>
                <a:gd name="T29" fmla="*/ 10 h 10"/>
                <a:gd name="T30" fmla="*/ 5 w 11"/>
                <a:gd name="T31" fmla="*/ 10 h 10"/>
                <a:gd name="T32" fmla="*/ 5 w 11"/>
                <a:gd name="T33" fmla="*/ 10 h 10"/>
                <a:gd name="T34" fmla="*/ 8 w 11"/>
                <a:gd name="T35" fmla="*/ 9 h 10"/>
                <a:gd name="T36" fmla="*/ 8 w 11"/>
                <a:gd name="T37" fmla="*/ 9 h 10"/>
                <a:gd name="T38" fmla="*/ 8 w 11"/>
                <a:gd name="T39" fmla="*/ 9 h 10"/>
                <a:gd name="T40" fmla="*/ 11 w 11"/>
                <a:gd name="T41" fmla="*/ 5 h 10"/>
                <a:gd name="T42" fmla="*/ 10 w 11"/>
                <a:gd name="T43" fmla="*/ 2 h 10"/>
                <a:gd name="T44" fmla="*/ 10 w 11"/>
                <a:gd name="T45" fmla="*/ 2 h 10"/>
                <a:gd name="T46" fmla="*/ 5 w 11"/>
                <a:gd name="T47" fmla="*/ 0 h 10"/>
                <a:gd name="T48" fmla="*/ 5 w 11"/>
                <a:gd name="T4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3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7" y="10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8"/>
                    <a:pt x="11" y="7"/>
                    <a:pt x="11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0"/>
                    <a:pt x="7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Freeform 127"/>
            <p:cNvSpPr>
              <a:spLocks noEditPoints="1"/>
            </p:cNvSpPr>
            <p:nvPr/>
          </p:nvSpPr>
          <p:spPr bwMode="auto">
            <a:xfrm>
              <a:off x="4181475" y="1844676"/>
              <a:ext cx="11113" cy="1587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4 w 7"/>
                <a:gd name="T5" fmla="*/ 10 h 10"/>
                <a:gd name="T6" fmla="*/ 4 w 7"/>
                <a:gd name="T7" fmla="*/ 10 h 10"/>
                <a:gd name="T8" fmla="*/ 7 w 7"/>
                <a:gd name="T9" fmla="*/ 9 h 10"/>
                <a:gd name="T10" fmla="*/ 4 w 7"/>
                <a:gd name="T11" fmla="*/ 10 h 10"/>
                <a:gd name="T12" fmla="*/ 7 w 7"/>
                <a:gd name="T13" fmla="*/ 9 h 10"/>
                <a:gd name="T14" fmla="*/ 0 w 7"/>
                <a:gd name="T15" fmla="*/ 8 h 10"/>
                <a:gd name="T16" fmla="*/ 0 w 7"/>
                <a:gd name="T17" fmla="*/ 8 h 10"/>
                <a:gd name="T18" fmla="*/ 0 w 7"/>
                <a:gd name="T19" fmla="*/ 8 h 10"/>
                <a:gd name="T20" fmla="*/ 4 w 7"/>
                <a:gd name="T21" fmla="*/ 0 h 10"/>
                <a:gd name="T22" fmla="*/ 4 w 7"/>
                <a:gd name="T23" fmla="*/ 0 h 10"/>
                <a:gd name="T24" fmla="*/ 4 w 7"/>
                <a:gd name="T25" fmla="*/ 0 h 10"/>
                <a:gd name="T26" fmla="*/ 4 w 7"/>
                <a:gd name="T27" fmla="*/ 0 h 10"/>
                <a:gd name="T28" fmla="*/ 4 w 7"/>
                <a:gd name="T29" fmla="*/ 0 h 10"/>
                <a:gd name="T30" fmla="*/ 4 w 7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moveTo>
                    <a:pt x="7" y="9"/>
                  </a:moveTo>
                  <a:cubicBezTo>
                    <a:pt x="6" y="10"/>
                    <a:pt x="5" y="10"/>
                    <a:pt x="4" y="10"/>
                  </a:cubicBezTo>
                  <a:cubicBezTo>
                    <a:pt x="5" y="10"/>
                    <a:pt x="6" y="10"/>
                    <a:pt x="7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Freeform 128"/>
            <p:cNvSpPr/>
            <p:nvPr/>
          </p:nvSpPr>
          <p:spPr bwMode="auto">
            <a:xfrm>
              <a:off x="762000" y="2906713"/>
              <a:ext cx="1376363" cy="757238"/>
            </a:xfrm>
            <a:custGeom>
              <a:avLst/>
              <a:gdLst>
                <a:gd name="T0" fmla="*/ 853 w 853"/>
                <a:gd name="T1" fmla="*/ 277 h 469"/>
                <a:gd name="T2" fmla="*/ 764 w 853"/>
                <a:gd name="T3" fmla="*/ 189 h 469"/>
                <a:gd name="T4" fmla="*/ 722 w 853"/>
                <a:gd name="T5" fmla="*/ 201 h 469"/>
                <a:gd name="T6" fmla="*/ 645 w 853"/>
                <a:gd name="T7" fmla="*/ 178 h 469"/>
                <a:gd name="T8" fmla="*/ 635 w 853"/>
                <a:gd name="T9" fmla="*/ 179 h 469"/>
                <a:gd name="T10" fmla="*/ 407 w 853"/>
                <a:gd name="T11" fmla="*/ 0 h 469"/>
                <a:gd name="T12" fmla="*/ 199 w 853"/>
                <a:gd name="T13" fmla="*/ 126 h 469"/>
                <a:gd name="T14" fmla="*/ 172 w 853"/>
                <a:gd name="T15" fmla="*/ 124 h 469"/>
                <a:gd name="T16" fmla="*/ 0 w 853"/>
                <a:gd name="T17" fmla="*/ 296 h 469"/>
                <a:gd name="T18" fmla="*/ 172 w 853"/>
                <a:gd name="T19" fmla="*/ 469 h 469"/>
                <a:gd name="T20" fmla="*/ 280 w 853"/>
                <a:gd name="T21" fmla="*/ 431 h 469"/>
                <a:gd name="T22" fmla="*/ 407 w 853"/>
                <a:gd name="T23" fmla="*/ 469 h 469"/>
                <a:gd name="T24" fmla="*/ 542 w 853"/>
                <a:gd name="T25" fmla="*/ 426 h 469"/>
                <a:gd name="T26" fmla="*/ 645 w 853"/>
                <a:gd name="T27" fmla="*/ 469 h 469"/>
                <a:gd name="T28" fmla="*/ 784 w 853"/>
                <a:gd name="T29" fmla="*/ 363 h 469"/>
                <a:gd name="T30" fmla="*/ 853 w 853"/>
                <a:gd name="T31" fmla="*/ 277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3" h="469">
                  <a:moveTo>
                    <a:pt x="853" y="277"/>
                  </a:moveTo>
                  <a:cubicBezTo>
                    <a:pt x="853" y="229"/>
                    <a:pt x="813" y="189"/>
                    <a:pt x="764" y="189"/>
                  </a:cubicBezTo>
                  <a:cubicBezTo>
                    <a:pt x="749" y="189"/>
                    <a:pt x="734" y="193"/>
                    <a:pt x="722" y="201"/>
                  </a:cubicBezTo>
                  <a:cubicBezTo>
                    <a:pt x="699" y="186"/>
                    <a:pt x="673" y="178"/>
                    <a:pt x="645" y="178"/>
                  </a:cubicBezTo>
                  <a:cubicBezTo>
                    <a:pt x="641" y="178"/>
                    <a:pt x="638" y="179"/>
                    <a:pt x="635" y="179"/>
                  </a:cubicBezTo>
                  <a:cubicBezTo>
                    <a:pt x="610" y="76"/>
                    <a:pt x="517" y="0"/>
                    <a:pt x="407" y="0"/>
                  </a:cubicBezTo>
                  <a:cubicBezTo>
                    <a:pt x="316" y="0"/>
                    <a:pt x="238" y="51"/>
                    <a:pt x="199" y="126"/>
                  </a:cubicBezTo>
                  <a:cubicBezTo>
                    <a:pt x="190" y="125"/>
                    <a:pt x="181" y="124"/>
                    <a:pt x="172" y="124"/>
                  </a:cubicBezTo>
                  <a:cubicBezTo>
                    <a:pt x="77" y="124"/>
                    <a:pt x="0" y="201"/>
                    <a:pt x="0" y="296"/>
                  </a:cubicBezTo>
                  <a:cubicBezTo>
                    <a:pt x="0" y="392"/>
                    <a:pt x="77" y="469"/>
                    <a:pt x="172" y="469"/>
                  </a:cubicBezTo>
                  <a:cubicBezTo>
                    <a:pt x="213" y="469"/>
                    <a:pt x="250" y="455"/>
                    <a:pt x="280" y="431"/>
                  </a:cubicBezTo>
                  <a:cubicBezTo>
                    <a:pt x="316" y="455"/>
                    <a:pt x="360" y="469"/>
                    <a:pt x="407" y="469"/>
                  </a:cubicBezTo>
                  <a:cubicBezTo>
                    <a:pt x="457" y="469"/>
                    <a:pt x="504" y="453"/>
                    <a:pt x="542" y="426"/>
                  </a:cubicBezTo>
                  <a:cubicBezTo>
                    <a:pt x="568" y="453"/>
                    <a:pt x="604" y="469"/>
                    <a:pt x="645" y="469"/>
                  </a:cubicBezTo>
                  <a:cubicBezTo>
                    <a:pt x="711" y="469"/>
                    <a:pt x="767" y="424"/>
                    <a:pt x="784" y="363"/>
                  </a:cubicBezTo>
                  <a:cubicBezTo>
                    <a:pt x="823" y="354"/>
                    <a:pt x="853" y="319"/>
                    <a:pt x="853" y="27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Freeform 129"/>
            <p:cNvSpPr/>
            <p:nvPr/>
          </p:nvSpPr>
          <p:spPr bwMode="auto">
            <a:xfrm>
              <a:off x="1905000" y="2074863"/>
              <a:ext cx="954088" cy="801688"/>
            </a:xfrm>
            <a:custGeom>
              <a:avLst/>
              <a:gdLst>
                <a:gd name="T0" fmla="*/ 547 w 592"/>
                <a:gd name="T1" fmla="*/ 292 h 497"/>
                <a:gd name="T2" fmla="*/ 571 w 592"/>
                <a:gd name="T3" fmla="*/ 198 h 497"/>
                <a:gd name="T4" fmla="*/ 373 w 592"/>
                <a:gd name="T5" fmla="*/ 0 h 497"/>
                <a:gd name="T6" fmla="*/ 177 w 592"/>
                <a:gd name="T7" fmla="*/ 185 h 497"/>
                <a:gd name="T8" fmla="*/ 152 w 592"/>
                <a:gd name="T9" fmla="*/ 183 h 497"/>
                <a:gd name="T10" fmla="*/ 0 w 592"/>
                <a:gd name="T11" fmla="*/ 334 h 497"/>
                <a:gd name="T12" fmla="*/ 152 w 592"/>
                <a:gd name="T13" fmla="*/ 485 h 497"/>
                <a:gd name="T14" fmla="*/ 224 w 592"/>
                <a:gd name="T15" fmla="*/ 467 h 497"/>
                <a:gd name="T16" fmla="*/ 340 w 592"/>
                <a:gd name="T17" fmla="*/ 485 h 497"/>
                <a:gd name="T18" fmla="*/ 414 w 592"/>
                <a:gd name="T19" fmla="*/ 478 h 497"/>
                <a:gd name="T20" fmla="*/ 478 w 592"/>
                <a:gd name="T21" fmla="*/ 497 h 497"/>
                <a:gd name="T22" fmla="*/ 592 w 592"/>
                <a:gd name="T23" fmla="*/ 383 h 497"/>
                <a:gd name="T24" fmla="*/ 547 w 592"/>
                <a:gd name="T25" fmla="*/ 292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2" h="497">
                  <a:moveTo>
                    <a:pt x="547" y="292"/>
                  </a:moveTo>
                  <a:cubicBezTo>
                    <a:pt x="562" y="264"/>
                    <a:pt x="571" y="232"/>
                    <a:pt x="571" y="198"/>
                  </a:cubicBezTo>
                  <a:cubicBezTo>
                    <a:pt x="571" y="89"/>
                    <a:pt x="482" y="0"/>
                    <a:pt x="373" y="0"/>
                  </a:cubicBezTo>
                  <a:cubicBezTo>
                    <a:pt x="269" y="0"/>
                    <a:pt x="183" y="82"/>
                    <a:pt x="177" y="185"/>
                  </a:cubicBezTo>
                  <a:cubicBezTo>
                    <a:pt x="168" y="183"/>
                    <a:pt x="160" y="183"/>
                    <a:pt x="152" y="183"/>
                  </a:cubicBezTo>
                  <a:cubicBezTo>
                    <a:pt x="68" y="183"/>
                    <a:pt x="0" y="250"/>
                    <a:pt x="0" y="334"/>
                  </a:cubicBezTo>
                  <a:cubicBezTo>
                    <a:pt x="0" y="418"/>
                    <a:pt x="68" y="485"/>
                    <a:pt x="152" y="485"/>
                  </a:cubicBezTo>
                  <a:cubicBezTo>
                    <a:pt x="178" y="485"/>
                    <a:pt x="203" y="479"/>
                    <a:pt x="224" y="467"/>
                  </a:cubicBezTo>
                  <a:cubicBezTo>
                    <a:pt x="256" y="478"/>
                    <a:pt x="296" y="485"/>
                    <a:pt x="340" y="485"/>
                  </a:cubicBezTo>
                  <a:cubicBezTo>
                    <a:pt x="367" y="485"/>
                    <a:pt x="392" y="483"/>
                    <a:pt x="414" y="478"/>
                  </a:cubicBezTo>
                  <a:cubicBezTo>
                    <a:pt x="432" y="490"/>
                    <a:pt x="454" y="497"/>
                    <a:pt x="478" y="497"/>
                  </a:cubicBezTo>
                  <a:cubicBezTo>
                    <a:pt x="541" y="497"/>
                    <a:pt x="592" y="446"/>
                    <a:pt x="592" y="383"/>
                  </a:cubicBezTo>
                  <a:cubicBezTo>
                    <a:pt x="592" y="346"/>
                    <a:pt x="574" y="313"/>
                    <a:pt x="547" y="29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Freeform 130"/>
            <p:cNvSpPr/>
            <p:nvPr/>
          </p:nvSpPr>
          <p:spPr bwMode="auto">
            <a:xfrm>
              <a:off x="4341813" y="2949576"/>
              <a:ext cx="1128713" cy="808038"/>
            </a:xfrm>
            <a:custGeom>
              <a:avLst/>
              <a:gdLst>
                <a:gd name="T0" fmla="*/ 559 w 699"/>
                <a:gd name="T1" fmla="*/ 124 h 501"/>
                <a:gd name="T2" fmla="*/ 533 w 699"/>
                <a:gd name="T3" fmla="*/ 126 h 501"/>
                <a:gd name="T4" fmla="*/ 377 w 699"/>
                <a:gd name="T5" fmla="*/ 0 h 501"/>
                <a:gd name="T6" fmla="*/ 219 w 699"/>
                <a:gd name="T7" fmla="*/ 147 h 501"/>
                <a:gd name="T8" fmla="*/ 141 w 699"/>
                <a:gd name="T9" fmla="*/ 124 h 501"/>
                <a:gd name="T10" fmla="*/ 0 w 699"/>
                <a:gd name="T11" fmla="*/ 265 h 501"/>
                <a:gd name="T12" fmla="*/ 141 w 699"/>
                <a:gd name="T13" fmla="*/ 406 h 501"/>
                <a:gd name="T14" fmla="*/ 220 w 699"/>
                <a:gd name="T15" fmla="*/ 381 h 501"/>
                <a:gd name="T16" fmla="*/ 365 w 699"/>
                <a:gd name="T17" fmla="*/ 501 h 501"/>
                <a:gd name="T18" fmla="*/ 506 w 699"/>
                <a:gd name="T19" fmla="*/ 395 h 501"/>
                <a:gd name="T20" fmla="*/ 559 w 699"/>
                <a:gd name="T21" fmla="*/ 406 h 501"/>
                <a:gd name="T22" fmla="*/ 699 w 699"/>
                <a:gd name="T23" fmla="*/ 265 h 501"/>
                <a:gd name="T24" fmla="*/ 559 w 699"/>
                <a:gd name="T25" fmla="*/ 124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9" h="501">
                  <a:moveTo>
                    <a:pt x="559" y="124"/>
                  </a:moveTo>
                  <a:cubicBezTo>
                    <a:pt x="550" y="124"/>
                    <a:pt x="541" y="125"/>
                    <a:pt x="533" y="126"/>
                  </a:cubicBezTo>
                  <a:cubicBezTo>
                    <a:pt x="518" y="54"/>
                    <a:pt x="454" y="0"/>
                    <a:pt x="377" y="0"/>
                  </a:cubicBezTo>
                  <a:cubicBezTo>
                    <a:pt x="293" y="0"/>
                    <a:pt x="224" y="65"/>
                    <a:pt x="219" y="147"/>
                  </a:cubicBezTo>
                  <a:cubicBezTo>
                    <a:pt x="196" y="133"/>
                    <a:pt x="170" y="124"/>
                    <a:pt x="141" y="124"/>
                  </a:cubicBezTo>
                  <a:cubicBezTo>
                    <a:pt x="63" y="124"/>
                    <a:pt x="0" y="187"/>
                    <a:pt x="0" y="265"/>
                  </a:cubicBezTo>
                  <a:cubicBezTo>
                    <a:pt x="0" y="343"/>
                    <a:pt x="63" y="406"/>
                    <a:pt x="141" y="406"/>
                  </a:cubicBezTo>
                  <a:cubicBezTo>
                    <a:pt x="170" y="406"/>
                    <a:pt x="198" y="396"/>
                    <a:pt x="220" y="381"/>
                  </a:cubicBezTo>
                  <a:cubicBezTo>
                    <a:pt x="233" y="449"/>
                    <a:pt x="293" y="501"/>
                    <a:pt x="365" y="501"/>
                  </a:cubicBezTo>
                  <a:cubicBezTo>
                    <a:pt x="432" y="501"/>
                    <a:pt x="488" y="456"/>
                    <a:pt x="506" y="395"/>
                  </a:cubicBezTo>
                  <a:cubicBezTo>
                    <a:pt x="522" y="402"/>
                    <a:pt x="540" y="406"/>
                    <a:pt x="559" y="406"/>
                  </a:cubicBezTo>
                  <a:cubicBezTo>
                    <a:pt x="636" y="406"/>
                    <a:pt x="699" y="343"/>
                    <a:pt x="699" y="265"/>
                  </a:cubicBezTo>
                  <a:cubicBezTo>
                    <a:pt x="699" y="187"/>
                    <a:pt x="636" y="124"/>
                    <a:pt x="559" y="12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19" name="TextBox 122"/>
          <p:cNvSpPr txBox="1"/>
          <p:nvPr/>
        </p:nvSpPr>
        <p:spPr>
          <a:xfrm>
            <a:off x="6378641" y="1999228"/>
            <a:ext cx="2189859" cy="369314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r>
              <a:rPr lang="en-US" b="1" smtClean="0">
                <a:solidFill>
                  <a:schemeClr val="tx2"/>
                </a:solidFill>
                <a:ea typeface="Kozuka Gothic Pro EL" panose="020B0200000000000000" pitchFamily="34" charset="-128"/>
                <a:cs typeface="Lato Regular"/>
              </a:rPr>
              <a:t>Technology Diagram</a:t>
            </a:r>
            <a:endParaRPr lang="id-ID" b="1" dirty="0">
              <a:solidFill>
                <a:schemeClr val="tx2"/>
              </a:solidFill>
              <a:ea typeface="Kozuka Gothic Pro EL" panose="020B0200000000000000" pitchFamily="34" charset="-128"/>
              <a:cs typeface="Lato Regular"/>
            </a:endParaRPr>
          </a:p>
        </p:txBody>
      </p:sp>
      <p:grpSp>
        <p:nvGrpSpPr>
          <p:cNvPr id="120" name="Group 123"/>
          <p:cNvGrpSpPr/>
          <p:nvPr/>
        </p:nvGrpSpPr>
        <p:grpSpPr>
          <a:xfrm>
            <a:off x="6378642" y="2285026"/>
            <a:ext cx="4728945" cy="923312"/>
            <a:chOff x="12238818" y="4933683"/>
            <a:chExt cx="9457890" cy="1846624"/>
          </a:xfrm>
        </p:grpSpPr>
        <p:sp>
          <p:nvSpPr>
            <p:cNvPr id="121" name="TextBox 124"/>
            <p:cNvSpPr txBox="1"/>
            <p:nvPr/>
          </p:nvSpPr>
          <p:spPr>
            <a:xfrm>
              <a:off x="15110672" y="5136793"/>
              <a:ext cx="6586036" cy="1514224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>
                  <a:solidFill>
                    <a:schemeClr val="tx2"/>
                  </a:solidFill>
                </a:rPr>
                <a:t>Lorem ipsum dolor sit amet, conectetur </a:t>
              </a:r>
              <a:r>
                <a:rPr lang="en-US" sz="1200" smtClean="0">
                  <a:solidFill>
                    <a:schemeClr val="tx2"/>
                  </a:solidFill>
                </a:rPr>
                <a:t>lattei adipiscing </a:t>
              </a:r>
              <a:r>
                <a:rPr lang="en-US" sz="1200">
                  <a:solidFill>
                    <a:schemeClr val="tx2"/>
                  </a:solidFill>
                </a:rPr>
                <a:t>elit. Pellentesque consequat ta libero </a:t>
              </a:r>
              <a:r>
                <a:rPr lang="en-US" sz="1200" smtClean="0">
                  <a:solidFill>
                    <a:schemeClr val="tx2"/>
                  </a:solidFill>
                </a:rPr>
                <a:t>tempus pro </a:t>
              </a:r>
              <a:r>
                <a:rPr lang="en-US" sz="1200">
                  <a:solidFill>
                    <a:schemeClr val="tx2"/>
                  </a:solidFill>
                </a:rPr>
                <a:t>felis maximus. </a:t>
              </a:r>
              <a:endParaRPr lang="en-US" sz="1200" dirty="0">
                <a:solidFill>
                  <a:schemeClr val="tx2"/>
                </a:solidFill>
                <a:cs typeface="Lato Light"/>
              </a:endParaRPr>
            </a:p>
          </p:txBody>
        </p:sp>
        <p:sp>
          <p:nvSpPr>
            <p:cNvPr id="122" name="TextBox 125"/>
            <p:cNvSpPr txBox="1"/>
            <p:nvPr/>
          </p:nvSpPr>
          <p:spPr>
            <a:xfrm>
              <a:off x="12238818" y="4933683"/>
              <a:ext cx="2491636" cy="1846624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r>
                <a:rPr lang="en-US" sz="5400" dirty="0" smtClean="0">
                  <a:solidFill>
                    <a:srgbClr val="1A3B5C"/>
                  </a:solidFill>
                  <a:cs typeface="Lato Light"/>
                </a:rPr>
                <a:t>68K</a:t>
              </a:r>
              <a:endParaRPr lang="id-ID" sz="5400" dirty="0">
                <a:solidFill>
                  <a:srgbClr val="1A3B5C"/>
                </a:solidFill>
                <a:cs typeface="Lato Light"/>
              </a:endParaRPr>
            </a:p>
          </p:txBody>
        </p:sp>
      </p:grpSp>
      <p:grpSp>
        <p:nvGrpSpPr>
          <p:cNvPr id="123" name="Group 2"/>
          <p:cNvGrpSpPr/>
          <p:nvPr/>
        </p:nvGrpSpPr>
        <p:grpSpPr>
          <a:xfrm>
            <a:off x="6868847" y="3517276"/>
            <a:ext cx="3478044" cy="1375986"/>
            <a:chOff x="6868847" y="3517276"/>
            <a:chExt cx="3478044" cy="1375986"/>
          </a:xfrm>
        </p:grpSpPr>
        <p:sp>
          <p:nvSpPr>
            <p:cNvPr id="124" name="Freeform 126"/>
            <p:cNvSpPr>
              <a:spLocks noChangeAspect="1" noChangeArrowheads="1"/>
            </p:cNvSpPr>
            <p:nvPr/>
          </p:nvSpPr>
          <p:spPr bwMode="auto">
            <a:xfrm>
              <a:off x="6868847" y="3517276"/>
              <a:ext cx="504774" cy="604139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rgbClr val="EB667B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125" name="Freeform 127"/>
            <p:cNvSpPr>
              <a:spLocks noChangeAspect="1" noChangeArrowheads="1"/>
            </p:cNvSpPr>
            <p:nvPr/>
          </p:nvSpPr>
          <p:spPr bwMode="auto">
            <a:xfrm>
              <a:off x="7612935" y="3517276"/>
              <a:ext cx="504774" cy="604139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rgbClr val="EB667B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126" name="Freeform 128"/>
            <p:cNvSpPr>
              <a:spLocks noChangeAspect="1" noChangeArrowheads="1"/>
            </p:cNvSpPr>
            <p:nvPr/>
          </p:nvSpPr>
          <p:spPr bwMode="auto">
            <a:xfrm>
              <a:off x="8357023" y="3517276"/>
              <a:ext cx="504774" cy="604139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rgbClr val="EB667B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127" name="Freeform 129"/>
            <p:cNvSpPr>
              <a:spLocks noChangeAspect="1" noChangeArrowheads="1"/>
            </p:cNvSpPr>
            <p:nvPr/>
          </p:nvSpPr>
          <p:spPr bwMode="auto">
            <a:xfrm>
              <a:off x="9098029" y="3517276"/>
              <a:ext cx="504774" cy="604139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rgbClr val="EB667B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128" name="Freeform 133"/>
            <p:cNvSpPr>
              <a:spLocks noChangeAspect="1" noChangeArrowheads="1"/>
            </p:cNvSpPr>
            <p:nvPr/>
          </p:nvSpPr>
          <p:spPr bwMode="auto">
            <a:xfrm>
              <a:off x="9842117" y="3517276"/>
              <a:ext cx="504774" cy="604139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rgbClr val="EB667B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129" name="Freeform 135"/>
            <p:cNvSpPr>
              <a:spLocks noChangeAspect="1" noChangeArrowheads="1"/>
            </p:cNvSpPr>
            <p:nvPr/>
          </p:nvSpPr>
          <p:spPr bwMode="auto">
            <a:xfrm>
              <a:off x="6868847" y="4289123"/>
              <a:ext cx="504774" cy="604139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rgbClr val="EB667B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130" name="Freeform 136"/>
            <p:cNvSpPr>
              <a:spLocks noChangeAspect="1" noChangeArrowheads="1"/>
            </p:cNvSpPr>
            <p:nvPr/>
          </p:nvSpPr>
          <p:spPr bwMode="auto">
            <a:xfrm>
              <a:off x="7612935" y="4289123"/>
              <a:ext cx="504774" cy="604139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131" name="Freeform 137"/>
            <p:cNvSpPr>
              <a:spLocks noChangeAspect="1" noChangeArrowheads="1"/>
            </p:cNvSpPr>
            <p:nvPr/>
          </p:nvSpPr>
          <p:spPr bwMode="auto">
            <a:xfrm>
              <a:off x="8357023" y="4289123"/>
              <a:ext cx="504774" cy="604139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132" name="Freeform 138"/>
            <p:cNvSpPr>
              <a:spLocks noChangeAspect="1" noChangeArrowheads="1"/>
            </p:cNvSpPr>
            <p:nvPr/>
          </p:nvSpPr>
          <p:spPr bwMode="auto">
            <a:xfrm>
              <a:off x="9098029" y="4289123"/>
              <a:ext cx="504774" cy="604139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133" name="Freeform 139"/>
            <p:cNvSpPr>
              <a:spLocks noChangeAspect="1" noChangeArrowheads="1"/>
            </p:cNvSpPr>
            <p:nvPr/>
          </p:nvSpPr>
          <p:spPr bwMode="auto">
            <a:xfrm>
              <a:off x="9842117" y="4289123"/>
              <a:ext cx="504774" cy="604139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</p:grpSp>
      <p:sp>
        <p:nvSpPr>
          <p:cNvPr id="135" name="文本框 134"/>
          <p:cNvSpPr txBox="1"/>
          <p:nvPr/>
        </p:nvSpPr>
        <p:spPr>
          <a:xfrm>
            <a:off x="4364573" y="876189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90" b="1" dirty="0">
                <a:solidFill>
                  <a:srgbClr val="1A3B5C"/>
                </a:solidFill>
              </a:rPr>
              <a:t>MORE THAN TEMPLATE</a:t>
            </a:r>
            <a:endParaRPr kumimoji="1" lang="en-US" altLang="zh-CN" sz="2490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5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点击此处添加副标题</a:t>
            </a:r>
            <a:endParaRPr kumimoji="1" lang="zh-CN" altLang="en-US" sz="2755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6" name="Subtitle 2"/>
          <p:cNvSpPr txBox="1"/>
          <p:nvPr/>
        </p:nvSpPr>
        <p:spPr bwMode="auto">
          <a:xfrm>
            <a:off x="6710747" y="5135326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137" name="Freeform 5"/>
          <p:cNvSpPr/>
          <p:nvPr/>
        </p:nvSpPr>
        <p:spPr bwMode="auto">
          <a:xfrm>
            <a:off x="7201448" y="-6515459"/>
            <a:ext cx="6782243" cy="7234997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ED65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8" name="Freeform 5"/>
          <p:cNvSpPr/>
          <p:nvPr/>
        </p:nvSpPr>
        <p:spPr bwMode="auto">
          <a:xfrm>
            <a:off x="5897043" y="-7157864"/>
            <a:ext cx="7345052" cy="7835376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183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9" name="Freeform 6"/>
          <p:cNvSpPr/>
          <p:nvPr/>
        </p:nvSpPr>
        <p:spPr bwMode="auto">
          <a:xfrm>
            <a:off x="3417372" y="-6467452"/>
            <a:ext cx="6751602" cy="7202310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rgbClr val="3ABE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0" name="Freeform 6"/>
          <p:cNvSpPr/>
          <p:nvPr/>
        </p:nvSpPr>
        <p:spPr bwMode="auto">
          <a:xfrm>
            <a:off x="4672225" y="-6500066"/>
            <a:ext cx="6799006" cy="7252879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1"/>
          <p:cNvGrpSpPr/>
          <p:nvPr/>
        </p:nvGrpSpPr>
        <p:grpSpPr>
          <a:xfrm>
            <a:off x="3894843" y="3660723"/>
            <a:ext cx="4405947" cy="3197278"/>
            <a:chOff x="3894843" y="3660723"/>
            <a:chExt cx="4405947" cy="3197278"/>
          </a:xfrm>
        </p:grpSpPr>
        <p:sp>
          <p:nvSpPr>
            <p:cNvPr id="3" name="Freeform 5"/>
            <p:cNvSpPr/>
            <p:nvPr/>
          </p:nvSpPr>
          <p:spPr bwMode="auto">
            <a:xfrm>
              <a:off x="5871343" y="4693783"/>
              <a:ext cx="452948" cy="346372"/>
            </a:xfrm>
            <a:custGeom>
              <a:avLst/>
              <a:gdLst>
                <a:gd name="T0" fmla="*/ 0 w 374"/>
                <a:gd name="T1" fmla="*/ 0 h 286"/>
                <a:gd name="T2" fmla="*/ 0 w 374"/>
                <a:gd name="T3" fmla="*/ 166 h 286"/>
                <a:gd name="T4" fmla="*/ 184 w 374"/>
                <a:gd name="T5" fmla="*/ 286 h 286"/>
                <a:gd name="T6" fmla="*/ 374 w 374"/>
                <a:gd name="T7" fmla="*/ 166 h 286"/>
                <a:gd name="T8" fmla="*/ 374 w 374"/>
                <a:gd name="T9" fmla="*/ 0 h 286"/>
                <a:gd name="T10" fmla="*/ 0 w 374"/>
                <a:gd name="T11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4" h="286">
                  <a:moveTo>
                    <a:pt x="0" y="0"/>
                  </a:moveTo>
                  <a:lnTo>
                    <a:pt x="0" y="166"/>
                  </a:lnTo>
                  <a:lnTo>
                    <a:pt x="184" y="286"/>
                  </a:lnTo>
                  <a:lnTo>
                    <a:pt x="374" y="166"/>
                  </a:lnTo>
                  <a:lnTo>
                    <a:pt x="3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D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5871343" y="4693783"/>
              <a:ext cx="452948" cy="346372"/>
            </a:xfrm>
            <a:custGeom>
              <a:avLst/>
              <a:gdLst>
                <a:gd name="T0" fmla="*/ 0 w 374"/>
                <a:gd name="T1" fmla="*/ 0 h 286"/>
                <a:gd name="T2" fmla="*/ 0 w 374"/>
                <a:gd name="T3" fmla="*/ 166 h 286"/>
                <a:gd name="T4" fmla="*/ 184 w 374"/>
                <a:gd name="T5" fmla="*/ 286 h 286"/>
                <a:gd name="T6" fmla="*/ 374 w 374"/>
                <a:gd name="T7" fmla="*/ 166 h 286"/>
                <a:gd name="T8" fmla="*/ 374 w 374"/>
                <a:gd name="T9" fmla="*/ 0 h 286"/>
                <a:gd name="T10" fmla="*/ 0 w 374"/>
                <a:gd name="T11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4" h="286">
                  <a:moveTo>
                    <a:pt x="0" y="0"/>
                  </a:moveTo>
                  <a:lnTo>
                    <a:pt x="0" y="166"/>
                  </a:lnTo>
                  <a:lnTo>
                    <a:pt x="184" y="286"/>
                  </a:lnTo>
                  <a:lnTo>
                    <a:pt x="374" y="166"/>
                  </a:lnTo>
                  <a:lnTo>
                    <a:pt x="37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5871343" y="4693783"/>
              <a:ext cx="452948" cy="282184"/>
            </a:xfrm>
            <a:custGeom>
              <a:avLst/>
              <a:gdLst>
                <a:gd name="T0" fmla="*/ 0 w 374"/>
                <a:gd name="T1" fmla="*/ 0 h 233"/>
                <a:gd name="T2" fmla="*/ 0 w 374"/>
                <a:gd name="T3" fmla="*/ 166 h 233"/>
                <a:gd name="T4" fmla="*/ 101 w 374"/>
                <a:gd name="T5" fmla="*/ 233 h 233"/>
                <a:gd name="T6" fmla="*/ 374 w 374"/>
                <a:gd name="T7" fmla="*/ 62 h 233"/>
                <a:gd name="T8" fmla="*/ 374 w 374"/>
                <a:gd name="T9" fmla="*/ 0 h 233"/>
                <a:gd name="T10" fmla="*/ 0 w 374"/>
                <a:gd name="T11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4" h="233">
                  <a:moveTo>
                    <a:pt x="0" y="0"/>
                  </a:moveTo>
                  <a:lnTo>
                    <a:pt x="0" y="166"/>
                  </a:lnTo>
                  <a:lnTo>
                    <a:pt x="101" y="233"/>
                  </a:lnTo>
                  <a:lnTo>
                    <a:pt x="374" y="62"/>
                  </a:lnTo>
                  <a:lnTo>
                    <a:pt x="3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B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5643658" y="3789099"/>
              <a:ext cx="908318" cy="1079081"/>
            </a:xfrm>
            <a:custGeom>
              <a:avLst/>
              <a:gdLst>
                <a:gd name="T0" fmla="*/ 413 w 438"/>
                <a:gd name="T1" fmla="*/ 221 h 520"/>
                <a:gd name="T2" fmla="*/ 390 w 438"/>
                <a:gd name="T3" fmla="*/ 224 h 520"/>
                <a:gd name="T4" fmla="*/ 219 w 438"/>
                <a:gd name="T5" fmla="*/ 0 h 520"/>
                <a:gd name="T6" fmla="*/ 48 w 438"/>
                <a:gd name="T7" fmla="*/ 224 h 520"/>
                <a:gd name="T8" fmla="*/ 25 w 438"/>
                <a:gd name="T9" fmla="*/ 221 h 520"/>
                <a:gd name="T10" fmla="*/ 63 w 438"/>
                <a:gd name="T11" fmla="*/ 343 h 520"/>
                <a:gd name="T12" fmla="*/ 120 w 438"/>
                <a:gd name="T13" fmla="*/ 462 h 520"/>
                <a:gd name="T14" fmla="*/ 219 w 438"/>
                <a:gd name="T15" fmla="*/ 520 h 520"/>
                <a:gd name="T16" fmla="*/ 321 w 438"/>
                <a:gd name="T17" fmla="*/ 455 h 520"/>
                <a:gd name="T18" fmla="*/ 375 w 438"/>
                <a:gd name="T19" fmla="*/ 343 h 520"/>
                <a:gd name="T20" fmla="*/ 413 w 438"/>
                <a:gd name="T21" fmla="*/ 221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8" h="520">
                  <a:moveTo>
                    <a:pt x="413" y="221"/>
                  </a:moveTo>
                  <a:cubicBezTo>
                    <a:pt x="413" y="221"/>
                    <a:pt x="398" y="204"/>
                    <a:pt x="390" y="224"/>
                  </a:cubicBezTo>
                  <a:cubicBezTo>
                    <a:pt x="390" y="224"/>
                    <a:pt x="438" y="0"/>
                    <a:pt x="219" y="0"/>
                  </a:cubicBezTo>
                  <a:cubicBezTo>
                    <a:pt x="0" y="0"/>
                    <a:pt x="48" y="224"/>
                    <a:pt x="48" y="224"/>
                  </a:cubicBezTo>
                  <a:cubicBezTo>
                    <a:pt x="40" y="204"/>
                    <a:pt x="25" y="221"/>
                    <a:pt x="25" y="221"/>
                  </a:cubicBezTo>
                  <a:cubicBezTo>
                    <a:pt x="13" y="333"/>
                    <a:pt x="63" y="343"/>
                    <a:pt x="63" y="343"/>
                  </a:cubicBezTo>
                  <a:cubicBezTo>
                    <a:pt x="63" y="343"/>
                    <a:pt x="63" y="405"/>
                    <a:pt x="120" y="462"/>
                  </a:cubicBezTo>
                  <a:cubicBezTo>
                    <a:pt x="177" y="520"/>
                    <a:pt x="219" y="520"/>
                    <a:pt x="219" y="520"/>
                  </a:cubicBezTo>
                  <a:cubicBezTo>
                    <a:pt x="219" y="520"/>
                    <a:pt x="264" y="512"/>
                    <a:pt x="321" y="455"/>
                  </a:cubicBezTo>
                  <a:cubicBezTo>
                    <a:pt x="378" y="398"/>
                    <a:pt x="375" y="343"/>
                    <a:pt x="375" y="343"/>
                  </a:cubicBezTo>
                  <a:cubicBezTo>
                    <a:pt x="375" y="343"/>
                    <a:pt x="425" y="333"/>
                    <a:pt x="413" y="221"/>
                  </a:cubicBezTo>
                  <a:close/>
                </a:path>
              </a:pathLst>
            </a:custGeom>
            <a:solidFill>
              <a:srgbClr val="FDD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5666668" y="3660723"/>
              <a:ext cx="850185" cy="669733"/>
            </a:xfrm>
            <a:custGeom>
              <a:avLst/>
              <a:gdLst>
                <a:gd name="T0" fmla="*/ 40 w 410"/>
                <a:gd name="T1" fmla="*/ 323 h 323"/>
                <a:gd name="T2" fmla="*/ 55 w 410"/>
                <a:gd name="T3" fmla="*/ 256 h 323"/>
                <a:gd name="T4" fmla="*/ 77 w 410"/>
                <a:gd name="T5" fmla="*/ 189 h 323"/>
                <a:gd name="T6" fmla="*/ 99 w 410"/>
                <a:gd name="T7" fmla="*/ 161 h 323"/>
                <a:gd name="T8" fmla="*/ 221 w 410"/>
                <a:gd name="T9" fmla="*/ 196 h 323"/>
                <a:gd name="T10" fmla="*/ 323 w 410"/>
                <a:gd name="T11" fmla="*/ 211 h 323"/>
                <a:gd name="T12" fmla="*/ 301 w 410"/>
                <a:gd name="T13" fmla="*/ 184 h 323"/>
                <a:gd name="T14" fmla="*/ 346 w 410"/>
                <a:gd name="T15" fmla="*/ 184 h 323"/>
                <a:gd name="T16" fmla="*/ 360 w 410"/>
                <a:gd name="T17" fmla="*/ 236 h 323"/>
                <a:gd name="T18" fmla="*/ 378 w 410"/>
                <a:gd name="T19" fmla="*/ 323 h 323"/>
                <a:gd name="T20" fmla="*/ 398 w 410"/>
                <a:gd name="T21" fmla="*/ 303 h 323"/>
                <a:gd name="T22" fmla="*/ 410 w 410"/>
                <a:gd name="T23" fmla="*/ 261 h 323"/>
                <a:gd name="T24" fmla="*/ 410 w 410"/>
                <a:gd name="T25" fmla="*/ 124 h 323"/>
                <a:gd name="T26" fmla="*/ 209 w 410"/>
                <a:gd name="T27" fmla="*/ 0 h 323"/>
                <a:gd name="T28" fmla="*/ 10 w 410"/>
                <a:gd name="T29" fmla="*/ 137 h 323"/>
                <a:gd name="T30" fmla="*/ 10 w 410"/>
                <a:gd name="T31" fmla="*/ 266 h 323"/>
                <a:gd name="T32" fmla="*/ 40 w 410"/>
                <a:gd name="T33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0" h="323">
                  <a:moveTo>
                    <a:pt x="40" y="323"/>
                  </a:moveTo>
                  <a:cubicBezTo>
                    <a:pt x="55" y="256"/>
                    <a:pt x="55" y="256"/>
                    <a:pt x="55" y="256"/>
                  </a:cubicBezTo>
                  <a:cubicBezTo>
                    <a:pt x="55" y="256"/>
                    <a:pt x="70" y="201"/>
                    <a:pt x="77" y="189"/>
                  </a:cubicBezTo>
                  <a:cubicBezTo>
                    <a:pt x="85" y="176"/>
                    <a:pt x="99" y="161"/>
                    <a:pt x="99" y="161"/>
                  </a:cubicBezTo>
                  <a:cubicBezTo>
                    <a:pt x="99" y="161"/>
                    <a:pt x="139" y="179"/>
                    <a:pt x="221" y="196"/>
                  </a:cubicBezTo>
                  <a:cubicBezTo>
                    <a:pt x="303" y="214"/>
                    <a:pt x="323" y="211"/>
                    <a:pt x="323" y="211"/>
                  </a:cubicBezTo>
                  <a:cubicBezTo>
                    <a:pt x="301" y="184"/>
                    <a:pt x="301" y="184"/>
                    <a:pt x="301" y="184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46" y="184"/>
                    <a:pt x="348" y="223"/>
                    <a:pt x="360" y="236"/>
                  </a:cubicBezTo>
                  <a:cubicBezTo>
                    <a:pt x="373" y="248"/>
                    <a:pt x="378" y="323"/>
                    <a:pt x="378" y="323"/>
                  </a:cubicBezTo>
                  <a:cubicBezTo>
                    <a:pt x="398" y="303"/>
                    <a:pt x="398" y="303"/>
                    <a:pt x="398" y="303"/>
                  </a:cubicBezTo>
                  <a:cubicBezTo>
                    <a:pt x="410" y="261"/>
                    <a:pt x="410" y="261"/>
                    <a:pt x="410" y="261"/>
                  </a:cubicBezTo>
                  <a:cubicBezTo>
                    <a:pt x="410" y="124"/>
                    <a:pt x="410" y="124"/>
                    <a:pt x="410" y="124"/>
                  </a:cubicBezTo>
                  <a:cubicBezTo>
                    <a:pt x="410" y="124"/>
                    <a:pt x="358" y="0"/>
                    <a:pt x="209" y="0"/>
                  </a:cubicBezTo>
                  <a:cubicBezTo>
                    <a:pt x="60" y="0"/>
                    <a:pt x="10" y="137"/>
                    <a:pt x="10" y="137"/>
                  </a:cubicBezTo>
                  <a:cubicBezTo>
                    <a:pt x="10" y="137"/>
                    <a:pt x="0" y="253"/>
                    <a:pt x="10" y="266"/>
                  </a:cubicBezTo>
                  <a:cubicBezTo>
                    <a:pt x="20" y="278"/>
                    <a:pt x="40" y="323"/>
                    <a:pt x="40" y="323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0"/>
            <p:cNvSpPr/>
            <p:nvPr/>
          </p:nvSpPr>
          <p:spPr bwMode="auto">
            <a:xfrm>
              <a:off x="3905743" y="5645700"/>
              <a:ext cx="752087" cy="386338"/>
            </a:xfrm>
            <a:custGeom>
              <a:avLst/>
              <a:gdLst>
                <a:gd name="T0" fmla="*/ 141 w 363"/>
                <a:gd name="T1" fmla="*/ 2 h 186"/>
                <a:gd name="T2" fmla="*/ 230 w 363"/>
                <a:gd name="T3" fmla="*/ 28 h 186"/>
                <a:gd name="T4" fmla="*/ 308 w 363"/>
                <a:gd name="T5" fmla="*/ 59 h 186"/>
                <a:gd name="T6" fmla="*/ 330 w 363"/>
                <a:gd name="T7" fmla="*/ 87 h 186"/>
                <a:gd name="T8" fmla="*/ 363 w 363"/>
                <a:gd name="T9" fmla="*/ 114 h 186"/>
                <a:gd name="T10" fmla="*/ 287 w 363"/>
                <a:gd name="T11" fmla="*/ 186 h 186"/>
                <a:gd name="T12" fmla="*/ 252 w 363"/>
                <a:gd name="T13" fmla="*/ 167 h 186"/>
                <a:gd name="T14" fmla="*/ 106 w 363"/>
                <a:gd name="T15" fmla="*/ 132 h 186"/>
                <a:gd name="T16" fmla="*/ 1 w 363"/>
                <a:gd name="T17" fmla="*/ 13 h 186"/>
                <a:gd name="T18" fmla="*/ 4 w 363"/>
                <a:gd name="T19" fmla="*/ 2 h 186"/>
                <a:gd name="T20" fmla="*/ 43 w 363"/>
                <a:gd name="T21" fmla="*/ 21 h 186"/>
                <a:gd name="T22" fmla="*/ 102 w 363"/>
                <a:gd name="T23" fmla="*/ 80 h 186"/>
                <a:gd name="T24" fmla="*/ 45 w 363"/>
                <a:gd name="T25" fmla="*/ 13 h 186"/>
                <a:gd name="T26" fmla="*/ 45 w 363"/>
                <a:gd name="T27" fmla="*/ 2 h 186"/>
                <a:gd name="T28" fmla="*/ 85 w 363"/>
                <a:gd name="T29" fmla="*/ 20 h 186"/>
                <a:gd name="T30" fmla="*/ 188 w 363"/>
                <a:gd name="T31" fmla="*/ 86 h 186"/>
                <a:gd name="T32" fmla="*/ 208 w 363"/>
                <a:gd name="T33" fmla="*/ 58 h 186"/>
                <a:gd name="T34" fmla="*/ 164 w 363"/>
                <a:gd name="T35" fmla="*/ 47 h 186"/>
                <a:gd name="T36" fmla="*/ 141 w 363"/>
                <a:gd name="T37" fmla="*/ 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3" h="186">
                  <a:moveTo>
                    <a:pt x="141" y="2"/>
                  </a:moveTo>
                  <a:cubicBezTo>
                    <a:pt x="141" y="2"/>
                    <a:pt x="212" y="25"/>
                    <a:pt x="230" y="28"/>
                  </a:cubicBezTo>
                  <a:cubicBezTo>
                    <a:pt x="248" y="30"/>
                    <a:pt x="287" y="35"/>
                    <a:pt x="308" y="59"/>
                  </a:cubicBezTo>
                  <a:cubicBezTo>
                    <a:pt x="329" y="83"/>
                    <a:pt x="322" y="82"/>
                    <a:pt x="330" y="87"/>
                  </a:cubicBezTo>
                  <a:cubicBezTo>
                    <a:pt x="337" y="93"/>
                    <a:pt x="363" y="114"/>
                    <a:pt x="363" y="114"/>
                  </a:cubicBezTo>
                  <a:cubicBezTo>
                    <a:pt x="287" y="186"/>
                    <a:pt x="287" y="186"/>
                    <a:pt x="287" y="186"/>
                  </a:cubicBezTo>
                  <a:cubicBezTo>
                    <a:pt x="287" y="186"/>
                    <a:pt x="261" y="169"/>
                    <a:pt x="252" y="167"/>
                  </a:cubicBezTo>
                  <a:cubicBezTo>
                    <a:pt x="243" y="164"/>
                    <a:pt x="116" y="139"/>
                    <a:pt x="106" y="132"/>
                  </a:cubicBezTo>
                  <a:cubicBezTo>
                    <a:pt x="96" y="126"/>
                    <a:pt x="2" y="17"/>
                    <a:pt x="1" y="13"/>
                  </a:cubicBezTo>
                  <a:cubicBezTo>
                    <a:pt x="0" y="10"/>
                    <a:pt x="0" y="3"/>
                    <a:pt x="4" y="2"/>
                  </a:cubicBezTo>
                  <a:cubicBezTo>
                    <a:pt x="9" y="1"/>
                    <a:pt x="25" y="0"/>
                    <a:pt x="43" y="21"/>
                  </a:cubicBezTo>
                  <a:cubicBezTo>
                    <a:pt x="61" y="42"/>
                    <a:pt x="102" y="80"/>
                    <a:pt x="102" y="80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3" y="2"/>
                    <a:pt x="45" y="2"/>
                  </a:cubicBezTo>
                  <a:cubicBezTo>
                    <a:pt x="48" y="2"/>
                    <a:pt x="65" y="0"/>
                    <a:pt x="85" y="20"/>
                  </a:cubicBezTo>
                  <a:cubicBezTo>
                    <a:pt x="105" y="40"/>
                    <a:pt x="145" y="90"/>
                    <a:pt x="188" y="86"/>
                  </a:cubicBezTo>
                  <a:cubicBezTo>
                    <a:pt x="230" y="82"/>
                    <a:pt x="208" y="58"/>
                    <a:pt x="208" y="58"/>
                  </a:cubicBezTo>
                  <a:cubicBezTo>
                    <a:pt x="208" y="58"/>
                    <a:pt x="172" y="47"/>
                    <a:pt x="164" y="47"/>
                  </a:cubicBezTo>
                  <a:cubicBezTo>
                    <a:pt x="155" y="47"/>
                    <a:pt x="130" y="26"/>
                    <a:pt x="141" y="2"/>
                  </a:cubicBezTo>
                  <a:close/>
                </a:path>
              </a:pathLst>
            </a:custGeom>
            <a:solidFill>
              <a:srgbClr val="FDD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4160072" y="4363156"/>
              <a:ext cx="226474" cy="377860"/>
            </a:xfrm>
            <a:custGeom>
              <a:avLst/>
              <a:gdLst>
                <a:gd name="T0" fmla="*/ 109 w 109"/>
                <a:gd name="T1" fmla="*/ 130 h 182"/>
                <a:gd name="T2" fmla="*/ 44 w 109"/>
                <a:gd name="T3" fmla="*/ 106 h 182"/>
                <a:gd name="T4" fmla="*/ 44 w 109"/>
                <a:gd name="T5" fmla="*/ 99 h 182"/>
                <a:gd name="T6" fmla="*/ 72 w 109"/>
                <a:gd name="T7" fmla="*/ 45 h 182"/>
                <a:gd name="T8" fmla="*/ 75 w 109"/>
                <a:gd name="T9" fmla="*/ 26 h 182"/>
                <a:gd name="T10" fmla="*/ 50 w 109"/>
                <a:gd name="T11" fmla="*/ 35 h 182"/>
                <a:gd name="T12" fmla="*/ 50 w 109"/>
                <a:gd name="T13" fmla="*/ 35 h 182"/>
                <a:gd name="T14" fmla="*/ 48 w 109"/>
                <a:gd name="T15" fmla="*/ 37 h 182"/>
                <a:gd name="T16" fmla="*/ 47 w 109"/>
                <a:gd name="T17" fmla="*/ 39 h 182"/>
                <a:gd name="T18" fmla="*/ 34 w 109"/>
                <a:gd name="T19" fmla="*/ 58 h 182"/>
                <a:gd name="T20" fmla="*/ 37 w 109"/>
                <a:gd name="T21" fmla="*/ 17 h 182"/>
                <a:gd name="T22" fmla="*/ 19 w 109"/>
                <a:gd name="T23" fmla="*/ 12 h 182"/>
                <a:gd name="T24" fmla="*/ 0 w 109"/>
                <a:gd name="T25" fmla="*/ 84 h 182"/>
                <a:gd name="T26" fmla="*/ 67 w 109"/>
                <a:gd name="T27" fmla="*/ 172 h 182"/>
                <a:gd name="T28" fmla="*/ 109 w 109"/>
                <a:gd name="T29" fmla="*/ 13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182">
                  <a:moveTo>
                    <a:pt x="109" y="130"/>
                  </a:moveTo>
                  <a:cubicBezTo>
                    <a:pt x="109" y="130"/>
                    <a:pt x="49" y="120"/>
                    <a:pt x="44" y="106"/>
                  </a:cubicBezTo>
                  <a:cubicBezTo>
                    <a:pt x="43" y="104"/>
                    <a:pt x="43" y="102"/>
                    <a:pt x="44" y="99"/>
                  </a:cubicBezTo>
                  <a:cubicBezTo>
                    <a:pt x="44" y="99"/>
                    <a:pt x="69" y="50"/>
                    <a:pt x="72" y="45"/>
                  </a:cubicBezTo>
                  <a:cubicBezTo>
                    <a:pt x="77" y="38"/>
                    <a:pt x="81" y="30"/>
                    <a:pt x="75" y="26"/>
                  </a:cubicBezTo>
                  <a:cubicBezTo>
                    <a:pt x="75" y="26"/>
                    <a:pt x="64" y="13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49" y="36"/>
                    <a:pt x="48" y="36"/>
                    <a:pt x="48" y="37"/>
                  </a:cubicBezTo>
                  <a:cubicBezTo>
                    <a:pt x="47" y="38"/>
                    <a:pt x="47" y="39"/>
                    <a:pt x="47" y="39"/>
                  </a:cubicBezTo>
                  <a:cubicBezTo>
                    <a:pt x="42" y="47"/>
                    <a:pt x="37" y="53"/>
                    <a:pt x="34" y="58"/>
                  </a:cubicBezTo>
                  <a:cubicBezTo>
                    <a:pt x="35" y="53"/>
                    <a:pt x="42" y="22"/>
                    <a:pt x="37" y="17"/>
                  </a:cubicBezTo>
                  <a:cubicBezTo>
                    <a:pt x="37" y="17"/>
                    <a:pt x="24" y="0"/>
                    <a:pt x="19" y="12"/>
                  </a:cubicBezTo>
                  <a:cubicBezTo>
                    <a:pt x="13" y="24"/>
                    <a:pt x="0" y="84"/>
                    <a:pt x="0" y="84"/>
                  </a:cubicBezTo>
                  <a:cubicBezTo>
                    <a:pt x="0" y="84"/>
                    <a:pt x="29" y="182"/>
                    <a:pt x="67" y="172"/>
                  </a:cubicBezTo>
                  <a:cubicBezTo>
                    <a:pt x="105" y="163"/>
                    <a:pt x="109" y="130"/>
                    <a:pt x="109" y="130"/>
                  </a:cubicBezTo>
                  <a:close/>
                </a:path>
              </a:pathLst>
            </a:custGeom>
            <a:solidFill>
              <a:srgbClr val="F7B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4046230" y="4336512"/>
              <a:ext cx="474747" cy="695166"/>
            </a:xfrm>
            <a:custGeom>
              <a:avLst/>
              <a:gdLst>
                <a:gd name="T0" fmla="*/ 15 w 229"/>
                <a:gd name="T1" fmla="*/ 68 h 335"/>
                <a:gd name="T2" fmla="*/ 0 w 229"/>
                <a:gd name="T3" fmla="*/ 14 h 335"/>
                <a:gd name="T4" fmla="*/ 27 w 229"/>
                <a:gd name="T5" fmla="*/ 21 h 335"/>
                <a:gd name="T6" fmla="*/ 92 w 229"/>
                <a:gd name="T7" fmla="*/ 143 h 335"/>
                <a:gd name="T8" fmla="*/ 160 w 229"/>
                <a:gd name="T9" fmla="*/ 129 h 335"/>
                <a:gd name="T10" fmla="*/ 219 w 229"/>
                <a:gd name="T11" fmla="*/ 62 h 335"/>
                <a:gd name="T12" fmla="*/ 219 w 229"/>
                <a:gd name="T13" fmla="*/ 88 h 335"/>
                <a:gd name="T14" fmla="*/ 189 w 229"/>
                <a:gd name="T15" fmla="*/ 212 h 335"/>
                <a:gd name="T16" fmla="*/ 207 w 229"/>
                <a:gd name="T17" fmla="*/ 233 h 335"/>
                <a:gd name="T18" fmla="*/ 181 w 229"/>
                <a:gd name="T19" fmla="*/ 335 h 335"/>
                <a:gd name="T20" fmla="*/ 86 w 229"/>
                <a:gd name="T21" fmla="*/ 283 h 335"/>
                <a:gd name="T22" fmla="*/ 15 w 229"/>
                <a:gd name="T23" fmla="*/ 68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9" h="335">
                  <a:moveTo>
                    <a:pt x="15" y="68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5" y="0"/>
                    <a:pt x="27" y="21"/>
                  </a:cubicBezTo>
                  <a:cubicBezTo>
                    <a:pt x="38" y="42"/>
                    <a:pt x="79" y="137"/>
                    <a:pt x="92" y="143"/>
                  </a:cubicBezTo>
                  <a:cubicBezTo>
                    <a:pt x="104" y="149"/>
                    <a:pt x="147" y="153"/>
                    <a:pt x="160" y="129"/>
                  </a:cubicBezTo>
                  <a:cubicBezTo>
                    <a:pt x="173" y="105"/>
                    <a:pt x="186" y="51"/>
                    <a:pt x="219" y="62"/>
                  </a:cubicBezTo>
                  <a:cubicBezTo>
                    <a:pt x="219" y="62"/>
                    <a:pt x="229" y="68"/>
                    <a:pt x="219" y="88"/>
                  </a:cubicBezTo>
                  <a:cubicBezTo>
                    <a:pt x="210" y="108"/>
                    <a:pt x="181" y="198"/>
                    <a:pt x="189" y="212"/>
                  </a:cubicBezTo>
                  <a:cubicBezTo>
                    <a:pt x="197" y="226"/>
                    <a:pt x="207" y="233"/>
                    <a:pt x="207" y="233"/>
                  </a:cubicBezTo>
                  <a:cubicBezTo>
                    <a:pt x="181" y="335"/>
                    <a:pt x="181" y="335"/>
                    <a:pt x="181" y="335"/>
                  </a:cubicBezTo>
                  <a:cubicBezTo>
                    <a:pt x="181" y="335"/>
                    <a:pt x="105" y="322"/>
                    <a:pt x="86" y="283"/>
                  </a:cubicBezTo>
                  <a:cubicBezTo>
                    <a:pt x="67" y="244"/>
                    <a:pt x="15" y="68"/>
                    <a:pt x="15" y="68"/>
                  </a:cubicBezTo>
                  <a:close/>
                </a:path>
              </a:pathLst>
            </a:custGeom>
            <a:solidFill>
              <a:srgbClr val="FDD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7809087" y="4363156"/>
              <a:ext cx="226474" cy="377860"/>
            </a:xfrm>
            <a:custGeom>
              <a:avLst/>
              <a:gdLst>
                <a:gd name="T0" fmla="*/ 0 w 109"/>
                <a:gd name="T1" fmla="*/ 130 h 182"/>
                <a:gd name="T2" fmla="*/ 65 w 109"/>
                <a:gd name="T3" fmla="*/ 106 h 182"/>
                <a:gd name="T4" fmla="*/ 65 w 109"/>
                <a:gd name="T5" fmla="*/ 99 h 182"/>
                <a:gd name="T6" fmla="*/ 37 w 109"/>
                <a:gd name="T7" fmla="*/ 45 h 182"/>
                <a:gd name="T8" fmla="*/ 34 w 109"/>
                <a:gd name="T9" fmla="*/ 26 h 182"/>
                <a:gd name="T10" fmla="*/ 59 w 109"/>
                <a:gd name="T11" fmla="*/ 35 h 182"/>
                <a:gd name="T12" fmla="*/ 59 w 109"/>
                <a:gd name="T13" fmla="*/ 35 h 182"/>
                <a:gd name="T14" fmla="*/ 61 w 109"/>
                <a:gd name="T15" fmla="*/ 37 h 182"/>
                <a:gd name="T16" fmla="*/ 62 w 109"/>
                <a:gd name="T17" fmla="*/ 39 h 182"/>
                <a:gd name="T18" fmla="*/ 75 w 109"/>
                <a:gd name="T19" fmla="*/ 58 h 182"/>
                <a:gd name="T20" fmla="*/ 72 w 109"/>
                <a:gd name="T21" fmla="*/ 17 h 182"/>
                <a:gd name="T22" fmla="*/ 90 w 109"/>
                <a:gd name="T23" fmla="*/ 12 h 182"/>
                <a:gd name="T24" fmla="*/ 109 w 109"/>
                <a:gd name="T25" fmla="*/ 84 h 182"/>
                <a:gd name="T26" fmla="*/ 42 w 109"/>
                <a:gd name="T27" fmla="*/ 172 h 182"/>
                <a:gd name="T28" fmla="*/ 0 w 109"/>
                <a:gd name="T29" fmla="*/ 13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182">
                  <a:moveTo>
                    <a:pt x="0" y="130"/>
                  </a:moveTo>
                  <a:cubicBezTo>
                    <a:pt x="0" y="130"/>
                    <a:pt x="60" y="120"/>
                    <a:pt x="65" y="106"/>
                  </a:cubicBezTo>
                  <a:cubicBezTo>
                    <a:pt x="66" y="104"/>
                    <a:pt x="66" y="102"/>
                    <a:pt x="65" y="99"/>
                  </a:cubicBezTo>
                  <a:cubicBezTo>
                    <a:pt x="65" y="99"/>
                    <a:pt x="40" y="50"/>
                    <a:pt x="37" y="45"/>
                  </a:cubicBezTo>
                  <a:cubicBezTo>
                    <a:pt x="32" y="38"/>
                    <a:pt x="28" y="30"/>
                    <a:pt x="34" y="26"/>
                  </a:cubicBezTo>
                  <a:cubicBezTo>
                    <a:pt x="34" y="26"/>
                    <a:pt x="45" y="13"/>
                    <a:pt x="59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60" y="36"/>
                    <a:pt x="61" y="36"/>
                    <a:pt x="61" y="37"/>
                  </a:cubicBezTo>
                  <a:cubicBezTo>
                    <a:pt x="62" y="38"/>
                    <a:pt x="62" y="39"/>
                    <a:pt x="62" y="39"/>
                  </a:cubicBezTo>
                  <a:cubicBezTo>
                    <a:pt x="67" y="47"/>
                    <a:pt x="72" y="53"/>
                    <a:pt x="75" y="58"/>
                  </a:cubicBezTo>
                  <a:cubicBezTo>
                    <a:pt x="74" y="53"/>
                    <a:pt x="67" y="22"/>
                    <a:pt x="72" y="17"/>
                  </a:cubicBezTo>
                  <a:cubicBezTo>
                    <a:pt x="72" y="17"/>
                    <a:pt x="85" y="0"/>
                    <a:pt x="90" y="12"/>
                  </a:cubicBezTo>
                  <a:cubicBezTo>
                    <a:pt x="96" y="24"/>
                    <a:pt x="109" y="84"/>
                    <a:pt x="109" y="84"/>
                  </a:cubicBezTo>
                  <a:cubicBezTo>
                    <a:pt x="109" y="84"/>
                    <a:pt x="80" y="182"/>
                    <a:pt x="42" y="172"/>
                  </a:cubicBezTo>
                  <a:cubicBezTo>
                    <a:pt x="4" y="163"/>
                    <a:pt x="0" y="130"/>
                    <a:pt x="0" y="130"/>
                  </a:cubicBezTo>
                  <a:close/>
                </a:path>
              </a:pathLst>
            </a:custGeom>
            <a:solidFill>
              <a:srgbClr val="F7B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7674656" y="4336512"/>
              <a:ext cx="474747" cy="695166"/>
            </a:xfrm>
            <a:custGeom>
              <a:avLst/>
              <a:gdLst>
                <a:gd name="T0" fmla="*/ 214 w 229"/>
                <a:gd name="T1" fmla="*/ 68 h 335"/>
                <a:gd name="T2" fmla="*/ 229 w 229"/>
                <a:gd name="T3" fmla="*/ 14 h 335"/>
                <a:gd name="T4" fmla="*/ 202 w 229"/>
                <a:gd name="T5" fmla="*/ 21 h 335"/>
                <a:gd name="T6" fmla="*/ 137 w 229"/>
                <a:gd name="T7" fmla="*/ 143 h 335"/>
                <a:gd name="T8" fmla="*/ 69 w 229"/>
                <a:gd name="T9" fmla="*/ 129 h 335"/>
                <a:gd name="T10" fmla="*/ 10 w 229"/>
                <a:gd name="T11" fmla="*/ 62 h 335"/>
                <a:gd name="T12" fmla="*/ 10 w 229"/>
                <a:gd name="T13" fmla="*/ 88 h 335"/>
                <a:gd name="T14" fmla="*/ 40 w 229"/>
                <a:gd name="T15" fmla="*/ 212 h 335"/>
                <a:gd name="T16" fmla="*/ 22 w 229"/>
                <a:gd name="T17" fmla="*/ 233 h 335"/>
                <a:gd name="T18" fmla="*/ 48 w 229"/>
                <a:gd name="T19" fmla="*/ 335 h 335"/>
                <a:gd name="T20" fmla="*/ 143 w 229"/>
                <a:gd name="T21" fmla="*/ 283 h 335"/>
                <a:gd name="T22" fmla="*/ 214 w 229"/>
                <a:gd name="T23" fmla="*/ 68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9" h="335">
                  <a:moveTo>
                    <a:pt x="214" y="68"/>
                  </a:moveTo>
                  <a:cubicBezTo>
                    <a:pt x="229" y="14"/>
                    <a:pt x="229" y="14"/>
                    <a:pt x="229" y="14"/>
                  </a:cubicBezTo>
                  <a:cubicBezTo>
                    <a:pt x="229" y="14"/>
                    <a:pt x="214" y="0"/>
                    <a:pt x="202" y="21"/>
                  </a:cubicBezTo>
                  <a:cubicBezTo>
                    <a:pt x="191" y="42"/>
                    <a:pt x="150" y="137"/>
                    <a:pt x="137" y="143"/>
                  </a:cubicBezTo>
                  <a:cubicBezTo>
                    <a:pt x="125" y="149"/>
                    <a:pt x="82" y="153"/>
                    <a:pt x="69" y="129"/>
                  </a:cubicBezTo>
                  <a:cubicBezTo>
                    <a:pt x="56" y="105"/>
                    <a:pt x="43" y="51"/>
                    <a:pt x="10" y="62"/>
                  </a:cubicBezTo>
                  <a:cubicBezTo>
                    <a:pt x="10" y="62"/>
                    <a:pt x="0" y="68"/>
                    <a:pt x="10" y="88"/>
                  </a:cubicBezTo>
                  <a:cubicBezTo>
                    <a:pt x="19" y="108"/>
                    <a:pt x="48" y="198"/>
                    <a:pt x="40" y="212"/>
                  </a:cubicBezTo>
                  <a:cubicBezTo>
                    <a:pt x="32" y="226"/>
                    <a:pt x="22" y="233"/>
                    <a:pt x="22" y="233"/>
                  </a:cubicBezTo>
                  <a:cubicBezTo>
                    <a:pt x="48" y="335"/>
                    <a:pt x="48" y="335"/>
                    <a:pt x="48" y="335"/>
                  </a:cubicBezTo>
                  <a:cubicBezTo>
                    <a:pt x="48" y="335"/>
                    <a:pt x="124" y="322"/>
                    <a:pt x="143" y="283"/>
                  </a:cubicBezTo>
                  <a:cubicBezTo>
                    <a:pt x="162" y="244"/>
                    <a:pt x="214" y="68"/>
                    <a:pt x="214" y="68"/>
                  </a:cubicBezTo>
                  <a:close/>
                </a:path>
              </a:pathLst>
            </a:custGeom>
            <a:solidFill>
              <a:srgbClr val="FDD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7672234" y="4816103"/>
              <a:ext cx="270073" cy="192563"/>
            </a:xfrm>
            <a:custGeom>
              <a:avLst/>
              <a:gdLst>
                <a:gd name="T0" fmla="*/ 0 w 223"/>
                <a:gd name="T1" fmla="*/ 36 h 159"/>
                <a:gd name="T2" fmla="*/ 40 w 223"/>
                <a:gd name="T3" fmla="*/ 0 h 159"/>
                <a:gd name="T4" fmla="*/ 223 w 223"/>
                <a:gd name="T5" fmla="*/ 118 h 159"/>
                <a:gd name="T6" fmla="*/ 175 w 223"/>
                <a:gd name="T7" fmla="*/ 159 h 159"/>
                <a:gd name="T8" fmla="*/ 0 w 223"/>
                <a:gd name="T9" fmla="*/ 3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59">
                  <a:moveTo>
                    <a:pt x="0" y="36"/>
                  </a:moveTo>
                  <a:lnTo>
                    <a:pt x="40" y="0"/>
                  </a:lnTo>
                  <a:lnTo>
                    <a:pt x="223" y="118"/>
                  </a:lnTo>
                  <a:lnTo>
                    <a:pt x="175" y="159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DF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4253326" y="4816103"/>
              <a:ext cx="270073" cy="192563"/>
            </a:xfrm>
            <a:custGeom>
              <a:avLst/>
              <a:gdLst>
                <a:gd name="T0" fmla="*/ 223 w 223"/>
                <a:gd name="T1" fmla="*/ 36 h 159"/>
                <a:gd name="T2" fmla="*/ 184 w 223"/>
                <a:gd name="T3" fmla="*/ 0 h 159"/>
                <a:gd name="T4" fmla="*/ 0 w 223"/>
                <a:gd name="T5" fmla="*/ 118 h 159"/>
                <a:gd name="T6" fmla="*/ 48 w 223"/>
                <a:gd name="T7" fmla="*/ 159 h 159"/>
                <a:gd name="T8" fmla="*/ 223 w 223"/>
                <a:gd name="T9" fmla="*/ 3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59">
                  <a:moveTo>
                    <a:pt x="223" y="36"/>
                  </a:moveTo>
                  <a:lnTo>
                    <a:pt x="184" y="0"/>
                  </a:lnTo>
                  <a:lnTo>
                    <a:pt x="0" y="118"/>
                  </a:lnTo>
                  <a:lnTo>
                    <a:pt x="48" y="159"/>
                  </a:lnTo>
                  <a:lnTo>
                    <a:pt x="223" y="36"/>
                  </a:lnTo>
                  <a:close/>
                </a:path>
              </a:pathLst>
            </a:custGeom>
            <a:solidFill>
              <a:srgbClr val="FDF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4259382" y="4834270"/>
              <a:ext cx="1625283" cy="720599"/>
            </a:xfrm>
            <a:custGeom>
              <a:avLst/>
              <a:gdLst>
                <a:gd name="T0" fmla="*/ 783 w 783"/>
                <a:gd name="T1" fmla="*/ 301 h 347"/>
                <a:gd name="T2" fmla="*/ 620 w 783"/>
                <a:gd name="T3" fmla="*/ 102 h 347"/>
                <a:gd name="T4" fmla="*/ 328 w 783"/>
                <a:gd name="T5" fmla="*/ 159 h 347"/>
                <a:gd name="T6" fmla="*/ 125 w 783"/>
                <a:gd name="T7" fmla="*/ 0 h 347"/>
                <a:gd name="T8" fmla="*/ 0 w 783"/>
                <a:gd name="T9" fmla="*/ 79 h 347"/>
                <a:gd name="T10" fmla="*/ 334 w 783"/>
                <a:gd name="T11" fmla="*/ 346 h 347"/>
                <a:gd name="T12" fmla="*/ 336 w 783"/>
                <a:gd name="T13" fmla="*/ 345 h 347"/>
                <a:gd name="T14" fmla="*/ 783 w 783"/>
                <a:gd name="T15" fmla="*/ 301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3" h="347">
                  <a:moveTo>
                    <a:pt x="783" y="301"/>
                  </a:moveTo>
                  <a:cubicBezTo>
                    <a:pt x="620" y="102"/>
                    <a:pt x="620" y="102"/>
                    <a:pt x="620" y="102"/>
                  </a:cubicBezTo>
                  <a:cubicBezTo>
                    <a:pt x="328" y="159"/>
                    <a:pt x="328" y="159"/>
                    <a:pt x="328" y="159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283" y="347"/>
                    <a:pt x="334" y="346"/>
                  </a:cubicBezTo>
                  <a:cubicBezTo>
                    <a:pt x="335" y="346"/>
                    <a:pt x="335" y="345"/>
                    <a:pt x="336" y="345"/>
                  </a:cubicBezTo>
                  <a:lnTo>
                    <a:pt x="783" y="30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6312180" y="4834270"/>
              <a:ext cx="1624072" cy="720599"/>
            </a:xfrm>
            <a:custGeom>
              <a:avLst/>
              <a:gdLst>
                <a:gd name="T0" fmla="*/ 0 w 783"/>
                <a:gd name="T1" fmla="*/ 301 h 347"/>
                <a:gd name="T2" fmla="*/ 163 w 783"/>
                <a:gd name="T3" fmla="*/ 102 h 347"/>
                <a:gd name="T4" fmla="*/ 455 w 783"/>
                <a:gd name="T5" fmla="*/ 159 h 347"/>
                <a:gd name="T6" fmla="*/ 658 w 783"/>
                <a:gd name="T7" fmla="*/ 0 h 347"/>
                <a:gd name="T8" fmla="*/ 783 w 783"/>
                <a:gd name="T9" fmla="*/ 79 h 347"/>
                <a:gd name="T10" fmla="*/ 449 w 783"/>
                <a:gd name="T11" fmla="*/ 346 h 347"/>
                <a:gd name="T12" fmla="*/ 447 w 783"/>
                <a:gd name="T13" fmla="*/ 345 h 347"/>
                <a:gd name="T14" fmla="*/ 0 w 783"/>
                <a:gd name="T15" fmla="*/ 301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3" h="347">
                  <a:moveTo>
                    <a:pt x="0" y="301"/>
                  </a:moveTo>
                  <a:cubicBezTo>
                    <a:pt x="163" y="102"/>
                    <a:pt x="163" y="102"/>
                    <a:pt x="163" y="102"/>
                  </a:cubicBezTo>
                  <a:cubicBezTo>
                    <a:pt x="455" y="159"/>
                    <a:pt x="455" y="159"/>
                    <a:pt x="455" y="159"/>
                  </a:cubicBezTo>
                  <a:cubicBezTo>
                    <a:pt x="658" y="0"/>
                    <a:pt x="658" y="0"/>
                    <a:pt x="658" y="0"/>
                  </a:cubicBezTo>
                  <a:cubicBezTo>
                    <a:pt x="783" y="79"/>
                    <a:pt x="783" y="79"/>
                    <a:pt x="783" y="79"/>
                  </a:cubicBezTo>
                  <a:cubicBezTo>
                    <a:pt x="783" y="79"/>
                    <a:pt x="500" y="347"/>
                    <a:pt x="449" y="346"/>
                  </a:cubicBezTo>
                  <a:cubicBezTo>
                    <a:pt x="448" y="346"/>
                    <a:pt x="448" y="345"/>
                    <a:pt x="447" y="345"/>
                  </a:cubicBezTo>
                  <a:lnTo>
                    <a:pt x="0" y="301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3894843" y="5645700"/>
              <a:ext cx="754509" cy="386338"/>
            </a:xfrm>
            <a:custGeom>
              <a:avLst/>
              <a:gdLst>
                <a:gd name="T0" fmla="*/ 142 w 364"/>
                <a:gd name="T1" fmla="*/ 2 h 186"/>
                <a:gd name="T2" fmla="*/ 231 w 364"/>
                <a:gd name="T3" fmla="*/ 28 h 186"/>
                <a:gd name="T4" fmla="*/ 309 w 364"/>
                <a:gd name="T5" fmla="*/ 59 h 186"/>
                <a:gd name="T6" fmla="*/ 331 w 364"/>
                <a:gd name="T7" fmla="*/ 87 h 186"/>
                <a:gd name="T8" fmla="*/ 364 w 364"/>
                <a:gd name="T9" fmla="*/ 114 h 186"/>
                <a:gd name="T10" fmla="*/ 288 w 364"/>
                <a:gd name="T11" fmla="*/ 186 h 186"/>
                <a:gd name="T12" fmla="*/ 253 w 364"/>
                <a:gd name="T13" fmla="*/ 167 h 186"/>
                <a:gd name="T14" fmla="*/ 107 w 364"/>
                <a:gd name="T15" fmla="*/ 132 h 186"/>
                <a:gd name="T16" fmla="*/ 2 w 364"/>
                <a:gd name="T17" fmla="*/ 13 h 186"/>
                <a:gd name="T18" fmla="*/ 5 w 364"/>
                <a:gd name="T19" fmla="*/ 2 h 186"/>
                <a:gd name="T20" fmla="*/ 44 w 364"/>
                <a:gd name="T21" fmla="*/ 21 h 186"/>
                <a:gd name="T22" fmla="*/ 103 w 364"/>
                <a:gd name="T23" fmla="*/ 80 h 186"/>
                <a:gd name="T24" fmla="*/ 46 w 364"/>
                <a:gd name="T25" fmla="*/ 13 h 186"/>
                <a:gd name="T26" fmla="*/ 46 w 364"/>
                <a:gd name="T27" fmla="*/ 2 h 186"/>
                <a:gd name="T28" fmla="*/ 86 w 364"/>
                <a:gd name="T29" fmla="*/ 20 h 186"/>
                <a:gd name="T30" fmla="*/ 189 w 364"/>
                <a:gd name="T31" fmla="*/ 86 h 186"/>
                <a:gd name="T32" fmla="*/ 209 w 364"/>
                <a:gd name="T33" fmla="*/ 58 h 186"/>
                <a:gd name="T34" fmla="*/ 164 w 364"/>
                <a:gd name="T35" fmla="*/ 47 h 186"/>
                <a:gd name="T36" fmla="*/ 142 w 364"/>
                <a:gd name="T37" fmla="*/ 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4" h="186">
                  <a:moveTo>
                    <a:pt x="142" y="2"/>
                  </a:moveTo>
                  <a:cubicBezTo>
                    <a:pt x="142" y="2"/>
                    <a:pt x="213" y="25"/>
                    <a:pt x="231" y="28"/>
                  </a:cubicBezTo>
                  <a:cubicBezTo>
                    <a:pt x="248" y="30"/>
                    <a:pt x="287" y="35"/>
                    <a:pt x="309" y="59"/>
                  </a:cubicBezTo>
                  <a:cubicBezTo>
                    <a:pt x="330" y="83"/>
                    <a:pt x="323" y="82"/>
                    <a:pt x="331" y="87"/>
                  </a:cubicBezTo>
                  <a:cubicBezTo>
                    <a:pt x="338" y="93"/>
                    <a:pt x="364" y="114"/>
                    <a:pt x="364" y="114"/>
                  </a:cubicBezTo>
                  <a:cubicBezTo>
                    <a:pt x="288" y="186"/>
                    <a:pt x="288" y="186"/>
                    <a:pt x="288" y="186"/>
                  </a:cubicBezTo>
                  <a:cubicBezTo>
                    <a:pt x="288" y="186"/>
                    <a:pt x="261" y="169"/>
                    <a:pt x="253" y="167"/>
                  </a:cubicBezTo>
                  <a:cubicBezTo>
                    <a:pt x="244" y="164"/>
                    <a:pt x="117" y="139"/>
                    <a:pt x="107" y="132"/>
                  </a:cubicBezTo>
                  <a:cubicBezTo>
                    <a:pt x="97" y="126"/>
                    <a:pt x="3" y="17"/>
                    <a:pt x="2" y="13"/>
                  </a:cubicBezTo>
                  <a:cubicBezTo>
                    <a:pt x="0" y="10"/>
                    <a:pt x="1" y="3"/>
                    <a:pt x="5" y="2"/>
                  </a:cubicBezTo>
                  <a:cubicBezTo>
                    <a:pt x="9" y="1"/>
                    <a:pt x="26" y="0"/>
                    <a:pt x="44" y="21"/>
                  </a:cubicBezTo>
                  <a:cubicBezTo>
                    <a:pt x="61" y="42"/>
                    <a:pt x="103" y="80"/>
                    <a:pt x="103" y="80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4" y="2"/>
                    <a:pt x="46" y="2"/>
                  </a:cubicBezTo>
                  <a:cubicBezTo>
                    <a:pt x="48" y="2"/>
                    <a:pt x="65" y="0"/>
                    <a:pt x="86" y="20"/>
                  </a:cubicBezTo>
                  <a:cubicBezTo>
                    <a:pt x="106" y="40"/>
                    <a:pt x="146" y="90"/>
                    <a:pt x="189" y="86"/>
                  </a:cubicBezTo>
                  <a:cubicBezTo>
                    <a:pt x="231" y="82"/>
                    <a:pt x="209" y="58"/>
                    <a:pt x="209" y="58"/>
                  </a:cubicBezTo>
                  <a:cubicBezTo>
                    <a:pt x="209" y="58"/>
                    <a:pt x="173" y="47"/>
                    <a:pt x="164" y="47"/>
                  </a:cubicBezTo>
                  <a:cubicBezTo>
                    <a:pt x="155" y="47"/>
                    <a:pt x="131" y="26"/>
                    <a:pt x="142" y="2"/>
                  </a:cubicBezTo>
                  <a:close/>
                </a:path>
              </a:pathLst>
            </a:custGeom>
            <a:solidFill>
              <a:srgbClr val="FDD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7546281" y="5645700"/>
              <a:ext cx="754509" cy="386338"/>
            </a:xfrm>
            <a:custGeom>
              <a:avLst/>
              <a:gdLst>
                <a:gd name="T0" fmla="*/ 222 w 364"/>
                <a:gd name="T1" fmla="*/ 2 h 186"/>
                <a:gd name="T2" fmla="*/ 133 w 364"/>
                <a:gd name="T3" fmla="*/ 28 h 186"/>
                <a:gd name="T4" fmla="*/ 55 w 364"/>
                <a:gd name="T5" fmla="*/ 59 h 186"/>
                <a:gd name="T6" fmla="*/ 33 w 364"/>
                <a:gd name="T7" fmla="*/ 87 h 186"/>
                <a:gd name="T8" fmla="*/ 0 w 364"/>
                <a:gd name="T9" fmla="*/ 114 h 186"/>
                <a:gd name="T10" fmla="*/ 76 w 364"/>
                <a:gd name="T11" fmla="*/ 186 h 186"/>
                <a:gd name="T12" fmla="*/ 111 w 364"/>
                <a:gd name="T13" fmla="*/ 167 h 186"/>
                <a:gd name="T14" fmla="*/ 257 w 364"/>
                <a:gd name="T15" fmla="*/ 132 h 186"/>
                <a:gd name="T16" fmla="*/ 362 w 364"/>
                <a:gd name="T17" fmla="*/ 13 h 186"/>
                <a:gd name="T18" fmla="*/ 359 w 364"/>
                <a:gd name="T19" fmla="*/ 2 h 186"/>
                <a:gd name="T20" fmla="*/ 320 w 364"/>
                <a:gd name="T21" fmla="*/ 21 h 186"/>
                <a:gd name="T22" fmla="*/ 261 w 364"/>
                <a:gd name="T23" fmla="*/ 80 h 186"/>
                <a:gd name="T24" fmla="*/ 318 w 364"/>
                <a:gd name="T25" fmla="*/ 13 h 186"/>
                <a:gd name="T26" fmla="*/ 318 w 364"/>
                <a:gd name="T27" fmla="*/ 2 h 186"/>
                <a:gd name="T28" fmla="*/ 278 w 364"/>
                <a:gd name="T29" fmla="*/ 20 h 186"/>
                <a:gd name="T30" fmla="*/ 175 w 364"/>
                <a:gd name="T31" fmla="*/ 86 h 186"/>
                <a:gd name="T32" fmla="*/ 155 w 364"/>
                <a:gd name="T33" fmla="*/ 58 h 186"/>
                <a:gd name="T34" fmla="*/ 200 w 364"/>
                <a:gd name="T35" fmla="*/ 47 h 186"/>
                <a:gd name="T36" fmla="*/ 222 w 364"/>
                <a:gd name="T37" fmla="*/ 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4" h="186">
                  <a:moveTo>
                    <a:pt x="222" y="2"/>
                  </a:moveTo>
                  <a:cubicBezTo>
                    <a:pt x="222" y="2"/>
                    <a:pt x="151" y="25"/>
                    <a:pt x="133" y="28"/>
                  </a:cubicBezTo>
                  <a:cubicBezTo>
                    <a:pt x="116" y="30"/>
                    <a:pt x="77" y="35"/>
                    <a:pt x="55" y="59"/>
                  </a:cubicBezTo>
                  <a:cubicBezTo>
                    <a:pt x="34" y="83"/>
                    <a:pt x="41" y="82"/>
                    <a:pt x="33" y="87"/>
                  </a:cubicBezTo>
                  <a:cubicBezTo>
                    <a:pt x="26" y="93"/>
                    <a:pt x="0" y="114"/>
                    <a:pt x="0" y="114"/>
                  </a:cubicBezTo>
                  <a:cubicBezTo>
                    <a:pt x="76" y="186"/>
                    <a:pt x="76" y="186"/>
                    <a:pt x="76" y="186"/>
                  </a:cubicBezTo>
                  <a:cubicBezTo>
                    <a:pt x="76" y="186"/>
                    <a:pt x="103" y="169"/>
                    <a:pt x="111" y="167"/>
                  </a:cubicBezTo>
                  <a:cubicBezTo>
                    <a:pt x="120" y="164"/>
                    <a:pt x="247" y="139"/>
                    <a:pt x="257" y="132"/>
                  </a:cubicBezTo>
                  <a:cubicBezTo>
                    <a:pt x="267" y="126"/>
                    <a:pt x="361" y="17"/>
                    <a:pt x="362" y="13"/>
                  </a:cubicBezTo>
                  <a:cubicBezTo>
                    <a:pt x="364" y="10"/>
                    <a:pt x="363" y="3"/>
                    <a:pt x="359" y="2"/>
                  </a:cubicBezTo>
                  <a:cubicBezTo>
                    <a:pt x="355" y="1"/>
                    <a:pt x="338" y="0"/>
                    <a:pt x="320" y="21"/>
                  </a:cubicBezTo>
                  <a:cubicBezTo>
                    <a:pt x="303" y="42"/>
                    <a:pt x="261" y="80"/>
                    <a:pt x="261" y="80"/>
                  </a:cubicBezTo>
                  <a:cubicBezTo>
                    <a:pt x="318" y="13"/>
                    <a:pt x="318" y="13"/>
                    <a:pt x="318" y="13"/>
                  </a:cubicBezTo>
                  <a:cubicBezTo>
                    <a:pt x="318" y="13"/>
                    <a:pt x="320" y="2"/>
                    <a:pt x="318" y="2"/>
                  </a:cubicBezTo>
                  <a:cubicBezTo>
                    <a:pt x="316" y="2"/>
                    <a:pt x="299" y="0"/>
                    <a:pt x="278" y="20"/>
                  </a:cubicBezTo>
                  <a:cubicBezTo>
                    <a:pt x="258" y="40"/>
                    <a:pt x="218" y="90"/>
                    <a:pt x="175" y="86"/>
                  </a:cubicBezTo>
                  <a:cubicBezTo>
                    <a:pt x="133" y="82"/>
                    <a:pt x="155" y="58"/>
                    <a:pt x="155" y="58"/>
                  </a:cubicBezTo>
                  <a:cubicBezTo>
                    <a:pt x="155" y="58"/>
                    <a:pt x="191" y="47"/>
                    <a:pt x="200" y="47"/>
                  </a:cubicBezTo>
                  <a:cubicBezTo>
                    <a:pt x="209" y="47"/>
                    <a:pt x="233" y="26"/>
                    <a:pt x="222" y="2"/>
                  </a:cubicBezTo>
                  <a:close/>
                </a:path>
              </a:pathLst>
            </a:custGeom>
            <a:solidFill>
              <a:srgbClr val="FDD8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21"/>
            <p:cNvSpPr/>
            <p:nvPr/>
          </p:nvSpPr>
          <p:spPr bwMode="auto">
            <a:xfrm>
              <a:off x="7439705" y="5801930"/>
              <a:ext cx="302773" cy="329416"/>
            </a:xfrm>
            <a:custGeom>
              <a:avLst/>
              <a:gdLst>
                <a:gd name="T0" fmla="*/ 0 w 250"/>
                <a:gd name="T1" fmla="*/ 60 h 272"/>
                <a:gd name="T2" fmla="*/ 105 w 250"/>
                <a:gd name="T3" fmla="*/ 0 h 272"/>
                <a:gd name="T4" fmla="*/ 250 w 250"/>
                <a:gd name="T5" fmla="*/ 214 h 272"/>
                <a:gd name="T6" fmla="*/ 153 w 250"/>
                <a:gd name="T7" fmla="*/ 272 h 272"/>
                <a:gd name="T8" fmla="*/ 0 w 250"/>
                <a:gd name="T9" fmla="*/ 6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272">
                  <a:moveTo>
                    <a:pt x="0" y="60"/>
                  </a:moveTo>
                  <a:lnTo>
                    <a:pt x="105" y="0"/>
                  </a:lnTo>
                  <a:lnTo>
                    <a:pt x="250" y="214"/>
                  </a:lnTo>
                  <a:lnTo>
                    <a:pt x="153" y="272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FDF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22"/>
            <p:cNvSpPr/>
            <p:nvPr/>
          </p:nvSpPr>
          <p:spPr bwMode="auto">
            <a:xfrm>
              <a:off x="6097817" y="4894824"/>
              <a:ext cx="1582895" cy="1963177"/>
            </a:xfrm>
            <a:custGeom>
              <a:avLst/>
              <a:gdLst>
                <a:gd name="T0" fmla="*/ 109 w 763"/>
                <a:gd name="T1" fmla="*/ 0 h 946"/>
                <a:gd name="T2" fmla="*/ 375 w 763"/>
                <a:gd name="T3" fmla="*/ 115 h 946"/>
                <a:gd name="T4" fmla="*/ 541 w 763"/>
                <a:gd name="T5" fmla="*/ 506 h 946"/>
                <a:gd name="T6" fmla="*/ 663 w 763"/>
                <a:gd name="T7" fmla="*/ 437 h 946"/>
                <a:gd name="T8" fmla="*/ 763 w 763"/>
                <a:gd name="T9" fmla="*/ 594 h 946"/>
                <a:gd name="T10" fmla="*/ 525 w 763"/>
                <a:gd name="T11" fmla="*/ 721 h 946"/>
                <a:gd name="T12" fmla="*/ 482 w 763"/>
                <a:gd name="T13" fmla="*/ 696 h 946"/>
                <a:gd name="T14" fmla="*/ 307 w 763"/>
                <a:gd name="T15" fmla="*/ 483 h 946"/>
                <a:gd name="T16" fmla="*/ 307 w 763"/>
                <a:gd name="T17" fmla="*/ 946 h 946"/>
                <a:gd name="T18" fmla="*/ 0 w 763"/>
                <a:gd name="T19" fmla="*/ 946 h 946"/>
                <a:gd name="T20" fmla="*/ 0 w 763"/>
                <a:gd name="T21" fmla="*/ 437 h 946"/>
                <a:gd name="T22" fmla="*/ 109 w 763"/>
                <a:gd name="T23" fmla="*/ 0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3" h="946">
                  <a:moveTo>
                    <a:pt x="109" y="0"/>
                  </a:moveTo>
                  <a:cubicBezTo>
                    <a:pt x="375" y="115"/>
                    <a:pt x="375" y="115"/>
                    <a:pt x="375" y="115"/>
                  </a:cubicBezTo>
                  <a:cubicBezTo>
                    <a:pt x="541" y="506"/>
                    <a:pt x="541" y="506"/>
                    <a:pt x="541" y="506"/>
                  </a:cubicBezTo>
                  <a:cubicBezTo>
                    <a:pt x="663" y="437"/>
                    <a:pt x="663" y="437"/>
                    <a:pt x="663" y="437"/>
                  </a:cubicBezTo>
                  <a:cubicBezTo>
                    <a:pt x="763" y="594"/>
                    <a:pt x="763" y="594"/>
                    <a:pt x="763" y="594"/>
                  </a:cubicBezTo>
                  <a:cubicBezTo>
                    <a:pt x="763" y="594"/>
                    <a:pt x="536" y="721"/>
                    <a:pt x="525" y="721"/>
                  </a:cubicBezTo>
                  <a:cubicBezTo>
                    <a:pt x="515" y="721"/>
                    <a:pt x="515" y="726"/>
                    <a:pt x="482" y="696"/>
                  </a:cubicBezTo>
                  <a:cubicBezTo>
                    <a:pt x="450" y="665"/>
                    <a:pt x="307" y="483"/>
                    <a:pt x="307" y="483"/>
                  </a:cubicBezTo>
                  <a:cubicBezTo>
                    <a:pt x="307" y="946"/>
                    <a:pt x="307" y="946"/>
                    <a:pt x="307" y="946"/>
                  </a:cubicBezTo>
                  <a:cubicBezTo>
                    <a:pt x="0" y="946"/>
                    <a:pt x="0" y="946"/>
                    <a:pt x="0" y="946"/>
                  </a:cubicBezTo>
                  <a:cubicBezTo>
                    <a:pt x="0" y="437"/>
                    <a:pt x="0" y="437"/>
                    <a:pt x="0" y="437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4456789" y="5801930"/>
              <a:ext cx="305195" cy="329416"/>
            </a:xfrm>
            <a:custGeom>
              <a:avLst/>
              <a:gdLst>
                <a:gd name="T0" fmla="*/ 252 w 252"/>
                <a:gd name="T1" fmla="*/ 60 h 272"/>
                <a:gd name="T2" fmla="*/ 147 w 252"/>
                <a:gd name="T3" fmla="*/ 0 h 272"/>
                <a:gd name="T4" fmla="*/ 0 w 252"/>
                <a:gd name="T5" fmla="*/ 214 h 272"/>
                <a:gd name="T6" fmla="*/ 98 w 252"/>
                <a:gd name="T7" fmla="*/ 272 h 272"/>
                <a:gd name="T8" fmla="*/ 252 w 252"/>
                <a:gd name="T9" fmla="*/ 6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272">
                  <a:moveTo>
                    <a:pt x="252" y="60"/>
                  </a:moveTo>
                  <a:lnTo>
                    <a:pt x="147" y="0"/>
                  </a:lnTo>
                  <a:lnTo>
                    <a:pt x="0" y="214"/>
                  </a:lnTo>
                  <a:lnTo>
                    <a:pt x="98" y="272"/>
                  </a:lnTo>
                  <a:lnTo>
                    <a:pt x="252" y="60"/>
                  </a:lnTo>
                  <a:close/>
                </a:path>
              </a:pathLst>
            </a:custGeom>
            <a:solidFill>
              <a:srgbClr val="FDF6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4520977" y="4894824"/>
              <a:ext cx="1576840" cy="1963177"/>
            </a:xfrm>
            <a:custGeom>
              <a:avLst/>
              <a:gdLst>
                <a:gd name="T0" fmla="*/ 651 w 760"/>
                <a:gd name="T1" fmla="*/ 0 h 946"/>
                <a:gd name="T2" fmla="*/ 376 w 760"/>
                <a:gd name="T3" fmla="*/ 120 h 946"/>
                <a:gd name="T4" fmla="*/ 221 w 760"/>
                <a:gd name="T5" fmla="*/ 506 h 946"/>
                <a:gd name="T6" fmla="*/ 100 w 760"/>
                <a:gd name="T7" fmla="*/ 437 h 946"/>
                <a:gd name="T8" fmla="*/ 0 w 760"/>
                <a:gd name="T9" fmla="*/ 594 h 946"/>
                <a:gd name="T10" fmla="*/ 237 w 760"/>
                <a:gd name="T11" fmla="*/ 721 h 946"/>
                <a:gd name="T12" fmla="*/ 280 w 760"/>
                <a:gd name="T13" fmla="*/ 696 h 946"/>
                <a:gd name="T14" fmla="*/ 455 w 760"/>
                <a:gd name="T15" fmla="*/ 483 h 946"/>
                <a:gd name="T16" fmla="*/ 455 w 760"/>
                <a:gd name="T17" fmla="*/ 946 h 946"/>
                <a:gd name="T18" fmla="*/ 760 w 760"/>
                <a:gd name="T19" fmla="*/ 946 h 946"/>
                <a:gd name="T20" fmla="*/ 760 w 760"/>
                <a:gd name="T21" fmla="*/ 437 h 946"/>
                <a:gd name="T22" fmla="*/ 651 w 760"/>
                <a:gd name="T23" fmla="*/ 0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0" h="946">
                  <a:moveTo>
                    <a:pt x="651" y="0"/>
                  </a:moveTo>
                  <a:cubicBezTo>
                    <a:pt x="376" y="120"/>
                    <a:pt x="376" y="120"/>
                    <a:pt x="376" y="120"/>
                  </a:cubicBezTo>
                  <a:cubicBezTo>
                    <a:pt x="221" y="506"/>
                    <a:pt x="221" y="506"/>
                    <a:pt x="221" y="506"/>
                  </a:cubicBezTo>
                  <a:cubicBezTo>
                    <a:pt x="100" y="437"/>
                    <a:pt x="100" y="437"/>
                    <a:pt x="100" y="437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0" y="594"/>
                    <a:pt x="226" y="721"/>
                    <a:pt x="237" y="721"/>
                  </a:cubicBezTo>
                  <a:cubicBezTo>
                    <a:pt x="248" y="721"/>
                    <a:pt x="248" y="726"/>
                    <a:pt x="280" y="696"/>
                  </a:cubicBezTo>
                  <a:cubicBezTo>
                    <a:pt x="312" y="665"/>
                    <a:pt x="455" y="483"/>
                    <a:pt x="455" y="483"/>
                  </a:cubicBezTo>
                  <a:cubicBezTo>
                    <a:pt x="455" y="946"/>
                    <a:pt x="455" y="946"/>
                    <a:pt x="455" y="946"/>
                  </a:cubicBezTo>
                  <a:cubicBezTo>
                    <a:pt x="760" y="946"/>
                    <a:pt x="760" y="946"/>
                    <a:pt x="760" y="946"/>
                  </a:cubicBezTo>
                  <a:cubicBezTo>
                    <a:pt x="760" y="437"/>
                    <a:pt x="760" y="437"/>
                    <a:pt x="760" y="437"/>
                  </a:cubicBezTo>
                  <a:cubicBezTo>
                    <a:pt x="651" y="0"/>
                    <a:pt x="651" y="0"/>
                    <a:pt x="651" y="0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25"/>
            <p:cNvSpPr/>
            <p:nvPr/>
          </p:nvSpPr>
          <p:spPr bwMode="auto">
            <a:xfrm>
              <a:off x="5871343" y="4882713"/>
              <a:ext cx="226474" cy="919217"/>
            </a:xfrm>
            <a:custGeom>
              <a:avLst/>
              <a:gdLst>
                <a:gd name="T0" fmla="*/ 0 w 187"/>
                <a:gd name="T1" fmla="*/ 0 h 759"/>
                <a:gd name="T2" fmla="*/ 182 w 187"/>
                <a:gd name="T3" fmla="*/ 118 h 759"/>
                <a:gd name="T4" fmla="*/ 187 w 187"/>
                <a:gd name="T5" fmla="*/ 759 h 759"/>
                <a:gd name="T6" fmla="*/ 0 w 187"/>
                <a:gd name="T7" fmla="*/ 10 h 759"/>
                <a:gd name="T8" fmla="*/ 0 w 187"/>
                <a:gd name="T9" fmla="*/ 0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759">
                  <a:moveTo>
                    <a:pt x="0" y="0"/>
                  </a:moveTo>
                  <a:lnTo>
                    <a:pt x="182" y="118"/>
                  </a:lnTo>
                  <a:lnTo>
                    <a:pt x="187" y="759"/>
                  </a:lnTo>
                  <a:lnTo>
                    <a:pt x="0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26"/>
            <p:cNvSpPr/>
            <p:nvPr/>
          </p:nvSpPr>
          <p:spPr bwMode="auto">
            <a:xfrm>
              <a:off x="5871343" y="4882713"/>
              <a:ext cx="226474" cy="919217"/>
            </a:xfrm>
            <a:custGeom>
              <a:avLst/>
              <a:gdLst>
                <a:gd name="T0" fmla="*/ 0 w 187"/>
                <a:gd name="T1" fmla="*/ 0 h 759"/>
                <a:gd name="T2" fmla="*/ 182 w 187"/>
                <a:gd name="T3" fmla="*/ 118 h 759"/>
                <a:gd name="T4" fmla="*/ 187 w 187"/>
                <a:gd name="T5" fmla="*/ 759 h 759"/>
                <a:gd name="T6" fmla="*/ 0 w 187"/>
                <a:gd name="T7" fmla="*/ 10 h 759"/>
                <a:gd name="T8" fmla="*/ 0 w 187"/>
                <a:gd name="T9" fmla="*/ 0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759">
                  <a:moveTo>
                    <a:pt x="0" y="0"/>
                  </a:moveTo>
                  <a:lnTo>
                    <a:pt x="182" y="118"/>
                  </a:lnTo>
                  <a:lnTo>
                    <a:pt x="187" y="759"/>
                  </a:lnTo>
                  <a:lnTo>
                    <a:pt x="0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27"/>
            <p:cNvSpPr/>
            <p:nvPr/>
          </p:nvSpPr>
          <p:spPr bwMode="auto">
            <a:xfrm>
              <a:off x="6085706" y="4886346"/>
              <a:ext cx="238585" cy="915584"/>
            </a:xfrm>
            <a:custGeom>
              <a:avLst/>
              <a:gdLst>
                <a:gd name="T0" fmla="*/ 197 w 197"/>
                <a:gd name="T1" fmla="*/ 0 h 756"/>
                <a:gd name="T2" fmla="*/ 0 w 197"/>
                <a:gd name="T3" fmla="*/ 113 h 756"/>
                <a:gd name="T4" fmla="*/ 10 w 197"/>
                <a:gd name="T5" fmla="*/ 756 h 756"/>
                <a:gd name="T6" fmla="*/ 197 w 197"/>
                <a:gd name="T7" fmla="*/ 7 h 756"/>
                <a:gd name="T8" fmla="*/ 197 w 197"/>
                <a:gd name="T9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756">
                  <a:moveTo>
                    <a:pt x="197" y="0"/>
                  </a:moveTo>
                  <a:lnTo>
                    <a:pt x="0" y="113"/>
                  </a:lnTo>
                  <a:lnTo>
                    <a:pt x="10" y="756"/>
                  </a:lnTo>
                  <a:lnTo>
                    <a:pt x="197" y="7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28"/>
            <p:cNvSpPr/>
            <p:nvPr/>
          </p:nvSpPr>
          <p:spPr bwMode="auto">
            <a:xfrm>
              <a:off x="6085706" y="4886346"/>
              <a:ext cx="238585" cy="915584"/>
            </a:xfrm>
            <a:custGeom>
              <a:avLst/>
              <a:gdLst>
                <a:gd name="T0" fmla="*/ 197 w 197"/>
                <a:gd name="T1" fmla="*/ 0 h 756"/>
                <a:gd name="T2" fmla="*/ 0 w 197"/>
                <a:gd name="T3" fmla="*/ 113 h 756"/>
                <a:gd name="T4" fmla="*/ 10 w 197"/>
                <a:gd name="T5" fmla="*/ 756 h 756"/>
                <a:gd name="T6" fmla="*/ 197 w 197"/>
                <a:gd name="T7" fmla="*/ 7 h 756"/>
                <a:gd name="T8" fmla="*/ 197 w 197"/>
                <a:gd name="T9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756">
                  <a:moveTo>
                    <a:pt x="197" y="0"/>
                  </a:moveTo>
                  <a:lnTo>
                    <a:pt x="0" y="113"/>
                  </a:lnTo>
                  <a:lnTo>
                    <a:pt x="10" y="756"/>
                  </a:lnTo>
                  <a:lnTo>
                    <a:pt x="197" y="7"/>
                  </a:lnTo>
                  <a:lnTo>
                    <a:pt x="1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29"/>
            <p:cNvSpPr/>
            <p:nvPr/>
          </p:nvSpPr>
          <p:spPr bwMode="auto">
            <a:xfrm>
              <a:off x="5923420" y="5106765"/>
              <a:ext cx="174397" cy="695166"/>
            </a:xfrm>
            <a:custGeom>
              <a:avLst/>
              <a:gdLst>
                <a:gd name="T0" fmla="*/ 0 w 144"/>
                <a:gd name="T1" fmla="*/ 0 h 574"/>
                <a:gd name="T2" fmla="*/ 0 w 144"/>
                <a:gd name="T3" fmla="*/ 0 h 574"/>
                <a:gd name="T4" fmla="*/ 144 w 144"/>
                <a:gd name="T5" fmla="*/ 574 h 574"/>
                <a:gd name="T6" fmla="*/ 0 w 144"/>
                <a:gd name="T7" fmla="*/ 0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574">
                  <a:moveTo>
                    <a:pt x="0" y="0"/>
                  </a:moveTo>
                  <a:lnTo>
                    <a:pt x="0" y="0"/>
                  </a:lnTo>
                  <a:lnTo>
                    <a:pt x="144" y="5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8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30"/>
            <p:cNvSpPr/>
            <p:nvPr/>
          </p:nvSpPr>
          <p:spPr bwMode="auto">
            <a:xfrm>
              <a:off x="5923420" y="5106765"/>
              <a:ext cx="174397" cy="695166"/>
            </a:xfrm>
            <a:custGeom>
              <a:avLst/>
              <a:gdLst>
                <a:gd name="T0" fmla="*/ 0 w 144"/>
                <a:gd name="T1" fmla="*/ 0 h 574"/>
                <a:gd name="T2" fmla="*/ 0 w 144"/>
                <a:gd name="T3" fmla="*/ 0 h 574"/>
                <a:gd name="T4" fmla="*/ 144 w 144"/>
                <a:gd name="T5" fmla="*/ 574 h 574"/>
                <a:gd name="T6" fmla="*/ 0 w 144"/>
                <a:gd name="T7" fmla="*/ 0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574">
                  <a:moveTo>
                    <a:pt x="0" y="0"/>
                  </a:moveTo>
                  <a:lnTo>
                    <a:pt x="0" y="0"/>
                  </a:lnTo>
                  <a:lnTo>
                    <a:pt x="144" y="57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5923420" y="5023200"/>
              <a:ext cx="174397" cy="778731"/>
            </a:xfrm>
            <a:custGeom>
              <a:avLst/>
              <a:gdLst>
                <a:gd name="T0" fmla="*/ 134 w 144"/>
                <a:gd name="T1" fmla="*/ 0 h 643"/>
                <a:gd name="T2" fmla="*/ 0 w 144"/>
                <a:gd name="T3" fmla="*/ 69 h 643"/>
                <a:gd name="T4" fmla="*/ 144 w 144"/>
                <a:gd name="T5" fmla="*/ 643 h 643"/>
                <a:gd name="T6" fmla="*/ 134 w 144"/>
                <a:gd name="T7" fmla="*/ 0 h 643"/>
                <a:gd name="T8" fmla="*/ 134 w 144"/>
                <a:gd name="T9" fmla="*/ 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643">
                  <a:moveTo>
                    <a:pt x="134" y="0"/>
                  </a:moveTo>
                  <a:lnTo>
                    <a:pt x="0" y="69"/>
                  </a:lnTo>
                  <a:lnTo>
                    <a:pt x="144" y="643"/>
                  </a:lnTo>
                  <a:lnTo>
                    <a:pt x="134" y="0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5923420" y="5023200"/>
              <a:ext cx="174397" cy="778731"/>
            </a:xfrm>
            <a:custGeom>
              <a:avLst/>
              <a:gdLst>
                <a:gd name="T0" fmla="*/ 134 w 144"/>
                <a:gd name="T1" fmla="*/ 0 h 643"/>
                <a:gd name="T2" fmla="*/ 0 w 144"/>
                <a:gd name="T3" fmla="*/ 69 h 643"/>
                <a:gd name="T4" fmla="*/ 144 w 144"/>
                <a:gd name="T5" fmla="*/ 643 h 643"/>
                <a:gd name="T6" fmla="*/ 134 w 144"/>
                <a:gd name="T7" fmla="*/ 0 h 643"/>
                <a:gd name="T8" fmla="*/ 134 w 144"/>
                <a:gd name="T9" fmla="*/ 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643">
                  <a:moveTo>
                    <a:pt x="134" y="0"/>
                  </a:moveTo>
                  <a:lnTo>
                    <a:pt x="0" y="69"/>
                  </a:lnTo>
                  <a:lnTo>
                    <a:pt x="144" y="643"/>
                  </a:lnTo>
                  <a:lnTo>
                    <a:pt x="134" y="0"/>
                  </a:lnTo>
                  <a:lnTo>
                    <a:pt x="1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33"/>
            <p:cNvSpPr/>
            <p:nvPr/>
          </p:nvSpPr>
          <p:spPr bwMode="auto">
            <a:xfrm>
              <a:off x="6097817" y="5093443"/>
              <a:ext cx="176819" cy="708488"/>
            </a:xfrm>
            <a:custGeom>
              <a:avLst/>
              <a:gdLst>
                <a:gd name="T0" fmla="*/ 146 w 146"/>
                <a:gd name="T1" fmla="*/ 0 h 585"/>
                <a:gd name="T2" fmla="*/ 0 w 146"/>
                <a:gd name="T3" fmla="*/ 585 h 585"/>
                <a:gd name="T4" fmla="*/ 146 w 146"/>
                <a:gd name="T5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6" h="585">
                  <a:moveTo>
                    <a:pt x="146" y="0"/>
                  </a:moveTo>
                  <a:lnTo>
                    <a:pt x="0" y="585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899C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34"/>
            <p:cNvSpPr/>
            <p:nvPr/>
          </p:nvSpPr>
          <p:spPr bwMode="auto">
            <a:xfrm>
              <a:off x="6097817" y="5093443"/>
              <a:ext cx="176819" cy="708488"/>
            </a:xfrm>
            <a:custGeom>
              <a:avLst/>
              <a:gdLst>
                <a:gd name="T0" fmla="*/ 146 w 146"/>
                <a:gd name="T1" fmla="*/ 0 h 585"/>
                <a:gd name="T2" fmla="*/ 0 w 146"/>
                <a:gd name="T3" fmla="*/ 585 h 585"/>
                <a:gd name="T4" fmla="*/ 146 w 146"/>
                <a:gd name="T5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6" h="585">
                  <a:moveTo>
                    <a:pt x="146" y="0"/>
                  </a:moveTo>
                  <a:lnTo>
                    <a:pt x="0" y="585"/>
                  </a:lnTo>
                  <a:lnTo>
                    <a:pt x="1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35"/>
            <p:cNvSpPr/>
            <p:nvPr/>
          </p:nvSpPr>
          <p:spPr bwMode="auto">
            <a:xfrm>
              <a:off x="6085706" y="5023200"/>
              <a:ext cx="188930" cy="778731"/>
            </a:xfrm>
            <a:custGeom>
              <a:avLst/>
              <a:gdLst>
                <a:gd name="T0" fmla="*/ 0 w 156"/>
                <a:gd name="T1" fmla="*/ 0 h 643"/>
                <a:gd name="T2" fmla="*/ 0 w 156"/>
                <a:gd name="T3" fmla="*/ 0 h 643"/>
                <a:gd name="T4" fmla="*/ 10 w 156"/>
                <a:gd name="T5" fmla="*/ 643 h 643"/>
                <a:gd name="T6" fmla="*/ 156 w 156"/>
                <a:gd name="T7" fmla="*/ 58 h 643"/>
                <a:gd name="T8" fmla="*/ 0 w 156"/>
                <a:gd name="T9" fmla="*/ 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643">
                  <a:moveTo>
                    <a:pt x="0" y="0"/>
                  </a:moveTo>
                  <a:lnTo>
                    <a:pt x="0" y="0"/>
                  </a:lnTo>
                  <a:lnTo>
                    <a:pt x="10" y="643"/>
                  </a:lnTo>
                  <a:lnTo>
                    <a:pt x="156" y="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36"/>
            <p:cNvSpPr/>
            <p:nvPr/>
          </p:nvSpPr>
          <p:spPr bwMode="auto">
            <a:xfrm>
              <a:off x="6085706" y="5023200"/>
              <a:ext cx="188930" cy="778731"/>
            </a:xfrm>
            <a:custGeom>
              <a:avLst/>
              <a:gdLst>
                <a:gd name="T0" fmla="*/ 0 w 156"/>
                <a:gd name="T1" fmla="*/ 0 h 643"/>
                <a:gd name="T2" fmla="*/ 0 w 156"/>
                <a:gd name="T3" fmla="*/ 0 h 643"/>
                <a:gd name="T4" fmla="*/ 10 w 156"/>
                <a:gd name="T5" fmla="*/ 643 h 643"/>
                <a:gd name="T6" fmla="*/ 156 w 156"/>
                <a:gd name="T7" fmla="*/ 58 h 643"/>
                <a:gd name="T8" fmla="*/ 0 w 156"/>
                <a:gd name="T9" fmla="*/ 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643">
                  <a:moveTo>
                    <a:pt x="0" y="0"/>
                  </a:moveTo>
                  <a:lnTo>
                    <a:pt x="0" y="0"/>
                  </a:lnTo>
                  <a:lnTo>
                    <a:pt x="10" y="643"/>
                  </a:lnTo>
                  <a:lnTo>
                    <a:pt x="156" y="5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37"/>
            <p:cNvSpPr/>
            <p:nvPr/>
          </p:nvSpPr>
          <p:spPr bwMode="auto">
            <a:xfrm>
              <a:off x="6004563" y="5023200"/>
              <a:ext cx="93254" cy="778731"/>
            </a:xfrm>
            <a:custGeom>
              <a:avLst/>
              <a:gdLst>
                <a:gd name="T0" fmla="*/ 77 w 77"/>
                <a:gd name="T1" fmla="*/ 643 h 643"/>
                <a:gd name="T2" fmla="*/ 67 w 77"/>
                <a:gd name="T3" fmla="*/ 127 h 643"/>
                <a:gd name="T4" fmla="*/ 67 w 77"/>
                <a:gd name="T5" fmla="*/ 0 h 643"/>
                <a:gd name="T6" fmla="*/ 0 w 77"/>
                <a:gd name="T7" fmla="*/ 35 h 643"/>
                <a:gd name="T8" fmla="*/ 41 w 77"/>
                <a:gd name="T9" fmla="*/ 93 h 643"/>
                <a:gd name="T10" fmla="*/ 10 w 77"/>
                <a:gd name="T11" fmla="*/ 391 h 643"/>
                <a:gd name="T12" fmla="*/ 77 w 77"/>
                <a:gd name="T13" fmla="*/ 643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643">
                  <a:moveTo>
                    <a:pt x="77" y="643"/>
                  </a:moveTo>
                  <a:lnTo>
                    <a:pt x="67" y="127"/>
                  </a:lnTo>
                  <a:lnTo>
                    <a:pt x="67" y="0"/>
                  </a:lnTo>
                  <a:lnTo>
                    <a:pt x="0" y="35"/>
                  </a:lnTo>
                  <a:lnTo>
                    <a:pt x="41" y="93"/>
                  </a:lnTo>
                  <a:lnTo>
                    <a:pt x="10" y="391"/>
                  </a:lnTo>
                  <a:lnTo>
                    <a:pt x="77" y="64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38"/>
            <p:cNvSpPr/>
            <p:nvPr/>
          </p:nvSpPr>
          <p:spPr bwMode="auto">
            <a:xfrm>
              <a:off x="6085706" y="5023200"/>
              <a:ext cx="88410" cy="778731"/>
            </a:xfrm>
            <a:custGeom>
              <a:avLst/>
              <a:gdLst>
                <a:gd name="T0" fmla="*/ 10 w 73"/>
                <a:gd name="T1" fmla="*/ 643 h 643"/>
                <a:gd name="T2" fmla="*/ 0 w 73"/>
                <a:gd name="T3" fmla="*/ 127 h 643"/>
                <a:gd name="T4" fmla="*/ 0 w 73"/>
                <a:gd name="T5" fmla="*/ 0 h 643"/>
                <a:gd name="T6" fmla="*/ 67 w 73"/>
                <a:gd name="T7" fmla="*/ 35 h 643"/>
                <a:gd name="T8" fmla="*/ 26 w 73"/>
                <a:gd name="T9" fmla="*/ 93 h 643"/>
                <a:gd name="T10" fmla="*/ 73 w 73"/>
                <a:gd name="T11" fmla="*/ 399 h 643"/>
                <a:gd name="T12" fmla="*/ 10 w 73"/>
                <a:gd name="T13" fmla="*/ 643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643">
                  <a:moveTo>
                    <a:pt x="10" y="643"/>
                  </a:moveTo>
                  <a:lnTo>
                    <a:pt x="0" y="127"/>
                  </a:lnTo>
                  <a:lnTo>
                    <a:pt x="0" y="0"/>
                  </a:lnTo>
                  <a:lnTo>
                    <a:pt x="67" y="35"/>
                  </a:lnTo>
                  <a:lnTo>
                    <a:pt x="26" y="93"/>
                  </a:lnTo>
                  <a:lnTo>
                    <a:pt x="73" y="399"/>
                  </a:lnTo>
                  <a:lnTo>
                    <a:pt x="10" y="643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39"/>
            <p:cNvSpPr/>
            <p:nvPr/>
          </p:nvSpPr>
          <p:spPr bwMode="auto">
            <a:xfrm>
              <a:off x="6016674" y="5023200"/>
              <a:ext cx="81143" cy="778731"/>
            </a:xfrm>
            <a:custGeom>
              <a:avLst/>
              <a:gdLst>
                <a:gd name="T0" fmla="*/ 67 w 67"/>
                <a:gd name="T1" fmla="*/ 634 h 643"/>
                <a:gd name="T2" fmla="*/ 67 w 67"/>
                <a:gd name="T3" fmla="*/ 643 h 643"/>
                <a:gd name="T4" fmla="*/ 0 w 67"/>
                <a:gd name="T5" fmla="*/ 391 h 643"/>
                <a:gd name="T6" fmla="*/ 57 w 67"/>
                <a:gd name="T7" fmla="*/ 0 h 643"/>
                <a:gd name="T8" fmla="*/ 67 w 67"/>
                <a:gd name="T9" fmla="*/ 634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43">
                  <a:moveTo>
                    <a:pt x="67" y="634"/>
                  </a:moveTo>
                  <a:lnTo>
                    <a:pt x="67" y="643"/>
                  </a:lnTo>
                  <a:lnTo>
                    <a:pt x="0" y="391"/>
                  </a:lnTo>
                  <a:lnTo>
                    <a:pt x="57" y="0"/>
                  </a:lnTo>
                  <a:lnTo>
                    <a:pt x="67" y="63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40"/>
            <p:cNvSpPr/>
            <p:nvPr/>
          </p:nvSpPr>
          <p:spPr bwMode="auto">
            <a:xfrm>
              <a:off x="5647291" y="4882713"/>
              <a:ext cx="450526" cy="919217"/>
            </a:xfrm>
            <a:custGeom>
              <a:avLst/>
              <a:gdLst>
                <a:gd name="T0" fmla="*/ 185 w 372"/>
                <a:gd name="T1" fmla="*/ 0 h 759"/>
                <a:gd name="T2" fmla="*/ 0 w 372"/>
                <a:gd name="T3" fmla="*/ 84 h 759"/>
                <a:gd name="T4" fmla="*/ 112 w 372"/>
                <a:gd name="T5" fmla="*/ 202 h 759"/>
                <a:gd name="T6" fmla="*/ 60 w 372"/>
                <a:gd name="T7" fmla="*/ 303 h 759"/>
                <a:gd name="T8" fmla="*/ 372 w 372"/>
                <a:gd name="T9" fmla="*/ 759 h 759"/>
                <a:gd name="T10" fmla="*/ 185 w 372"/>
                <a:gd name="T11" fmla="*/ 0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759">
                  <a:moveTo>
                    <a:pt x="185" y="0"/>
                  </a:moveTo>
                  <a:lnTo>
                    <a:pt x="0" y="84"/>
                  </a:lnTo>
                  <a:lnTo>
                    <a:pt x="112" y="202"/>
                  </a:lnTo>
                  <a:lnTo>
                    <a:pt x="60" y="303"/>
                  </a:lnTo>
                  <a:lnTo>
                    <a:pt x="372" y="7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41"/>
            <p:cNvSpPr/>
            <p:nvPr/>
          </p:nvSpPr>
          <p:spPr bwMode="auto">
            <a:xfrm>
              <a:off x="6095394" y="4886346"/>
              <a:ext cx="452948" cy="915584"/>
            </a:xfrm>
            <a:custGeom>
              <a:avLst/>
              <a:gdLst>
                <a:gd name="T0" fmla="*/ 189 w 374"/>
                <a:gd name="T1" fmla="*/ 0 h 756"/>
                <a:gd name="T2" fmla="*/ 374 w 374"/>
                <a:gd name="T3" fmla="*/ 79 h 756"/>
                <a:gd name="T4" fmla="*/ 259 w 374"/>
                <a:gd name="T5" fmla="*/ 199 h 756"/>
                <a:gd name="T6" fmla="*/ 312 w 374"/>
                <a:gd name="T7" fmla="*/ 300 h 756"/>
                <a:gd name="T8" fmla="*/ 0 w 374"/>
                <a:gd name="T9" fmla="*/ 756 h 756"/>
                <a:gd name="T10" fmla="*/ 189 w 374"/>
                <a:gd name="T11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4" h="756">
                  <a:moveTo>
                    <a:pt x="189" y="0"/>
                  </a:moveTo>
                  <a:lnTo>
                    <a:pt x="374" y="79"/>
                  </a:lnTo>
                  <a:lnTo>
                    <a:pt x="259" y="199"/>
                  </a:lnTo>
                  <a:lnTo>
                    <a:pt x="312" y="300"/>
                  </a:lnTo>
                  <a:lnTo>
                    <a:pt x="0" y="756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42"/>
            <p:cNvSpPr>
              <a:spLocks noChangeArrowheads="1"/>
            </p:cNvSpPr>
            <p:nvPr/>
          </p:nvSpPr>
          <p:spPr bwMode="auto">
            <a:xfrm>
              <a:off x="5579470" y="6366298"/>
              <a:ext cx="282184" cy="6661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43"/>
            <p:cNvSpPr>
              <a:spLocks noChangeArrowheads="1"/>
            </p:cNvSpPr>
            <p:nvPr/>
          </p:nvSpPr>
          <p:spPr bwMode="auto">
            <a:xfrm>
              <a:off x="6333979" y="6366298"/>
              <a:ext cx="282184" cy="6661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48"/>
            <p:cNvSpPr>
              <a:spLocks noEditPoints="1"/>
            </p:cNvSpPr>
            <p:nvPr/>
          </p:nvSpPr>
          <p:spPr bwMode="auto">
            <a:xfrm>
              <a:off x="5719956" y="4211769"/>
              <a:ext cx="755720" cy="295506"/>
            </a:xfrm>
            <a:custGeom>
              <a:avLst/>
              <a:gdLst>
                <a:gd name="T0" fmla="*/ 336 w 364"/>
                <a:gd name="T1" fmla="*/ 7 h 142"/>
                <a:gd name="T2" fmla="*/ 258 w 364"/>
                <a:gd name="T3" fmla="*/ 5 h 142"/>
                <a:gd name="T4" fmla="*/ 192 w 364"/>
                <a:gd name="T5" fmla="*/ 16 h 142"/>
                <a:gd name="T6" fmla="*/ 182 w 364"/>
                <a:gd name="T7" fmla="*/ 16 h 142"/>
                <a:gd name="T8" fmla="*/ 172 w 364"/>
                <a:gd name="T9" fmla="*/ 16 h 142"/>
                <a:gd name="T10" fmla="*/ 106 w 364"/>
                <a:gd name="T11" fmla="*/ 5 h 142"/>
                <a:gd name="T12" fmla="*/ 28 w 364"/>
                <a:gd name="T13" fmla="*/ 7 h 142"/>
                <a:gd name="T14" fmla="*/ 0 w 364"/>
                <a:gd name="T15" fmla="*/ 11 h 142"/>
                <a:gd name="T16" fmla="*/ 0 w 364"/>
                <a:gd name="T17" fmla="*/ 38 h 142"/>
                <a:gd name="T18" fmla="*/ 9 w 364"/>
                <a:gd name="T19" fmla="*/ 47 h 142"/>
                <a:gd name="T20" fmla="*/ 27 w 364"/>
                <a:gd name="T21" fmla="*/ 104 h 142"/>
                <a:gd name="T22" fmla="*/ 109 w 364"/>
                <a:gd name="T23" fmla="*/ 132 h 142"/>
                <a:gd name="T24" fmla="*/ 172 w 364"/>
                <a:gd name="T25" fmla="*/ 53 h 142"/>
                <a:gd name="T26" fmla="*/ 182 w 364"/>
                <a:gd name="T27" fmla="*/ 48 h 142"/>
                <a:gd name="T28" fmla="*/ 192 w 364"/>
                <a:gd name="T29" fmla="*/ 53 h 142"/>
                <a:gd name="T30" fmla="*/ 255 w 364"/>
                <a:gd name="T31" fmla="*/ 132 h 142"/>
                <a:gd name="T32" fmla="*/ 337 w 364"/>
                <a:gd name="T33" fmla="*/ 104 h 142"/>
                <a:gd name="T34" fmla="*/ 355 w 364"/>
                <a:gd name="T35" fmla="*/ 47 h 142"/>
                <a:gd name="T36" fmla="*/ 364 w 364"/>
                <a:gd name="T37" fmla="*/ 38 h 142"/>
                <a:gd name="T38" fmla="*/ 364 w 364"/>
                <a:gd name="T39" fmla="*/ 11 h 142"/>
                <a:gd name="T40" fmla="*/ 336 w 364"/>
                <a:gd name="T41" fmla="*/ 7 h 142"/>
                <a:gd name="T42" fmla="*/ 128 w 364"/>
                <a:gd name="T43" fmla="*/ 120 h 142"/>
                <a:gd name="T44" fmla="*/ 81 w 364"/>
                <a:gd name="T45" fmla="*/ 126 h 142"/>
                <a:gd name="T46" fmla="*/ 25 w 364"/>
                <a:gd name="T47" fmla="*/ 83 h 142"/>
                <a:gd name="T48" fmla="*/ 25 w 364"/>
                <a:gd name="T49" fmla="*/ 31 h 142"/>
                <a:gd name="T50" fmla="*/ 85 w 364"/>
                <a:gd name="T51" fmla="*/ 14 h 142"/>
                <a:gd name="T52" fmla="*/ 154 w 364"/>
                <a:gd name="T53" fmla="*/ 37 h 142"/>
                <a:gd name="T54" fmla="*/ 128 w 364"/>
                <a:gd name="T55" fmla="*/ 120 h 142"/>
                <a:gd name="T56" fmla="*/ 339 w 364"/>
                <a:gd name="T57" fmla="*/ 83 h 142"/>
                <a:gd name="T58" fmla="*/ 283 w 364"/>
                <a:gd name="T59" fmla="*/ 126 h 142"/>
                <a:gd name="T60" fmla="*/ 236 w 364"/>
                <a:gd name="T61" fmla="*/ 120 h 142"/>
                <a:gd name="T62" fmla="*/ 210 w 364"/>
                <a:gd name="T63" fmla="*/ 37 h 142"/>
                <a:gd name="T64" fmla="*/ 279 w 364"/>
                <a:gd name="T65" fmla="*/ 14 h 142"/>
                <a:gd name="T66" fmla="*/ 339 w 364"/>
                <a:gd name="T67" fmla="*/ 31 h 142"/>
                <a:gd name="T68" fmla="*/ 339 w 364"/>
                <a:gd name="T69" fmla="*/ 8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4" h="142">
                  <a:moveTo>
                    <a:pt x="336" y="7"/>
                  </a:moveTo>
                  <a:cubicBezTo>
                    <a:pt x="336" y="7"/>
                    <a:pt x="290" y="0"/>
                    <a:pt x="258" y="5"/>
                  </a:cubicBezTo>
                  <a:cubicBezTo>
                    <a:pt x="227" y="10"/>
                    <a:pt x="200" y="17"/>
                    <a:pt x="192" y="16"/>
                  </a:cubicBezTo>
                  <a:cubicBezTo>
                    <a:pt x="184" y="16"/>
                    <a:pt x="182" y="16"/>
                    <a:pt x="182" y="16"/>
                  </a:cubicBezTo>
                  <a:cubicBezTo>
                    <a:pt x="182" y="16"/>
                    <a:pt x="180" y="16"/>
                    <a:pt x="172" y="16"/>
                  </a:cubicBezTo>
                  <a:cubicBezTo>
                    <a:pt x="164" y="17"/>
                    <a:pt x="137" y="10"/>
                    <a:pt x="106" y="5"/>
                  </a:cubicBezTo>
                  <a:cubicBezTo>
                    <a:pt x="74" y="0"/>
                    <a:pt x="28" y="7"/>
                    <a:pt x="28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7" y="44"/>
                    <a:pt x="9" y="47"/>
                  </a:cubicBezTo>
                  <a:cubicBezTo>
                    <a:pt x="10" y="51"/>
                    <a:pt x="20" y="89"/>
                    <a:pt x="27" y="104"/>
                  </a:cubicBezTo>
                  <a:cubicBezTo>
                    <a:pt x="33" y="119"/>
                    <a:pt x="55" y="142"/>
                    <a:pt x="109" y="132"/>
                  </a:cubicBezTo>
                  <a:cubicBezTo>
                    <a:pt x="162" y="123"/>
                    <a:pt x="168" y="56"/>
                    <a:pt x="172" y="53"/>
                  </a:cubicBezTo>
                  <a:cubicBezTo>
                    <a:pt x="175" y="49"/>
                    <a:pt x="182" y="48"/>
                    <a:pt x="182" y="48"/>
                  </a:cubicBezTo>
                  <a:cubicBezTo>
                    <a:pt x="182" y="48"/>
                    <a:pt x="189" y="49"/>
                    <a:pt x="192" y="53"/>
                  </a:cubicBezTo>
                  <a:cubicBezTo>
                    <a:pt x="196" y="56"/>
                    <a:pt x="202" y="123"/>
                    <a:pt x="255" y="132"/>
                  </a:cubicBezTo>
                  <a:cubicBezTo>
                    <a:pt x="309" y="142"/>
                    <a:pt x="331" y="119"/>
                    <a:pt x="337" y="104"/>
                  </a:cubicBezTo>
                  <a:cubicBezTo>
                    <a:pt x="344" y="89"/>
                    <a:pt x="354" y="51"/>
                    <a:pt x="355" y="47"/>
                  </a:cubicBezTo>
                  <a:cubicBezTo>
                    <a:pt x="357" y="44"/>
                    <a:pt x="364" y="38"/>
                    <a:pt x="364" y="38"/>
                  </a:cubicBezTo>
                  <a:cubicBezTo>
                    <a:pt x="364" y="11"/>
                    <a:pt x="364" y="11"/>
                    <a:pt x="364" y="11"/>
                  </a:cubicBezTo>
                  <a:lnTo>
                    <a:pt x="336" y="7"/>
                  </a:lnTo>
                  <a:close/>
                  <a:moveTo>
                    <a:pt x="128" y="120"/>
                  </a:moveTo>
                  <a:cubicBezTo>
                    <a:pt x="128" y="120"/>
                    <a:pt x="107" y="129"/>
                    <a:pt x="81" y="126"/>
                  </a:cubicBezTo>
                  <a:cubicBezTo>
                    <a:pt x="55" y="123"/>
                    <a:pt x="40" y="125"/>
                    <a:pt x="25" y="83"/>
                  </a:cubicBezTo>
                  <a:cubicBezTo>
                    <a:pt x="25" y="83"/>
                    <a:pt x="15" y="50"/>
                    <a:pt x="25" y="31"/>
                  </a:cubicBezTo>
                  <a:cubicBezTo>
                    <a:pt x="25" y="31"/>
                    <a:pt x="32" y="14"/>
                    <a:pt x="85" y="14"/>
                  </a:cubicBezTo>
                  <a:cubicBezTo>
                    <a:pt x="139" y="14"/>
                    <a:pt x="149" y="28"/>
                    <a:pt x="154" y="37"/>
                  </a:cubicBezTo>
                  <a:cubicBezTo>
                    <a:pt x="160" y="47"/>
                    <a:pt x="163" y="96"/>
                    <a:pt x="128" y="120"/>
                  </a:cubicBezTo>
                  <a:close/>
                  <a:moveTo>
                    <a:pt x="339" y="83"/>
                  </a:moveTo>
                  <a:cubicBezTo>
                    <a:pt x="324" y="125"/>
                    <a:pt x="309" y="123"/>
                    <a:pt x="283" y="126"/>
                  </a:cubicBezTo>
                  <a:cubicBezTo>
                    <a:pt x="257" y="129"/>
                    <a:pt x="236" y="120"/>
                    <a:pt x="236" y="120"/>
                  </a:cubicBezTo>
                  <a:cubicBezTo>
                    <a:pt x="201" y="96"/>
                    <a:pt x="204" y="47"/>
                    <a:pt x="210" y="37"/>
                  </a:cubicBezTo>
                  <a:cubicBezTo>
                    <a:pt x="215" y="28"/>
                    <a:pt x="225" y="14"/>
                    <a:pt x="279" y="14"/>
                  </a:cubicBezTo>
                  <a:cubicBezTo>
                    <a:pt x="332" y="14"/>
                    <a:pt x="339" y="31"/>
                    <a:pt x="339" y="31"/>
                  </a:cubicBezTo>
                  <a:cubicBezTo>
                    <a:pt x="349" y="50"/>
                    <a:pt x="339" y="83"/>
                    <a:pt x="339" y="83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49"/>
            <p:cNvSpPr/>
            <p:nvPr/>
          </p:nvSpPr>
          <p:spPr bwMode="auto">
            <a:xfrm>
              <a:off x="6091761" y="5801930"/>
              <a:ext cx="26644" cy="970083"/>
            </a:xfrm>
            <a:custGeom>
              <a:avLst/>
              <a:gdLst>
                <a:gd name="T0" fmla="*/ 3 w 22"/>
                <a:gd name="T1" fmla="*/ 0 h 801"/>
                <a:gd name="T2" fmla="*/ 0 w 22"/>
                <a:gd name="T3" fmla="*/ 801 h 801"/>
                <a:gd name="T4" fmla="*/ 22 w 22"/>
                <a:gd name="T5" fmla="*/ 801 h 801"/>
                <a:gd name="T6" fmla="*/ 3 w 22"/>
                <a:gd name="T7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801">
                  <a:moveTo>
                    <a:pt x="3" y="0"/>
                  </a:moveTo>
                  <a:lnTo>
                    <a:pt x="0" y="801"/>
                  </a:lnTo>
                  <a:lnTo>
                    <a:pt x="22" y="80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4" name="AutoShape 82"/>
          <p:cNvSpPr>
            <a:spLocks noChangeAspect="1"/>
          </p:cNvSpPr>
          <p:nvPr/>
        </p:nvSpPr>
        <p:spPr bwMode="auto">
          <a:xfrm>
            <a:off x="3678164" y="4975967"/>
            <a:ext cx="494019" cy="4941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rgbClr val="42BD9A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3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5" name="Freeform 16"/>
          <p:cNvSpPr>
            <a:spLocks noChangeAspect="1" noChangeArrowheads="1"/>
          </p:cNvSpPr>
          <p:nvPr/>
        </p:nvSpPr>
        <p:spPr bwMode="auto">
          <a:xfrm>
            <a:off x="7215944" y="3198262"/>
            <a:ext cx="584829" cy="918697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rgbClr val="EB667B"/>
          </a:solidFill>
          <a:ln>
            <a:noFill/>
          </a:ln>
          <a:effectLst/>
        </p:spPr>
        <p:txBody>
          <a:bodyPr wrap="none" lIns="182843" tIns="91422" rIns="182843" bIns="91422" anchor="ctr"/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46" name="Freeform 290"/>
          <p:cNvSpPr>
            <a:spLocks noChangeAspect="1" noChangeArrowheads="1"/>
          </p:cNvSpPr>
          <p:nvPr/>
        </p:nvSpPr>
        <p:spPr bwMode="auto">
          <a:xfrm>
            <a:off x="8143175" y="5041342"/>
            <a:ext cx="644300" cy="499033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rgbClr val="42BD9A"/>
          </a:solidFill>
          <a:ln>
            <a:noFill/>
          </a:ln>
          <a:effectLst/>
        </p:spPr>
        <p:txBody>
          <a:bodyPr wrap="none" lIns="182843" tIns="91422" rIns="182843" bIns="91422" anchor="ctr"/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47" name="Freeform 266"/>
          <p:cNvSpPr>
            <a:spLocks noChangeAspect="1" noChangeArrowheads="1"/>
          </p:cNvSpPr>
          <p:nvPr/>
        </p:nvSpPr>
        <p:spPr bwMode="auto">
          <a:xfrm>
            <a:off x="6806142" y="4191252"/>
            <a:ext cx="447093" cy="492843"/>
          </a:xfrm>
          <a:custGeom>
            <a:avLst/>
            <a:gdLst>
              <a:gd name="T0" fmla="*/ 310 w 863"/>
              <a:gd name="T1" fmla="*/ 41 h 954"/>
              <a:gd name="T2" fmla="*/ 201 w 863"/>
              <a:gd name="T3" fmla="*/ 735 h 954"/>
              <a:gd name="T4" fmla="*/ 519 w 863"/>
              <a:gd name="T5" fmla="*/ 953 h 954"/>
              <a:gd name="T6" fmla="*/ 636 w 863"/>
              <a:gd name="T7" fmla="*/ 886 h 954"/>
              <a:gd name="T8" fmla="*/ 770 w 863"/>
              <a:gd name="T9" fmla="*/ 744 h 954"/>
              <a:gd name="T10" fmla="*/ 786 w 863"/>
              <a:gd name="T11" fmla="*/ 693 h 954"/>
              <a:gd name="T12" fmla="*/ 836 w 863"/>
              <a:gd name="T13" fmla="*/ 593 h 954"/>
              <a:gd name="T14" fmla="*/ 293 w 863"/>
              <a:gd name="T15" fmla="*/ 468 h 954"/>
              <a:gd name="T16" fmla="*/ 268 w 863"/>
              <a:gd name="T17" fmla="*/ 434 h 954"/>
              <a:gd name="T18" fmla="*/ 234 w 863"/>
              <a:gd name="T19" fmla="*/ 459 h 954"/>
              <a:gd name="T20" fmla="*/ 159 w 863"/>
              <a:gd name="T21" fmla="*/ 392 h 954"/>
              <a:gd name="T22" fmla="*/ 184 w 863"/>
              <a:gd name="T23" fmla="*/ 342 h 954"/>
              <a:gd name="T24" fmla="*/ 142 w 863"/>
              <a:gd name="T25" fmla="*/ 301 h 954"/>
              <a:gd name="T26" fmla="*/ 168 w 863"/>
              <a:gd name="T27" fmla="*/ 200 h 954"/>
              <a:gd name="T28" fmla="*/ 234 w 863"/>
              <a:gd name="T29" fmla="*/ 200 h 954"/>
              <a:gd name="T30" fmla="*/ 251 w 863"/>
              <a:gd name="T31" fmla="*/ 150 h 954"/>
              <a:gd name="T32" fmla="*/ 351 w 863"/>
              <a:gd name="T33" fmla="*/ 117 h 954"/>
              <a:gd name="T34" fmla="*/ 376 w 863"/>
              <a:gd name="T35" fmla="*/ 175 h 954"/>
              <a:gd name="T36" fmla="*/ 427 w 863"/>
              <a:gd name="T37" fmla="*/ 167 h 954"/>
              <a:gd name="T38" fmla="*/ 510 w 863"/>
              <a:gd name="T39" fmla="*/ 217 h 954"/>
              <a:gd name="T40" fmla="*/ 477 w 863"/>
              <a:gd name="T41" fmla="*/ 284 h 954"/>
              <a:gd name="T42" fmla="*/ 519 w 863"/>
              <a:gd name="T43" fmla="*/ 326 h 954"/>
              <a:gd name="T44" fmla="*/ 494 w 863"/>
              <a:gd name="T45" fmla="*/ 418 h 954"/>
              <a:gd name="T46" fmla="*/ 427 w 863"/>
              <a:gd name="T47" fmla="*/ 409 h 954"/>
              <a:gd name="T48" fmla="*/ 418 w 863"/>
              <a:gd name="T49" fmla="*/ 459 h 954"/>
              <a:gd name="T50" fmla="*/ 318 w 863"/>
              <a:gd name="T51" fmla="*/ 493 h 954"/>
              <a:gd name="T52" fmla="*/ 594 w 863"/>
              <a:gd name="T53" fmla="*/ 660 h 954"/>
              <a:gd name="T54" fmla="*/ 561 w 863"/>
              <a:gd name="T55" fmla="*/ 652 h 954"/>
              <a:gd name="T56" fmla="*/ 552 w 863"/>
              <a:gd name="T57" fmla="*/ 685 h 954"/>
              <a:gd name="T58" fmla="*/ 485 w 863"/>
              <a:gd name="T59" fmla="*/ 710 h 954"/>
              <a:gd name="T60" fmla="*/ 469 w 863"/>
              <a:gd name="T61" fmla="*/ 677 h 954"/>
              <a:gd name="T62" fmla="*/ 435 w 863"/>
              <a:gd name="T63" fmla="*/ 685 h 954"/>
              <a:gd name="T64" fmla="*/ 385 w 863"/>
              <a:gd name="T65" fmla="*/ 643 h 954"/>
              <a:gd name="T66" fmla="*/ 402 w 863"/>
              <a:gd name="T67" fmla="*/ 610 h 954"/>
              <a:gd name="T68" fmla="*/ 376 w 863"/>
              <a:gd name="T69" fmla="*/ 585 h 954"/>
              <a:gd name="T70" fmla="*/ 393 w 863"/>
              <a:gd name="T71" fmla="*/ 518 h 954"/>
              <a:gd name="T72" fmla="*/ 427 w 863"/>
              <a:gd name="T73" fmla="*/ 518 h 954"/>
              <a:gd name="T74" fmla="*/ 443 w 863"/>
              <a:gd name="T75" fmla="*/ 484 h 954"/>
              <a:gd name="T76" fmla="*/ 502 w 863"/>
              <a:gd name="T77" fmla="*/ 468 h 954"/>
              <a:gd name="T78" fmla="*/ 519 w 863"/>
              <a:gd name="T79" fmla="*/ 501 h 954"/>
              <a:gd name="T80" fmla="*/ 552 w 863"/>
              <a:gd name="T81" fmla="*/ 493 h 954"/>
              <a:gd name="T82" fmla="*/ 611 w 863"/>
              <a:gd name="T83" fmla="*/ 535 h 954"/>
              <a:gd name="T84" fmla="*/ 594 w 863"/>
              <a:gd name="T85" fmla="*/ 568 h 954"/>
              <a:gd name="T86" fmla="*/ 619 w 863"/>
              <a:gd name="T87" fmla="*/ 602 h 954"/>
              <a:gd name="T88" fmla="*/ 594 w 863"/>
              <a:gd name="T89" fmla="*/ 660 h 954"/>
              <a:gd name="T90" fmla="*/ 594 w 863"/>
              <a:gd name="T91" fmla="*/ 66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63" h="954">
                <a:moveTo>
                  <a:pt x="761" y="426"/>
                </a:moveTo>
                <a:cubicBezTo>
                  <a:pt x="820" y="133"/>
                  <a:pt x="577" y="0"/>
                  <a:pt x="310" y="41"/>
                </a:cubicBezTo>
                <a:cubicBezTo>
                  <a:pt x="42" y="83"/>
                  <a:pt x="50" y="242"/>
                  <a:pt x="34" y="317"/>
                </a:cubicBezTo>
                <a:cubicBezTo>
                  <a:pt x="0" y="518"/>
                  <a:pt x="201" y="735"/>
                  <a:pt x="201" y="735"/>
                </a:cubicBezTo>
                <a:cubicBezTo>
                  <a:pt x="193" y="953"/>
                  <a:pt x="193" y="953"/>
                  <a:pt x="193" y="953"/>
                </a:cubicBezTo>
                <a:cubicBezTo>
                  <a:pt x="519" y="953"/>
                  <a:pt x="519" y="953"/>
                  <a:pt x="519" y="953"/>
                </a:cubicBezTo>
                <a:cubicBezTo>
                  <a:pt x="544" y="852"/>
                  <a:pt x="544" y="852"/>
                  <a:pt x="544" y="852"/>
                </a:cubicBezTo>
                <a:cubicBezTo>
                  <a:pt x="544" y="852"/>
                  <a:pt x="552" y="877"/>
                  <a:pt x="636" y="886"/>
                </a:cubicBezTo>
                <a:cubicBezTo>
                  <a:pt x="728" y="894"/>
                  <a:pt x="711" y="785"/>
                  <a:pt x="711" y="785"/>
                </a:cubicBezTo>
                <a:cubicBezTo>
                  <a:pt x="711" y="785"/>
                  <a:pt x="770" y="760"/>
                  <a:pt x="770" y="744"/>
                </a:cubicBezTo>
                <a:cubicBezTo>
                  <a:pt x="770" y="727"/>
                  <a:pt x="736" y="702"/>
                  <a:pt x="736" y="702"/>
                </a:cubicBezTo>
                <a:cubicBezTo>
                  <a:pt x="736" y="702"/>
                  <a:pt x="770" y="710"/>
                  <a:pt x="786" y="693"/>
                </a:cubicBezTo>
                <a:cubicBezTo>
                  <a:pt x="794" y="677"/>
                  <a:pt x="770" y="626"/>
                  <a:pt x="770" y="626"/>
                </a:cubicBezTo>
                <a:cubicBezTo>
                  <a:pt x="770" y="626"/>
                  <a:pt x="811" y="626"/>
                  <a:pt x="836" y="593"/>
                </a:cubicBezTo>
                <a:cubicBezTo>
                  <a:pt x="862" y="568"/>
                  <a:pt x="761" y="484"/>
                  <a:pt x="761" y="426"/>
                </a:cubicBezTo>
                <a:close/>
                <a:moveTo>
                  <a:pt x="293" y="468"/>
                </a:moveTo>
                <a:cubicBezTo>
                  <a:pt x="293" y="468"/>
                  <a:pt x="293" y="451"/>
                  <a:pt x="293" y="443"/>
                </a:cubicBezTo>
                <a:cubicBezTo>
                  <a:pt x="284" y="434"/>
                  <a:pt x="276" y="434"/>
                  <a:pt x="268" y="434"/>
                </a:cubicBezTo>
                <a:cubicBezTo>
                  <a:pt x="260" y="443"/>
                  <a:pt x="243" y="451"/>
                  <a:pt x="243" y="451"/>
                </a:cubicBezTo>
                <a:cubicBezTo>
                  <a:pt x="234" y="459"/>
                  <a:pt x="234" y="459"/>
                  <a:pt x="234" y="459"/>
                </a:cubicBezTo>
                <a:lnTo>
                  <a:pt x="209" y="451"/>
                </a:lnTo>
                <a:cubicBezTo>
                  <a:pt x="159" y="392"/>
                  <a:pt x="159" y="392"/>
                  <a:pt x="159" y="392"/>
                </a:cubicBezTo>
                <a:cubicBezTo>
                  <a:pt x="159" y="359"/>
                  <a:pt x="159" y="359"/>
                  <a:pt x="159" y="359"/>
                </a:cubicBezTo>
                <a:cubicBezTo>
                  <a:pt x="159" y="359"/>
                  <a:pt x="176" y="342"/>
                  <a:pt x="184" y="342"/>
                </a:cubicBezTo>
                <a:cubicBezTo>
                  <a:pt x="184" y="334"/>
                  <a:pt x="184" y="326"/>
                  <a:pt x="184" y="317"/>
                </a:cubicBezTo>
                <a:cubicBezTo>
                  <a:pt x="168" y="309"/>
                  <a:pt x="142" y="301"/>
                  <a:pt x="142" y="301"/>
                </a:cubicBezTo>
                <a:cubicBezTo>
                  <a:pt x="134" y="267"/>
                  <a:pt x="134" y="267"/>
                  <a:pt x="134" y="267"/>
                </a:cubicBezTo>
                <a:cubicBezTo>
                  <a:pt x="168" y="200"/>
                  <a:pt x="168" y="200"/>
                  <a:pt x="168" y="200"/>
                </a:cubicBezTo>
                <a:cubicBezTo>
                  <a:pt x="201" y="192"/>
                  <a:pt x="201" y="192"/>
                  <a:pt x="201" y="192"/>
                </a:cubicBezTo>
                <a:cubicBezTo>
                  <a:pt x="201" y="192"/>
                  <a:pt x="226" y="200"/>
                  <a:pt x="234" y="200"/>
                </a:cubicBezTo>
                <a:cubicBezTo>
                  <a:pt x="243" y="200"/>
                  <a:pt x="243" y="192"/>
                  <a:pt x="251" y="192"/>
                </a:cubicBezTo>
                <a:cubicBezTo>
                  <a:pt x="251" y="175"/>
                  <a:pt x="251" y="150"/>
                  <a:pt x="251" y="150"/>
                </a:cubicBezTo>
                <a:cubicBezTo>
                  <a:pt x="276" y="125"/>
                  <a:pt x="276" y="125"/>
                  <a:pt x="276" y="125"/>
                </a:cubicBezTo>
                <a:cubicBezTo>
                  <a:pt x="351" y="117"/>
                  <a:pt x="351" y="117"/>
                  <a:pt x="351" y="117"/>
                </a:cubicBezTo>
                <a:cubicBezTo>
                  <a:pt x="376" y="142"/>
                  <a:pt x="376" y="142"/>
                  <a:pt x="376" y="142"/>
                </a:cubicBezTo>
                <a:cubicBezTo>
                  <a:pt x="376" y="142"/>
                  <a:pt x="376" y="167"/>
                  <a:pt x="376" y="175"/>
                </a:cubicBezTo>
                <a:cubicBezTo>
                  <a:pt x="385" y="175"/>
                  <a:pt x="393" y="183"/>
                  <a:pt x="402" y="183"/>
                </a:cubicBezTo>
                <a:cubicBezTo>
                  <a:pt x="410" y="175"/>
                  <a:pt x="427" y="167"/>
                  <a:pt x="427" y="167"/>
                </a:cubicBezTo>
                <a:cubicBezTo>
                  <a:pt x="460" y="167"/>
                  <a:pt x="460" y="167"/>
                  <a:pt x="460" y="167"/>
                </a:cubicBezTo>
                <a:cubicBezTo>
                  <a:pt x="510" y="217"/>
                  <a:pt x="510" y="217"/>
                  <a:pt x="510" y="217"/>
                </a:cubicBezTo>
                <a:cubicBezTo>
                  <a:pt x="510" y="250"/>
                  <a:pt x="510" y="250"/>
                  <a:pt x="510" y="250"/>
                </a:cubicBezTo>
                <a:cubicBezTo>
                  <a:pt x="510" y="250"/>
                  <a:pt x="494" y="267"/>
                  <a:pt x="477" y="284"/>
                </a:cubicBezTo>
                <a:cubicBezTo>
                  <a:pt x="485" y="284"/>
                  <a:pt x="485" y="292"/>
                  <a:pt x="485" y="301"/>
                </a:cubicBezTo>
                <a:cubicBezTo>
                  <a:pt x="494" y="309"/>
                  <a:pt x="519" y="326"/>
                  <a:pt x="519" y="326"/>
                </a:cubicBezTo>
                <a:cubicBezTo>
                  <a:pt x="527" y="359"/>
                  <a:pt x="527" y="359"/>
                  <a:pt x="527" y="359"/>
                </a:cubicBezTo>
                <a:cubicBezTo>
                  <a:pt x="494" y="418"/>
                  <a:pt x="494" y="418"/>
                  <a:pt x="494" y="418"/>
                </a:cubicBezTo>
                <a:cubicBezTo>
                  <a:pt x="460" y="426"/>
                  <a:pt x="460" y="426"/>
                  <a:pt x="460" y="426"/>
                </a:cubicBezTo>
                <a:cubicBezTo>
                  <a:pt x="460" y="426"/>
                  <a:pt x="443" y="418"/>
                  <a:pt x="427" y="409"/>
                </a:cubicBezTo>
                <a:cubicBezTo>
                  <a:pt x="427" y="418"/>
                  <a:pt x="418" y="418"/>
                  <a:pt x="410" y="426"/>
                </a:cubicBezTo>
                <a:cubicBezTo>
                  <a:pt x="410" y="434"/>
                  <a:pt x="418" y="459"/>
                  <a:pt x="418" y="459"/>
                </a:cubicBezTo>
                <a:cubicBezTo>
                  <a:pt x="393" y="484"/>
                  <a:pt x="393" y="484"/>
                  <a:pt x="393" y="484"/>
                </a:cubicBezTo>
                <a:cubicBezTo>
                  <a:pt x="318" y="493"/>
                  <a:pt x="318" y="493"/>
                  <a:pt x="318" y="493"/>
                </a:cubicBezTo>
                <a:lnTo>
                  <a:pt x="293" y="468"/>
                </a:lnTo>
                <a:close/>
                <a:moveTo>
                  <a:pt x="594" y="660"/>
                </a:moveTo>
                <a:cubicBezTo>
                  <a:pt x="577" y="669"/>
                  <a:pt x="577" y="669"/>
                  <a:pt x="577" y="669"/>
                </a:cubicBezTo>
                <a:cubicBezTo>
                  <a:pt x="577" y="669"/>
                  <a:pt x="561" y="660"/>
                  <a:pt x="561" y="652"/>
                </a:cubicBezTo>
                <a:cubicBezTo>
                  <a:pt x="552" y="660"/>
                  <a:pt x="552" y="660"/>
                  <a:pt x="544" y="660"/>
                </a:cubicBezTo>
                <a:cubicBezTo>
                  <a:pt x="544" y="669"/>
                  <a:pt x="552" y="685"/>
                  <a:pt x="552" y="685"/>
                </a:cubicBezTo>
                <a:cubicBezTo>
                  <a:pt x="535" y="702"/>
                  <a:pt x="535" y="702"/>
                  <a:pt x="535" y="702"/>
                </a:cubicBezTo>
                <a:cubicBezTo>
                  <a:pt x="485" y="710"/>
                  <a:pt x="485" y="710"/>
                  <a:pt x="485" y="710"/>
                </a:cubicBezTo>
                <a:cubicBezTo>
                  <a:pt x="469" y="693"/>
                  <a:pt x="469" y="693"/>
                  <a:pt x="469" y="693"/>
                </a:cubicBezTo>
                <a:lnTo>
                  <a:pt x="469" y="677"/>
                </a:lnTo>
                <a:cubicBezTo>
                  <a:pt x="460" y="669"/>
                  <a:pt x="460" y="669"/>
                  <a:pt x="452" y="669"/>
                </a:cubicBezTo>
                <a:cubicBezTo>
                  <a:pt x="435" y="685"/>
                  <a:pt x="435" y="685"/>
                  <a:pt x="435" y="685"/>
                </a:cubicBezTo>
                <a:lnTo>
                  <a:pt x="410" y="685"/>
                </a:lnTo>
                <a:cubicBezTo>
                  <a:pt x="385" y="643"/>
                  <a:pt x="385" y="643"/>
                  <a:pt x="385" y="643"/>
                </a:cubicBezTo>
                <a:cubicBezTo>
                  <a:pt x="385" y="626"/>
                  <a:pt x="385" y="626"/>
                  <a:pt x="385" y="626"/>
                </a:cubicBezTo>
                <a:cubicBezTo>
                  <a:pt x="402" y="610"/>
                  <a:pt x="402" y="610"/>
                  <a:pt x="402" y="610"/>
                </a:cubicBezTo>
                <a:cubicBezTo>
                  <a:pt x="402" y="602"/>
                  <a:pt x="402" y="602"/>
                  <a:pt x="402" y="593"/>
                </a:cubicBezTo>
                <a:cubicBezTo>
                  <a:pt x="393" y="593"/>
                  <a:pt x="376" y="585"/>
                  <a:pt x="376" y="585"/>
                </a:cubicBezTo>
                <a:cubicBezTo>
                  <a:pt x="368" y="560"/>
                  <a:pt x="368" y="560"/>
                  <a:pt x="368" y="560"/>
                </a:cubicBezTo>
                <a:cubicBezTo>
                  <a:pt x="393" y="518"/>
                  <a:pt x="393" y="518"/>
                  <a:pt x="393" y="518"/>
                </a:cubicBezTo>
                <a:cubicBezTo>
                  <a:pt x="410" y="510"/>
                  <a:pt x="410" y="510"/>
                  <a:pt x="410" y="510"/>
                </a:cubicBezTo>
                <a:lnTo>
                  <a:pt x="427" y="518"/>
                </a:lnTo>
                <a:cubicBezTo>
                  <a:pt x="435" y="518"/>
                  <a:pt x="443" y="518"/>
                  <a:pt x="443" y="510"/>
                </a:cubicBezTo>
                <a:cubicBezTo>
                  <a:pt x="443" y="501"/>
                  <a:pt x="443" y="484"/>
                  <a:pt x="443" y="484"/>
                </a:cubicBezTo>
                <a:cubicBezTo>
                  <a:pt x="460" y="468"/>
                  <a:pt x="460" y="468"/>
                  <a:pt x="460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19" y="484"/>
                  <a:pt x="519" y="484"/>
                  <a:pt x="519" y="484"/>
                </a:cubicBezTo>
                <a:cubicBezTo>
                  <a:pt x="519" y="484"/>
                  <a:pt x="519" y="493"/>
                  <a:pt x="519" y="501"/>
                </a:cubicBezTo>
                <a:cubicBezTo>
                  <a:pt x="527" y="501"/>
                  <a:pt x="535" y="510"/>
                  <a:pt x="544" y="510"/>
                </a:cubicBezTo>
                <a:cubicBezTo>
                  <a:pt x="552" y="493"/>
                  <a:pt x="552" y="493"/>
                  <a:pt x="552" y="493"/>
                </a:cubicBezTo>
                <a:cubicBezTo>
                  <a:pt x="577" y="493"/>
                  <a:pt x="577" y="493"/>
                  <a:pt x="577" y="493"/>
                </a:cubicBezTo>
                <a:cubicBezTo>
                  <a:pt x="611" y="535"/>
                  <a:pt x="611" y="535"/>
                  <a:pt x="611" y="535"/>
                </a:cubicBezTo>
                <a:cubicBezTo>
                  <a:pt x="611" y="551"/>
                  <a:pt x="611" y="551"/>
                  <a:pt x="611" y="551"/>
                </a:cubicBezTo>
                <a:lnTo>
                  <a:pt x="594" y="568"/>
                </a:lnTo>
                <a:cubicBezTo>
                  <a:pt x="594" y="576"/>
                  <a:pt x="594" y="576"/>
                  <a:pt x="594" y="585"/>
                </a:cubicBezTo>
                <a:cubicBezTo>
                  <a:pt x="602" y="585"/>
                  <a:pt x="619" y="602"/>
                  <a:pt x="619" y="602"/>
                </a:cubicBezTo>
                <a:cubicBezTo>
                  <a:pt x="619" y="618"/>
                  <a:pt x="619" y="618"/>
                  <a:pt x="619" y="618"/>
                </a:cubicBezTo>
                <a:lnTo>
                  <a:pt x="594" y="660"/>
                </a:lnTo>
                <a:close/>
                <a:moveTo>
                  <a:pt x="594" y="660"/>
                </a:moveTo>
                <a:lnTo>
                  <a:pt x="594" y="66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lIns="182843" tIns="91422" rIns="182843" bIns="91422" anchor="ctr"/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48" name="AutoShape 123"/>
          <p:cNvSpPr>
            <a:spLocks noChangeAspect="1"/>
          </p:cNvSpPr>
          <p:nvPr/>
        </p:nvSpPr>
        <p:spPr bwMode="auto">
          <a:xfrm>
            <a:off x="5458650" y="2045489"/>
            <a:ext cx="1254112" cy="13798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rgbClr val="42BD9A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3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49" name="Freeform 102"/>
          <p:cNvSpPr>
            <a:spLocks noChangeAspect="1" noChangeArrowheads="1"/>
          </p:cNvSpPr>
          <p:nvPr/>
        </p:nvSpPr>
        <p:spPr bwMode="auto">
          <a:xfrm>
            <a:off x="4971733" y="4230494"/>
            <a:ext cx="474132" cy="423779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1050" dirty="0"/>
          </a:p>
        </p:txBody>
      </p:sp>
      <p:grpSp>
        <p:nvGrpSpPr>
          <p:cNvPr id="50" name="Group 4681"/>
          <p:cNvGrpSpPr>
            <a:grpSpLocks noChangeAspect="1"/>
          </p:cNvGrpSpPr>
          <p:nvPr/>
        </p:nvGrpSpPr>
        <p:grpSpPr bwMode="auto">
          <a:xfrm>
            <a:off x="4469164" y="3208639"/>
            <a:ext cx="655226" cy="858796"/>
            <a:chOff x="4576763" y="2300287"/>
            <a:chExt cx="276225" cy="361950"/>
          </a:xfrm>
          <a:solidFill>
            <a:srgbClr val="EB667B"/>
          </a:solidFill>
        </p:grpSpPr>
        <p:sp>
          <p:nvSpPr>
            <p:cNvPr id="51" name="Freeform 250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52" name="Freeform 251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53" name="Freeform 252"/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54" name="Freeform 253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55" name="Freeform 254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56" name="Freeform 255"/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57" name="Freeform 256"/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58" name="Freeform 257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59" name="Freeform 258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60" name="Freeform 259"/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</p:grpSp>
      <p:sp>
        <p:nvSpPr>
          <p:cNvPr id="61" name="Freeform 65"/>
          <p:cNvSpPr>
            <a:spLocks noChangeAspect="1" noChangeArrowheads="1"/>
          </p:cNvSpPr>
          <p:nvPr/>
        </p:nvSpPr>
        <p:spPr bwMode="auto">
          <a:xfrm>
            <a:off x="3724502" y="3871739"/>
            <a:ext cx="327018" cy="391392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62" name="Freeform 523"/>
          <p:cNvSpPr>
            <a:spLocks noChangeAspect="1" noChangeArrowheads="1"/>
          </p:cNvSpPr>
          <p:nvPr/>
        </p:nvSpPr>
        <p:spPr bwMode="auto">
          <a:xfrm>
            <a:off x="8300790" y="3978628"/>
            <a:ext cx="358727" cy="356570"/>
          </a:xfrm>
          <a:custGeom>
            <a:avLst/>
            <a:gdLst>
              <a:gd name="T0" fmla="*/ 268 w 1406"/>
              <a:gd name="T1" fmla="*/ 786 h 1397"/>
              <a:gd name="T2" fmla="*/ 268 w 1406"/>
              <a:gd name="T3" fmla="*/ 1396 h 1397"/>
              <a:gd name="T4" fmla="*/ 310 w 1406"/>
              <a:gd name="T5" fmla="*/ 1396 h 1397"/>
              <a:gd name="T6" fmla="*/ 351 w 1406"/>
              <a:gd name="T7" fmla="*/ 1396 h 1397"/>
              <a:gd name="T8" fmla="*/ 351 w 1406"/>
              <a:gd name="T9" fmla="*/ 786 h 1397"/>
              <a:gd name="T10" fmla="*/ 310 w 1406"/>
              <a:gd name="T11" fmla="*/ 786 h 1397"/>
              <a:gd name="T12" fmla="*/ 268 w 1406"/>
              <a:gd name="T13" fmla="*/ 786 h 1397"/>
              <a:gd name="T14" fmla="*/ 1054 w 1406"/>
              <a:gd name="T15" fmla="*/ 786 h 1397"/>
              <a:gd name="T16" fmla="*/ 1054 w 1406"/>
              <a:gd name="T17" fmla="*/ 1396 h 1397"/>
              <a:gd name="T18" fmla="*/ 1096 w 1406"/>
              <a:gd name="T19" fmla="*/ 1396 h 1397"/>
              <a:gd name="T20" fmla="*/ 1137 w 1406"/>
              <a:gd name="T21" fmla="*/ 1396 h 1397"/>
              <a:gd name="T22" fmla="*/ 1137 w 1406"/>
              <a:gd name="T23" fmla="*/ 786 h 1397"/>
              <a:gd name="T24" fmla="*/ 1096 w 1406"/>
              <a:gd name="T25" fmla="*/ 786 h 1397"/>
              <a:gd name="T26" fmla="*/ 1054 w 1406"/>
              <a:gd name="T27" fmla="*/ 786 h 1397"/>
              <a:gd name="T28" fmla="*/ 1405 w 1406"/>
              <a:gd name="T29" fmla="*/ 702 h 1397"/>
              <a:gd name="T30" fmla="*/ 703 w 1406"/>
              <a:gd name="T31" fmla="*/ 0 h 1397"/>
              <a:gd name="T32" fmla="*/ 0 w 1406"/>
              <a:gd name="T33" fmla="*/ 702 h 1397"/>
              <a:gd name="T34" fmla="*/ 42 w 1406"/>
              <a:gd name="T35" fmla="*/ 936 h 1397"/>
              <a:gd name="T36" fmla="*/ 0 w 1406"/>
              <a:gd name="T37" fmla="*/ 1095 h 1397"/>
              <a:gd name="T38" fmla="*/ 176 w 1406"/>
              <a:gd name="T39" fmla="*/ 1371 h 1397"/>
              <a:gd name="T40" fmla="*/ 176 w 1406"/>
              <a:gd name="T41" fmla="*/ 811 h 1397"/>
              <a:gd name="T42" fmla="*/ 101 w 1406"/>
              <a:gd name="T43" fmla="*/ 870 h 1397"/>
              <a:gd name="T44" fmla="*/ 92 w 1406"/>
              <a:gd name="T45" fmla="*/ 744 h 1397"/>
              <a:gd name="T46" fmla="*/ 703 w 1406"/>
              <a:gd name="T47" fmla="*/ 134 h 1397"/>
              <a:gd name="T48" fmla="*/ 1313 w 1406"/>
              <a:gd name="T49" fmla="*/ 744 h 1397"/>
              <a:gd name="T50" fmla="*/ 1305 w 1406"/>
              <a:gd name="T51" fmla="*/ 870 h 1397"/>
              <a:gd name="T52" fmla="*/ 1229 w 1406"/>
              <a:gd name="T53" fmla="*/ 811 h 1397"/>
              <a:gd name="T54" fmla="*/ 1229 w 1406"/>
              <a:gd name="T55" fmla="*/ 1371 h 1397"/>
              <a:gd name="T56" fmla="*/ 1405 w 1406"/>
              <a:gd name="T57" fmla="*/ 1095 h 1397"/>
              <a:gd name="T58" fmla="*/ 1363 w 1406"/>
              <a:gd name="T59" fmla="*/ 936 h 1397"/>
              <a:gd name="T60" fmla="*/ 1405 w 1406"/>
              <a:gd name="T61" fmla="*/ 702 h 1397"/>
              <a:gd name="T62" fmla="*/ 1405 w 1406"/>
              <a:gd name="T63" fmla="*/ 702 h 1397"/>
              <a:gd name="T64" fmla="*/ 1405 w 1406"/>
              <a:gd name="T65" fmla="*/ 702 h 1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06" h="1397">
                <a:moveTo>
                  <a:pt x="268" y="786"/>
                </a:moveTo>
                <a:cubicBezTo>
                  <a:pt x="268" y="1396"/>
                  <a:pt x="268" y="1396"/>
                  <a:pt x="268" y="1396"/>
                </a:cubicBezTo>
                <a:cubicBezTo>
                  <a:pt x="276" y="1396"/>
                  <a:pt x="293" y="1396"/>
                  <a:pt x="310" y="1396"/>
                </a:cubicBezTo>
                <a:cubicBezTo>
                  <a:pt x="351" y="1396"/>
                  <a:pt x="351" y="1396"/>
                  <a:pt x="351" y="1396"/>
                </a:cubicBezTo>
                <a:cubicBezTo>
                  <a:pt x="351" y="786"/>
                  <a:pt x="351" y="786"/>
                  <a:pt x="351" y="786"/>
                </a:cubicBezTo>
                <a:cubicBezTo>
                  <a:pt x="310" y="786"/>
                  <a:pt x="310" y="786"/>
                  <a:pt x="310" y="786"/>
                </a:cubicBezTo>
                <a:cubicBezTo>
                  <a:pt x="293" y="786"/>
                  <a:pt x="276" y="786"/>
                  <a:pt x="268" y="786"/>
                </a:cubicBezTo>
                <a:close/>
                <a:moveTo>
                  <a:pt x="1054" y="786"/>
                </a:moveTo>
                <a:cubicBezTo>
                  <a:pt x="1054" y="1396"/>
                  <a:pt x="1054" y="1396"/>
                  <a:pt x="1054" y="1396"/>
                </a:cubicBezTo>
                <a:cubicBezTo>
                  <a:pt x="1096" y="1396"/>
                  <a:pt x="1096" y="1396"/>
                  <a:pt x="1096" y="1396"/>
                </a:cubicBezTo>
                <a:cubicBezTo>
                  <a:pt x="1112" y="1396"/>
                  <a:pt x="1129" y="1396"/>
                  <a:pt x="1137" y="1396"/>
                </a:cubicBezTo>
                <a:cubicBezTo>
                  <a:pt x="1137" y="786"/>
                  <a:pt x="1137" y="786"/>
                  <a:pt x="1137" y="786"/>
                </a:cubicBezTo>
                <a:cubicBezTo>
                  <a:pt x="1129" y="786"/>
                  <a:pt x="1112" y="786"/>
                  <a:pt x="1096" y="786"/>
                </a:cubicBezTo>
                <a:lnTo>
                  <a:pt x="1054" y="786"/>
                </a:lnTo>
                <a:close/>
                <a:moveTo>
                  <a:pt x="1405" y="702"/>
                </a:moveTo>
                <a:cubicBezTo>
                  <a:pt x="1405" y="309"/>
                  <a:pt x="1087" y="0"/>
                  <a:pt x="703" y="0"/>
                </a:cubicBezTo>
                <a:cubicBezTo>
                  <a:pt x="318" y="0"/>
                  <a:pt x="0" y="309"/>
                  <a:pt x="0" y="702"/>
                </a:cubicBezTo>
                <a:cubicBezTo>
                  <a:pt x="0" y="786"/>
                  <a:pt x="17" y="861"/>
                  <a:pt x="42" y="936"/>
                </a:cubicBezTo>
                <a:cubicBezTo>
                  <a:pt x="17" y="978"/>
                  <a:pt x="0" y="1037"/>
                  <a:pt x="0" y="1095"/>
                </a:cubicBezTo>
                <a:cubicBezTo>
                  <a:pt x="0" y="1212"/>
                  <a:pt x="76" y="1321"/>
                  <a:pt x="176" y="1371"/>
                </a:cubicBezTo>
                <a:cubicBezTo>
                  <a:pt x="176" y="811"/>
                  <a:pt x="176" y="811"/>
                  <a:pt x="176" y="811"/>
                </a:cubicBezTo>
                <a:cubicBezTo>
                  <a:pt x="151" y="828"/>
                  <a:pt x="126" y="844"/>
                  <a:pt x="101" y="870"/>
                </a:cubicBezTo>
                <a:cubicBezTo>
                  <a:pt x="92" y="828"/>
                  <a:pt x="92" y="786"/>
                  <a:pt x="92" y="744"/>
                </a:cubicBezTo>
                <a:cubicBezTo>
                  <a:pt x="92" y="401"/>
                  <a:pt x="368" y="134"/>
                  <a:pt x="703" y="134"/>
                </a:cubicBezTo>
                <a:cubicBezTo>
                  <a:pt x="1037" y="134"/>
                  <a:pt x="1313" y="401"/>
                  <a:pt x="1313" y="744"/>
                </a:cubicBezTo>
                <a:cubicBezTo>
                  <a:pt x="1313" y="786"/>
                  <a:pt x="1313" y="828"/>
                  <a:pt x="1305" y="870"/>
                </a:cubicBezTo>
                <a:cubicBezTo>
                  <a:pt x="1279" y="844"/>
                  <a:pt x="1254" y="828"/>
                  <a:pt x="1229" y="811"/>
                </a:cubicBezTo>
                <a:cubicBezTo>
                  <a:pt x="1229" y="1371"/>
                  <a:pt x="1229" y="1371"/>
                  <a:pt x="1229" y="1371"/>
                </a:cubicBezTo>
                <a:cubicBezTo>
                  <a:pt x="1330" y="1321"/>
                  <a:pt x="1405" y="1212"/>
                  <a:pt x="1405" y="1095"/>
                </a:cubicBezTo>
                <a:cubicBezTo>
                  <a:pt x="1405" y="1037"/>
                  <a:pt x="1388" y="978"/>
                  <a:pt x="1363" y="936"/>
                </a:cubicBezTo>
                <a:cubicBezTo>
                  <a:pt x="1388" y="861"/>
                  <a:pt x="1405" y="786"/>
                  <a:pt x="1405" y="702"/>
                </a:cubicBezTo>
                <a:close/>
                <a:moveTo>
                  <a:pt x="1405" y="702"/>
                </a:moveTo>
                <a:lnTo>
                  <a:pt x="1405" y="7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grpSp>
        <p:nvGrpSpPr>
          <p:cNvPr id="65" name="Group 69"/>
          <p:cNvGrpSpPr/>
          <p:nvPr/>
        </p:nvGrpSpPr>
        <p:grpSpPr>
          <a:xfrm>
            <a:off x="7772382" y="2415311"/>
            <a:ext cx="277647" cy="276819"/>
            <a:chOff x="2138511" y="2464802"/>
            <a:chExt cx="354012" cy="352956"/>
          </a:xfrm>
          <a:solidFill>
            <a:srgbClr val="1A3B5C"/>
          </a:solidFill>
        </p:grpSpPr>
        <p:sp>
          <p:nvSpPr>
            <p:cNvPr id="66" name="Oval 70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7" name="Freeform 71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70" name="Group 74"/>
          <p:cNvGrpSpPr/>
          <p:nvPr/>
        </p:nvGrpSpPr>
        <p:grpSpPr>
          <a:xfrm>
            <a:off x="9196958" y="4425545"/>
            <a:ext cx="277647" cy="276819"/>
            <a:chOff x="2138511" y="2464802"/>
            <a:chExt cx="354012" cy="352956"/>
          </a:xfrm>
          <a:solidFill>
            <a:srgbClr val="1A3B5C"/>
          </a:solidFill>
        </p:grpSpPr>
        <p:sp>
          <p:nvSpPr>
            <p:cNvPr id="71" name="Oval 75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2" name="Freeform 76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75" name="Group 89"/>
          <p:cNvGrpSpPr/>
          <p:nvPr/>
        </p:nvGrpSpPr>
        <p:grpSpPr>
          <a:xfrm flipH="1">
            <a:off x="4168149" y="2415311"/>
            <a:ext cx="277647" cy="276819"/>
            <a:chOff x="2138511" y="2464802"/>
            <a:chExt cx="354012" cy="352956"/>
          </a:xfrm>
          <a:solidFill>
            <a:srgbClr val="1A3B5C"/>
          </a:solidFill>
        </p:grpSpPr>
        <p:sp>
          <p:nvSpPr>
            <p:cNvPr id="76" name="Oval 90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7" name="Freeform 91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80" name="Group 94"/>
          <p:cNvGrpSpPr/>
          <p:nvPr/>
        </p:nvGrpSpPr>
        <p:grpSpPr>
          <a:xfrm flipH="1">
            <a:off x="2818426" y="4425545"/>
            <a:ext cx="277647" cy="276819"/>
            <a:chOff x="2138511" y="2464802"/>
            <a:chExt cx="354012" cy="352956"/>
          </a:xfrm>
          <a:solidFill>
            <a:srgbClr val="1A3B5C"/>
          </a:solidFill>
        </p:grpSpPr>
        <p:sp>
          <p:nvSpPr>
            <p:cNvPr id="81" name="Oval 95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2" name="Freeform 96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83" name="文本框 82"/>
          <p:cNvSpPr txBox="1"/>
          <p:nvPr/>
        </p:nvSpPr>
        <p:spPr>
          <a:xfrm>
            <a:off x="4374176" y="855103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90" b="1" dirty="0">
                <a:solidFill>
                  <a:srgbClr val="1A3B5C"/>
                </a:solidFill>
              </a:rPr>
              <a:t>MORE THAN TEMPLATE</a:t>
            </a:r>
            <a:endParaRPr kumimoji="1" lang="en-US" altLang="zh-CN" sz="2490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5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点击此处添加副标题</a:t>
            </a:r>
            <a:endParaRPr kumimoji="1" lang="zh-CN" altLang="en-US" sz="2755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4" name="Subtitle 2"/>
          <p:cNvSpPr txBox="1"/>
          <p:nvPr/>
        </p:nvSpPr>
        <p:spPr bwMode="auto">
          <a:xfrm>
            <a:off x="8206685" y="2324346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85" name="Subtitle 2"/>
          <p:cNvSpPr txBox="1"/>
          <p:nvPr/>
        </p:nvSpPr>
        <p:spPr bwMode="auto">
          <a:xfrm>
            <a:off x="9474605" y="4359522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86" name="Subtitle 2"/>
          <p:cNvSpPr txBox="1"/>
          <p:nvPr/>
        </p:nvSpPr>
        <p:spPr bwMode="auto">
          <a:xfrm>
            <a:off x="1223463" y="2324346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87" name="Subtitle 2"/>
          <p:cNvSpPr txBox="1"/>
          <p:nvPr/>
        </p:nvSpPr>
        <p:spPr bwMode="auto">
          <a:xfrm>
            <a:off x="31957" y="4417660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88" name="Freeform 5"/>
          <p:cNvSpPr/>
          <p:nvPr/>
        </p:nvSpPr>
        <p:spPr bwMode="auto">
          <a:xfrm>
            <a:off x="7201448" y="-6515459"/>
            <a:ext cx="6782243" cy="7234997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ED65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Freeform 5"/>
          <p:cNvSpPr/>
          <p:nvPr/>
        </p:nvSpPr>
        <p:spPr bwMode="auto">
          <a:xfrm>
            <a:off x="5897043" y="-7157864"/>
            <a:ext cx="7345052" cy="7835376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183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Freeform 6"/>
          <p:cNvSpPr/>
          <p:nvPr/>
        </p:nvSpPr>
        <p:spPr bwMode="auto">
          <a:xfrm>
            <a:off x="3417372" y="-6467452"/>
            <a:ext cx="6751602" cy="7202310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rgbClr val="3ABE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1" name="Freeform 6"/>
          <p:cNvSpPr/>
          <p:nvPr/>
        </p:nvSpPr>
        <p:spPr bwMode="auto">
          <a:xfrm>
            <a:off x="4672225" y="-6500066"/>
            <a:ext cx="6799006" cy="7252879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61" grpId="0" animBg="1"/>
      <p:bldP spid="6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3"/>
          <p:cNvGrpSpPr/>
          <p:nvPr/>
        </p:nvGrpSpPr>
        <p:grpSpPr>
          <a:xfrm>
            <a:off x="3079485" y="3493856"/>
            <a:ext cx="277647" cy="276819"/>
            <a:chOff x="2138511" y="2464802"/>
            <a:chExt cx="354012" cy="352956"/>
          </a:xfrm>
          <a:solidFill>
            <a:srgbClr val="1A3B5C"/>
          </a:solidFill>
        </p:grpSpPr>
        <p:sp>
          <p:nvSpPr>
            <p:cNvPr id="3" name="Oval 135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" name="Freeform 136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6" name="Group 1"/>
          <p:cNvGrpSpPr/>
          <p:nvPr/>
        </p:nvGrpSpPr>
        <p:grpSpPr>
          <a:xfrm>
            <a:off x="4838008" y="4722215"/>
            <a:ext cx="2430607" cy="2135785"/>
            <a:chOff x="4838008" y="4722215"/>
            <a:chExt cx="2430607" cy="2135785"/>
          </a:xfrm>
        </p:grpSpPr>
        <p:sp>
          <p:nvSpPr>
            <p:cNvPr id="17" name="Freeform 5"/>
            <p:cNvSpPr/>
            <p:nvPr/>
          </p:nvSpPr>
          <p:spPr bwMode="auto">
            <a:xfrm>
              <a:off x="5727808" y="5501290"/>
              <a:ext cx="541617" cy="675020"/>
            </a:xfrm>
            <a:custGeom>
              <a:avLst/>
              <a:gdLst>
                <a:gd name="T0" fmla="*/ 0 w 268"/>
                <a:gd name="T1" fmla="*/ 334 h 334"/>
                <a:gd name="T2" fmla="*/ 234 w 268"/>
                <a:gd name="T3" fmla="*/ 230 h 334"/>
                <a:gd name="T4" fmla="*/ 213 w 268"/>
                <a:gd name="T5" fmla="*/ 0 h 334"/>
                <a:gd name="T6" fmla="*/ 7 w 268"/>
                <a:gd name="T7" fmla="*/ 32 h 334"/>
                <a:gd name="T8" fmla="*/ 0 w 268"/>
                <a:gd name="T9" fmla="*/ 33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334">
                  <a:moveTo>
                    <a:pt x="0" y="334"/>
                  </a:moveTo>
                  <a:cubicBezTo>
                    <a:pt x="0" y="334"/>
                    <a:pt x="201" y="323"/>
                    <a:pt x="234" y="230"/>
                  </a:cubicBezTo>
                  <a:cubicBezTo>
                    <a:pt x="268" y="136"/>
                    <a:pt x="213" y="0"/>
                    <a:pt x="213" y="0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0" y="334"/>
                    <a:pt x="0" y="334"/>
                    <a:pt x="0" y="334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5825192" y="4722215"/>
              <a:ext cx="660346" cy="1286007"/>
            </a:xfrm>
            <a:custGeom>
              <a:avLst/>
              <a:gdLst>
                <a:gd name="T0" fmla="*/ 296 w 327"/>
                <a:gd name="T1" fmla="*/ 637 h 637"/>
                <a:gd name="T2" fmla="*/ 31 w 327"/>
                <a:gd name="T3" fmla="*/ 637 h 637"/>
                <a:gd name="T4" fmla="*/ 0 w 327"/>
                <a:gd name="T5" fmla="*/ 606 h 637"/>
                <a:gd name="T6" fmla="*/ 0 w 327"/>
                <a:gd name="T7" fmla="*/ 32 h 637"/>
                <a:gd name="T8" fmla="*/ 31 w 327"/>
                <a:gd name="T9" fmla="*/ 0 h 637"/>
                <a:gd name="T10" fmla="*/ 296 w 327"/>
                <a:gd name="T11" fmla="*/ 0 h 637"/>
                <a:gd name="T12" fmla="*/ 327 w 327"/>
                <a:gd name="T13" fmla="*/ 32 h 637"/>
                <a:gd name="T14" fmla="*/ 327 w 327"/>
                <a:gd name="T15" fmla="*/ 606 h 637"/>
                <a:gd name="T16" fmla="*/ 296 w 327"/>
                <a:gd name="T17" fmla="*/ 637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7" h="637">
                  <a:moveTo>
                    <a:pt x="296" y="637"/>
                  </a:moveTo>
                  <a:cubicBezTo>
                    <a:pt x="31" y="637"/>
                    <a:pt x="31" y="637"/>
                    <a:pt x="31" y="637"/>
                  </a:cubicBezTo>
                  <a:cubicBezTo>
                    <a:pt x="14" y="637"/>
                    <a:pt x="0" y="623"/>
                    <a:pt x="0" y="60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313" y="0"/>
                    <a:pt x="327" y="14"/>
                    <a:pt x="327" y="32"/>
                  </a:cubicBezTo>
                  <a:cubicBezTo>
                    <a:pt x="327" y="606"/>
                    <a:pt x="327" y="606"/>
                    <a:pt x="327" y="606"/>
                  </a:cubicBezTo>
                  <a:cubicBezTo>
                    <a:pt x="327" y="623"/>
                    <a:pt x="313" y="637"/>
                    <a:pt x="296" y="637"/>
                  </a:cubicBezTo>
                </a:path>
              </a:pathLst>
            </a:custGeom>
            <a:solidFill>
              <a:srgbClr val="808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5834530" y="4732888"/>
              <a:ext cx="640335" cy="1265996"/>
            </a:xfrm>
            <a:custGeom>
              <a:avLst/>
              <a:gdLst>
                <a:gd name="T0" fmla="*/ 317 w 317"/>
                <a:gd name="T1" fmla="*/ 601 h 627"/>
                <a:gd name="T2" fmla="*/ 291 w 317"/>
                <a:gd name="T3" fmla="*/ 627 h 627"/>
                <a:gd name="T4" fmla="*/ 26 w 317"/>
                <a:gd name="T5" fmla="*/ 627 h 627"/>
                <a:gd name="T6" fmla="*/ 0 w 317"/>
                <a:gd name="T7" fmla="*/ 601 h 627"/>
                <a:gd name="T8" fmla="*/ 0 w 317"/>
                <a:gd name="T9" fmla="*/ 27 h 627"/>
                <a:gd name="T10" fmla="*/ 26 w 317"/>
                <a:gd name="T11" fmla="*/ 0 h 627"/>
                <a:gd name="T12" fmla="*/ 291 w 317"/>
                <a:gd name="T13" fmla="*/ 0 h 627"/>
                <a:gd name="T14" fmla="*/ 317 w 317"/>
                <a:gd name="T15" fmla="*/ 27 h 627"/>
                <a:gd name="T16" fmla="*/ 317 w 317"/>
                <a:gd name="T17" fmla="*/ 601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7" h="627">
                  <a:moveTo>
                    <a:pt x="317" y="601"/>
                  </a:moveTo>
                  <a:cubicBezTo>
                    <a:pt x="317" y="615"/>
                    <a:pt x="305" y="627"/>
                    <a:pt x="291" y="627"/>
                  </a:cubicBezTo>
                  <a:cubicBezTo>
                    <a:pt x="26" y="627"/>
                    <a:pt x="26" y="627"/>
                    <a:pt x="26" y="627"/>
                  </a:cubicBezTo>
                  <a:cubicBezTo>
                    <a:pt x="12" y="627"/>
                    <a:pt x="0" y="615"/>
                    <a:pt x="0" y="60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305" y="0"/>
                    <a:pt x="317" y="12"/>
                    <a:pt x="317" y="27"/>
                  </a:cubicBezTo>
                  <a:cubicBezTo>
                    <a:pt x="317" y="601"/>
                    <a:pt x="317" y="601"/>
                    <a:pt x="317" y="60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6057313" y="4778245"/>
              <a:ext cx="196103" cy="34685"/>
            </a:xfrm>
            <a:custGeom>
              <a:avLst/>
              <a:gdLst>
                <a:gd name="T0" fmla="*/ 8 w 97"/>
                <a:gd name="T1" fmla="*/ 17 h 17"/>
                <a:gd name="T2" fmla="*/ 0 w 97"/>
                <a:gd name="T3" fmla="*/ 8 h 17"/>
                <a:gd name="T4" fmla="*/ 8 w 97"/>
                <a:gd name="T5" fmla="*/ 0 h 17"/>
                <a:gd name="T6" fmla="*/ 89 w 97"/>
                <a:gd name="T7" fmla="*/ 0 h 17"/>
                <a:gd name="T8" fmla="*/ 97 w 97"/>
                <a:gd name="T9" fmla="*/ 8 h 17"/>
                <a:gd name="T10" fmla="*/ 89 w 97"/>
                <a:gd name="T11" fmla="*/ 17 h 17"/>
                <a:gd name="T12" fmla="*/ 8 w 97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7">
                  <a:moveTo>
                    <a:pt x="8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93" y="0"/>
                    <a:pt x="97" y="4"/>
                    <a:pt x="97" y="8"/>
                  </a:cubicBezTo>
                  <a:cubicBezTo>
                    <a:pt x="97" y="13"/>
                    <a:pt x="93" y="17"/>
                    <a:pt x="89" y="17"/>
                  </a:cubicBezTo>
                  <a:cubicBezTo>
                    <a:pt x="8" y="17"/>
                    <a:pt x="8" y="17"/>
                    <a:pt x="8" y="17"/>
                  </a:cubicBezTo>
                </a:path>
              </a:pathLst>
            </a:custGeom>
            <a:solidFill>
              <a:srgbClr val="5458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29"/>
            <p:cNvSpPr/>
            <p:nvPr/>
          </p:nvSpPr>
          <p:spPr bwMode="auto">
            <a:xfrm>
              <a:off x="5287577" y="5234484"/>
              <a:ext cx="676354" cy="1145933"/>
            </a:xfrm>
            <a:custGeom>
              <a:avLst/>
              <a:gdLst>
                <a:gd name="T0" fmla="*/ 327 w 335"/>
                <a:gd name="T1" fmla="*/ 0 h 567"/>
                <a:gd name="T2" fmla="*/ 323 w 335"/>
                <a:gd name="T3" fmla="*/ 1 h 567"/>
                <a:gd name="T4" fmla="*/ 191 w 335"/>
                <a:gd name="T5" fmla="*/ 62 h 567"/>
                <a:gd name="T6" fmla="*/ 159 w 335"/>
                <a:gd name="T7" fmla="*/ 106 h 567"/>
                <a:gd name="T8" fmla="*/ 159 w 335"/>
                <a:gd name="T9" fmla="*/ 106 h 567"/>
                <a:gd name="T10" fmla="*/ 149 w 335"/>
                <a:gd name="T11" fmla="*/ 173 h 567"/>
                <a:gd name="T12" fmla="*/ 112 w 335"/>
                <a:gd name="T13" fmla="*/ 337 h 567"/>
                <a:gd name="T14" fmla="*/ 0 w 335"/>
                <a:gd name="T15" fmla="*/ 518 h 567"/>
                <a:gd name="T16" fmla="*/ 15 w 335"/>
                <a:gd name="T17" fmla="*/ 567 h 567"/>
                <a:gd name="T18" fmla="*/ 29 w 335"/>
                <a:gd name="T19" fmla="*/ 567 h 567"/>
                <a:gd name="T20" fmla="*/ 16 w 335"/>
                <a:gd name="T21" fmla="*/ 526 h 567"/>
                <a:gd name="T22" fmla="*/ 128 w 335"/>
                <a:gd name="T23" fmla="*/ 345 h 567"/>
                <a:gd name="T24" fmla="*/ 165 w 335"/>
                <a:gd name="T25" fmla="*/ 181 h 567"/>
                <a:gd name="T26" fmla="*/ 175 w 335"/>
                <a:gd name="T27" fmla="*/ 114 h 567"/>
                <a:gd name="T28" fmla="*/ 175 w 335"/>
                <a:gd name="T29" fmla="*/ 114 h 567"/>
                <a:gd name="T30" fmla="*/ 207 w 335"/>
                <a:gd name="T31" fmla="*/ 70 h 567"/>
                <a:gd name="T32" fmla="*/ 335 w 335"/>
                <a:gd name="T33" fmla="*/ 11 h 567"/>
                <a:gd name="T34" fmla="*/ 333 w 335"/>
                <a:gd name="T35" fmla="*/ 6 h 567"/>
                <a:gd name="T36" fmla="*/ 333 w 335"/>
                <a:gd name="T37" fmla="*/ 6 h 567"/>
                <a:gd name="T38" fmla="*/ 327 w 335"/>
                <a:gd name="T39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5" h="567">
                  <a:moveTo>
                    <a:pt x="327" y="0"/>
                  </a:moveTo>
                  <a:cubicBezTo>
                    <a:pt x="326" y="0"/>
                    <a:pt x="325" y="1"/>
                    <a:pt x="323" y="1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73" y="70"/>
                    <a:pt x="161" y="88"/>
                    <a:pt x="159" y="106"/>
                  </a:cubicBezTo>
                  <a:cubicBezTo>
                    <a:pt x="159" y="106"/>
                    <a:pt x="159" y="106"/>
                    <a:pt x="159" y="106"/>
                  </a:cubicBezTo>
                  <a:cubicBezTo>
                    <a:pt x="149" y="173"/>
                    <a:pt x="149" y="173"/>
                    <a:pt x="149" y="173"/>
                  </a:cubicBezTo>
                  <a:cubicBezTo>
                    <a:pt x="140" y="225"/>
                    <a:pt x="126" y="300"/>
                    <a:pt x="112" y="337"/>
                  </a:cubicBezTo>
                  <a:cubicBezTo>
                    <a:pt x="93" y="387"/>
                    <a:pt x="52" y="443"/>
                    <a:pt x="0" y="518"/>
                  </a:cubicBezTo>
                  <a:cubicBezTo>
                    <a:pt x="15" y="567"/>
                    <a:pt x="15" y="567"/>
                    <a:pt x="15" y="567"/>
                  </a:cubicBezTo>
                  <a:cubicBezTo>
                    <a:pt x="29" y="567"/>
                    <a:pt x="29" y="567"/>
                    <a:pt x="29" y="567"/>
                  </a:cubicBezTo>
                  <a:cubicBezTo>
                    <a:pt x="16" y="526"/>
                    <a:pt x="16" y="526"/>
                    <a:pt x="16" y="526"/>
                  </a:cubicBezTo>
                  <a:cubicBezTo>
                    <a:pt x="68" y="451"/>
                    <a:pt x="109" y="395"/>
                    <a:pt x="128" y="345"/>
                  </a:cubicBezTo>
                  <a:cubicBezTo>
                    <a:pt x="142" y="308"/>
                    <a:pt x="156" y="233"/>
                    <a:pt x="165" y="181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7" y="96"/>
                    <a:pt x="189" y="78"/>
                    <a:pt x="207" y="70"/>
                  </a:cubicBezTo>
                  <a:cubicBezTo>
                    <a:pt x="335" y="11"/>
                    <a:pt x="335" y="11"/>
                    <a:pt x="335" y="11"/>
                  </a:cubicBezTo>
                  <a:cubicBezTo>
                    <a:pt x="334" y="9"/>
                    <a:pt x="334" y="7"/>
                    <a:pt x="333" y="6"/>
                  </a:cubicBezTo>
                  <a:cubicBezTo>
                    <a:pt x="333" y="6"/>
                    <a:pt x="333" y="6"/>
                    <a:pt x="333" y="6"/>
                  </a:cubicBezTo>
                  <a:cubicBezTo>
                    <a:pt x="332" y="2"/>
                    <a:pt x="330" y="0"/>
                    <a:pt x="327" y="0"/>
                  </a:cubicBezTo>
                </a:path>
              </a:pathLst>
            </a:custGeom>
            <a:solidFill>
              <a:srgbClr val="F0C4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42"/>
            <p:cNvSpPr>
              <a:spLocks noEditPoints="1"/>
            </p:cNvSpPr>
            <p:nvPr/>
          </p:nvSpPr>
          <p:spPr bwMode="auto">
            <a:xfrm>
              <a:off x="6232072" y="6052245"/>
              <a:ext cx="58697" cy="133403"/>
            </a:xfrm>
            <a:custGeom>
              <a:avLst/>
              <a:gdLst>
                <a:gd name="T0" fmla="*/ 21 w 29"/>
                <a:gd name="T1" fmla="*/ 44 h 66"/>
                <a:gd name="T2" fmla="*/ 29 w 29"/>
                <a:gd name="T3" fmla="*/ 66 h 66"/>
                <a:gd name="T4" fmla="*/ 21 w 29"/>
                <a:gd name="T5" fmla="*/ 44 h 66"/>
                <a:gd name="T6" fmla="*/ 21 w 29"/>
                <a:gd name="T7" fmla="*/ 43 h 66"/>
                <a:gd name="T8" fmla="*/ 21 w 29"/>
                <a:gd name="T9" fmla="*/ 43 h 66"/>
                <a:gd name="T10" fmla="*/ 21 w 29"/>
                <a:gd name="T11" fmla="*/ 43 h 66"/>
                <a:gd name="T12" fmla="*/ 21 w 29"/>
                <a:gd name="T13" fmla="*/ 43 h 66"/>
                <a:gd name="T14" fmla="*/ 21 w 29"/>
                <a:gd name="T15" fmla="*/ 43 h 66"/>
                <a:gd name="T16" fmla="*/ 21 w 29"/>
                <a:gd name="T17" fmla="*/ 43 h 66"/>
                <a:gd name="T18" fmla="*/ 0 w 29"/>
                <a:gd name="T19" fmla="*/ 0 h 66"/>
                <a:gd name="T20" fmla="*/ 0 w 29"/>
                <a:gd name="T21" fmla="*/ 0 h 66"/>
                <a:gd name="T22" fmla="*/ 7 w 29"/>
                <a:gd name="T23" fmla="*/ 14 h 66"/>
                <a:gd name="T24" fmla="*/ 0 w 29"/>
                <a:gd name="T2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66">
                  <a:moveTo>
                    <a:pt x="21" y="44"/>
                  </a:moveTo>
                  <a:cubicBezTo>
                    <a:pt x="24" y="52"/>
                    <a:pt x="27" y="60"/>
                    <a:pt x="29" y="66"/>
                  </a:cubicBezTo>
                  <a:cubicBezTo>
                    <a:pt x="27" y="60"/>
                    <a:pt x="24" y="52"/>
                    <a:pt x="21" y="44"/>
                  </a:cubicBezTo>
                  <a:moveTo>
                    <a:pt x="21" y="43"/>
                  </a:move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moveTo>
                    <a:pt x="21" y="43"/>
                  </a:move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5"/>
                    <a:pt x="5" y="9"/>
                    <a:pt x="7" y="14"/>
                  </a:cubicBezTo>
                  <a:cubicBezTo>
                    <a:pt x="5" y="9"/>
                    <a:pt x="2" y="5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43"/>
            <p:cNvSpPr/>
            <p:nvPr/>
          </p:nvSpPr>
          <p:spPr bwMode="auto">
            <a:xfrm>
              <a:off x="6041305" y="5649367"/>
              <a:ext cx="270809" cy="554957"/>
            </a:xfrm>
            <a:custGeom>
              <a:avLst/>
              <a:gdLst>
                <a:gd name="T0" fmla="*/ 1 w 134"/>
                <a:gd name="T1" fmla="*/ 0 h 275"/>
                <a:gd name="T2" fmla="*/ 0 w 134"/>
                <a:gd name="T3" fmla="*/ 10 h 275"/>
                <a:gd name="T4" fmla="*/ 0 w 134"/>
                <a:gd name="T5" fmla="*/ 10 h 275"/>
                <a:gd name="T6" fmla="*/ 0 w 134"/>
                <a:gd name="T7" fmla="*/ 10 h 275"/>
                <a:gd name="T8" fmla="*/ 0 w 134"/>
                <a:gd name="T9" fmla="*/ 10 h 275"/>
                <a:gd name="T10" fmla="*/ 0 w 134"/>
                <a:gd name="T11" fmla="*/ 10 h 275"/>
                <a:gd name="T12" fmla="*/ 0 w 134"/>
                <a:gd name="T13" fmla="*/ 11 h 275"/>
                <a:gd name="T14" fmla="*/ 0 w 134"/>
                <a:gd name="T15" fmla="*/ 11 h 275"/>
                <a:gd name="T16" fmla="*/ 0 w 134"/>
                <a:gd name="T17" fmla="*/ 11 h 275"/>
                <a:gd name="T18" fmla="*/ 0 w 134"/>
                <a:gd name="T19" fmla="*/ 11 h 275"/>
                <a:gd name="T20" fmla="*/ 11 w 134"/>
                <a:gd name="T21" fmla="*/ 39 h 275"/>
                <a:gd name="T22" fmla="*/ 11 w 134"/>
                <a:gd name="T23" fmla="*/ 39 h 275"/>
                <a:gd name="T24" fmla="*/ 70 w 134"/>
                <a:gd name="T25" fmla="*/ 156 h 275"/>
                <a:gd name="T26" fmla="*/ 71 w 134"/>
                <a:gd name="T27" fmla="*/ 158 h 275"/>
                <a:gd name="T28" fmla="*/ 71 w 134"/>
                <a:gd name="T29" fmla="*/ 158 h 275"/>
                <a:gd name="T30" fmla="*/ 80 w 134"/>
                <a:gd name="T31" fmla="*/ 173 h 275"/>
                <a:gd name="T32" fmla="*/ 83 w 134"/>
                <a:gd name="T33" fmla="*/ 178 h 275"/>
                <a:gd name="T34" fmla="*/ 83 w 134"/>
                <a:gd name="T35" fmla="*/ 179 h 275"/>
                <a:gd name="T36" fmla="*/ 95 w 134"/>
                <a:gd name="T37" fmla="*/ 200 h 275"/>
                <a:gd name="T38" fmla="*/ 102 w 134"/>
                <a:gd name="T39" fmla="*/ 214 h 275"/>
                <a:gd name="T40" fmla="*/ 116 w 134"/>
                <a:gd name="T41" fmla="*/ 243 h 275"/>
                <a:gd name="T42" fmla="*/ 116 w 134"/>
                <a:gd name="T43" fmla="*/ 243 h 275"/>
                <a:gd name="T44" fmla="*/ 116 w 134"/>
                <a:gd name="T45" fmla="*/ 243 h 275"/>
                <a:gd name="T46" fmla="*/ 116 w 134"/>
                <a:gd name="T47" fmla="*/ 243 h 275"/>
                <a:gd name="T48" fmla="*/ 116 w 134"/>
                <a:gd name="T49" fmla="*/ 244 h 275"/>
                <a:gd name="T50" fmla="*/ 124 w 134"/>
                <a:gd name="T51" fmla="*/ 266 h 275"/>
                <a:gd name="T52" fmla="*/ 124 w 134"/>
                <a:gd name="T53" fmla="*/ 266 h 275"/>
                <a:gd name="T54" fmla="*/ 127 w 134"/>
                <a:gd name="T55" fmla="*/ 274 h 275"/>
                <a:gd name="T56" fmla="*/ 131 w 134"/>
                <a:gd name="T57" fmla="*/ 275 h 275"/>
                <a:gd name="T58" fmla="*/ 123 w 134"/>
                <a:gd name="T59" fmla="*/ 245 h 275"/>
                <a:gd name="T60" fmla="*/ 69 w 134"/>
                <a:gd name="T61" fmla="*/ 135 h 275"/>
                <a:gd name="T62" fmla="*/ 9 w 134"/>
                <a:gd name="T63" fmla="*/ 18 h 275"/>
                <a:gd name="T64" fmla="*/ 1 w 134"/>
                <a:gd name="T65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" h="275">
                  <a:moveTo>
                    <a:pt x="1" y="0"/>
                  </a:moveTo>
                  <a:cubicBezTo>
                    <a:pt x="0" y="3"/>
                    <a:pt x="0" y="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8"/>
                    <a:pt x="4" y="28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31" y="74"/>
                    <a:pt x="56" y="131"/>
                    <a:pt x="70" y="156"/>
                  </a:cubicBezTo>
                  <a:cubicBezTo>
                    <a:pt x="71" y="157"/>
                    <a:pt x="71" y="157"/>
                    <a:pt x="71" y="158"/>
                  </a:cubicBezTo>
                  <a:cubicBezTo>
                    <a:pt x="71" y="158"/>
                    <a:pt x="71" y="158"/>
                    <a:pt x="71" y="158"/>
                  </a:cubicBezTo>
                  <a:cubicBezTo>
                    <a:pt x="74" y="162"/>
                    <a:pt x="77" y="167"/>
                    <a:pt x="80" y="173"/>
                  </a:cubicBezTo>
                  <a:cubicBezTo>
                    <a:pt x="81" y="175"/>
                    <a:pt x="82" y="176"/>
                    <a:pt x="83" y="178"/>
                  </a:cubicBezTo>
                  <a:cubicBezTo>
                    <a:pt x="83" y="178"/>
                    <a:pt x="83" y="179"/>
                    <a:pt x="83" y="179"/>
                  </a:cubicBezTo>
                  <a:cubicBezTo>
                    <a:pt x="90" y="191"/>
                    <a:pt x="95" y="199"/>
                    <a:pt x="95" y="200"/>
                  </a:cubicBezTo>
                  <a:cubicBezTo>
                    <a:pt x="97" y="205"/>
                    <a:pt x="100" y="209"/>
                    <a:pt x="102" y="214"/>
                  </a:cubicBezTo>
                  <a:cubicBezTo>
                    <a:pt x="107" y="224"/>
                    <a:pt x="112" y="234"/>
                    <a:pt x="116" y="243"/>
                  </a:cubicBezTo>
                  <a:cubicBezTo>
                    <a:pt x="116" y="243"/>
                    <a:pt x="116" y="243"/>
                    <a:pt x="116" y="243"/>
                  </a:cubicBezTo>
                  <a:cubicBezTo>
                    <a:pt x="116" y="243"/>
                    <a:pt x="116" y="243"/>
                    <a:pt x="116" y="243"/>
                  </a:cubicBezTo>
                  <a:cubicBezTo>
                    <a:pt x="116" y="243"/>
                    <a:pt x="116" y="243"/>
                    <a:pt x="116" y="243"/>
                  </a:cubicBezTo>
                  <a:cubicBezTo>
                    <a:pt x="116" y="243"/>
                    <a:pt x="116" y="243"/>
                    <a:pt x="116" y="244"/>
                  </a:cubicBezTo>
                  <a:cubicBezTo>
                    <a:pt x="119" y="252"/>
                    <a:pt x="122" y="260"/>
                    <a:pt x="124" y="266"/>
                  </a:cubicBezTo>
                  <a:cubicBezTo>
                    <a:pt x="124" y="266"/>
                    <a:pt x="124" y="266"/>
                    <a:pt x="124" y="266"/>
                  </a:cubicBezTo>
                  <a:cubicBezTo>
                    <a:pt x="125" y="269"/>
                    <a:pt x="126" y="272"/>
                    <a:pt x="127" y="274"/>
                  </a:cubicBezTo>
                  <a:cubicBezTo>
                    <a:pt x="129" y="275"/>
                    <a:pt x="130" y="275"/>
                    <a:pt x="131" y="275"/>
                  </a:cubicBezTo>
                  <a:cubicBezTo>
                    <a:pt x="134" y="275"/>
                    <a:pt x="130" y="269"/>
                    <a:pt x="123" y="245"/>
                  </a:cubicBezTo>
                  <a:cubicBezTo>
                    <a:pt x="113" y="213"/>
                    <a:pt x="84" y="160"/>
                    <a:pt x="69" y="135"/>
                  </a:cubicBezTo>
                  <a:cubicBezTo>
                    <a:pt x="54" y="110"/>
                    <a:pt x="30" y="53"/>
                    <a:pt x="9" y="18"/>
                  </a:cubicBezTo>
                  <a:cubicBezTo>
                    <a:pt x="5" y="12"/>
                    <a:pt x="2" y="5"/>
                    <a:pt x="1" y="0"/>
                  </a:cubicBezTo>
                </a:path>
              </a:pathLst>
            </a:custGeom>
            <a:solidFill>
              <a:srgbClr val="F0C4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44"/>
            <p:cNvSpPr/>
            <p:nvPr/>
          </p:nvSpPr>
          <p:spPr bwMode="auto">
            <a:xfrm>
              <a:off x="6129351" y="620699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45"/>
            <p:cNvSpPr/>
            <p:nvPr/>
          </p:nvSpPr>
          <p:spPr bwMode="auto">
            <a:xfrm>
              <a:off x="6121347" y="6161635"/>
              <a:ext cx="811091" cy="525609"/>
            </a:xfrm>
            <a:custGeom>
              <a:avLst/>
              <a:gdLst>
                <a:gd name="T0" fmla="*/ 3 w 401"/>
                <a:gd name="T1" fmla="*/ 0 h 260"/>
                <a:gd name="T2" fmla="*/ 4 w 401"/>
                <a:gd name="T3" fmla="*/ 22 h 260"/>
                <a:gd name="T4" fmla="*/ 4 w 401"/>
                <a:gd name="T5" fmla="*/ 22 h 260"/>
                <a:gd name="T6" fmla="*/ 5 w 401"/>
                <a:gd name="T7" fmla="*/ 22 h 260"/>
                <a:gd name="T8" fmla="*/ 44 w 401"/>
                <a:gd name="T9" fmla="*/ 91 h 260"/>
                <a:gd name="T10" fmla="*/ 117 w 401"/>
                <a:gd name="T11" fmla="*/ 140 h 260"/>
                <a:gd name="T12" fmla="*/ 231 w 401"/>
                <a:gd name="T13" fmla="*/ 201 h 260"/>
                <a:gd name="T14" fmla="*/ 274 w 401"/>
                <a:gd name="T15" fmla="*/ 260 h 260"/>
                <a:gd name="T16" fmla="*/ 324 w 401"/>
                <a:gd name="T17" fmla="*/ 257 h 260"/>
                <a:gd name="T18" fmla="*/ 401 w 401"/>
                <a:gd name="T19" fmla="*/ 198 h 260"/>
                <a:gd name="T20" fmla="*/ 396 w 401"/>
                <a:gd name="T21" fmla="*/ 192 h 260"/>
                <a:gd name="T22" fmla="*/ 340 w 401"/>
                <a:gd name="T23" fmla="*/ 235 h 260"/>
                <a:gd name="T24" fmla="*/ 273 w 401"/>
                <a:gd name="T25" fmla="*/ 239 h 260"/>
                <a:gd name="T26" fmla="*/ 230 w 401"/>
                <a:gd name="T27" fmla="*/ 180 h 260"/>
                <a:gd name="T28" fmla="*/ 115 w 401"/>
                <a:gd name="T29" fmla="*/ 119 h 260"/>
                <a:gd name="T30" fmla="*/ 43 w 401"/>
                <a:gd name="T31" fmla="*/ 70 h 260"/>
                <a:gd name="T32" fmla="*/ 3 w 401"/>
                <a:gd name="T33" fmla="*/ 1 h 260"/>
                <a:gd name="T34" fmla="*/ 3 w 401"/>
                <a:gd name="T35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1" h="260">
                  <a:moveTo>
                    <a:pt x="3" y="0"/>
                  </a:moveTo>
                  <a:cubicBezTo>
                    <a:pt x="0" y="7"/>
                    <a:pt x="0" y="14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5" y="22"/>
                  </a:cubicBezTo>
                  <a:cubicBezTo>
                    <a:pt x="17" y="43"/>
                    <a:pt x="37" y="78"/>
                    <a:pt x="44" y="91"/>
                  </a:cubicBezTo>
                  <a:cubicBezTo>
                    <a:pt x="51" y="104"/>
                    <a:pt x="84" y="129"/>
                    <a:pt x="117" y="140"/>
                  </a:cubicBezTo>
                  <a:cubicBezTo>
                    <a:pt x="149" y="151"/>
                    <a:pt x="208" y="174"/>
                    <a:pt x="231" y="201"/>
                  </a:cubicBezTo>
                  <a:cubicBezTo>
                    <a:pt x="239" y="211"/>
                    <a:pt x="256" y="234"/>
                    <a:pt x="274" y="260"/>
                  </a:cubicBezTo>
                  <a:cubicBezTo>
                    <a:pt x="324" y="257"/>
                    <a:pt x="324" y="257"/>
                    <a:pt x="324" y="257"/>
                  </a:cubicBezTo>
                  <a:cubicBezTo>
                    <a:pt x="401" y="198"/>
                    <a:pt x="401" y="198"/>
                    <a:pt x="401" y="198"/>
                  </a:cubicBezTo>
                  <a:cubicBezTo>
                    <a:pt x="399" y="196"/>
                    <a:pt x="397" y="194"/>
                    <a:pt x="396" y="192"/>
                  </a:cubicBezTo>
                  <a:cubicBezTo>
                    <a:pt x="340" y="235"/>
                    <a:pt x="340" y="235"/>
                    <a:pt x="340" y="235"/>
                  </a:cubicBezTo>
                  <a:cubicBezTo>
                    <a:pt x="273" y="239"/>
                    <a:pt x="273" y="239"/>
                    <a:pt x="273" y="239"/>
                  </a:cubicBezTo>
                  <a:cubicBezTo>
                    <a:pt x="254" y="213"/>
                    <a:pt x="238" y="190"/>
                    <a:pt x="230" y="180"/>
                  </a:cubicBezTo>
                  <a:cubicBezTo>
                    <a:pt x="207" y="153"/>
                    <a:pt x="148" y="131"/>
                    <a:pt x="115" y="119"/>
                  </a:cubicBezTo>
                  <a:cubicBezTo>
                    <a:pt x="83" y="108"/>
                    <a:pt x="50" y="83"/>
                    <a:pt x="43" y="70"/>
                  </a:cubicBezTo>
                  <a:cubicBezTo>
                    <a:pt x="36" y="57"/>
                    <a:pt x="15" y="23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F0C4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46"/>
            <p:cNvSpPr/>
            <p:nvPr/>
          </p:nvSpPr>
          <p:spPr bwMode="auto">
            <a:xfrm>
              <a:off x="6964455" y="6515154"/>
              <a:ext cx="20011" cy="30682"/>
            </a:xfrm>
            <a:custGeom>
              <a:avLst/>
              <a:gdLst>
                <a:gd name="T0" fmla="*/ 0 w 10"/>
                <a:gd name="T1" fmla="*/ 0 h 15"/>
                <a:gd name="T2" fmla="*/ 0 w 10"/>
                <a:gd name="T3" fmla="*/ 0 h 15"/>
                <a:gd name="T4" fmla="*/ 10 w 10"/>
                <a:gd name="T5" fmla="*/ 15 h 15"/>
                <a:gd name="T6" fmla="*/ 0 w 10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4"/>
                    <a:pt x="6" y="9"/>
                    <a:pt x="10" y="15"/>
                  </a:cubicBezTo>
                  <a:cubicBezTo>
                    <a:pt x="6" y="9"/>
                    <a:pt x="3" y="4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49"/>
            <p:cNvSpPr>
              <a:spLocks noEditPoints="1"/>
            </p:cNvSpPr>
            <p:nvPr/>
          </p:nvSpPr>
          <p:spPr bwMode="auto">
            <a:xfrm>
              <a:off x="6309445" y="5820123"/>
              <a:ext cx="30683" cy="2668"/>
            </a:xfrm>
            <a:custGeom>
              <a:avLst/>
              <a:gdLst>
                <a:gd name="T0" fmla="*/ 0 w 15"/>
                <a:gd name="T1" fmla="*/ 1 h 1"/>
                <a:gd name="T2" fmla="*/ 0 w 15"/>
                <a:gd name="T3" fmla="*/ 1 h 1"/>
                <a:gd name="T4" fmla="*/ 0 w 15"/>
                <a:gd name="T5" fmla="*/ 1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1 h 1"/>
                <a:gd name="T12" fmla="*/ 15 w 15"/>
                <a:gd name="T13" fmla="*/ 1 h 1"/>
                <a:gd name="T14" fmla="*/ 15 w 15"/>
                <a:gd name="T15" fmla="*/ 1 h 1"/>
                <a:gd name="T16" fmla="*/ 15 w 15"/>
                <a:gd name="T17" fmla="*/ 1 h 1"/>
                <a:gd name="T18" fmla="*/ 15 w 15"/>
                <a:gd name="T19" fmla="*/ 1 h 1"/>
                <a:gd name="T20" fmla="*/ 15 w 15"/>
                <a:gd name="T21" fmla="*/ 1 h 1"/>
                <a:gd name="T22" fmla="*/ 8 w 15"/>
                <a:gd name="T23" fmla="*/ 0 h 1"/>
                <a:gd name="T24" fmla="*/ 4 w 15"/>
                <a:gd name="T25" fmla="*/ 0 h 1"/>
                <a:gd name="T26" fmla="*/ 8 w 15"/>
                <a:gd name="T27" fmla="*/ 0 h 1"/>
                <a:gd name="T28" fmla="*/ 15 w 15"/>
                <a:gd name="T29" fmla="*/ 1 h 1"/>
                <a:gd name="T30" fmla="*/ 8 w 15"/>
                <a:gd name="T3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10" y="0"/>
                    <a:pt x="12" y="0"/>
                    <a:pt x="15" y="1"/>
                  </a:cubicBezTo>
                  <a:cubicBezTo>
                    <a:pt x="12" y="0"/>
                    <a:pt x="10" y="0"/>
                    <a:pt x="8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50"/>
            <p:cNvSpPr/>
            <p:nvPr/>
          </p:nvSpPr>
          <p:spPr bwMode="auto">
            <a:xfrm>
              <a:off x="6278762" y="5820123"/>
              <a:ext cx="86712" cy="58697"/>
            </a:xfrm>
            <a:custGeom>
              <a:avLst/>
              <a:gdLst>
                <a:gd name="T0" fmla="*/ 23 w 43"/>
                <a:gd name="T1" fmla="*/ 0 h 29"/>
                <a:gd name="T2" fmla="*/ 19 w 43"/>
                <a:gd name="T3" fmla="*/ 0 h 29"/>
                <a:gd name="T4" fmla="*/ 15 w 43"/>
                <a:gd name="T5" fmla="*/ 1 h 29"/>
                <a:gd name="T6" fmla="*/ 15 w 43"/>
                <a:gd name="T7" fmla="*/ 1 h 29"/>
                <a:gd name="T8" fmla="*/ 15 w 43"/>
                <a:gd name="T9" fmla="*/ 1 h 29"/>
                <a:gd name="T10" fmla="*/ 0 w 43"/>
                <a:gd name="T11" fmla="*/ 8 h 29"/>
                <a:gd name="T12" fmla="*/ 26 w 43"/>
                <a:gd name="T13" fmla="*/ 29 h 29"/>
                <a:gd name="T14" fmla="*/ 43 w 43"/>
                <a:gd name="T15" fmla="*/ 9 h 29"/>
                <a:gd name="T16" fmla="*/ 30 w 43"/>
                <a:gd name="T17" fmla="*/ 1 h 29"/>
                <a:gd name="T18" fmla="*/ 30 w 43"/>
                <a:gd name="T19" fmla="*/ 1 h 29"/>
                <a:gd name="T20" fmla="*/ 30 w 43"/>
                <a:gd name="T21" fmla="*/ 1 h 29"/>
                <a:gd name="T22" fmla="*/ 30 w 43"/>
                <a:gd name="T23" fmla="*/ 1 h 29"/>
                <a:gd name="T24" fmla="*/ 30 w 43"/>
                <a:gd name="T25" fmla="*/ 1 h 29"/>
                <a:gd name="T26" fmla="*/ 23 w 43"/>
                <a:gd name="T2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29">
                  <a:moveTo>
                    <a:pt x="23" y="0"/>
                  </a:moveTo>
                  <a:cubicBezTo>
                    <a:pt x="21" y="0"/>
                    <a:pt x="20" y="0"/>
                    <a:pt x="19" y="0"/>
                  </a:cubicBezTo>
                  <a:cubicBezTo>
                    <a:pt x="17" y="0"/>
                    <a:pt x="16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8" y="3"/>
                    <a:pt x="3" y="6"/>
                    <a:pt x="0" y="8"/>
                  </a:cubicBezTo>
                  <a:cubicBezTo>
                    <a:pt x="16" y="11"/>
                    <a:pt x="26" y="29"/>
                    <a:pt x="26" y="29"/>
                  </a:cubicBezTo>
                  <a:cubicBezTo>
                    <a:pt x="26" y="29"/>
                    <a:pt x="26" y="17"/>
                    <a:pt x="43" y="9"/>
                  </a:cubicBezTo>
                  <a:cubicBezTo>
                    <a:pt x="39" y="5"/>
                    <a:pt x="35" y="2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7" y="0"/>
                    <a:pt x="25" y="0"/>
                    <a:pt x="23" y="0"/>
                  </a:cubicBezTo>
                </a:path>
              </a:pathLst>
            </a:custGeom>
            <a:solidFill>
              <a:srgbClr val="FED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51"/>
            <p:cNvSpPr/>
            <p:nvPr/>
          </p:nvSpPr>
          <p:spPr bwMode="auto">
            <a:xfrm>
              <a:off x="6474865" y="5826794"/>
              <a:ext cx="6671" cy="4002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2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ubicBezTo>
                    <a:pt x="2" y="1"/>
                    <a:pt x="1" y="0"/>
                    <a:pt x="0" y="0"/>
                  </a:cubicBezTo>
                </a:path>
              </a:pathLst>
            </a:custGeom>
            <a:solidFill>
              <a:srgbClr val="A6A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52"/>
            <p:cNvSpPr/>
            <p:nvPr/>
          </p:nvSpPr>
          <p:spPr bwMode="auto">
            <a:xfrm>
              <a:off x="6426840" y="5814787"/>
              <a:ext cx="48025" cy="12006"/>
            </a:xfrm>
            <a:custGeom>
              <a:avLst/>
              <a:gdLst>
                <a:gd name="T0" fmla="*/ 7 w 24"/>
                <a:gd name="T1" fmla="*/ 0 h 6"/>
                <a:gd name="T2" fmla="*/ 0 w 24"/>
                <a:gd name="T3" fmla="*/ 2 h 6"/>
                <a:gd name="T4" fmla="*/ 0 w 24"/>
                <a:gd name="T5" fmla="*/ 2 h 6"/>
                <a:gd name="T6" fmla="*/ 0 w 24"/>
                <a:gd name="T7" fmla="*/ 2 h 6"/>
                <a:gd name="T8" fmla="*/ 7 w 24"/>
                <a:gd name="T9" fmla="*/ 0 h 6"/>
                <a:gd name="T10" fmla="*/ 24 w 24"/>
                <a:gd name="T11" fmla="*/ 6 h 6"/>
                <a:gd name="T12" fmla="*/ 24 w 24"/>
                <a:gd name="T13" fmla="*/ 6 h 6"/>
                <a:gd name="T14" fmla="*/ 7 w 24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6">
                  <a:moveTo>
                    <a:pt x="7" y="0"/>
                  </a:moveTo>
                  <a:cubicBezTo>
                    <a:pt x="4" y="0"/>
                    <a:pt x="2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1"/>
                    <a:pt x="4" y="0"/>
                    <a:pt x="7" y="0"/>
                  </a:cubicBezTo>
                  <a:cubicBezTo>
                    <a:pt x="12" y="0"/>
                    <a:pt x="18" y="3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18" y="3"/>
                    <a:pt x="12" y="0"/>
                    <a:pt x="7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53"/>
            <p:cNvSpPr/>
            <p:nvPr/>
          </p:nvSpPr>
          <p:spPr bwMode="auto">
            <a:xfrm>
              <a:off x="6485538" y="5833464"/>
              <a:ext cx="20011" cy="13340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10 w 10"/>
                <a:gd name="T7" fmla="*/ 7 h 7"/>
                <a:gd name="T8" fmla="*/ 0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7" y="5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7" y="5"/>
                    <a:pt x="4" y="2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54"/>
            <p:cNvSpPr/>
            <p:nvPr/>
          </p:nvSpPr>
          <p:spPr bwMode="auto">
            <a:xfrm>
              <a:off x="6481535" y="5830795"/>
              <a:ext cx="4003" cy="2668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2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</a:path>
              </a:pathLst>
            </a:custGeom>
            <a:solidFill>
              <a:srgbClr val="A6A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55"/>
            <p:cNvSpPr>
              <a:spLocks noEditPoints="1"/>
            </p:cNvSpPr>
            <p:nvPr/>
          </p:nvSpPr>
          <p:spPr bwMode="auto">
            <a:xfrm>
              <a:off x="6400160" y="5814787"/>
              <a:ext cx="125399" cy="70703"/>
            </a:xfrm>
            <a:custGeom>
              <a:avLst/>
              <a:gdLst>
                <a:gd name="T0" fmla="*/ 62 w 62"/>
                <a:gd name="T1" fmla="*/ 26 h 35"/>
                <a:gd name="T2" fmla="*/ 62 w 62"/>
                <a:gd name="T3" fmla="*/ 26 h 35"/>
                <a:gd name="T4" fmla="*/ 62 w 62"/>
                <a:gd name="T5" fmla="*/ 26 h 35"/>
                <a:gd name="T6" fmla="*/ 20 w 62"/>
                <a:gd name="T7" fmla="*/ 0 h 35"/>
                <a:gd name="T8" fmla="*/ 13 w 62"/>
                <a:gd name="T9" fmla="*/ 2 h 35"/>
                <a:gd name="T10" fmla="*/ 13 w 62"/>
                <a:gd name="T11" fmla="*/ 2 h 35"/>
                <a:gd name="T12" fmla="*/ 0 w 62"/>
                <a:gd name="T13" fmla="*/ 10 h 35"/>
                <a:gd name="T14" fmla="*/ 35 w 62"/>
                <a:gd name="T15" fmla="*/ 35 h 35"/>
                <a:gd name="T16" fmla="*/ 38 w 62"/>
                <a:gd name="T17" fmla="*/ 35 h 35"/>
                <a:gd name="T18" fmla="*/ 62 w 62"/>
                <a:gd name="T19" fmla="*/ 26 h 35"/>
                <a:gd name="T20" fmla="*/ 62 w 62"/>
                <a:gd name="T21" fmla="*/ 26 h 35"/>
                <a:gd name="T22" fmla="*/ 52 w 62"/>
                <a:gd name="T23" fmla="*/ 16 h 35"/>
                <a:gd name="T24" fmla="*/ 42 w 62"/>
                <a:gd name="T25" fmla="*/ 9 h 35"/>
                <a:gd name="T26" fmla="*/ 40 w 62"/>
                <a:gd name="T27" fmla="*/ 8 h 35"/>
                <a:gd name="T28" fmla="*/ 40 w 62"/>
                <a:gd name="T29" fmla="*/ 8 h 35"/>
                <a:gd name="T30" fmla="*/ 40 w 62"/>
                <a:gd name="T31" fmla="*/ 8 h 35"/>
                <a:gd name="T32" fmla="*/ 40 w 62"/>
                <a:gd name="T33" fmla="*/ 8 h 35"/>
                <a:gd name="T34" fmla="*/ 37 w 62"/>
                <a:gd name="T35" fmla="*/ 6 h 35"/>
                <a:gd name="T36" fmla="*/ 20 w 62"/>
                <a:gd name="T3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" h="35">
                  <a:moveTo>
                    <a:pt x="62" y="26"/>
                  </a:moveTo>
                  <a:cubicBezTo>
                    <a:pt x="62" y="26"/>
                    <a:pt x="62" y="26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moveTo>
                    <a:pt x="20" y="0"/>
                  </a:moveTo>
                  <a:cubicBezTo>
                    <a:pt x="17" y="0"/>
                    <a:pt x="15" y="1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7" y="4"/>
                    <a:pt x="3" y="7"/>
                    <a:pt x="0" y="10"/>
                  </a:cubicBezTo>
                  <a:cubicBezTo>
                    <a:pt x="17" y="14"/>
                    <a:pt x="35" y="35"/>
                    <a:pt x="35" y="35"/>
                  </a:cubicBezTo>
                  <a:cubicBezTo>
                    <a:pt x="35" y="35"/>
                    <a:pt x="36" y="35"/>
                    <a:pt x="38" y="35"/>
                  </a:cubicBezTo>
                  <a:cubicBezTo>
                    <a:pt x="42" y="35"/>
                    <a:pt x="50" y="34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49" y="14"/>
                    <a:pt x="46" y="11"/>
                    <a:pt x="42" y="9"/>
                  </a:cubicBezTo>
                  <a:cubicBezTo>
                    <a:pt x="42" y="9"/>
                    <a:pt x="41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9" y="7"/>
                    <a:pt x="38" y="6"/>
                    <a:pt x="37" y="6"/>
                  </a:cubicBezTo>
                  <a:cubicBezTo>
                    <a:pt x="31" y="3"/>
                    <a:pt x="25" y="0"/>
                    <a:pt x="20" y="0"/>
                  </a:cubicBezTo>
                </a:path>
              </a:pathLst>
            </a:custGeom>
            <a:solidFill>
              <a:srgbClr val="FED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56"/>
            <p:cNvSpPr/>
            <p:nvPr/>
          </p:nvSpPr>
          <p:spPr bwMode="auto">
            <a:xfrm>
              <a:off x="6537564" y="5824126"/>
              <a:ext cx="426890" cy="725713"/>
            </a:xfrm>
            <a:custGeom>
              <a:avLst/>
              <a:gdLst>
                <a:gd name="T0" fmla="*/ 18 w 211"/>
                <a:gd name="T1" fmla="*/ 0 h 359"/>
                <a:gd name="T2" fmla="*/ 10 w 211"/>
                <a:gd name="T3" fmla="*/ 3 h 359"/>
                <a:gd name="T4" fmla="*/ 10 w 211"/>
                <a:gd name="T5" fmla="*/ 3 h 359"/>
                <a:gd name="T6" fmla="*/ 0 w 211"/>
                <a:gd name="T7" fmla="*/ 11 h 359"/>
                <a:gd name="T8" fmla="*/ 42 w 211"/>
                <a:gd name="T9" fmla="*/ 47 h 359"/>
                <a:gd name="T10" fmla="*/ 88 w 211"/>
                <a:gd name="T11" fmla="*/ 134 h 359"/>
                <a:gd name="T12" fmla="*/ 133 w 211"/>
                <a:gd name="T13" fmla="*/ 271 h 359"/>
                <a:gd name="T14" fmla="*/ 181 w 211"/>
                <a:gd name="T15" fmla="*/ 344 h 359"/>
                <a:gd name="T16" fmla="*/ 190 w 211"/>
                <a:gd name="T17" fmla="*/ 359 h 359"/>
                <a:gd name="T18" fmla="*/ 211 w 211"/>
                <a:gd name="T19" fmla="*/ 342 h 359"/>
                <a:gd name="T20" fmla="*/ 207 w 211"/>
                <a:gd name="T21" fmla="*/ 336 h 359"/>
                <a:gd name="T22" fmla="*/ 160 w 211"/>
                <a:gd name="T23" fmla="*/ 263 h 359"/>
                <a:gd name="T24" fmla="*/ 115 w 211"/>
                <a:gd name="T25" fmla="*/ 126 h 359"/>
                <a:gd name="T26" fmla="*/ 69 w 211"/>
                <a:gd name="T27" fmla="*/ 39 h 359"/>
                <a:gd name="T28" fmla="*/ 18 w 211"/>
                <a:gd name="T29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1" h="359">
                  <a:moveTo>
                    <a:pt x="18" y="0"/>
                  </a:moveTo>
                  <a:cubicBezTo>
                    <a:pt x="15" y="0"/>
                    <a:pt x="13" y="1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6" y="6"/>
                    <a:pt x="2" y="8"/>
                    <a:pt x="0" y="11"/>
                  </a:cubicBezTo>
                  <a:cubicBezTo>
                    <a:pt x="14" y="16"/>
                    <a:pt x="28" y="34"/>
                    <a:pt x="42" y="47"/>
                  </a:cubicBezTo>
                  <a:cubicBezTo>
                    <a:pt x="62" y="65"/>
                    <a:pt x="78" y="96"/>
                    <a:pt x="88" y="134"/>
                  </a:cubicBezTo>
                  <a:cubicBezTo>
                    <a:pt x="98" y="173"/>
                    <a:pt x="114" y="244"/>
                    <a:pt x="133" y="271"/>
                  </a:cubicBezTo>
                  <a:cubicBezTo>
                    <a:pt x="152" y="299"/>
                    <a:pt x="173" y="327"/>
                    <a:pt x="181" y="344"/>
                  </a:cubicBezTo>
                  <a:cubicBezTo>
                    <a:pt x="182" y="347"/>
                    <a:pt x="186" y="352"/>
                    <a:pt x="190" y="359"/>
                  </a:cubicBezTo>
                  <a:cubicBezTo>
                    <a:pt x="211" y="342"/>
                    <a:pt x="211" y="342"/>
                    <a:pt x="211" y="342"/>
                  </a:cubicBezTo>
                  <a:cubicBezTo>
                    <a:pt x="209" y="340"/>
                    <a:pt x="208" y="338"/>
                    <a:pt x="207" y="336"/>
                  </a:cubicBezTo>
                  <a:cubicBezTo>
                    <a:pt x="199" y="319"/>
                    <a:pt x="179" y="291"/>
                    <a:pt x="160" y="263"/>
                  </a:cubicBezTo>
                  <a:cubicBezTo>
                    <a:pt x="141" y="235"/>
                    <a:pt x="125" y="165"/>
                    <a:pt x="115" y="126"/>
                  </a:cubicBezTo>
                  <a:cubicBezTo>
                    <a:pt x="105" y="87"/>
                    <a:pt x="88" y="57"/>
                    <a:pt x="69" y="39"/>
                  </a:cubicBezTo>
                  <a:cubicBezTo>
                    <a:pt x="52" y="23"/>
                    <a:pt x="34" y="0"/>
                    <a:pt x="18" y="0"/>
                  </a:cubicBezTo>
                </a:path>
              </a:pathLst>
            </a:custGeom>
            <a:solidFill>
              <a:srgbClr val="FED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57"/>
            <p:cNvSpPr/>
            <p:nvPr/>
          </p:nvSpPr>
          <p:spPr bwMode="auto">
            <a:xfrm>
              <a:off x="6776357" y="6679240"/>
              <a:ext cx="34685" cy="1334"/>
            </a:xfrm>
            <a:custGeom>
              <a:avLst/>
              <a:gdLst>
                <a:gd name="T0" fmla="*/ 26 w 26"/>
                <a:gd name="T1" fmla="*/ 0 h 1"/>
                <a:gd name="T2" fmla="*/ 0 w 26"/>
                <a:gd name="T3" fmla="*/ 1 h 1"/>
                <a:gd name="T4" fmla="*/ 0 w 26"/>
                <a:gd name="T5" fmla="*/ 1 h 1"/>
                <a:gd name="T6" fmla="*/ 26 w 2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">
                  <a:moveTo>
                    <a:pt x="26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58"/>
            <p:cNvSpPr/>
            <p:nvPr/>
          </p:nvSpPr>
          <p:spPr bwMode="auto">
            <a:xfrm>
              <a:off x="6776357" y="6679240"/>
              <a:ext cx="34685" cy="1334"/>
            </a:xfrm>
            <a:custGeom>
              <a:avLst/>
              <a:gdLst>
                <a:gd name="T0" fmla="*/ 26 w 26"/>
                <a:gd name="T1" fmla="*/ 0 h 1"/>
                <a:gd name="T2" fmla="*/ 0 w 26"/>
                <a:gd name="T3" fmla="*/ 1 h 1"/>
                <a:gd name="T4" fmla="*/ 0 w 26"/>
                <a:gd name="T5" fmla="*/ 1 h 1"/>
                <a:gd name="T6" fmla="*/ 26 w 2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">
                  <a:moveTo>
                    <a:pt x="26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59"/>
            <p:cNvSpPr/>
            <p:nvPr/>
          </p:nvSpPr>
          <p:spPr bwMode="auto">
            <a:xfrm>
              <a:off x="6776357" y="6515154"/>
              <a:ext cx="208109" cy="165420"/>
            </a:xfrm>
            <a:custGeom>
              <a:avLst/>
              <a:gdLst>
                <a:gd name="T0" fmla="*/ 93 w 103"/>
                <a:gd name="T1" fmla="*/ 0 h 82"/>
                <a:gd name="T2" fmla="*/ 72 w 103"/>
                <a:gd name="T3" fmla="*/ 17 h 82"/>
                <a:gd name="T4" fmla="*/ 77 w 103"/>
                <a:gd name="T5" fmla="*/ 23 h 82"/>
                <a:gd name="T6" fmla="*/ 0 w 103"/>
                <a:gd name="T7" fmla="*/ 82 h 82"/>
                <a:gd name="T8" fmla="*/ 17 w 103"/>
                <a:gd name="T9" fmla="*/ 81 h 82"/>
                <a:gd name="T10" fmla="*/ 103 w 103"/>
                <a:gd name="T11" fmla="*/ 15 h 82"/>
                <a:gd name="T12" fmla="*/ 93 w 103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82">
                  <a:moveTo>
                    <a:pt x="93" y="0"/>
                  </a:moveTo>
                  <a:cubicBezTo>
                    <a:pt x="72" y="17"/>
                    <a:pt x="72" y="17"/>
                    <a:pt x="72" y="17"/>
                  </a:cubicBezTo>
                  <a:cubicBezTo>
                    <a:pt x="73" y="19"/>
                    <a:pt x="75" y="21"/>
                    <a:pt x="77" y="2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99" y="9"/>
                    <a:pt x="96" y="4"/>
                    <a:pt x="93" y="0"/>
                  </a:cubicBezTo>
                </a:path>
              </a:pathLst>
            </a:custGeom>
            <a:solidFill>
              <a:srgbClr val="F5D6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62"/>
            <p:cNvSpPr/>
            <p:nvPr/>
          </p:nvSpPr>
          <p:spPr bwMode="auto">
            <a:xfrm>
              <a:off x="6650958" y="6531163"/>
              <a:ext cx="617657" cy="326837"/>
            </a:xfrm>
            <a:custGeom>
              <a:avLst/>
              <a:gdLst>
                <a:gd name="T0" fmla="*/ 463 w 463"/>
                <a:gd name="T1" fmla="*/ 245 h 245"/>
                <a:gd name="T2" fmla="*/ 61 w 463"/>
                <a:gd name="T3" fmla="*/ 245 h 245"/>
                <a:gd name="T4" fmla="*/ 0 w 463"/>
                <a:gd name="T5" fmla="*/ 170 h 245"/>
                <a:gd name="T6" fmla="*/ 277 w 463"/>
                <a:gd name="T7" fmla="*/ 0 h 245"/>
                <a:gd name="T8" fmla="*/ 463 w 463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3" h="245">
                  <a:moveTo>
                    <a:pt x="463" y="245"/>
                  </a:moveTo>
                  <a:lnTo>
                    <a:pt x="61" y="245"/>
                  </a:lnTo>
                  <a:lnTo>
                    <a:pt x="0" y="170"/>
                  </a:lnTo>
                  <a:lnTo>
                    <a:pt x="277" y="0"/>
                  </a:lnTo>
                  <a:lnTo>
                    <a:pt x="463" y="245"/>
                  </a:lnTo>
                  <a:close/>
                </a:path>
              </a:pathLst>
            </a:custGeom>
            <a:solidFill>
              <a:srgbClr val="2F49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63"/>
            <p:cNvSpPr/>
            <p:nvPr/>
          </p:nvSpPr>
          <p:spPr bwMode="auto">
            <a:xfrm>
              <a:off x="6650958" y="6695248"/>
              <a:ext cx="254800" cy="162752"/>
            </a:xfrm>
            <a:custGeom>
              <a:avLst/>
              <a:gdLst>
                <a:gd name="T0" fmla="*/ 76 w 191"/>
                <a:gd name="T1" fmla="*/ 0 h 122"/>
                <a:gd name="T2" fmla="*/ 0 w 191"/>
                <a:gd name="T3" fmla="*/ 47 h 122"/>
                <a:gd name="T4" fmla="*/ 61 w 191"/>
                <a:gd name="T5" fmla="*/ 122 h 122"/>
                <a:gd name="T6" fmla="*/ 191 w 191"/>
                <a:gd name="T7" fmla="*/ 122 h 122"/>
                <a:gd name="T8" fmla="*/ 76 w 191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22">
                  <a:moveTo>
                    <a:pt x="76" y="0"/>
                  </a:moveTo>
                  <a:lnTo>
                    <a:pt x="0" y="47"/>
                  </a:lnTo>
                  <a:lnTo>
                    <a:pt x="61" y="122"/>
                  </a:lnTo>
                  <a:lnTo>
                    <a:pt x="191" y="122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3D5D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64"/>
            <p:cNvSpPr/>
            <p:nvPr/>
          </p:nvSpPr>
          <p:spPr bwMode="auto">
            <a:xfrm>
              <a:off x="6569581" y="6413768"/>
              <a:ext cx="516271" cy="388203"/>
            </a:xfrm>
            <a:custGeom>
              <a:avLst/>
              <a:gdLst>
                <a:gd name="T0" fmla="*/ 387 w 387"/>
                <a:gd name="T1" fmla="*/ 147 h 291"/>
                <a:gd name="T2" fmla="*/ 67 w 387"/>
                <a:gd name="T3" fmla="*/ 291 h 291"/>
                <a:gd name="T4" fmla="*/ 0 w 387"/>
                <a:gd name="T5" fmla="*/ 182 h 291"/>
                <a:gd name="T6" fmla="*/ 297 w 387"/>
                <a:gd name="T7" fmla="*/ 0 h 291"/>
                <a:gd name="T8" fmla="*/ 387 w 387"/>
                <a:gd name="T9" fmla="*/ 147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7" h="291">
                  <a:moveTo>
                    <a:pt x="387" y="147"/>
                  </a:moveTo>
                  <a:lnTo>
                    <a:pt x="67" y="291"/>
                  </a:lnTo>
                  <a:lnTo>
                    <a:pt x="0" y="182"/>
                  </a:lnTo>
                  <a:lnTo>
                    <a:pt x="297" y="0"/>
                  </a:lnTo>
                  <a:lnTo>
                    <a:pt x="387" y="147"/>
                  </a:lnTo>
                  <a:close/>
                </a:path>
              </a:pathLst>
            </a:custGeom>
            <a:solidFill>
              <a:srgbClr val="8DD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65"/>
            <p:cNvSpPr/>
            <p:nvPr/>
          </p:nvSpPr>
          <p:spPr bwMode="auto">
            <a:xfrm>
              <a:off x="6569581" y="6597864"/>
              <a:ext cx="192101" cy="204106"/>
            </a:xfrm>
            <a:custGeom>
              <a:avLst/>
              <a:gdLst>
                <a:gd name="T0" fmla="*/ 72 w 144"/>
                <a:gd name="T1" fmla="*/ 0 h 153"/>
                <a:gd name="T2" fmla="*/ 0 w 144"/>
                <a:gd name="T3" fmla="*/ 44 h 153"/>
                <a:gd name="T4" fmla="*/ 67 w 144"/>
                <a:gd name="T5" fmla="*/ 153 h 153"/>
                <a:gd name="T6" fmla="*/ 144 w 144"/>
                <a:gd name="T7" fmla="*/ 118 h 153"/>
                <a:gd name="T8" fmla="*/ 72 w 144"/>
                <a:gd name="T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53">
                  <a:moveTo>
                    <a:pt x="72" y="0"/>
                  </a:moveTo>
                  <a:lnTo>
                    <a:pt x="0" y="44"/>
                  </a:lnTo>
                  <a:lnTo>
                    <a:pt x="67" y="153"/>
                  </a:lnTo>
                  <a:lnTo>
                    <a:pt x="144" y="11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A9E0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66"/>
            <p:cNvSpPr/>
            <p:nvPr/>
          </p:nvSpPr>
          <p:spPr bwMode="auto">
            <a:xfrm>
              <a:off x="6630947" y="6671236"/>
              <a:ext cx="72038" cy="70703"/>
            </a:xfrm>
            <a:custGeom>
              <a:avLst/>
              <a:gdLst>
                <a:gd name="T0" fmla="*/ 31 w 36"/>
                <a:gd name="T1" fmla="*/ 9 h 35"/>
                <a:gd name="T2" fmla="*/ 26 w 36"/>
                <a:gd name="T3" fmla="*/ 31 h 35"/>
                <a:gd name="T4" fmla="*/ 5 w 36"/>
                <a:gd name="T5" fmla="*/ 25 h 35"/>
                <a:gd name="T6" fmla="*/ 10 w 36"/>
                <a:gd name="T7" fmla="*/ 4 h 35"/>
                <a:gd name="T8" fmla="*/ 31 w 36"/>
                <a:gd name="T9" fmla="*/ 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31" y="9"/>
                  </a:moveTo>
                  <a:cubicBezTo>
                    <a:pt x="36" y="17"/>
                    <a:pt x="33" y="26"/>
                    <a:pt x="26" y="31"/>
                  </a:cubicBezTo>
                  <a:cubicBezTo>
                    <a:pt x="19" y="35"/>
                    <a:pt x="9" y="33"/>
                    <a:pt x="5" y="25"/>
                  </a:cubicBezTo>
                  <a:cubicBezTo>
                    <a:pt x="0" y="18"/>
                    <a:pt x="3" y="9"/>
                    <a:pt x="10" y="4"/>
                  </a:cubicBezTo>
                  <a:cubicBezTo>
                    <a:pt x="17" y="0"/>
                    <a:pt x="27" y="2"/>
                    <a:pt x="3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71"/>
            <p:cNvSpPr/>
            <p:nvPr/>
          </p:nvSpPr>
          <p:spPr bwMode="auto">
            <a:xfrm>
              <a:off x="6078658" y="4722215"/>
              <a:ext cx="37353" cy="10672"/>
            </a:xfrm>
            <a:custGeom>
              <a:avLst/>
              <a:gdLst>
                <a:gd name="T0" fmla="*/ 14 w 18"/>
                <a:gd name="T1" fmla="*/ 0 h 5"/>
                <a:gd name="T2" fmla="*/ 0 w 18"/>
                <a:gd name="T3" fmla="*/ 0 h 5"/>
                <a:gd name="T4" fmla="*/ 4 w 18"/>
                <a:gd name="T5" fmla="*/ 5 h 5"/>
                <a:gd name="T6" fmla="*/ 18 w 18"/>
                <a:gd name="T7" fmla="*/ 5 h 5"/>
                <a:gd name="T8" fmla="*/ 14 w 1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4"/>
                    <a:pt x="15" y="2"/>
                    <a:pt x="14" y="0"/>
                  </a:cubicBezTo>
                </a:path>
              </a:pathLst>
            </a:custGeom>
            <a:solidFill>
              <a:srgbClr val="767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72"/>
            <p:cNvSpPr>
              <a:spLocks noEditPoints="1"/>
            </p:cNvSpPr>
            <p:nvPr/>
          </p:nvSpPr>
          <p:spPr bwMode="auto">
            <a:xfrm>
              <a:off x="6086662" y="4732888"/>
              <a:ext cx="73372" cy="128067"/>
            </a:xfrm>
            <a:custGeom>
              <a:avLst/>
              <a:gdLst>
                <a:gd name="T0" fmla="*/ 31 w 36"/>
                <a:gd name="T1" fmla="*/ 40 h 64"/>
                <a:gd name="T2" fmla="*/ 24 w 36"/>
                <a:gd name="T3" fmla="*/ 40 h 64"/>
                <a:gd name="T4" fmla="*/ 32 w 36"/>
                <a:gd name="T5" fmla="*/ 64 h 64"/>
                <a:gd name="T6" fmla="*/ 36 w 36"/>
                <a:gd name="T7" fmla="*/ 64 h 64"/>
                <a:gd name="T8" fmla="*/ 31 w 36"/>
                <a:gd name="T9" fmla="*/ 40 h 64"/>
                <a:gd name="T10" fmla="*/ 14 w 36"/>
                <a:gd name="T11" fmla="*/ 0 h 64"/>
                <a:gd name="T12" fmla="*/ 0 w 36"/>
                <a:gd name="T13" fmla="*/ 0 h 64"/>
                <a:gd name="T14" fmla="*/ 16 w 36"/>
                <a:gd name="T15" fmla="*/ 23 h 64"/>
                <a:gd name="T16" fmla="*/ 25 w 36"/>
                <a:gd name="T17" fmla="*/ 23 h 64"/>
                <a:gd name="T18" fmla="*/ 14 w 36"/>
                <a:gd name="T1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64">
                  <a:moveTo>
                    <a:pt x="31" y="40"/>
                  </a:moveTo>
                  <a:cubicBezTo>
                    <a:pt x="24" y="40"/>
                    <a:pt x="24" y="40"/>
                    <a:pt x="24" y="40"/>
                  </a:cubicBezTo>
                  <a:cubicBezTo>
                    <a:pt x="27" y="48"/>
                    <a:pt x="30" y="56"/>
                    <a:pt x="32" y="64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5" y="56"/>
                    <a:pt x="34" y="48"/>
                    <a:pt x="31" y="40"/>
                  </a:cubicBezTo>
                  <a:moveTo>
                    <a:pt x="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8"/>
                    <a:pt x="11" y="15"/>
                    <a:pt x="1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2" y="15"/>
                    <a:pt x="18" y="8"/>
                    <a:pt x="14" y="0"/>
                  </a:cubicBezTo>
                </a:path>
              </a:pathLst>
            </a:custGeom>
            <a:solidFill>
              <a:srgbClr val="373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pic>
          <p:nvPicPr>
            <p:cNvPr id="45" name="Picture 7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4026" y="4851616"/>
              <a:ext cx="25347" cy="787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Freeform 74"/>
            <p:cNvSpPr/>
            <p:nvPr/>
          </p:nvSpPr>
          <p:spPr bwMode="auto">
            <a:xfrm>
              <a:off x="6120013" y="4778245"/>
              <a:ext cx="29349" cy="34685"/>
            </a:xfrm>
            <a:custGeom>
              <a:avLst/>
              <a:gdLst>
                <a:gd name="T0" fmla="*/ 9 w 15"/>
                <a:gd name="T1" fmla="*/ 0 h 17"/>
                <a:gd name="T2" fmla="*/ 0 w 15"/>
                <a:gd name="T3" fmla="*/ 0 h 17"/>
                <a:gd name="T4" fmla="*/ 8 w 15"/>
                <a:gd name="T5" fmla="*/ 17 h 17"/>
                <a:gd name="T6" fmla="*/ 15 w 15"/>
                <a:gd name="T7" fmla="*/ 17 h 17"/>
                <a:gd name="T8" fmla="*/ 9 w 1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5"/>
                    <a:pt x="5" y="11"/>
                    <a:pt x="8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1"/>
                    <a:pt x="12" y="5"/>
                    <a:pt x="9" y="0"/>
                  </a:cubicBezTo>
                </a:path>
              </a:pathLst>
            </a:custGeom>
            <a:solidFill>
              <a:srgbClr val="616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134"/>
            <p:cNvSpPr/>
            <p:nvPr/>
          </p:nvSpPr>
          <p:spPr>
            <a:xfrm>
              <a:off x="5866547" y="4851616"/>
              <a:ext cx="574968" cy="969841"/>
            </a:xfrm>
            <a:custGeom>
              <a:avLst/>
              <a:gdLst>
                <a:gd name="connsiteX0" fmla="*/ 0 w 574968"/>
                <a:gd name="connsiteY0" fmla="*/ 0 h 969841"/>
                <a:gd name="connsiteX1" fmla="*/ 574968 w 574968"/>
                <a:gd name="connsiteY1" fmla="*/ 0 h 969841"/>
                <a:gd name="connsiteX2" fmla="*/ 574968 w 574968"/>
                <a:gd name="connsiteY2" fmla="*/ 969841 h 969841"/>
                <a:gd name="connsiteX3" fmla="*/ 0 w 574968"/>
                <a:gd name="connsiteY3" fmla="*/ 969841 h 969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4968" h="969841">
                  <a:moveTo>
                    <a:pt x="0" y="0"/>
                  </a:moveTo>
                  <a:lnTo>
                    <a:pt x="574968" y="0"/>
                  </a:lnTo>
                  <a:lnTo>
                    <a:pt x="574968" y="969841"/>
                  </a:lnTo>
                  <a:lnTo>
                    <a:pt x="0" y="96984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10"/>
            <p:cNvSpPr/>
            <p:nvPr/>
          </p:nvSpPr>
          <p:spPr bwMode="auto">
            <a:xfrm>
              <a:off x="6094666" y="5842802"/>
              <a:ext cx="120063" cy="118728"/>
            </a:xfrm>
            <a:custGeom>
              <a:avLst/>
              <a:gdLst>
                <a:gd name="T0" fmla="*/ 59 w 59"/>
                <a:gd name="T1" fmla="*/ 46 h 59"/>
                <a:gd name="T2" fmla="*/ 46 w 59"/>
                <a:gd name="T3" fmla="*/ 59 h 59"/>
                <a:gd name="T4" fmla="*/ 13 w 59"/>
                <a:gd name="T5" fmla="*/ 59 h 59"/>
                <a:gd name="T6" fmla="*/ 0 w 59"/>
                <a:gd name="T7" fmla="*/ 46 h 59"/>
                <a:gd name="T8" fmla="*/ 0 w 59"/>
                <a:gd name="T9" fmla="*/ 13 h 59"/>
                <a:gd name="T10" fmla="*/ 13 w 59"/>
                <a:gd name="T11" fmla="*/ 0 h 59"/>
                <a:gd name="T12" fmla="*/ 46 w 59"/>
                <a:gd name="T13" fmla="*/ 0 h 59"/>
                <a:gd name="T14" fmla="*/ 59 w 59"/>
                <a:gd name="T15" fmla="*/ 13 h 59"/>
                <a:gd name="T16" fmla="*/ 59 w 59"/>
                <a:gd name="T17" fmla="*/ 4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59">
                  <a:moveTo>
                    <a:pt x="59" y="46"/>
                  </a:moveTo>
                  <a:cubicBezTo>
                    <a:pt x="59" y="53"/>
                    <a:pt x="53" y="59"/>
                    <a:pt x="46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6" y="59"/>
                    <a:pt x="0" y="53"/>
                    <a:pt x="0" y="4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3" y="0"/>
                    <a:pt x="59" y="6"/>
                    <a:pt x="59" y="13"/>
                  </a:cubicBezTo>
                  <a:cubicBezTo>
                    <a:pt x="59" y="46"/>
                    <a:pt x="59" y="46"/>
                    <a:pt x="59" y="46"/>
                  </a:cubicBezTo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11"/>
            <p:cNvSpPr/>
            <p:nvPr/>
          </p:nvSpPr>
          <p:spPr bwMode="auto">
            <a:xfrm>
              <a:off x="6105338" y="5853474"/>
              <a:ext cx="98718" cy="98718"/>
            </a:xfrm>
            <a:custGeom>
              <a:avLst/>
              <a:gdLst>
                <a:gd name="T0" fmla="*/ 8 w 49"/>
                <a:gd name="T1" fmla="*/ 0 h 49"/>
                <a:gd name="T2" fmla="*/ 0 w 49"/>
                <a:gd name="T3" fmla="*/ 8 h 49"/>
                <a:gd name="T4" fmla="*/ 0 w 49"/>
                <a:gd name="T5" fmla="*/ 41 h 49"/>
                <a:gd name="T6" fmla="*/ 8 w 49"/>
                <a:gd name="T7" fmla="*/ 49 h 49"/>
                <a:gd name="T8" fmla="*/ 41 w 49"/>
                <a:gd name="T9" fmla="*/ 49 h 49"/>
                <a:gd name="T10" fmla="*/ 49 w 49"/>
                <a:gd name="T11" fmla="*/ 41 h 49"/>
                <a:gd name="T12" fmla="*/ 49 w 49"/>
                <a:gd name="T13" fmla="*/ 8 h 49"/>
                <a:gd name="T14" fmla="*/ 41 w 49"/>
                <a:gd name="T15" fmla="*/ 0 h 49"/>
                <a:gd name="T16" fmla="*/ 8 w 49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9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5"/>
                    <a:pt x="4" y="49"/>
                    <a:pt x="8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5" y="49"/>
                    <a:pt x="49" y="45"/>
                    <a:pt x="49" y="41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4"/>
                    <a:pt x="45" y="0"/>
                    <a:pt x="41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37"/>
            <p:cNvSpPr/>
            <p:nvPr/>
          </p:nvSpPr>
          <p:spPr bwMode="auto">
            <a:xfrm>
              <a:off x="6019960" y="5604010"/>
              <a:ext cx="964505" cy="1083234"/>
            </a:xfrm>
            <a:custGeom>
              <a:avLst/>
              <a:gdLst>
                <a:gd name="T0" fmla="*/ 477 w 477"/>
                <a:gd name="T1" fmla="*/ 466 h 536"/>
                <a:gd name="T2" fmla="*/ 463 w 477"/>
                <a:gd name="T3" fmla="*/ 445 h 536"/>
                <a:gd name="T4" fmla="*/ 416 w 477"/>
                <a:gd name="T5" fmla="*/ 372 h 536"/>
                <a:gd name="T6" fmla="*/ 371 w 477"/>
                <a:gd name="T7" fmla="*/ 235 h 536"/>
                <a:gd name="T8" fmla="*/ 325 w 477"/>
                <a:gd name="T9" fmla="*/ 148 h 536"/>
                <a:gd name="T10" fmla="*/ 266 w 477"/>
                <a:gd name="T11" fmla="*/ 112 h 536"/>
                <a:gd name="T12" fmla="*/ 250 w 477"/>
                <a:gd name="T13" fmla="*/ 130 h 536"/>
                <a:gd name="T14" fmla="*/ 201 w 477"/>
                <a:gd name="T15" fmla="*/ 106 h 536"/>
                <a:gd name="T16" fmla="*/ 181 w 477"/>
                <a:gd name="T17" fmla="*/ 128 h 536"/>
                <a:gd name="T18" fmla="*/ 143 w 477"/>
                <a:gd name="T19" fmla="*/ 108 h 536"/>
                <a:gd name="T20" fmla="*/ 121 w 477"/>
                <a:gd name="T21" fmla="*/ 126 h 536"/>
                <a:gd name="T22" fmla="*/ 64 w 477"/>
                <a:gd name="T23" fmla="*/ 40 h 536"/>
                <a:gd name="T24" fmla="*/ 26 w 477"/>
                <a:gd name="T25" fmla="*/ 5 h 536"/>
                <a:gd name="T26" fmla="*/ 21 w 477"/>
                <a:gd name="T27" fmla="*/ 61 h 536"/>
                <a:gd name="T28" fmla="*/ 80 w 477"/>
                <a:gd name="T29" fmla="*/ 178 h 536"/>
                <a:gd name="T30" fmla="*/ 134 w 477"/>
                <a:gd name="T31" fmla="*/ 288 h 536"/>
                <a:gd name="T32" fmla="*/ 136 w 477"/>
                <a:gd name="T33" fmla="*/ 316 h 536"/>
                <a:gd name="T34" fmla="*/ 115 w 477"/>
                <a:gd name="T35" fmla="*/ 282 h 536"/>
                <a:gd name="T36" fmla="*/ 106 w 477"/>
                <a:gd name="T37" fmla="*/ 240 h 536"/>
                <a:gd name="T38" fmla="*/ 77 w 477"/>
                <a:gd name="T39" fmla="*/ 199 h 536"/>
                <a:gd name="T40" fmla="*/ 65 w 477"/>
                <a:gd name="T41" fmla="*/ 233 h 536"/>
                <a:gd name="T42" fmla="*/ 55 w 477"/>
                <a:gd name="T43" fmla="*/ 298 h 536"/>
                <a:gd name="T44" fmla="*/ 94 w 477"/>
                <a:gd name="T45" fmla="*/ 367 h 536"/>
                <a:gd name="T46" fmla="*/ 167 w 477"/>
                <a:gd name="T47" fmla="*/ 416 h 536"/>
                <a:gd name="T48" fmla="*/ 281 w 477"/>
                <a:gd name="T49" fmla="*/ 477 h 536"/>
                <a:gd name="T50" fmla="*/ 324 w 477"/>
                <a:gd name="T51" fmla="*/ 536 h 536"/>
                <a:gd name="T52" fmla="*/ 391 w 477"/>
                <a:gd name="T53" fmla="*/ 532 h 536"/>
                <a:gd name="T54" fmla="*/ 477 w 477"/>
                <a:gd name="T55" fmla="*/ 46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7" h="536">
                  <a:moveTo>
                    <a:pt x="477" y="466"/>
                  </a:moveTo>
                  <a:cubicBezTo>
                    <a:pt x="470" y="456"/>
                    <a:pt x="465" y="449"/>
                    <a:pt x="463" y="445"/>
                  </a:cubicBezTo>
                  <a:cubicBezTo>
                    <a:pt x="455" y="428"/>
                    <a:pt x="435" y="400"/>
                    <a:pt x="416" y="372"/>
                  </a:cubicBezTo>
                  <a:cubicBezTo>
                    <a:pt x="397" y="344"/>
                    <a:pt x="381" y="274"/>
                    <a:pt x="371" y="235"/>
                  </a:cubicBezTo>
                  <a:cubicBezTo>
                    <a:pt x="361" y="196"/>
                    <a:pt x="344" y="166"/>
                    <a:pt x="325" y="148"/>
                  </a:cubicBezTo>
                  <a:cubicBezTo>
                    <a:pt x="305" y="129"/>
                    <a:pt x="283" y="101"/>
                    <a:pt x="266" y="112"/>
                  </a:cubicBezTo>
                  <a:cubicBezTo>
                    <a:pt x="249" y="123"/>
                    <a:pt x="250" y="130"/>
                    <a:pt x="250" y="130"/>
                  </a:cubicBezTo>
                  <a:cubicBezTo>
                    <a:pt x="250" y="130"/>
                    <a:pt x="221" y="98"/>
                    <a:pt x="201" y="106"/>
                  </a:cubicBezTo>
                  <a:cubicBezTo>
                    <a:pt x="181" y="113"/>
                    <a:pt x="181" y="128"/>
                    <a:pt x="181" y="128"/>
                  </a:cubicBezTo>
                  <a:cubicBezTo>
                    <a:pt x="181" y="128"/>
                    <a:pt x="165" y="101"/>
                    <a:pt x="143" y="108"/>
                  </a:cubicBezTo>
                  <a:cubicBezTo>
                    <a:pt x="121" y="115"/>
                    <a:pt x="121" y="126"/>
                    <a:pt x="121" y="126"/>
                  </a:cubicBezTo>
                  <a:cubicBezTo>
                    <a:pt x="121" y="126"/>
                    <a:pt x="80" y="67"/>
                    <a:pt x="64" y="40"/>
                  </a:cubicBezTo>
                  <a:cubicBezTo>
                    <a:pt x="48" y="13"/>
                    <a:pt x="38" y="0"/>
                    <a:pt x="26" y="5"/>
                  </a:cubicBezTo>
                  <a:cubicBezTo>
                    <a:pt x="13" y="10"/>
                    <a:pt x="0" y="27"/>
                    <a:pt x="21" y="61"/>
                  </a:cubicBezTo>
                  <a:cubicBezTo>
                    <a:pt x="41" y="96"/>
                    <a:pt x="66" y="153"/>
                    <a:pt x="80" y="178"/>
                  </a:cubicBezTo>
                  <a:cubicBezTo>
                    <a:pt x="95" y="203"/>
                    <a:pt x="125" y="256"/>
                    <a:pt x="134" y="288"/>
                  </a:cubicBezTo>
                  <a:cubicBezTo>
                    <a:pt x="144" y="321"/>
                    <a:pt x="147" y="320"/>
                    <a:pt x="136" y="316"/>
                  </a:cubicBezTo>
                  <a:cubicBezTo>
                    <a:pt x="126" y="312"/>
                    <a:pt x="124" y="290"/>
                    <a:pt x="115" y="282"/>
                  </a:cubicBezTo>
                  <a:cubicBezTo>
                    <a:pt x="107" y="274"/>
                    <a:pt x="104" y="251"/>
                    <a:pt x="106" y="240"/>
                  </a:cubicBezTo>
                  <a:cubicBezTo>
                    <a:pt x="109" y="229"/>
                    <a:pt x="89" y="201"/>
                    <a:pt x="77" y="199"/>
                  </a:cubicBezTo>
                  <a:cubicBezTo>
                    <a:pt x="66" y="197"/>
                    <a:pt x="64" y="206"/>
                    <a:pt x="65" y="233"/>
                  </a:cubicBezTo>
                  <a:cubicBezTo>
                    <a:pt x="66" y="260"/>
                    <a:pt x="42" y="277"/>
                    <a:pt x="55" y="298"/>
                  </a:cubicBezTo>
                  <a:cubicBezTo>
                    <a:pt x="67" y="319"/>
                    <a:pt x="87" y="354"/>
                    <a:pt x="94" y="367"/>
                  </a:cubicBezTo>
                  <a:cubicBezTo>
                    <a:pt x="101" y="380"/>
                    <a:pt x="134" y="405"/>
                    <a:pt x="167" y="416"/>
                  </a:cubicBezTo>
                  <a:cubicBezTo>
                    <a:pt x="199" y="427"/>
                    <a:pt x="258" y="450"/>
                    <a:pt x="281" y="477"/>
                  </a:cubicBezTo>
                  <a:cubicBezTo>
                    <a:pt x="289" y="487"/>
                    <a:pt x="306" y="510"/>
                    <a:pt x="324" y="536"/>
                  </a:cubicBezTo>
                  <a:cubicBezTo>
                    <a:pt x="391" y="532"/>
                    <a:pt x="391" y="532"/>
                    <a:pt x="391" y="532"/>
                  </a:cubicBezTo>
                  <a:cubicBezTo>
                    <a:pt x="477" y="466"/>
                    <a:pt x="477" y="466"/>
                    <a:pt x="477" y="466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pic>
          <p:nvPicPr>
            <p:cNvPr id="51" name="Picture 3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1967" y="5664042"/>
              <a:ext cx="37353" cy="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" name="Freeform 39"/>
            <p:cNvSpPr/>
            <p:nvPr/>
          </p:nvSpPr>
          <p:spPr bwMode="auto">
            <a:xfrm>
              <a:off x="6208059" y="6008222"/>
              <a:ext cx="0" cy="266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40"/>
            <p:cNvSpPr/>
            <p:nvPr/>
          </p:nvSpPr>
          <p:spPr bwMode="auto">
            <a:xfrm>
              <a:off x="6202723" y="5998883"/>
              <a:ext cx="5336" cy="9338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3 w 3"/>
                <a:gd name="T5" fmla="*/ 5 h 5"/>
                <a:gd name="T6" fmla="*/ 3 w 3"/>
                <a:gd name="T7" fmla="*/ 5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3"/>
                    <a:pt x="1" y="2"/>
                    <a:pt x="0" y="0"/>
                  </a:cubicBezTo>
                </a:path>
              </a:pathLst>
            </a:custGeom>
            <a:solidFill>
              <a:srgbClr val="797A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41"/>
            <p:cNvSpPr/>
            <p:nvPr/>
          </p:nvSpPr>
          <p:spPr bwMode="auto">
            <a:xfrm>
              <a:off x="6184047" y="5968201"/>
              <a:ext cx="18676" cy="30682"/>
            </a:xfrm>
            <a:custGeom>
              <a:avLst/>
              <a:gdLst>
                <a:gd name="T0" fmla="*/ 0 w 9"/>
                <a:gd name="T1" fmla="*/ 0 h 15"/>
                <a:gd name="T2" fmla="*/ 9 w 9"/>
                <a:gd name="T3" fmla="*/ 15 h 15"/>
                <a:gd name="T4" fmla="*/ 9 w 9"/>
                <a:gd name="T5" fmla="*/ 15 h 15"/>
                <a:gd name="T6" fmla="*/ 0 w 9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5">
                  <a:moveTo>
                    <a:pt x="0" y="0"/>
                  </a:moveTo>
                  <a:cubicBezTo>
                    <a:pt x="3" y="5"/>
                    <a:pt x="6" y="10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6" y="9"/>
                    <a:pt x="3" y="4"/>
                    <a:pt x="0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47"/>
            <p:cNvSpPr>
              <a:spLocks noEditPoints="1"/>
            </p:cNvSpPr>
            <p:nvPr/>
          </p:nvSpPr>
          <p:spPr bwMode="auto">
            <a:xfrm>
              <a:off x="6234740" y="6077592"/>
              <a:ext cx="1334" cy="20010"/>
            </a:xfrm>
            <a:custGeom>
              <a:avLst/>
              <a:gdLst>
                <a:gd name="T0" fmla="*/ 0 w 1"/>
                <a:gd name="T1" fmla="*/ 6 h 10"/>
                <a:gd name="T2" fmla="*/ 0 w 1"/>
                <a:gd name="T3" fmla="*/ 10 h 10"/>
                <a:gd name="T4" fmla="*/ 0 w 1"/>
                <a:gd name="T5" fmla="*/ 10 h 10"/>
                <a:gd name="T6" fmla="*/ 0 w 1"/>
                <a:gd name="T7" fmla="*/ 6 h 10"/>
                <a:gd name="T8" fmla="*/ 0 w 1"/>
                <a:gd name="T9" fmla="*/ 0 h 10"/>
                <a:gd name="T10" fmla="*/ 0 w 1"/>
                <a:gd name="T11" fmla="*/ 6 h 10"/>
                <a:gd name="T12" fmla="*/ 0 w 1"/>
                <a:gd name="T13" fmla="*/ 0 h 10"/>
                <a:gd name="T14" fmla="*/ 0 w 1"/>
                <a:gd name="T15" fmla="*/ 0 h 10"/>
                <a:gd name="T16" fmla="*/ 0 w 1"/>
                <a:gd name="T17" fmla="*/ 0 h 10"/>
                <a:gd name="T18" fmla="*/ 0 w 1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0">
                  <a:moveTo>
                    <a:pt x="0" y="6"/>
                  </a:moveTo>
                  <a:cubicBezTo>
                    <a:pt x="0" y="7"/>
                    <a:pt x="0" y="8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0" y="7"/>
                    <a:pt x="0" y="6"/>
                  </a:cubicBezTo>
                  <a:moveTo>
                    <a:pt x="0" y="0"/>
                  </a:moveTo>
                  <a:cubicBezTo>
                    <a:pt x="1" y="2"/>
                    <a:pt x="1" y="4"/>
                    <a:pt x="0" y="6"/>
                  </a:cubicBezTo>
                  <a:cubicBezTo>
                    <a:pt x="1" y="4"/>
                    <a:pt x="1" y="2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48"/>
            <p:cNvSpPr/>
            <p:nvPr/>
          </p:nvSpPr>
          <p:spPr bwMode="auto">
            <a:xfrm>
              <a:off x="6230737" y="6065585"/>
              <a:ext cx="5336" cy="32017"/>
            </a:xfrm>
            <a:custGeom>
              <a:avLst/>
              <a:gdLst>
                <a:gd name="T0" fmla="*/ 0 w 3"/>
                <a:gd name="T1" fmla="*/ 0 h 16"/>
                <a:gd name="T2" fmla="*/ 2 w 3"/>
                <a:gd name="T3" fmla="*/ 16 h 16"/>
                <a:gd name="T4" fmla="*/ 2 w 3"/>
                <a:gd name="T5" fmla="*/ 12 h 16"/>
                <a:gd name="T6" fmla="*/ 2 w 3"/>
                <a:gd name="T7" fmla="*/ 12 h 16"/>
                <a:gd name="T8" fmla="*/ 2 w 3"/>
                <a:gd name="T9" fmla="*/ 12 h 16"/>
                <a:gd name="T10" fmla="*/ 2 w 3"/>
                <a:gd name="T11" fmla="*/ 6 h 16"/>
                <a:gd name="T12" fmla="*/ 2 w 3"/>
                <a:gd name="T13" fmla="*/ 6 h 16"/>
                <a:gd name="T14" fmla="*/ 2 w 3"/>
                <a:gd name="T15" fmla="*/ 6 h 16"/>
                <a:gd name="T16" fmla="*/ 0 w 3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6">
                  <a:moveTo>
                    <a:pt x="0" y="0"/>
                  </a:moveTo>
                  <a:cubicBezTo>
                    <a:pt x="0" y="5"/>
                    <a:pt x="1" y="11"/>
                    <a:pt x="2" y="16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0"/>
                    <a:pt x="3" y="8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1" y="3"/>
                    <a:pt x="0" y="0"/>
                  </a:cubicBezTo>
                </a:path>
              </a:pathLst>
            </a:custGeom>
            <a:solidFill>
              <a:srgbClr val="F0C4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60"/>
            <p:cNvSpPr/>
            <p:nvPr/>
          </p:nvSpPr>
          <p:spPr bwMode="auto">
            <a:xfrm>
              <a:off x="6038637" y="5606678"/>
              <a:ext cx="78708" cy="82710"/>
            </a:xfrm>
            <a:custGeom>
              <a:avLst/>
              <a:gdLst>
                <a:gd name="T0" fmla="*/ 14 w 39"/>
                <a:gd name="T1" fmla="*/ 4 h 41"/>
                <a:gd name="T2" fmla="*/ 5 w 39"/>
                <a:gd name="T3" fmla="*/ 22 h 41"/>
                <a:gd name="T4" fmla="*/ 29 w 39"/>
                <a:gd name="T5" fmla="*/ 37 h 41"/>
                <a:gd name="T6" fmla="*/ 32 w 39"/>
                <a:gd name="T7" fmla="*/ 13 h 41"/>
                <a:gd name="T8" fmla="*/ 14 w 39"/>
                <a:gd name="T9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1">
                  <a:moveTo>
                    <a:pt x="14" y="4"/>
                  </a:moveTo>
                  <a:cubicBezTo>
                    <a:pt x="7" y="8"/>
                    <a:pt x="0" y="14"/>
                    <a:pt x="5" y="22"/>
                  </a:cubicBezTo>
                  <a:cubicBezTo>
                    <a:pt x="10" y="30"/>
                    <a:pt x="21" y="41"/>
                    <a:pt x="29" y="37"/>
                  </a:cubicBezTo>
                  <a:cubicBezTo>
                    <a:pt x="38" y="33"/>
                    <a:pt x="39" y="23"/>
                    <a:pt x="32" y="13"/>
                  </a:cubicBezTo>
                  <a:cubicBezTo>
                    <a:pt x="25" y="3"/>
                    <a:pt x="21" y="0"/>
                    <a:pt x="14" y="4"/>
                  </a:cubicBezTo>
                  <a:close/>
                </a:path>
              </a:pathLst>
            </a:custGeom>
            <a:solidFill>
              <a:srgbClr val="FFE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61"/>
            <p:cNvSpPr/>
            <p:nvPr/>
          </p:nvSpPr>
          <p:spPr bwMode="auto">
            <a:xfrm>
              <a:off x="6149362" y="6010890"/>
              <a:ext cx="21345" cy="64034"/>
            </a:xfrm>
            <a:custGeom>
              <a:avLst/>
              <a:gdLst>
                <a:gd name="T0" fmla="*/ 5 w 10"/>
                <a:gd name="T1" fmla="*/ 0 h 32"/>
                <a:gd name="T2" fmla="*/ 1 w 10"/>
                <a:gd name="T3" fmla="*/ 32 h 32"/>
                <a:gd name="T4" fmla="*/ 1 w 10"/>
                <a:gd name="T5" fmla="*/ 32 h 32"/>
                <a:gd name="T6" fmla="*/ 9 w 10"/>
                <a:gd name="T7" fmla="*/ 14 h 32"/>
                <a:gd name="T8" fmla="*/ 5 w 10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2">
                  <a:moveTo>
                    <a:pt x="5" y="0"/>
                  </a:moveTo>
                  <a:cubicBezTo>
                    <a:pt x="1" y="4"/>
                    <a:pt x="0" y="14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8" y="29"/>
                    <a:pt x="9" y="20"/>
                    <a:pt x="9" y="14"/>
                  </a:cubicBezTo>
                  <a:cubicBezTo>
                    <a:pt x="10" y="7"/>
                    <a:pt x="9" y="2"/>
                    <a:pt x="5" y="0"/>
                  </a:cubicBezTo>
                  <a:close/>
                </a:path>
              </a:pathLst>
            </a:custGeom>
            <a:solidFill>
              <a:srgbClr val="FFE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Freeform 12"/>
            <p:cNvSpPr/>
            <p:nvPr/>
          </p:nvSpPr>
          <p:spPr bwMode="auto">
            <a:xfrm>
              <a:off x="6368143" y="5331868"/>
              <a:ext cx="329506" cy="294821"/>
            </a:xfrm>
            <a:custGeom>
              <a:avLst/>
              <a:gdLst>
                <a:gd name="T0" fmla="*/ 153 w 163"/>
                <a:gd name="T1" fmla="*/ 19 h 146"/>
                <a:gd name="T2" fmla="*/ 145 w 163"/>
                <a:gd name="T3" fmla="*/ 65 h 146"/>
                <a:gd name="T4" fmla="*/ 57 w 163"/>
                <a:gd name="T5" fmla="*/ 136 h 146"/>
                <a:gd name="T6" fmla="*/ 11 w 163"/>
                <a:gd name="T7" fmla="*/ 128 h 146"/>
                <a:gd name="T8" fmla="*/ 19 w 163"/>
                <a:gd name="T9" fmla="*/ 82 h 146"/>
                <a:gd name="T10" fmla="*/ 107 w 163"/>
                <a:gd name="T11" fmla="*/ 11 h 146"/>
                <a:gd name="T12" fmla="*/ 153 w 163"/>
                <a:gd name="T13" fmla="*/ 1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3" h="146">
                  <a:moveTo>
                    <a:pt x="153" y="19"/>
                  </a:moveTo>
                  <a:cubicBezTo>
                    <a:pt x="163" y="34"/>
                    <a:pt x="160" y="54"/>
                    <a:pt x="145" y="65"/>
                  </a:cubicBezTo>
                  <a:cubicBezTo>
                    <a:pt x="57" y="136"/>
                    <a:pt x="57" y="136"/>
                    <a:pt x="57" y="136"/>
                  </a:cubicBezTo>
                  <a:cubicBezTo>
                    <a:pt x="42" y="146"/>
                    <a:pt x="21" y="143"/>
                    <a:pt x="11" y="128"/>
                  </a:cubicBezTo>
                  <a:cubicBezTo>
                    <a:pt x="0" y="113"/>
                    <a:pt x="4" y="92"/>
                    <a:pt x="19" y="82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22" y="0"/>
                    <a:pt x="142" y="4"/>
                    <a:pt x="153" y="19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Freeform 13"/>
            <p:cNvSpPr/>
            <p:nvPr/>
          </p:nvSpPr>
          <p:spPr bwMode="auto">
            <a:xfrm>
              <a:off x="6673636" y="5366552"/>
              <a:ext cx="16008" cy="42689"/>
            </a:xfrm>
            <a:custGeom>
              <a:avLst/>
              <a:gdLst>
                <a:gd name="T0" fmla="*/ 0 w 8"/>
                <a:gd name="T1" fmla="*/ 0 h 21"/>
                <a:gd name="T2" fmla="*/ 2 w 8"/>
                <a:gd name="T3" fmla="*/ 2 h 21"/>
                <a:gd name="T4" fmla="*/ 8 w 8"/>
                <a:gd name="T5" fmla="*/ 21 h 21"/>
                <a:gd name="T6" fmla="*/ 2 w 8"/>
                <a:gd name="T7" fmla="*/ 2 h 21"/>
                <a:gd name="T8" fmla="*/ 0 w 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1">
                  <a:moveTo>
                    <a:pt x="0" y="0"/>
                  </a:moveTo>
                  <a:cubicBezTo>
                    <a:pt x="1" y="0"/>
                    <a:pt x="1" y="1"/>
                    <a:pt x="2" y="2"/>
                  </a:cubicBezTo>
                  <a:cubicBezTo>
                    <a:pt x="6" y="7"/>
                    <a:pt x="8" y="14"/>
                    <a:pt x="8" y="21"/>
                  </a:cubicBezTo>
                  <a:cubicBezTo>
                    <a:pt x="8" y="14"/>
                    <a:pt x="6" y="7"/>
                    <a:pt x="2" y="2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Freeform 14"/>
            <p:cNvSpPr/>
            <p:nvPr/>
          </p:nvSpPr>
          <p:spPr bwMode="auto">
            <a:xfrm>
              <a:off x="6428174" y="5342540"/>
              <a:ext cx="261470" cy="276144"/>
            </a:xfrm>
            <a:custGeom>
              <a:avLst/>
              <a:gdLst>
                <a:gd name="T0" fmla="*/ 96 w 129"/>
                <a:gd name="T1" fmla="*/ 0 h 137"/>
                <a:gd name="T2" fmla="*/ 84 w 129"/>
                <a:gd name="T3" fmla="*/ 2 h 137"/>
                <a:gd name="T4" fmla="*/ 83 w 129"/>
                <a:gd name="T5" fmla="*/ 3 h 137"/>
                <a:gd name="T6" fmla="*/ 102 w 129"/>
                <a:gd name="T7" fmla="*/ 15 h 137"/>
                <a:gd name="T8" fmla="*/ 94 w 129"/>
                <a:gd name="T9" fmla="*/ 61 h 137"/>
                <a:gd name="T10" fmla="*/ 42 w 129"/>
                <a:gd name="T11" fmla="*/ 103 h 137"/>
                <a:gd name="T12" fmla="*/ 30 w 129"/>
                <a:gd name="T13" fmla="*/ 121 h 137"/>
                <a:gd name="T14" fmla="*/ 26 w 129"/>
                <a:gd name="T15" fmla="*/ 124 h 137"/>
                <a:gd name="T16" fmla="*/ 10 w 129"/>
                <a:gd name="T17" fmla="*/ 129 h 137"/>
                <a:gd name="T18" fmla="*/ 10 w 129"/>
                <a:gd name="T19" fmla="*/ 129 h 137"/>
                <a:gd name="T20" fmla="*/ 6 w 129"/>
                <a:gd name="T21" fmla="*/ 132 h 137"/>
                <a:gd name="T22" fmla="*/ 0 w 129"/>
                <a:gd name="T23" fmla="*/ 136 h 137"/>
                <a:gd name="T24" fmla="*/ 8 w 129"/>
                <a:gd name="T25" fmla="*/ 137 h 137"/>
                <a:gd name="T26" fmla="*/ 11 w 129"/>
                <a:gd name="T27" fmla="*/ 137 h 137"/>
                <a:gd name="T28" fmla="*/ 11 w 129"/>
                <a:gd name="T29" fmla="*/ 137 h 137"/>
                <a:gd name="T30" fmla="*/ 91 w 129"/>
                <a:gd name="T31" fmla="*/ 72 h 137"/>
                <a:gd name="T32" fmla="*/ 106 w 129"/>
                <a:gd name="T33" fmla="*/ 66 h 137"/>
                <a:gd name="T34" fmla="*/ 115 w 129"/>
                <a:gd name="T35" fmla="*/ 60 h 137"/>
                <a:gd name="T36" fmla="*/ 129 w 129"/>
                <a:gd name="T37" fmla="*/ 33 h 137"/>
                <a:gd name="T38" fmla="*/ 123 w 129"/>
                <a:gd name="T39" fmla="*/ 14 h 137"/>
                <a:gd name="T40" fmla="*/ 121 w 129"/>
                <a:gd name="T41" fmla="*/ 12 h 137"/>
                <a:gd name="T42" fmla="*/ 96 w 129"/>
                <a:gd name="T4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9" h="137">
                  <a:moveTo>
                    <a:pt x="96" y="0"/>
                  </a:moveTo>
                  <a:cubicBezTo>
                    <a:pt x="92" y="0"/>
                    <a:pt x="88" y="1"/>
                    <a:pt x="84" y="2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90" y="5"/>
                    <a:pt x="97" y="9"/>
                    <a:pt x="102" y="15"/>
                  </a:cubicBezTo>
                  <a:cubicBezTo>
                    <a:pt x="112" y="30"/>
                    <a:pt x="108" y="51"/>
                    <a:pt x="94" y="61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0" y="110"/>
                    <a:pt x="36" y="116"/>
                    <a:pt x="30" y="121"/>
                  </a:cubicBezTo>
                  <a:cubicBezTo>
                    <a:pt x="26" y="124"/>
                    <a:pt x="26" y="124"/>
                    <a:pt x="26" y="124"/>
                  </a:cubicBezTo>
                  <a:cubicBezTo>
                    <a:pt x="21" y="128"/>
                    <a:pt x="15" y="129"/>
                    <a:pt x="10" y="129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4" y="134"/>
                    <a:pt x="2" y="135"/>
                    <a:pt x="0" y="136"/>
                  </a:cubicBezTo>
                  <a:cubicBezTo>
                    <a:pt x="2" y="136"/>
                    <a:pt x="5" y="137"/>
                    <a:pt x="8" y="137"/>
                  </a:cubicBezTo>
                  <a:cubicBezTo>
                    <a:pt x="9" y="137"/>
                    <a:pt x="10" y="137"/>
                    <a:pt x="11" y="137"/>
                  </a:cubicBezTo>
                  <a:cubicBezTo>
                    <a:pt x="11" y="137"/>
                    <a:pt x="11" y="137"/>
                    <a:pt x="11" y="137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6" y="69"/>
                    <a:pt x="101" y="67"/>
                    <a:pt x="106" y="66"/>
                  </a:cubicBezTo>
                  <a:cubicBezTo>
                    <a:pt x="115" y="60"/>
                    <a:pt x="115" y="60"/>
                    <a:pt x="115" y="60"/>
                  </a:cubicBezTo>
                  <a:cubicBezTo>
                    <a:pt x="124" y="53"/>
                    <a:pt x="129" y="43"/>
                    <a:pt x="129" y="33"/>
                  </a:cubicBezTo>
                  <a:cubicBezTo>
                    <a:pt x="129" y="26"/>
                    <a:pt x="127" y="19"/>
                    <a:pt x="123" y="14"/>
                  </a:cubicBezTo>
                  <a:cubicBezTo>
                    <a:pt x="122" y="13"/>
                    <a:pt x="122" y="12"/>
                    <a:pt x="121" y="12"/>
                  </a:cubicBezTo>
                  <a:cubicBezTo>
                    <a:pt x="115" y="4"/>
                    <a:pt x="105" y="0"/>
                    <a:pt x="96" y="0"/>
                  </a:cubicBezTo>
                </a:path>
              </a:pathLst>
            </a:custGeom>
            <a:solidFill>
              <a:srgbClr val="FED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Freeform 15"/>
            <p:cNvSpPr/>
            <p:nvPr/>
          </p:nvSpPr>
          <p:spPr bwMode="auto">
            <a:xfrm>
              <a:off x="6384151" y="5475943"/>
              <a:ext cx="137406" cy="134737"/>
            </a:xfrm>
            <a:custGeom>
              <a:avLst/>
              <a:gdLst>
                <a:gd name="T0" fmla="*/ 59 w 68"/>
                <a:gd name="T1" fmla="*/ 16 h 67"/>
                <a:gd name="T2" fmla="*/ 52 w 68"/>
                <a:gd name="T3" fmla="*/ 55 h 67"/>
                <a:gd name="T4" fmla="*/ 48 w 68"/>
                <a:gd name="T5" fmla="*/ 58 h 67"/>
                <a:gd name="T6" fmla="*/ 9 w 68"/>
                <a:gd name="T7" fmla="*/ 51 h 67"/>
                <a:gd name="T8" fmla="*/ 15 w 68"/>
                <a:gd name="T9" fmla="*/ 12 h 67"/>
                <a:gd name="T10" fmla="*/ 20 w 68"/>
                <a:gd name="T11" fmla="*/ 9 h 67"/>
                <a:gd name="T12" fmla="*/ 59 w 68"/>
                <a:gd name="T13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7">
                  <a:moveTo>
                    <a:pt x="59" y="16"/>
                  </a:moveTo>
                  <a:cubicBezTo>
                    <a:pt x="68" y="28"/>
                    <a:pt x="65" y="46"/>
                    <a:pt x="52" y="55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35" y="67"/>
                    <a:pt x="18" y="64"/>
                    <a:pt x="9" y="51"/>
                  </a:cubicBezTo>
                  <a:cubicBezTo>
                    <a:pt x="0" y="39"/>
                    <a:pt x="3" y="21"/>
                    <a:pt x="15" y="12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33" y="0"/>
                    <a:pt x="50" y="3"/>
                    <a:pt x="59" y="16"/>
                  </a:cubicBezTo>
                </a:path>
              </a:pathLst>
            </a:custGeom>
            <a:solidFill>
              <a:srgbClr val="FFF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Freeform 16"/>
            <p:cNvSpPr/>
            <p:nvPr/>
          </p:nvSpPr>
          <p:spPr bwMode="auto">
            <a:xfrm>
              <a:off x="6416168" y="5467939"/>
              <a:ext cx="298823" cy="268140"/>
            </a:xfrm>
            <a:custGeom>
              <a:avLst/>
              <a:gdLst>
                <a:gd name="T0" fmla="*/ 139 w 148"/>
                <a:gd name="T1" fmla="*/ 17 h 133"/>
                <a:gd name="T2" fmla="*/ 132 w 148"/>
                <a:gd name="T3" fmla="*/ 59 h 133"/>
                <a:gd name="T4" fmla="*/ 52 w 148"/>
                <a:gd name="T5" fmla="*/ 123 h 133"/>
                <a:gd name="T6" fmla="*/ 10 w 148"/>
                <a:gd name="T7" fmla="*/ 116 h 133"/>
                <a:gd name="T8" fmla="*/ 17 w 148"/>
                <a:gd name="T9" fmla="*/ 75 h 133"/>
                <a:gd name="T10" fmla="*/ 97 w 148"/>
                <a:gd name="T11" fmla="*/ 10 h 133"/>
                <a:gd name="T12" fmla="*/ 139 w 148"/>
                <a:gd name="T13" fmla="*/ 1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33">
                  <a:moveTo>
                    <a:pt x="139" y="17"/>
                  </a:moveTo>
                  <a:cubicBezTo>
                    <a:pt x="148" y="31"/>
                    <a:pt x="145" y="49"/>
                    <a:pt x="132" y="59"/>
                  </a:cubicBezTo>
                  <a:cubicBezTo>
                    <a:pt x="52" y="123"/>
                    <a:pt x="52" y="123"/>
                    <a:pt x="52" y="123"/>
                  </a:cubicBezTo>
                  <a:cubicBezTo>
                    <a:pt x="38" y="133"/>
                    <a:pt x="19" y="130"/>
                    <a:pt x="10" y="116"/>
                  </a:cubicBezTo>
                  <a:cubicBezTo>
                    <a:pt x="0" y="103"/>
                    <a:pt x="4" y="84"/>
                    <a:pt x="17" y="75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111" y="0"/>
                    <a:pt x="129" y="4"/>
                    <a:pt x="139" y="17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Freeform 17"/>
            <p:cNvSpPr>
              <a:spLocks noEditPoints="1"/>
            </p:cNvSpPr>
            <p:nvPr/>
          </p:nvSpPr>
          <p:spPr bwMode="auto">
            <a:xfrm>
              <a:off x="6505548" y="5491951"/>
              <a:ext cx="201439" cy="233455"/>
            </a:xfrm>
            <a:custGeom>
              <a:avLst/>
              <a:gdLst>
                <a:gd name="T0" fmla="*/ 8 w 100"/>
                <a:gd name="T1" fmla="*/ 111 h 116"/>
                <a:gd name="T2" fmla="*/ 0 w 100"/>
                <a:gd name="T3" fmla="*/ 116 h 116"/>
                <a:gd name="T4" fmla="*/ 8 w 100"/>
                <a:gd name="T5" fmla="*/ 111 h 116"/>
                <a:gd name="T6" fmla="*/ 91 w 100"/>
                <a:gd name="T7" fmla="*/ 0 h 116"/>
                <a:gd name="T8" fmla="*/ 95 w 100"/>
                <a:gd name="T9" fmla="*/ 5 h 116"/>
                <a:gd name="T10" fmla="*/ 100 w 100"/>
                <a:gd name="T11" fmla="*/ 22 h 116"/>
                <a:gd name="T12" fmla="*/ 95 w 100"/>
                <a:gd name="T13" fmla="*/ 5 h 116"/>
                <a:gd name="T14" fmla="*/ 91 w 100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116">
                  <a:moveTo>
                    <a:pt x="8" y="111"/>
                  </a:moveTo>
                  <a:cubicBezTo>
                    <a:pt x="5" y="113"/>
                    <a:pt x="2" y="115"/>
                    <a:pt x="0" y="116"/>
                  </a:cubicBezTo>
                  <a:cubicBezTo>
                    <a:pt x="2" y="115"/>
                    <a:pt x="5" y="113"/>
                    <a:pt x="8" y="111"/>
                  </a:cubicBezTo>
                  <a:moveTo>
                    <a:pt x="91" y="0"/>
                  </a:moveTo>
                  <a:cubicBezTo>
                    <a:pt x="92" y="2"/>
                    <a:pt x="94" y="3"/>
                    <a:pt x="95" y="5"/>
                  </a:cubicBezTo>
                  <a:cubicBezTo>
                    <a:pt x="99" y="10"/>
                    <a:pt x="100" y="16"/>
                    <a:pt x="100" y="22"/>
                  </a:cubicBezTo>
                  <a:cubicBezTo>
                    <a:pt x="100" y="16"/>
                    <a:pt x="99" y="10"/>
                    <a:pt x="95" y="5"/>
                  </a:cubicBezTo>
                  <a:cubicBezTo>
                    <a:pt x="94" y="3"/>
                    <a:pt x="92" y="2"/>
                    <a:pt x="9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Freeform 18"/>
            <p:cNvSpPr/>
            <p:nvPr/>
          </p:nvSpPr>
          <p:spPr bwMode="auto">
            <a:xfrm>
              <a:off x="6470863" y="5475943"/>
              <a:ext cx="236124" cy="252132"/>
            </a:xfrm>
            <a:custGeom>
              <a:avLst/>
              <a:gdLst>
                <a:gd name="T0" fmla="*/ 87 w 117"/>
                <a:gd name="T1" fmla="*/ 0 h 125"/>
                <a:gd name="T2" fmla="*/ 76 w 117"/>
                <a:gd name="T3" fmla="*/ 3 h 125"/>
                <a:gd name="T4" fmla="*/ 93 w 117"/>
                <a:gd name="T5" fmla="*/ 15 h 125"/>
                <a:gd name="T6" fmla="*/ 85 w 117"/>
                <a:gd name="T7" fmla="*/ 56 h 125"/>
                <a:gd name="T8" fmla="*/ 5 w 117"/>
                <a:gd name="T9" fmla="*/ 121 h 125"/>
                <a:gd name="T10" fmla="*/ 0 w 117"/>
                <a:gd name="T11" fmla="*/ 124 h 125"/>
                <a:gd name="T12" fmla="*/ 7 w 117"/>
                <a:gd name="T13" fmla="*/ 125 h 125"/>
                <a:gd name="T14" fmla="*/ 17 w 117"/>
                <a:gd name="T15" fmla="*/ 124 h 125"/>
                <a:gd name="T16" fmla="*/ 25 w 117"/>
                <a:gd name="T17" fmla="*/ 119 h 125"/>
                <a:gd name="T18" fmla="*/ 25 w 117"/>
                <a:gd name="T19" fmla="*/ 119 h 125"/>
                <a:gd name="T20" fmla="*/ 105 w 117"/>
                <a:gd name="T21" fmla="*/ 55 h 125"/>
                <a:gd name="T22" fmla="*/ 117 w 117"/>
                <a:gd name="T23" fmla="*/ 30 h 125"/>
                <a:gd name="T24" fmla="*/ 112 w 117"/>
                <a:gd name="T25" fmla="*/ 13 h 125"/>
                <a:gd name="T26" fmla="*/ 108 w 117"/>
                <a:gd name="T27" fmla="*/ 8 h 125"/>
                <a:gd name="T28" fmla="*/ 87 w 117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7" h="125">
                  <a:moveTo>
                    <a:pt x="87" y="0"/>
                  </a:moveTo>
                  <a:cubicBezTo>
                    <a:pt x="83" y="0"/>
                    <a:pt x="79" y="1"/>
                    <a:pt x="76" y="3"/>
                  </a:cubicBezTo>
                  <a:cubicBezTo>
                    <a:pt x="82" y="5"/>
                    <a:pt x="88" y="9"/>
                    <a:pt x="93" y="15"/>
                  </a:cubicBezTo>
                  <a:cubicBezTo>
                    <a:pt x="102" y="28"/>
                    <a:pt x="99" y="47"/>
                    <a:pt x="85" y="56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4" y="122"/>
                    <a:pt x="2" y="123"/>
                    <a:pt x="0" y="124"/>
                  </a:cubicBezTo>
                  <a:cubicBezTo>
                    <a:pt x="2" y="125"/>
                    <a:pt x="5" y="125"/>
                    <a:pt x="7" y="125"/>
                  </a:cubicBezTo>
                  <a:cubicBezTo>
                    <a:pt x="11" y="125"/>
                    <a:pt x="14" y="125"/>
                    <a:pt x="17" y="124"/>
                  </a:cubicBezTo>
                  <a:cubicBezTo>
                    <a:pt x="19" y="123"/>
                    <a:pt x="22" y="121"/>
                    <a:pt x="25" y="119"/>
                  </a:cubicBezTo>
                  <a:cubicBezTo>
                    <a:pt x="25" y="119"/>
                    <a:pt x="25" y="119"/>
                    <a:pt x="25" y="119"/>
                  </a:cubicBezTo>
                  <a:cubicBezTo>
                    <a:pt x="105" y="55"/>
                    <a:pt x="105" y="55"/>
                    <a:pt x="105" y="55"/>
                  </a:cubicBezTo>
                  <a:cubicBezTo>
                    <a:pt x="113" y="49"/>
                    <a:pt x="117" y="40"/>
                    <a:pt x="117" y="30"/>
                  </a:cubicBezTo>
                  <a:cubicBezTo>
                    <a:pt x="117" y="24"/>
                    <a:pt x="116" y="18"/>
                    <a:pt x="112" y="13"/>
                  </a:cubicBezTo>
                  <a:cubicBezTo>
                    <a:pt x="111" y="11"/>
                    <a:pt x="109" y="10"/>
                    <a:pt x="108" y="8"/>
                  </a:cubicBezTo>
                  <a:cubicBezTo>
                    <a:pt x="102" y="3"/>
                    <a:pt x="95" y="0"/>
                    <a:pt x="87" y="0"/>
                  </a:cubicBezTo>
                </a:path>
              </a:pathLst>
            </a:custGeom>
            <a:solidFill>
              <a:srgbClr val="FED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Freeform 19"/>
            <p:cNvSpPr/>
            <p:nvPr/>
          </p:nvSpPr>
          <p:spPr bwMode="auto">
            <a:xfrm>
              <a:off x="6430842" y="5598674"/>
              <a:ext cx="125399" cy="122731"/>
            </a:xfrm>
            <a:custGeom>
              <a:avLst/>
              <a:gdLst>
                <a:gd name="T0" fmla="*/ 54 w 62"/>
                <a:gd name="T1" fmla="*/ 14 h 61"/>
                <a:gd name="T2" fmla="*/ 54 w 62"/>
                <a:gd name="T3" fmla="*/ 14 h 61"/>
                <a:gd name="T4" fmla="*/ 48 w 62"/>
                <a:gd name="T5" fmla="*/ 49 h 61"/>
                <a:gd name="T6" fmla="*/ 44 w 62"/>
                <a:gd name="T7" fmla="*/ 52 h 61"/>
                <a:gd name="T8" fmla="*/ 8 w 62"/>
                <a:gd name="T9" fmla="*/ 46 h 61"/>
                <a:gd name="T10" fmla="*/ 14 w 62"/>
                <a:gd name="T11" fmla="*/ 11 h 61"/>
                <a:gd name="T12" fmla="*/ 18 w 62"/>
                <a:gd name="T13" fmla="*/ 8 h 61"/>
                <a:gd name="T14" fmla="*/ 54 w 62"/>
                <a:gd name="T15" fmla="*/ 1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61">
                  <a:moveTo>
                    <a:pt x="54" y="14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62" y="25"/>
                    <a:pt x="59" y="41"/>
                    <a:pt x="48" y="49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2" y="61"/>
                    <a:pt x="16" y="58"/>
                    <a:pt x="8" y="46"/>
                  </a:cubicBezTo>
                  <a:cubicBezTo>
                    <a:pt x="0" y="35"/>
                    <a:pt x="3" y="19"/>
                    <a:pt x="14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30" y="0"/>
                    <a:pt x="46" y="3"/>
                    <a:pt x="54" y="14"/>
                  </a:cubicBezTo>
                  <a:close/>
                </a:path>
              </a:pathLst>
            </a:custGeom>
            <a:solidFill>
              <a:srgbClr val="FFF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Freeform 20"/>
            <p:cNvSpPr/>
            <p:nvPr/>
          </p:nvSpPr>
          <p:spPr bwMode="auto">
            <a:xfrm>
              <a:off x="6313447" y="5178454"/>
              <a:ext cx="369527" cy="325504"/>
            </a:xfrm>
            <a:custGeom>
              <a:avLst/>
              <a:gdLst>
                <a:gd name="T0" fmla="*/ 173 w 183"/>
                <a:gd name="T1" fmla="*/ 18 h 161"/>
                <a:gd name="T2" fmla="*/ 165 w 183"/>
                <a:gd name="T3" fmla="*/ 64 h 161"/>
                <a:gd name="T4" fmla="*/ 57 w 183"/>
                <a:gd name="T5" fmla="*/ 151 h 161"/>
                <a:gd name="T6" fmla="*/ 11 w 183"/>
                <a:gd name="T7" fmla="*/ 143 h 161"/>
                <a:gd name="T8" fmla="*/ 19 w 183"/>
                <a:gd name="T9" fmla="*/ 97 h 161"/>
                <a:gd name="T10" fmla="*/ 127 w 183"/>
                <a:gd name="T11" fmla="*/ 10 h 161"/>
                <a:gd name="T12" fmla="*/ 173 w 183"/>
                <a:gd name="T13" fmla="*/ 1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61">
                  <a:moveTo>
                    <a:pt x="173" y="18"/>
                  </a:moveTo>
                  <a:cubicBezTo>
                    <a:pt x="183" y="33"/>
                    <a:pt x="179" y="53"/>
                    <a:pt x="165" y="64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42" y="161"/>
                    <a:pt x="21" y="158"/>
                    <a:pt x="11" y="143"/>
                  </a:cubicBezTo>
                  <a:cubicBezTo>
                    <a:pt x="0" y="128"/>
                    <a:pt x="4" y="108"/>
                    <a:pt x="19" y="97"/>
                  </a:cubicBezTo>
                  <a:cubicBezTo>
                    <a:pt x="127" y="10"/>
                    <a:pt x="127" y="10"/>
                    <a:pt x="127" y="10"/>
                  </a:cubicBezTo>
                  <a:cubicBezTo>
                    <a:pt x="141" y="0"/>
                    <a:pt x="162" y="3"/>
                    <a:pt x="173" y="18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Freeform 21"/>
            <p:cNvSpPr/>
            <p:nvPr/>
          </p:nvSpPr>
          <p:spPr bwMode="auto">
            <a:xfrm>
              <a:off x="6661630" y="5214473"/>
              <a:ext cx="13340" cy="38687"/>
            </a:xfrm>
            <a:custGeom>
              <a:avLst/>
              <a:gdLst>
                <a:gd name="T0" fmla="*/ 0 w 7"/>
                <a:gd name="T1" fmla="*/ 0 h 19"/>
                <a:gd name="T2" fmla="*/ 1 w 7"/>
                <a:gd name="T3" fmla="*/ 0 h 19"/>
                <a:gd name="T4" fmla="*/ 7 w 7"/>
                <a:gd name="T5" fmla="*/ 19 h 19"/>
                <a:gd name="T6" fmla="*/ 1 w 7"/>
                <a:gd name="T7" fmla="*/ 0 h 19"/>
                <a:gd name="T8" fmla="*/ 0 w 7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9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5" y="6"/>
                    <a:pt x="7" y="12"/>
                    <a:pt x="7" y="19"/>
                  </a:cubicBezTo>
                  <a:cubicBezTo>
                    <a:pt x="7" y="12"/>
                    <a:pt x="5" y="6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Freeform 22"/>
            <p:cNvSpPr/>
            <p:nvPr/>
          </p:nvSpPr>
          <p:spPr bwMode="auto">
            <a:xfrm>
              <a:off x="6373479" y="5186459"/>
              <a:ext cx="301491" cy="309495"/>
            </a:xfrm>
            <a:custGeom>
              <a:avLst/>
              <a:gdLst>
                <a:gd name="T0" fmla="*/ 116 w 149"/>
                <a:gd name="T1" fmla="*/ 0 h 153"/>
                <a:gd name="T2" fmla="*/ 103 w 149"/>
                <a:gd name="T3" fmla="*/ 2 h 153"/>
                <a:gd name="T4" fmla="*/ 103 w 149"/>
                <a:gd name="T5" fmla="*/ 3 h 153"/>
                <a:gd name="T6" fmla="*/ 121 w 149"/>
                <a:gd name="T7" fmla="*/ 16 h 153"/>
                <a:gd name="T8" fmla="*/ 114 w 149"/>
                <a:gd name="T9" fmla="*/ 62 h 153"/>
                <a:gd name="T10" fmla="*/ 6 w 149"/>
                <a:gd name="T11" fmla="*/ 149 h 153"/>
                <a:gd name="T12" fmla="*/ 0 w 149"/>
                <a:gd name="T13" fmla="*/ 152 h 153"/>
                <a:gd name="T14" fmla="*/ 8 w 149"/>
                <a:gd name="T15" fmla="*/ 153 h 153"/>
                <a:gd name="T16" fmla="*/ 27 w 149"/>
                <a:gd name="T17" fmla="*/ 147 h 153"/>
                <a:gd name="T18" fmla="*/ 135 w 149"/>
                <a:gd name="T19" fmla="*/ 60 h 153"/>
                <a:gd name="T20" fmla="*/ 149 w 149"/>
                <a:gd name="T21" fmla="*/ 33 h 153"/>
                <a:gd name="T22" fmla="*/ 143 w 149"/>
                <a:gd name="T23" fmla="*/ 14 h 153"/>
                <a:gd name="T24" fmla="*/ 142 w 149"/>
                <a:gd name="T25" fmla="*/ 14 h 153"/>
                <a:gd name="T26" fmla="*/ 116 w 149"/>
                <a:gd name="T2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9" h="153">
                  <a:moveTo>
                    <a:pt x="116" y="0"/>
                  </a:moveTo>
                  <a:cubicBezTo>
                    <a:pt x="112" y="0"/>
                    <a:pt x="107" y="1"/>
                    <a:pt x="103" y="2"/>
                  </a:cubicBezTo>
                  <a:cubicBezTo>
                    <a:pt x="103" y="3"/>
                    <a:pt x="103" y="3"/>
                    <a:pt x="103" y="3"/>
                  </a:cubicBezTo>
                  <a:cubicBezTo>
                    <a:pt x="110" y="5"/>
                    <a:pt x="117" y="9"/>
                    <a:pt x="121" y="16"/>
                  </a:cubicBezTo>
                  <a:cubicBezTo>
                    <a:pt x="132" y="30"/>
                    <a:pt x="128" y="51"/>
                    <a:pt x="114" y="62"/>
                  </a:cubicBezTo>
                  <a:cubicBezTo>
                    <a:pt x="6" y="149"/>
                    <a:pt x="6" y="149"/>
                    <a:pt x="6" y="149"/>
                  </a:cubicBezTo>
                  <a:cubicBezTo>
                    <a:pt x="4" y="150"/>
                    <a:pt x="2" y="151"/>
                    <a:pt x="0" y="152"/>
                  </a:cubicBezTo>
                  <a:cubicBezTo>
                    <a:pt x="2" y="153"/>
                    <a:pt x="5" y="153"/>
                    <a:pt x="8" y="153"/>
                  </a:cubicBezTo>
                  <a:cubicBezTo>
                    <a:pt x="15" y="153"/>
                    <a:pt x="21" y="151"/>
                    <a:pt x="27" y="147"/>
                  </a:cubicBezTo>
                  <a:cubicBezTo>
                    <a:pt x="135" y="60"/>
                    <a:pt x="135" y="60"/>
                    <a:pt x="135" y="60"/>
                  </a:cubicBezTo>
                  <a:cubicBezTo>
                    <a:pt x="144" y="54"/>
                    <a:pt x="149" y="43"/>
                    <a:pt x="149" y="33"/>
                  </a:cubicBezTo>
                  <a:cubicBezTo>
                    <a:pt x="149" y="26"/>
                    <a:pt x="147" y="20"/>
                    <a:pt x="143" y="14"/>
                  </a:cubicBezTo>
                  <a:cubicBezTo>
                    <a:pt x="142" y="14"/>
                    <a:pt x="142" y="14"/>
                    <a:pt x="142" y="14"/>
                  </a:cubicBezTo>
                  <a:cubicBezTo>
                    <a:pt x="136" y="5"/>
                    <a:pt x="126" y="0"/>
                    <a:pt x="116" y="0"/>
                  </a:cubicBezTo>
                </a:path>
              </a:pathLst>
            </a:custGeom>
            <a:solidFill>
              <a:srgbClr val="FED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Freeform 23"/>
            <p:cNvSpPr/>
            <p:nvPr/>
          </p:nvSpPr>
          <p:spPr bwMode="auto">
            <a:xfrm>
              <a:off x="6329456" y="5354547"/>
              <a:ext cx="137406" cy="133403"/>
            </a:xfrm>
            <a:custGeom>
              <a:avLst/>
              <a:gdLst>
                <a:gd name="T0" fmla="*/ 59 w 68"/>
                <a:gd name="T1" fmla="*/ 15 h 66"/>
                <a:gd name="T2" fmla="*/ 59 w 68"/>
                <a:gd name="T3" fmla="*/ 15 h 66"/>
                <a:gd name="T4" fmla="*/ 52 w 68"/>
                <a:gd name="T5" fmla="*/ 54 h 66"/>
                <a:gd name="T6" fmla="*/ 48 w 68"/>
                <a:gd name="T7" fmla="*/ 57 h 66"/>
                <a:gd name="T8" fmla="*/ 9 w 68"/>
                <a:gd name="T9" fmla="*/ 51 h 66"/>
                <a:gd name="T10" fmla="*/ 15 w 68"/>
                <a:gd name="T11" fmla="*/ 12 h 66"/>
                <a:gd name="T12" fmla="*/ 20 w 68"/>
                <a:gd name="T13" fmla="*/ 8 h 66"/>
                <a:gd name="T14" fmla="*/ 59 w 68"/>
                <a:gd name="T15" fmla="*/ 1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66">
                  <a:moveTo>
                    <a:pt x="59" y="15"/>
                  </a:moveTo>
                  <a:cubicBezTo>
                    <a:pt x="59" y="15"/>
                    <a:pt x="59" y="15"/>
                    <a:pt x="59" y="15"/>
                  </a:cubicBezTo>
                  <a:cubicBezTo>
                    <a:pt x="68" y="28"/>
                    <a:pt x="65" y="45"/>
                    <a:pt x="52" y="54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35" y="66"/>
                    <a:pt x="18" y="63"/>
                    <a:pt x="9" y="51"/>
                  </a:cubicBezTo>
                  <a:cubicBezTo>
                    <a:pt x="0" y="38"/>
                    <a:pt x="3" y="21"/>
                    <a:pt x="15" y="12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33" y="0"/>
                    <a:pt x="50" y="3"/>
                    <a:pt x="59" y="15"/>
                  </a:cubicBezTo>
                  <a:close/>
                </a:path>
              </a:pathLst>
            </a:custGeom>
            <a:solidFill>
              <a:srgbClr val="FFF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24"/>
            <p:cNvSpPr/>
            <p:nvPr/>
          </p:nvSpPr>
          <p:spPr bwMode="auto">
            <a:xfrm>
              <a:off x="6301441" y="5053055"/>
              <a:ext cx="329506" cy="294821"/>
            </a:xfrm>
            <a:custGeom>
              <a:avLst/>
              <a:gdLst>
                <a:gd name="T0" fmla="*/ 153 w 163"/>
                <a:gd name="T1" fmla="*/ 18 h 146"/>
                <a:gd name="T2" fmla="*/ 145 w 163"/>
                <a:gd name="T3" fmla="*/ 64 h 146"/>
                <a:gd name="T4" fmla="*/ 57 w 163"/>
                <a:gd name="T5" fmla="*/ 135 h 146"/>
                <a:gd name="T6" fmla="*/ 11 w 163"/>
                <a:gd name="T7" fmla="*/ 127 h 146"/>
                <a:gd name="T8" fmla="*/ 19 w 163"/>
                <a:gd name="T9" fmla="*/ 81 h 146"/>
                <a:gd name="T10" fmla="*/ 107 w 163"/>
                <a:gd name="T11" fmla="*/ 10 h 146"/>
                <a:gd name="T12" fmla="*/ 153 w 163"/>
                <a:gd name="T13" fmla="*/ 1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3" h="146">
                  <a:moveTo>
                    <a:pt x="153" y="18"/>
                  </a:moveTo>
                  <a:cubicBezTo>
                    <a:pt x="163" y="33"/>
                    <a:pt x="159" y="54"/>
                    <a:pt x="145" y="64"/>
                  </a:cubicBezTo>
                  <a:cubicBezTo>
                    <a:pt x="57" y="135"/>
                    <a:pt x="57" y="135"/>
                    <a:pt x="57" y="135"/>
                  </a:cubicBezTo>
                  <a:cubicBezTo>
                    <a:pt x="42" y="146"/>
                    <a:pt x="21" y="142"/>
                    <a:pt x="11" y="127"/>
                  </a:cubicBezTo>
                  <a:cubicBezTo>
                    <a:pt x="0" y="113"/>
                    <a:pt x="4" y="92"/>
                    <a:pt x="19" y="81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21" y="0"/>
                    <a:pt x="142" y="3"/>
                    <a:pt x="153" y="18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25"/>
            <p:cNvSpPr/>
            <p:nvPr/>
          </p:nvSpPr>
          <p:spPr bwMode="auto">
            <a:xfrm>
              <a:off x="6604266" y="5083738"/>
              <a:ext cx="18676" cy="44023"/>
            </a:xfrm>
            <a:custGeom>
              <a:avLst/>
              <a:gdLst>
                <a:gd name="T0" fmla="*/ 0 w 9"/>
                <a:gd name="T1" fmla="*/ 0 h 22"/>
                <a:gd name="T2" fmla="*/ 3 w 9"/>
                <a:gd name="T3" fmla="*/ 3 h 22"/>
                <a:gd name="T4" fmla="*/ 9 w 9"/>
                <a:gd name="T5" fmla="*/ 22 h 22"/>
                <a:gd name="T6" fmla="*/ 3 w 9"/>
                <a:gd name="T7" fmla="*/ 3 h 22"/>
                <a:gd name="T8" fmla="*/ 0 w 9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2">
                  <a:moveTo>
                    <a:pt x="0" y="0"/>
                  </a:moveTo>
                  <a:cubicBezTo>
                    <a:pt x="1" y="1"/>
                    <a:pt x="2" y="2"/>
                    <a:pt x="3" y="3"/>
                  </a:cubicBezTo>
                  <a:cubicBezTo>
                    <a:pt x="7" y="9"/>
                    <a:pt x="9" y="16"/>
                    <a:pt x="9" y="22"/>
                  </a:cubicBezTo>
                  <a:cubicBezTo>
                    <a:pt x="9" y="16"/>
                    <a:pt x="7" y="9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26"/>
            <p:cNvSpPr/>
            <p:nvPr/>
          </p:nvSpPr>
          <p:spPr bwMode="auto">
            <a:xfrm>
              <a:off x="6361472" y="5061060"/>
              <a:ext cx="261470" cy="277479"/>
            </a:xfrm>
            <a:custGeom>
              <a:avLst/>
              <a:gdLst>
                <a:gd name="T0" fmla="*/ 96 w 129"/>
                <a:gd name="T1" fmla="*/ 0 h 137"/>
                <a:gd name="T2" fmla="*/ 83 w 129"/>
                <a:gd name="T3" fmla="*/ 3 h 137"/>
                <a:gd name="T4" fmla="*/ 101 w 129"/>
                <a:gd name="T5" fmla="*/ 16 h 137"/>
                <a:gd name="T6" fmla="*/ 94 w 129"/>
                <a:gd name="T7" fmla="*/ 62 h 137"/>
                <a:gd name="T8" fmla="*/ 6 w 129"/>
                <a:gd name="T9" fmla="*/ 133 h 137"/>
                <a:gd name="T10" fmla="*/ 0 w 129"/>
                <a:gd name="T11" fmla="*/ 136 h 137"/>
                <a:gd name="T12" fmla="*/ 8 w 129"/>
                <a:gd name="T13" fmla="*/ 137 h 137"/>
                <a:gd name="T14" fmla="*/ 27 w 129"/>
                <a:gd name="T15" fmla="*/ 131 h 137"/>
                <a:gd name="T16" fmla="*/ 115 w 129"/>
                <a:gd name="T17" fmla="*/ 60 h 137"/>
                <a:gd name="T18" fmla="*/ 129 w 129"/>
                <a:gd name="T19" fmla="*/ 33 h 137"/>
                <a:gd name="T20" fmla="*/ 123 w 129"/>
                <a:gd name="T21" fmla="*/ 14 h 137"/>
                <a:gd name="T22" fmla="*/ 120 w 129"/>
                <a:gd name="T23" fmla="*/ 11 h 137"/>
                <a:gd name="T24" fmla="*/ 96 w 129"/>
                <a:gd name="T25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37">
                  <a:moveTo>
                    <a:pt x="96" y="0"/>
                  </a:moveTo>
                  <a:cubicBezTo>
                    <a:pt x="91" y="0"/>
                    <a:pt x="87" y="1"/>
                    <a:pt x="83" y="3"/>
                  </a:cubicBezTo>
                  <a:cubicBezTo>
                    <a:pt x="90" y="5"/>
                    <a:pt x="97" y="9"/>
                    <a:pt x="101" y="16"/>
                  </a:cubicBezTo>
                  <a:cubicBezTo>
                    <a:pt x="112" y="31"/>
                    <a:pt x="108" y="51"/>
                    <a:pt x="94" y="62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4" y="134"/>
                    <a:pt x="2" y="135"/>
                    <a:pt x="0" y="136"/>
                  </a:cubicBezTo>
                  <a:cubicBezTo>
                    <a:pt x="2" y="137"/>
                    <a:pt x="5" y="137"/>
                    <a:pt x="8" y="137"/>
                  </a:cubicBezTo>
                  <a:cubicBezTo>
                    <a:pt x="14" y="137"/>
                    <a:pt x="21" y="135"/>
                    <a:pt x="27" y="131"/>
                  </a:cubicBezTo>
                  <a:cubicBezTo>
                    <a:pt x="115" y="60"/>
                    <a:pt x="115" y="60"/>
                    <a:pt x="115" y="60"/>
                  </a:cubicBezTo>
                  <a:cubicBezTo>
                    <a:pt x="124" y="54"/>
                    <a:pt x="129" y="44"/>
                    <a:pt x="129" y="33"/>
                  </a:cubicBezTo>
                  <a:cubicBezTo>
                    <a:pt x="129" y="27"/>
                    <a:pt x="127" y="20"/>
                    <a:pt x="123" y="14"/>
                  </a:cubicBezTo>
                  <a:cubicBezTo>
                    <a:pt x="122" y="13"/>
                    <a:pt x="121" y="12"/>
                    <a:pt x="120" y="11"/>
                  </a:cubicBezTo>
                  <a:cubicBezTo>
                    <a:pt x="113" y="4"/>
                    <a:pt x="105" y="0"/>
                    <a:pt x="96" y="0"/>
                  </a:cubicBezTo>
                </a:path>
              </a:pathLst>
            </a:custGeom>
            <a:solidFill>
              <a:srgbClr val="FED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27"/>
            <p:cNvSpPr/>
            <p:nvPr/>
          </p:nvSpPr>
          <p:spPr bwMode="auto">
            <a:xfrm>
              <a:off x="6317450" y="5197131"/>
              <a:ext cx="137406" cy="133403"/>
            </a:xfrm>
            <a:custGeom>
              <a:avLst/>
              <a:gdLst>
                <a:gd name="T0" fmla="*/ 59 w 68"/>
                <a:gd name="T1" fmla="*/ 15 h 66"/>
                <a:gd name="T2" fmla="*/ 59 w 68"/>
                <a:gd name="T3" fmla="*/ 15 h 66"/>
                <a:gd name="T4" fmla="*/ 52 w 68"/>
                <a:gd name="T5" fmla="*/ 54 h 66"/>
                <a:gd name="T6" fmla="*/ 48 w 68"/>
                <a:gd name="T7" fmla="*/ 58 h 66"/>
                <a:gd name="T8" fmla="*/ 9 w 68"/>
                <a:gd name="T9" fmla="*/ 51 h 66"/>
                <a:gd name="T10" fmla="*/ 15 w 68"/>
                <a:gd name="T11" fmla="*/ 12 h 66"/>
                <a:gd name="T12" fmla="*/ 20 w 68"/>
                <a:gd name="T13" fmla="*/ 9 h 66"/>
                <a:gd name="T14" fmla="*/ 59 w 68"/>
                <a:gd name="T15" fmla="*/ 1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66">
                  <a:moveTo>
                    <a:pt x="59" y="15"/>
                  </a:moveTo>
                  <a:cubicBezTo>
                    <a:pt x="59" y="15"/>
                    <a:pt x="59" y="15"/>
                    <a:pt x="59" y="15"/>
                  </a:cubicBezTo>
                  <a:cubicBezTo>
                    <a:pt x="68" y="28"/>
                    <a:pt x="65" y="45"/>
                    <a:pt x="52" y="54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35" y="66"/>
                    <a:pt x="17" y="63"/>
                    <a:pt x="9" y="51"/>
                  </a:cubicBezTo>
                  <a:cubicBezTo>
                    <a:pt x="0" y="38"/>
                    <a:pt x="3" y="21"/>
                    <a:pt x="15" y="12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32" y="0"/>
                    <a:pt x="50" y="3"/>
                    <a:pt x="59" y="15"/>
                  </a:cubicBezTo>
                  <a:close/>
                </a:path>
              </a:pathLst>
            </a:custGeom>
            <a:solidFill>
              <a:srgbClr val="FFF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28"/>
            <p:cNvSpPr/>
            <p:nvPr/>
          </p:nvSpPr>
          <p:spPr bwMode="auto">
            <a:xfrm>
              <a:off x="5287577" y="5233149"/>
              <a:ext cx="696365" cy="1147267"/>
            </a:xfrm>
            <a:custGeom>
              <a:avLst/>
              <a:gdLst>
                <a:gd name="T0" fmla="*/ 253 w 345"/>
                <a:gd name="T1" fmla="*/ 147 h 568"/>
                <a:gd name="T2" fmla="*/ 265 w 345"/>
                <a:gd name="T3" fmla="*/ 111 h 568"/>
                <a:gd name="T4" fmla="*/ 296 w 345"/>
                <a:gd name="T5" fmla="*/ 96 h 568"/>
                <a:gd name="T6" fmla="*/ 333 w 345"/>
                <a:gd name="T7" fmla="*/ 7 h 568"/>
                <a:gd name="T8" fmla="*/ 323 w 345"/>
                <a:gd name="T9" fmla="*/ 2 h 568"/>
                <a:gd name="T10" fmla="*/ 191 w 345"/>
                <a:gd name="T11" fmla="*/ 63 h 568"/>
                <a:gd name="T12" fmla="*/ 159 w 345"/>
                <a:gd name="T13" fmla="*/ 107 h 568"/>
                <a:gd name="T14" fmla="*/ 159 w 345"/>
                <a:gd name="T15" fmla="*/ 107 h 568"/>
                <a:gd name="T16" fmla="*/ 149 w 345"/>
                <a:gd name="T17" fmla="*/ 174 h 568"/>
                <a:gd name="T18" fmla="*/ 112 w 345"/>
                <a:gd name="T19" fmla="*/ 338 h 568"/>
                <a:gd name="T20" fmla="*/ 0 w 345"/>
                <a:gd name="T21" fmla="*/ 519 h 568"/>
                <a:gd name="T22" fmla="*/ 15 w 345"/>
                <a:gd name="T23" fmla="*/ 568 h 568"/>
                <a:gd name="T24" fmla="*/ 138 w 345"/>
                <a:gd name="T25" fmla="*/ 568 h 568"/>
                <a:gd name="T26" fmla="*/ 197 w 345"/>
                <a:gd name="T27" fmla="*/ 509 h 568"/>
                <a:gd name="T28" fmla="*/ 261 w 345"/>
                <a:gd name="T29" fmla="*/ 428 h 568"/>
                <a:gd name="T30" fmla="*/ 253 w 345"/>
                <a:gd name="T31" fmla="*/ 147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5" h="568">
                  <a:moveTo>
                    <a:pt x="253" y="147"/>
                  </a:moveTo>
                  <a:cubicBezTo>
                    <a:pt x="265" y="111"/>
                    <a:pt x="265" y="111"/>
                    <a:pt x="265" y="111"/>
                  </a:cubicBezTo>
                  <a:cubicBezTo>
                    <a:pt x="296" y="96"/>
                    <a:pt x="296" y="96"/>
                    <a:pt x="296" y="96"/>
                  </a:cubicBezTo>
                  <a:cubicBezTo>
                    <a:pt x="345" y="74"/>
                    <a:pt x="344" y="38"/>
                    <a:pt x="333" y="7"/>
                  </a:cubicBezTo>
                  <a:cubicBezTo>
                    <a:pt x="331" y="2"/>
                    <a:pt x="328" y="0"/>
                    <a:pt x="323" y="2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73" y="71"/>
                    <a:pt x="161" y="89"/>
                    <a:pt x="159" y="107"/>
                  </a:cubicBezTo>
                  <a:cubicBezTo>
                    <a:pt x="159" y="107"/>
                    <a:pt x="159" y="107"/>
                    <a:pt x="159" y="107"/>
                  </a:cubicBezTo>
                  <a:cubicBezTo>
                    <a:pt x="149" y="174"/>
                    <a:pt x="149" y="174"/>
                    <a:pt x="149" y="174"/>
                  </a:cubicBezTo>
                  <a:cubicBezTo>
                    <a:pt x="140" y="226"/>
                    <a:pt x="126" y="301"/>
                    <a:pt x="112" y="338"/>
                  </a:cubicBezTo>
                  <a:cubicBezTo>
                    <a:pt x="93" y="388"/>
                    <a:pt x="52" y="444"/>
                    <a:pt x="0" y="519"/>
                  </a:cubicBezTo>
                  <a:cubicBezTo>
                    <a:pt x="15" y="568"/>
                    <a:pt x="15" y="568"/>
                    <a:pt x="15" y="568"/>
                  </a:cubicBezTo>
                  <a:cubicBezTo>
                    <a:pt x="138" y="568"/>
                    <a:pt x="138" y="568"/>
                    <a:pt x="138" y="568"/>
                  </a:cubicBezTo>
                  <a:cubicBezTo>
                    <a:pt x="162" y="548"/>
                    <a:pt x="182" y="529"/>
                    <a:pt x="197" y="509"/>
                  </a:cubicBezTo>
                  <a:cubicBezTo>
                    <a:pt x="245" y="444"/>
                    <a:pt x="222" y="498"/>
                    <a:pt x="261" y="428"/>
                  </a:cubicBezTo>
                  <a:cubicBezTo>
                    <a:pt x="342" y="285"/>
                    <a:pt x="253" y="147"/>
                    <a:pt x="253" y="147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30"/>
            <p:cNvSpPr/>
            <p:nvPr/>
          </p:nvSpPr>
          <p:spPr bwMode="auto">
            <a:xfrm>
              <a:off x="5838532" y="5230481"/>
              <a:ext cx="141407" cy="104054"/>
            </a:xfrm>
            <a:custGeom>
              <a:avLst/>
              <a:gdLst>
                <a:gd name="T0" fmla="*/ 68 w 70"/>
                <a:gd name="T1" fmla="*/ 5 h 51"/>
                <a:gd name="T2" fmla="*/ 60 w 70"/>
                <a:gd name="T3" fmla="*/ 2 h 51"/>
                <a:gd name="T4" fmla="*/ 0 w 70"/>
                <a:gd name="T5" fmla="*/ 30 h 51"/>
                <a:gd name="T6" fmla="*/ 65 w 70"/>
                <a:gd name="T7" fmla="*/ 22 h 51"/>
                <a:gd name="T8" fmla="*/ 68 w 70"/>
                <a:gd name="T9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51">
                  <a:moveTo>
                    <a:pt x="68" y="5"/>
                  </a:moveTo>
                  <a:cubicBezTo>
                    <a:pt x="66" y="0"/>
                    <a:pt x="62" y="1"/>
                    <a:pt x="60" y="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2" y="51"/>
                    <a:pt x="44" y="40"/>
                    <a:pt x="65" y="22"/>
                  </a:cubicBezTo>
                  <a:cubicBezTo>
                    <a:pt x="68" y="20"/>
                    <a:pt x="70" y="12"/>
                    <a:pt x="68" y="5"/>
                  </a:cubicBezTo>
                  <a:close/>
                </a:path>
              </a:pathLst>
            </a:custGeom>
            <a:solidFill>
              <a:srgbClr val="FFF2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31"/>
            <p:cNvSpPr/>
            <p:nvPr/>
          </p:nvSpPr>
          <p:spPr bwMode="auto">
            <a:xfrm>
              <a:off x="4838008" y="6109609"/>
              <a:ext cx="905808" cy="748391"/>
            </a:xfrm>
            <a:custGeom>
              <a:avLst/>
              <a:gdLst>
                <a:gd name="T0" fmla="*/ 0 w 679"/>
                <a:gd name="T1" fmla="*/ 561 h 561"/>
                <a:gd name="T2" fmla="*/ 400 w 679"/>
                <a:gd name="T3" fmla="*/ 561 h 561"/>
                <a:gd name="T4" fmla="*/ 679 w 679"/>
                <a:gd name="T5" fmla="*/ 169 h 561"/>
                <a:gd name="T6" fmla="*/ 402 w 679"/>
                <a:gd name="T7" fmla="*/ 0 h 561"/>
                <a:gd name="T8" fmla="*/ 0 w 679"/>
                <a:gd name="T9" fmla="*/ 561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9" h="561">
                  <a:moveTo>
                    <a:pt x="0" y="561"/>
                  </a:moveTo>
                  <a:lnTo>
                    <a:pt x="400" y="561"/>
                  </a:lnTo>
                  <a:lnTo>
                    <a:pt x="679" y="169"/>
                  </a:lnTo>
                  <a:lnTo>
                    <a:pt x="402" y="0"/>
                  </a:lnTo>
                  <a:lnTo>
                    <a:pt x="0" y="561"/>
                  </a:lnTo>
                  <a:close/>
                </a:path>
              </a:pathLst>
            </a:custGeom>
            <a:solidFill>
              <a:srgbClr val="2F49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32"/>
            <p:cNvSpPr/>
            <p:nvPr/>
          </p:nvSpPr>
          <p:spPr bwMode="auto">
            <a:xfrm>
              <a:off x="5234216" y="6272360"/>
              <a:ext cx="509600" cy="585640"/>
            </a:xfrm>
            <a:custGeom>
              <a:avLst/>
              <a:gdLst>
                <a:gd name="T0" fmla="*/ 305 w 382"/>
                <a:gd name="T1" fmla="*/ 0 h 439"/>
                <a:gd name="T2" fmla="*/ 382 w 382"/>
                <a:gd name="T3" fmla="*/ 47 h 439"/>
                <a:gd name="T4" fmla="*/ 103 w 382"/>
                <a:gd name="T5" fmla="*/ 439 h 439"/>
                <a:gd name="T6" fmla="*/ 0 w 382"/>
                <a:gd name="T7" fmla="*/ 439 h 439"/>
                <a:gd name="T8" fmla="*/ 305 w 382"/>
                <a:gd name="T9" fmla="*/ 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2" h="439">
                  <a:moveTo>
                    <a:pt x="305" y="0"/>
                  </a:moveTo>
                  <a:lnTo>
                    <a:pt x="382" y="47"/>
                  </a:lnTo>
                  <a:lnTo>
                    <a:pt x="103" y="439"/>
                  </a:lnTo>
                  <a:lnTo>
                    <a:pt x="0" y="439"/>
                  </a:lnTo>
                  <a:lnTo>
                    <a:pt x="305" y="0"/>
                  </a:lnTo>
                  <a:close/>
                </a:path>
              </a:pathLst>
            </a:custGeom>
            <a:solidFill>
              <a:srgbClr val="3D5D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33"/>
            <p:cNvSpPr/>
            <p:nvPr/>
          </p:nvSpPr>
          <p:spPr bwMode="auto">
            <a:xfrm>
              <a:off x="5307587" y="5992214"/>
              <a:ext cx="517604" cy="388203"/>
            </a:xfrm>
            <a:custGeom>
              <a:avLst/>
              <a:gdLst>
                <a:gd name="T0" fmla="*/ 0 w 388"/>
                <a:gd name="T1" fmla="*/ 147 h 291"/>
                <a:gd name="T2" fmla="*/ 321 w 388"/>
                <a:gd name="T3" fmla="*/ 291 h 291"/>
                <a:gd name="T4" fmla="*/ 388 w 388"/>
                <a:gd name="T5" fmla="*/ 182 h 291"/>
                <a:gd name="T6" fmla="*/ 91 w 388"/>
                <a:gd name="T7" fmla="*/ 0 h 291"/>
                <a:gd name="T8" fmla="*/ 0 w 388"/>
                <a:gd name="T9" fmla="*/ 147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291">
                  <a:moveTo>
                    <a:pt x="0" y="147"/>
                  </a:moveTo>
                  <a:lnTo>
                    <a:pt x="321" y="291"/>
                  </a:lnTo>
                  <a:lnTo>
                    <a:pt x="388" y="182"/>
                  </a:lnTo>
                  <a:lnTo>
                    <a:pt x="91" y="0"/>
                  </a:lnTo>
                  <a:lnTo>
                    <a:pt x="0" y="147"/>
                  </a:lnTo>
                  <a:close/>
                </a:path>
              </a:pathLst>
            </a:custGeom>
            <a:solidFill>
              <a:srgbClr val="8DD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34"/>
            <p:cNvSpPr/>
            <p:nvPr/>
          </p:nvSpPr>
          <p:spPr bwMode="auto">
            <a:xfrm>
              <a:off x="5633091" y="6176310"/>
              <a:ext cx="192101" cy="204106"/>
            </a:xfrm>
            <a:custGeom>
              <a:avLst/>
              <a:gdLst>
                <a:gd name="T0" fmla="*/ 71 w 144"/>
                <a:gd name="T1" fmla="*/ 0 h 153"/>
                <a:gd name="T2" fmla="*/ 144 w 144"/>
                <a:gd name="T3" fmla="*/ 44 h 153"/>
                <a:gd name="T4" fmla="*/ 77 w 144"/>
                <a:gd name="T5" fmla="*/ 153 h 153"/>
                <a:gd name="T6" fmla="*/ 0 w 144"/>
                <a:gd name="T7" fmla="*/ 118 h 153"/>
                <a:gd name="T8" fmla="*/ 71 w 144"/>
                <a:gd name="T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53">
                  <a:moveTo>
                    <a:pt x="71" y="0"/>
                  </a:moveTo>
                  <a:lnTo>
                    <a:pt x="144" y="44"/>
                  </a:lnTo>
                  <a:lnTo>
                    <a:pt x="77" y="153"/>
                  </a:lnTo>
                  <a:lnTo>
                    <a:pt x="0" y="11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A9E0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35"/>
            <p:cNvSpPr/>
            <p:nvPr/>
          </p:nvSpPr>
          <p:spPr bwMode="auto">
            <a:xfrm>
              <a:off x="5691788" y="6248348"/>
              <a:ext cx="70704" cy="70703"/>
            </a:xfrm>
            <a:custGeom>
              <a:avLst/>
              <a:gdLst>
                <a:gd name="T0" fmla="*/ 4 w 35"/>
                <a:gd name="T1" fmla="*/ 9 h 35"/>
                <a:gd name="T2" fmla="*/ 10 w 35"/>
                <a:gd name="T3" fmla="*/ 31 h 35"/>
                <a:gd name="T4" fmla="*/ 31 w 35"/>
                <a:gd name="T5" fmla="*/ 26 h 35"/>
                <a:gd name="T6" fmla="*/ 26 w 35"/>
                <a:gd name="T7" fmla="*/ 4 h 35"/>
                <a:gd name="T8" fmla="*/ 4 w 35"/>
                <a:gd name="T9" fmla="*/ 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4" y="9"/>
                  </a:moveTo>
                  <a:cubicBezTo>
                    <a:pt x="0" y="17"/>
                    <a:pt x="2" y="26"/>
                    <a:pt x="10" y="31"/>
                  </a:cubicBezTo>
                  <a:cubicBezTo>
                    <a:pt x="17" y="35"/>
                    <a:pt x="26" y="33"/>
                    <a:pt x="31" y="26"/>
                  </a:cubicBezTo>
                  <a:cubicBezTo>
                    <a:pt x="35" y="18"/>
                    <a:pt x="33" y="9"/>
                    <a:pt x="26" y="4"/>
                  </a:cubicBezTo>
                  <a:cubicBezTo>
                    <a:pt x="18" y="0"/>
                    <a:pt x="9" y="2"/>
                    <a:pt x="4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82" name="Group 137"/>
          <p:cNvGrpSpPr/>
          <p:nvPr/>
        </p:nvGrpSpPr>
        <p:grpSpPr>
          <a:xfrm>
            <a:off x="3079485" y="4901395"/>
            <a:ext cx="277647" cy="276819"/>
            <a:chOff x="2138511" y="2464802"/>
            <a:chExt cx="354012" cy="352956"/>
          </a:xfrm>
          <a:solidFill>
            <a:srgbClr val="EB667B"/>
          </a:solidFill>
        </p:grpSpPr>
        <p:sp>
          <p:nvSpPr>
            <p:cNvPr id="83" name="Oval 139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4" name="Freeform 156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85" name="Group 157"/>
          <p:cNvGrpSpPr/>
          <p:nvPr/>
        </p:nvGrpSpPr>
        <p:grpSpPr>
          <a:xfrm>
            <a:off x="3079485" y="2111338"/>
            <a:ext cx="277647" cy="276819"/>
            <a:chOff x="2138511" y="2464802"/>
            <a:chExt cx="354012" cy="352956"/>
          </a:xfrm>
          <a:solidFill>
            <a:srgbClr val="42BD9A"/>
          </a:solidFill>
        </p:grpSpPr>
        <p:sp>
          <p:nvSpPr>
            <p:cNvPr id="86" name="Oval 158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7" name="Freeform 160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88" name="Group 163"/>
          <p:cNvGrpSpPr/>
          <p:nvPr/>
        </p:nvGrpSpPr>
        <p:grpSpPr>
          <a:xfrm>
            <a:off x="8851904" y="3493856"/>
            <a:ext cx="277647" cy="276819"/>
            <a:chOff x="2138511" y="2464802"/>
            <a:chExt cx="354012" cy="352956"/>
          </a:xfrm>
          <a:solidFill>
            <a:srgbClr val="1A3B5C"/>
          </a:solidFill>
        </p:grpSpPr>
        <p:sp>
          <p:nvSpPr>
            <p:cNvPr id="89" name="Oval 164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0" name="Freeform 165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91" name="Group 166"/>
          <p:cNvGrpSpPr/>
          <p:nvPr/>
        </p:nvGrpSpPr>
        <p:grpSpPr>
          <a:xfrm>
            <a:off x="8851904" y="4901395"/>
            <a:ext cx="277647" cy="276819"/>
            <a:chOff x="2138511" y="2464802"/>
            <a:chExt cx="354012" cy="352956"/>
          </a:xfrm>
          <a:solidFill>
            <a:srgbClr val="42BD9A"/>
          </a:solidFill>
        </p:grpSpPr>
        <p:sp>
          <p:nvSpPr>
            <p:cNvPr id="92" name="Oval 167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3" name="Freeform 168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94" name="Group 169"/>
          <p:cNvGrpSpPr/>
          <p:nvPr/>
        </p:nvGrpSpPr>
        <p:grpSpPr>
          <a:xfrm>
            <a:off x="8851904" y="2111338"/>
            <a:ext cx="277647" cy="276819"/>
            <a:chOff x="2138511" y="2464802"/>
            <a:chExt cx="354012" cy="352956"/>
          </a:xfrm>
          <a:solidFill>
            <a:srgbClr val="EB667B"/>
          </a:solidFill>
        </p:grpSpPr>
        <p:sp>
          <p:nvSpPr>
            <p:cNvPr id="95" name="Oval 170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6" name="Freeform 171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97" name="Group 3"/>
          <p:cNvGrpSpPr/>
          <p:nvPr/>
        </p:nvGrpSpPr>
        <p:grpSpPr>
          <a:xfrm>
            <a:off x="3824144" y="1979446"/>
            <a:ext cx="4543712" cy="2898851"/>
            <a:chOff x="3824144" y="1979446"/>
            <a:chExt cx="4543712" cy="2898851"/>
          </a:xfrm>
        </p:grpSpPr>
        <p:sp>
          <p:nvSpPr>
            <p:cNvPr id="98" name="Freeform 68"/>
            <p:cNvSpPr/>
            <p:nvPr/>
          </p:nvSpPr>
          <p:spPr bwMode="auto">
            <a:xfrm>
              <a:off x="6161368" y="3318814"/>
              <a:ext cx="2206488" cy="981847"/>
            </a:xfrm>
            <a:custGeom>
              <a:avLst/>
              <a:gdLst>
                <a:gd name="T0" fmla="*/ 0 w 1092"/>
                <a:gd name="T1" fmla="*/ 103 h 486"/>
                <a:gd name="T2" fmla="*/ 103 w 1092"/>
                <a:gd name="T3" fmla="*/ 0 h 486"/>
                <a:gd name="T4" fmla="*/ 989 w 1092"/>
                <a:gd name="T5" fmla="*/ 0 h 486"/>
                <a:gd name="T6" fmla="*/ 1092 w 1092"/>
                <a:gd name="T7" fmla="*/ 103 h 486"/>
                <a:gd name="T8" fmla="*/ 1092 w 1092"/>
                <a:gd name="T9" fmla="*/ 260 h 486"/>
                <a:gd name="T10" fmla="*/ 989 w 1092"/>
                <a:gd name="T11" fmla="*/ 363 h 486"/>
                <a:gd name="T12" fmla="*/ 993 w 1092"/>
                <a:gd name="T13" fmla="*/ 363 h 486"/>
                <a:gd name="T14" fmla="*/ 131 w 1092"/>
                <a:gd name="T15" fmla="*/ 363 h 486"/>
                <a:gd name="T16" fmla="*/ 0 w 1092"/>
                <a:gd name="T17" fmla="*/ 486 h 486"/>
                <a:gd name="T18" fmla="*/ 0 w 1092"/>
                <a:gd name="T19" fmla="*/ 270 h 486"/>
                <a:gd name="T20" fmla="*/ 0 w 1092"/>
                <a:gd name="T21" fmla="*/ 270 h 486"/>
                <a:gd name="T22" fmla="*/ 0 w 1092"/>
                <a:gd name="T23" fmla="*/ 260 h 486"/>
                <a:gd name="T24" fmla="*/ 0 w 1092"/>
                <a:gd name="T25" fmla="*/ 103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2" h="486">
                  <a:moveTo>
                    <a:pt x="0" y="103"/>
                  </a:moveTo>
                  <a:cubicBezTo>
                    <a:pt x="0" y="46"/>
                    <a:pt x="46" y="0"/>
                    <a:pt x="103" y="0"/>
                  </a:cubicBezTo>
                  <a:cubicBezTo>
                    <a:pt x="989" y="0"/>
                    <a:pt x="989" y="0"/>
                    <a:pt x="989" y="0"/>
                  </a:cubicBezTo>
                  <a:cubicBezTo>
                    <a:pt x="1046" y="0"/>
                    <a:pt x="1092" y="46"/>
                    <a:pt x="1092" y="103"/>
                  </a:cubicBezTo>
                  <a:cubicBezTo>
                    <a:pt x="1092" y="260"/>
                    <a:pt x="1092" y="260"/>
                    <a:pt x="1092" y="260"/>
                  </a:cubicBezTo>
                  <a:cubicBezTo>
                    <a:pt x="1092" y="317"/>
                    <a:pt x="1046" y="363"/>
                    <a:pt x="989" y="363"/>
                  </a:cubicBezTo>
                  <a:cubicBezTo>
                    <a:pt x="993" y="363"/>
                    <a:pt x="993" y="363"/>
                    <a:pt x="993" y="363"/>
                  </a:cubicBezTo>
                  <a:cubicBezTo>
                    <a:pt x="131" y="363"/>
                    <a:pt x="131" y="363"/>
                    <a:pt x="131" y="363"/>
                  </a:cubicBezTo>
                  <a:cubicBezTo>
                    <a:pt x="61" y="363"/>
                    <a:pt x="4" y="417"/>
                    <a:pt x="0" y="486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266"/>
                    <a:pt x="0" y="263"/>
                    <a:pt x="0" y="260"/>
                  </a:cubicBezTo>
                  <a:cubicBezTo>
                    <a:pt x="0" y="103"/>
                    <a:pt x="0" y="103"/>
                    <a:pt x="0" y="103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9" name="Freeform 69"/>
            <p:cNvSpPr/>
            <p:nvPr/>
          </p:nvSpPr>
          <p:spPr bwMode="auto">
            <a:xfrm>
              <a:off x="6161368" y="3282795"/>
              <a:ext cx="2206488" cy="980513"/>
            </a:xfrm>
            <a:custGeom>
              <a:avLst/>
              <a:gdLst>
                <a:gd name="T0" fmla="*/ 0 w 1092"/>
                <a:gd name="T1" fmla="*/ 103 h 486"/>
                <a:gd name="T2" fmla="*/ 103 w 1092"/>
                <a:gd name="T3" fmla="*/ 0 h 486"/>
                <a:gd name="T4" fmla="*/ 989 w 1092"/>
                <a:gd name="T5" fmla="*/ 0 h 486"/>
                <a:gd name="T6" fmla="*/ 1092 w 1092"/>
                <a:gd name="T7" fmla="*/ 103 h 486"/>
                <a:gd name="T8" fmla="*/ 1092 w 1092"/>
                <a:gd name="T9" fmla="*/ 260 h 486"/>
                <a:gd name="T10" fmla="*/ 989 w 1092"/>
                <a:gd name="T11" fmla="*/ 363 h 486"/>
                <a:gd name="T12" fmla="*/ 993 w 1092"/>
                <a:gd name="T13" fmla="*/ 363 h 486"/>
                <a:gd name="T14" fmla="*/ 131 w 1092"/>
                <a:gd name="T15" fmla="*/ 363 h 486"/>
                <a:gd name="T16" fmla="*/ 0 w 1092"/>
                <a:gd name="T17" fmla="*/ 486 h 486"/>
                <a:gd name="T18" fmla="*/ 0 w 1092"/>
                <a:gd name="T19" fmla="*/ 270 h 486"/>
                <a:gd name="T20" fmla="*/ 0 w 1092"/>
                <a:gd name="T21" fmla="*/ 270 h 486"/>
                <a:gd name="T22" fmla="*/ 0 w 1092"/>
                <a:gd name="T23" fmla="*/ 260 h 486"/>
                <a:gd name="T24" fmla="*/ 0 w 1092"/>
                <a:gd name="T25" fmla="*/ 103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2" h="486">
                  <a:moveTo>
                    <a:pt x="0" y="103"/>
                  </a:moveTo>
                  <a:cubicBezTo>
                    <a:pt x="0" y="46"/>
                    <a:pt x="46" y="0"/>
                    <a:pt x="103" y="0"/>
                  </a:cubicBezTo>
                  <a:cubicBezTo>
                    <a:pt x="989" y="0"/>
                    <a:pt x="989" y="0"/>
                    <a:pt x="989" y="0"/>
                  </a:cubicBezTo>
                  <a:cubicBezTo>
                    <a:pt x="1046" y="0"/>
                    <a:pt x="1092" y="46"/>
                    <a:pt x="1092" y="103"/>
                  </a:cubicBezTo>
                  <a:cubicBezTo>
                    <a:pt x="1092" y="260"/>
                    <a:pt x="1092" y="260"/>
                    <a:pt x="1092" y="260"/>
                  </a:cubicBezTo>
                  <a:cubicBezTo>
                    <a:pt x="1092" y="317"/>
                    <a:pt x="1046" y="363"/>
                    <a:pt x="989" y="363"/>
                  </a:cubicBezTo>
                  <a:cubicBezTo>
                    <a:pt x="993" y="363"/>
                    <a:pt x="993" y="363"/>
                    <a:pt x="993" y="363"/>
                  </a:cubicBezTo>
                  <a:cubicBezTo>
                    <a:pt x="131" y="363"/>
                    <a:pt x="131" y="363"/>
                    <a:pt x="131" y="363"/>
                  </a:cubicBezTo>
                  <a:cubicBezTo>
                    <a:pt x="61" y="363"/>
                    <a:pt x="4" y="417"/>
                    <a:pt x="0" y="486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266"/>
                    <a:pt x="0" y="263"/>
                    <a:pt x="0" y="260"/>
                  </a:cubicBezTo>
                  <a:cubicBezTo>
                    <a:pt x="0" y="103"/>
                    <a:pt x="0" y="103"/>
                    <a:pt x="0" y="103"/>
                  </a:cubicBezTo>
                </a:path>
              </a:pathLst>
            </a:custGeom>
            <a:solidFill>
              <a:srgbClr val="1A3B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0" name="Freeform 75"/>
            <p:cNvSpPr/>
            <p:nvPr/>
          </p:nvSpPr>
          <p:spPr bwMode="auto">
            <a:xfrm>
              <a:off x="3824144" y="3787059"/>
              <a:ext cx="2337224" cy="1091238"/>
            </a:xfrm>
            <a:custGeom>
              <a:avLst/>
              <a:gdLst>
                <a:gd name="T0" fmla="*/ 1157 w 1157"/>
                <a:gd name="T1" fmla="*/ 120 h 540"/>
                <a:gd name="T2" fmla="*/ 1038 w 1157"/>
                <a:gd name="T3" fmla="*/ 0 h 540"/>
                <a:gd name="T4" fmla="*/ 120 w 1157"/>
                <a:gd name="T5" fmla="*/ 0 h 540"/>
                <a:gd name="T6" fmla="*/ 0 w 1157"/>
                <a:gd name="T7" fmla="*/ 120 h 540"/>
                <a:gd name="T8" fmla="*/ 0 w 1157"/>
                <a:gd name="T9" fmla="*/ 278 h 540"/>
                <a:gd name="T10" fmla="*/ 120 w 1157"/>
                <a:gd name="T11" fmla="*/ 398 h 540"/>
                <a:gd name="T12" fmla="*/ 956 w 1157"/>
                <a:gd name="T13" fmla="*/ 398 h 540"/>
                <a:gd name="T14" fmla="*/ 1004 w 1157"/>
                <a:gd name="T15" fmla="*/ 398 h 540"/>
                <a:gd name="T16" fmla="*/ 1157 w 1157"/>
                <a:gd name="T17" fmla="*/ 540 h 540"/>
                <a:gd name="T18" fmla="*/ 1157 w 1157"/>
                <a:gd name="T19" fmla="*/ 290 h 540"/>
                <a:gd name="T20" fmla="*/ 1157 w 1157"/>
                <a:gd name="T21" fmla="*/ 290 h 540"/>
                <a:gd name="T22" fmla="*/ 1157 w 1157"/>
                <a:gd name="T23" fmla="*/ 278 h 540"/>
                <a:gd name="T24" fmla="*/ 1157 w 1157"/>
                <a:gd name="T25" fmla="*/ 12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7" h="540">
                  <a:moveTo>
                    <a:pt x="1157" y="120"/>
                  </a:moveTo>
                  <a:cubicBezTo>
                    <a:pt x="1157" y="54"/>
                    <a:pt x="1104" y="0"/>
                    <a:pt x="103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54" y="0"/>
                    <a:pt x="0" y="54"/>
                    <a:pt x="0" y="120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344"/>
                    <a:pt x="54" y="398"/>
                    <a:pt x="120" y="398"/>
                  </a:cubicBezTo>
                  <a:cubicBezTo>
                    <a:pt x="956" y="398"/>
                    <a:pt x="956" y="398"/>
                    <a:pt x="956" y="398"/>
                  </a:cubicBezTo>
                  <a:cubicBezTo>
                    <a:pt x="1004" y="398"/>
                    <a:pt x="1004" y="398"/>
                    <a:pt x="1004" y="398"/>
                  </a:cubicBezTo>
                  <a:cubicBezTo>
                    <a:pt x="1085" y="398"/>
                    <a:pt x="1152" y="461"/>
                    <a:pt x="1157" y="540"/>
                  </a:cubicBezTo>
                  <a:cubicBezTo>
                    <a:pt x="1157" y="290"/>
                    <a:pt x="1157" y="290"/>
                    <a:pt x="1157" y="290"/>
                  </a:cubicBezTo>
                  <a:cubicBezTo>
                    <a:pt x="1157" y="290"/>
                    <a:pt x="1157" y="290"/>
                    <a:pt x="1157" y="290"/>
                  </a:cubicBezTo>
                  <a:cubicBezTo>
                    <a:pt x="1157" y="286"/>
                    <a:pt x="1157" y="282"/>
                    <a:pt x="1157" y="278"/>
                  </a:cubicBezTo>
                  <a:cubicBezTo>
                    <a:pt x="1157" y="120"/>
                    <a:pt x="1157" y="120"/>
                    <a:pt x="1157" y="12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1" name="Freeform 76"/>
            <p:cNvSpPr/>
            <p:nvPr/>
          </p:nvSpPr>
          <p:spPr bwMode="auto">
            <a:xfrm>
              <a:off x="3824144" y="3732364"/>
              <a:ext cx="2337224" cy="1092572"/>
            </a:xfrm>
            <a:custGeom>
              <a:avLst/>
              <a:gdLst>
                <a:gd name="T0" fmla="*/ 1157 w 1157"/>
                <a:gd name="T1" fmla="*/ 120 h 541"/>
                <a:gd name="T2" fmla="*/ 1038 w 1157"/>
                <a:gd name="T3" fmla="*/ 0 h 541"/>
                <a:gd name="T4" fmla="*/ 120 w 1157"/>
                <a:gd name="T5" fmla="*/ 0 h 541"/>
                <a:gd name="T6" fmla="*/ 0 w 1157"/>
                <a:gd name="T7" fmla="*/ 120 h 541"/>
                <a:gd name="T8" fmla="*/ 0 w 1157"/>
                <a:gd name="T9" fmla="*/ 279 h 541"/>
                <a:gd name="T10" fmla="*/ 120 w 1157"/>
                <a:gd name="T11" fmla="*/ 398 h 541"/>
                <a:gd name="T12" fmla="*/ 956 w 1157"/>
                <a:gd name="T13" fmla="*/ 398 h 541"/>
                <a:gd name="T14" fmla="*/ 1004 w 1157"/>
                <a:gd name="T15" fmla="*/ 398 h 541"/>
                <a:gd name="T16" fmla="*/ 1157 w 1157"/>
                <a:gd name="T17" fmla="*/ 541 h 541"/>
                <a:gd name="T18" fmla="*/ 1157 w 1157"/>
                <a:gd name="T19" fmla="*/ 290 h 541"/>
                <a:gd name="T20" fmla="*/ 1157 w 1157"/>
                <a:gd name="T21" fmla="*/ 290 h 541"/>
                <a:gd name="T22" fmla="*/ 1157 w 1157"/>
                <a:gd name="T23" fmla="*/ 279 h 541"/>
                <a:gd name="T24" fmla="*/ 1157 w 1157"/>
                <a:gd name="T25" fmla="*/ 120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7" h="541">
                  <a:moveTo>
                    <a:pt x="1157" y="120"/>
                  </a:moveTo>
                  <a:cubicBezTo>
                    <a:pt x="1157" y="54"/>
                    <a:pt x="1104" y="0"/>
                    <a:pt x="103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54" y="0"/>
                    <a:pt x="0" y="54"/>
                    <a:pt x="0" y="120"/>
                  </a:cubicBezTo>
                  <a:cubicBezTo>
                    <a:pt x="0" y="279"/>
                    <a:pt x="0" y="279"/>
                    <a:pt x="0" y="279"/>
                  </a:cubicBezTo>
                  <a:cubicBezTo>
                    <a:pt x="0" y="344"/>
                    <a:pt x="54" y="398"/>
                    <a:pt x="120" y="398"/>
                  </a:cubicBezTo>
                  <a:cubicBezTo>
                    <a:pt x="956" y="398"/>
                    <a:pt x="956" y="398"/>
                    <a:pt x="956" y="398"/>
                  </a:cubicBezTo>
                  <a:cubicBezTo>
                    <a:pt x="1004" y="398"/>
                    <a:pt x="1004" y="398"/>
                    <a:pt x="1004" y="398"/>
                  </a:cubicBezTo>
                  <a:cubicBezTo>
                    <a:pt x="1085" y="398"/>
                    <a:pt x="1152" y="461"/>
                    <a:pt x="1157" y="541"/>
                  </a:cubicBezTo>
                  <a:cubicBezTo>
                    <a:pt x="1157" y="290"/>
                    <a:pt x="1157" y="290"/>
                    <a:pt x="1157" y="290"/>
                  </a:cubicBezTo>
                  <a:cubicBezTo>
                    <a:pt x="1157" y="290"/>
                    <a:pt x="1157" y="290"/>
                    <a:pt x="1157" y="290"/>
                  </a:cubicBezTo>
                  <a:cubicBezTo>
                    <a:pt x="1157" y="286"/>
                    <a:pt x="1157" y="282"/>
                    <a:pt x="1157" y="279"/>
                  </a:cubicBezTo>
                  <a:cubicBezTo>
                    <a:pt x="1157" y="120"/>
                    <a:pt x="1157" y="120"/>
                    <a:pt x="1157" y="120"/>
                  </a:cubicBezTo>
                </a:path>
              </a:pathLst>
            </a:custGeom>
            <a:solidFill>
              <a:srgbClr val="42BD9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2" name="Freeform 80"/>
            <p:cNvSpPr/>
            <p:nvPr/>
          </p:nvSpPr>
          <p:spPr bwMode="auto">
            <a:xfrm>
              <a:off x="6161368" y="2607775"/>
              <a:ext cx="1864976" cy="908475"/>
            </a:xfrm>
            <a:custGeom>
              <a:avLst/>
              <a:gdLst>
                <a:gd name="T0" fmla="*/ 0 w 923"/>
                <a:gd name="T1" fmla="*/ 95 h 450"/>
                <a:gd name="T2" fmla="*/ 95 w 923"/>
                <a:gd name="T3" fmla="*/ 0 h 450"/>
                <a:gd name="T4" fmla="*/ 828 w 923"/>
                <a:gd name="T5" fmla="*/ 0 h 450"/>
                <a:gd name="T6" fmla="*/ 923 w 923"/>
                <a:gd name="T7" fmla="*/ 95 h 450"/>
                <a:gd name="T8" fmla="*/ 923 w 923"/>
                <a:gd name="T9" fmla="*/ 240 h 450"/>
                <a:gd name="T10" fmla="*/ 828 w 923"/>
                <a:gd name="T11" fmla="*/ 336 h 450"/>
                <a:gd name="T12" fmla="*/ 161 w 923"/>
                <a:gd name="T13" fmla="*/ 336 h 450"/>
                <a:gd name="T14" fmla="*/ 122 w 923"/>
                <a:gd name="T15" fmla="*/ 336 h 450"/>
                <a:gd name="T16" fmla="*/ 0 w 923"/>
                <a:gd name="T17" fmla="*/ 450 h 450"/>
                <a:gd name="T18" fmla="*/ 0 w 923"/>
                <a:gd name="T19" fmla="*/ 250 h 450"/>
                <a:gd name="T20" fmla="*/ 0 w 923"/>
                <a:gd name="T21" fmla="*/ 250 h 450"/>
                <a:gd name="T22" fmla="*/ 0 w 923"/>
                <a:gd name="T23" fmla="*/ 240 h 450"/>
                <a:gd name="T24" fmla="*/ 0 w 923"/>
                <a:gd name="T25" fmla="*/ 95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3" h="450">
                  <a:moveTo>
                    <a:pt x="0" y="95"/>
                  </a:moveTo>
                  <a:cubicBezTo>
                    <a:pt x="0" y="42"/>
                    <a:pt x="42" y="0"/>
                    <a:pt x="95" y="0"/>
                  </a:cubicBezTo>
                  <a:cubicBezTo>
                    <a:pt x="828" y="0"/>
                    <a:pt x="828" y="0"/>
                    <a:pt x="828" y="0"/>
                  </a:cubicBezTo>
                  <a:cubicBezTo>
                    <a:pt x="881" y="0"/>
                    <a:pt x="923" y="42"/>
                    <a:pt x="923" y="95"/>
                  </a:cubicBezTo>
                  <a:cubicBezTo>
                    <a:pt x="923" y="240"/>
                    <a:pt x="923" y="240"/>
                    <a:pt x="923" y="240"/>
                  </a:cubicBezTo>
                  <a:cubicBezTo>
                    <a:pt x="923" y="293"/>
                    <a:pt x="881" y="336"/>
                    <a:pt x="828" y="336"/>
                  </a:cubicBezTo>
                  <a:cubicBezTo>
                    <a:pt x="161" y="336"/>
                    <a:pt x="161" y="336"/>
                    <a:pt x="161" y="336"/>
                  </a:cubicBezTo>
                  <a:cubicBezTo>
                    <a:pt x="122" y="336"/>
                    <a:pt x="122" y="336"/>
                    <a:pt x="122" y="336"/>
                  </a:cubicBezTo>
                  <a:cubicBezTo>
                    <a:pt x="57" y="336"/>
                    <a:pt x="4" y="386"/>
                    <a:pt x="0" y="450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0" y="247"/>
                    <a:pt x="0" y="244"/>
                    <a:pt x="0" y="240"/>
                  </a:cubicBezTo>
                  <a:cubicBezTo>
                    <a:pt x="0" y="95"/>
                    <a:pt x="0" y="95"/>
                    <a:pt x="0" y="95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3" name="Freeform 81"/>
            <p:cNvSpPr/>
            <p:nvPr/>
          </p:nvSpPr>
          <p:spPr bwMode="auto">
            <a:xfrm>
              <a:off x="6161368" y="2577092"/>
              <a:ext cx="1864976" cy="911143"/>
            </a:xfrm>
            <a:custGeom>
              <a:avLst/>
              <a:gdLst>
                <a:gd name="T0" fmla="*/ 0 w 923"/>
                <a:gd name="T1" fmla="*/ 96 h 451"/>
                <a:gd name="T2" fmla="*/ 95 w 923"/>
                <a:gd name="T3" fmla="*/ 0 h 451"/>
                <a:gd name="T4" fmla="*/ 828 w 923"/>
                <a:gd name="T5" fmla="*/ 0 h 451"/>
                <a:gd name="T6" fmla="*/ 923 w 923"/>
                <a:gd name="T7" fmla="*/ 96 h 451"/>
                <a:gd name="T8" fmla="*/ 923 w 923"/>
                <a:gd name="T9" fmla="*/ 241 h 451"/>
                <a:gd name="T10" fmla="*/ 828 w 923"/>
                <a:gd name="T11" fmla="*/ 337 h 451"/>
                <a:gd name="T12" fmla="*/ 161 w 923"/>
                <a:gd name="T13" fmla="*/ 337 h 451"/>
                <a:gd name="T14" fmla="*/ 122 w 923"/>
                <a:gd name="T15" fmla="*/ 337 h 451"/>
                <a:gd name="T16" fmla="*/ 0 w 923"/>
                <a:gd name="T17" fmla="*/ 451 h 451"/>
                <a:gd name="T18" fmla="*/ 0 w 923"/>
                <a:gd name="T19" fmla="*/ 250 h 451"/>
                <a:gd name="T20" fmla="*/ 0 w 923"/>
                <a:gd name="T21" fmla="*/ 250 h 451"/>
                <a:gd name="T22" fmla="*/ 0 w 923"/>
                <a:gd name="T23" fmla="*/ 241 h 451"/>
                <a:gd name="T24" fmla="*/ 0 w 923"/>
                <a:gd name="T25" fmla="*/ 96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3" h="451">
                  <a:moveTo>
                    <a:pt x="0" y="96"/>
                  </a:moveTo>
                  <a:cubicBezTo>
                    <a:pt x="0" y="43"/>
                    <a:pt x="42" y="0"/>
                    <a:pt x="95" y="0"/>
                  </a:cubicBezTo>
                  <a:cubicBezTo>
                    <a:pt x="828" y="0"/>
                    <a:pt x="828" y="0"/>
                    <a:pt x="828" y="0"/>
                  </a:cubicBezTo>
                  <a:cubicBezTo>
                    <a:pt x="881" y="0"/>
                    <a:pt x="923" y="43"/>
                    <a:pt x="923" y="96"/>
                  </a:cubicBezTo>
                  <a:cubicBezTo>
                    <a:pt x="923" y="241"/>
                    <a:pt x="923" y="241"/>
                    <a:pt x="923" y="241"/>
                  </a:cubicBezTo>
                  <a:cubicBezTo>
                    <a:pt x="923" y="294"/>
                    <a:pt x="881" y="337"/>
                    <a:pt x="828" y="337"/>
                  </a:cubicBezTo>
                  <a:cubicBezTo>
                    <a:pt x="161" y="337"/>
                    <a:pt x="161" y="337"/>
                    <a:pt x="161" y="337"/>
                  </a:cubicBezTo>
                  <a:cubicBezTo>
                    <a:pt x="122" y="337"/>
                    <a:pt x="122" y="337"/>
                    <a:pt x="122" y="337"/>
                  </a:cubicBezTo>
                  <a:cubicBezTo>
                    <a:pt x="57" y="337"/>
                    <a:pt x="4" y="387"/>
                    <a:pt x="0" y="451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0" y="247"/>
                    <a:pt x="0" y="244"/>
                    <a:pt x="0" y="241"/>
                  </a:cubicBezTo>
                  <a:cubicBezTo>
                    <a:pt x="0" y="96"/>
                    <a:pt x="0" y="96"/>
                    <a:pt x="0" y="96"/>
                  </a:cubicBezTo>
                </a:path>
              </a:pathLst>
            </a:custGeom>
            <a:solidFill>
              <a:srgbClr val="EB66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82"/>
            <p:cNvSpPr/>
            <p:nvPr/>
          </p:nvSpPr>
          <p:spPr bwMode="auto">
            <a:xfrm>
              <a:off x="4335079" y="3060012"/>
              <a:ext cx="1826290" cy="919148"/>
            </a:xfrm>
            <a:custGeom>
              <a:avLst/>
              <a:gdLst>
                <a:gd name="T0" fmla="*/ 904 w 904"/>
                <a:gd name="T1" fmla="*/ 96 h 455"/>
                <a:gd name="T2" fmla="*/ 808 w 904"/>
                <a:gd name="T3" fmla="*/ 0 h 455"/>
                <a:gd name="T4" fmla="*/ 96 w 904"/>
                <a:gd name="T5" fmla="*/ 0 h 455"/>
                <a:gd name="T6" fmla="*/ 0 w 904"/>
                <a:gd name="T7" fmla="*/ 96 h 455"/>
                <a:gd name="T8" fmla="*/ 0 w 904"/>
                <a:gd name="T9" fmla="*/ 243 h 455"/>
                <a:gd name="T10" fmla="*/ 96 w 904"/>
                <a:gd name="T11" fmla="*/ 339 h 455"/>
                <a:gd name="T12" fmla="*/ 741 w 904"/>
                <a:gd name="T13" fmla="*/ 339 h 455"/>
                <a:gd name="T14" fmla="*/ 781 w 904"/>
                <a:gd name="T15" fmla="*/ 339 h 455"/>
                <a:gd name="T16" fmla="*/ 904 w 904"/>
                <a:gd name="T17" fmla="*/ 455 h 455"/>
                <a:gd name="T18" fmla="*/ 904 w 904"/>
                <a:gd name="T19" fmla="*/ 252 h 455"/>
                <a:gd name="T20" fmla="*/ 904 w 904"/>
                <a:gd name="T21" fmla="*/ 252 h 455"/>
                <a:gd name="T22" fmla="*/ 904 w 904"/>
                <a:gd name="T23" fmla="*/ 243 h 455"/>
                <a:gd name="T24" fmla="*/ 904 w 904"/>
                <a:gd name="T25" fmla="*/ 96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4" h="455">
                  <a:moveTo>
                    <a:pt x="904" y="96"/>
                  </a:moveTo>
                  <a:cubicBezTo>
                    <a:pt x="904" y="43"/>
                    <a:pt x="861" y="0"/>
                    <a:pt x="808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43" y="0"/>
                    <a:pt x="0" y="43"/>
                    <a:pt x="0" y="96"/>
                  </a:cubicBezTo>
                  <a:cubicBezTo>
                    <a:pt x="0" y="243"/>
                    <a:pt x="0" y="243"/>
                    <a:pt x="0" y="243"/>
                  </a:cubicBezTo>
                  <a:cubicBezTo>
                    <a:pt x="0" y="296"/>
                    <a:pt x="43" y="339"/>
                    <a:pt x="96" y="339"/>
                  </a:cubicBezTo>
                  <a:cubicBezTo>
                    <a:pt x="741" y="339"/>
                    <a:pt x="741" y="339"/>
                    <a:pt x="741" y="339"/>
                  </a:cubicBezTo>
                  <a:cubicBezTo>
                    <a:pt x="781" y="339"/>
                    <a:pt x="781" y="339"/>
                    <a:pt x="781" y="339"/>
                  </a:cubicBezTo>
                  <a:cubicBezTo>
                    <a:pt x="846" y="339"/>
                    <a:pt x="900" y="390"/>
                    <a:pt x="904" y="455"/>
                  </a:cubicBezTo>
                  <a:cubicBezTo>
                    <a:pt x="904" y="252"/>
                    <a:pt x="904" y="252"/>
                    <a:pt x="904" y="252"/>
                  </a:cubicBezTo>
                  <a:cubicBezTo>
                    <a:pt x="904" y="252"/>
                    <a:pt x="904" y="252"/>
                    <a:pt x="904" y="252"/>
                  </a:cubicBezTo>
                  <a:cubicBezTo>
                    <a:pt x="904" y="249"/>
                    <a:pt x="904" y="246"/>
                    <a:pt x="904" y="243"/>
                  </a:cubicBezTo>
                  <a:cubicBezTo>
                    <a:pt x="904" y="96"/>
                    <a:pt x="904" y="96"/>
                    <a:pt x="904" y="96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83"/>
            <p:cNvSpPr/>
            <p:nvPr/>
          </p:nvSpPr>
          <p:spPr bwMode="auto">
            <a:xfrm>
              <a:off x="4335079" y="3027995"/>
              <a:ext cx="1826290" cy="920482"/>
            </a:xfrm>
            <a:custGeom>
              <a:avLst/>
              <a:gdLst>
                <a:gd name="T0" fmla="*/ 904 w 904"/>
                <a:gd name="T1" fmla="*/ 97 h 456"/>
                <a:gd name="T2" fmla="*/ 808 w 904"/>
                <a:gd name="T3" fmla="*/ 0 h 456"/>
                <a:gd name="T4" fmla="*/ 96 w 904"/>
                <a:gd name="T5" fmla="*/ 0 h 456"/>
                <a:gd name="T6" fmla="*/ 0 w 904"/>
                <a:gd name="T7" fmla="*/ 97 h 456"/>
                <a:gd name="T8" fmla="*/ 0 w 904"/>
                <a:gd name="T9" fmla="*/ 244 h 456"/>
                <a:gd name="T10" fmla="*/ 96 w 904"/>
                <a:gd name="T11" fmla="*/ 340 h 456"/>
                <a:gd name="T12" fmla="*/ 741 w 904"/>
                <a:gd name="T13" fmla="*/ 340 h 456"/>
                <a:gd name="T14" fmla="*/ 781 w 904"/>
                <a:gd name="T15" fmla="*/ 340 h 456"/>
                <a:gd name="T16" fmla="*/ 904 w 904"/>
                <a:gd name="T17" fmla="*/ 456 h 456"/>
                <a:gd name="T18" fmla="*/ 904 w 904"/>
                <a:gd name="T19" fmla="*/ 253 h 456"/>
                <a:gd name="T20" fmla="*/ 904 w 904"/>
                <a:gd name="T21" fmla="*/ 253 h 456"/>
                <a:gd name="T22" fmla="*/ 904 w 904"/>
                <a:gd name="T23" fmla="*/ 244 h 456"/>
                <a:gd name="T24" fmla="*/ 904 w 904"/>
                <a:gd name="T25" fmla="*/ 97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4" h="456">
                  <a:moveTo>
                    <a:pt x="904" y="97"/>
                  </a:moveTo>
                  <a:cubicBezTo>
                    <a:pt x="904" y="44"/>
                    <a:pt x="861" y="0"/>
                    <a:pt x="808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43" y="0"/>
                    <a:pt x="0" y="44"/>
                    <a:pt x="0" y="97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0" y="297"/>
                    <a:pt x="43" y="340"/>
                    <a:pt x="96" y="340"/>
                  </a:cubicBezTo>
                  <a:cubicBezTo>
                    <a:pt x="741" y="340"/>
                    <a:pt x="741" y="340"/>
                    <a:pt x="741" y="340"/>
                  </a:cubicBezTo>
                  <a:cubicBezTo>
                    <a:pt x="781" y="340"/>
                    <a:pt x="781" y="340"/>
                    <a:pt x="781" y="340"/>
                  </a:cubicBezTo>
                  <a:cubicBezTo>
                    <a:pt x="846" y="340"/>
                    <a:pt x="900" y="391"/>
                    <a:pt x="904" y="456"/>
                  </a:cubicBezTo>
                  <a:cubicBezTo>
                    <a:pt x="904" y="253"/>
                    <a:pt x="904" y="253"/>
                    <a:pt x="904" y="253"/>
                  </a:cubicBezTo>
                  <a:cubicBezTo>
                    <a:pt x="904" y="253"/>
                    <a:pt x="904" y="253"/>
                    <a:pt x="904" y="253"/>
                  </a:cubicBezTo>
                  <a:cubicBezTo>
                    <a:pt x="904" y="250"/>
                    <a:pt x="904" y="247"/>
                    <a:pt x="904" y="244"/>
                  </a:cubicBezTo>
                  <a:cubicBezTo>
                    <a:pt x="904" y="97"/>
                    <a:pt x="904" y="97"/>
                    <a:pt x="904" y="97"/>
                  </a:cubicBezTo>
                </a:path>
              </a:pathLst>
            </a:custGeom>
            <a:solidFill>
              <a:srgbClr val="EB66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86"/>
            <p:cNvSpPr/>
            <p:nvPr/>
          </p:nvSpPr>
          <p:spPr bwMode="auto">
            <a:xfrm>
              <a:off x="4076276" y="2254257"/>
              <a:ext cx="2085092" cy="997856"/>
            </a:xfrm>
            <a:custGeom>
              <a:avLst/>
              <a:gdLst>
                <a:gd name="T0" fmla="*/ 1032 w 1032"/>
                <a:gd name="T1" fmla="*/ 105 h 494"/>
                <a:gd name="T2" fmla="*/ 927 w 1032"/>
                <a:gd name="T3" fmla="*/ 0 h 494"/>
                <a:gd name="T4" fmla="*/ 105 w 1032"/>
                <a:gd name="T5" fmla="*/ 0 h 494"/>
                <a:gd name="T6" fmla="*/ 0 w 1032"/>
                <a:gd name="T7" fmla="*/ 105 h 494"/>
                <a:gd name="T8" fmla="*/ 0 w 1032"/>
                <a:gd name="T9" fmla="*/ 264 h 494"/>
                <a:gd name="T10" fmla="*/ 105 w 1032"/>
                <a:gd name="T11" fmla="*/ 369 h 494"/>
                <a:gd name="T12" fmla="*/ 855 w 1032"/>
                <a:gd name="T13" fmla="*/ 369 h 494"/>
                <a:gd name="T14" fmla="*/ 898 w 1032"/>
                <a:gd name="T15" fmla="*/ 369 h 494"/>
                <a:gd name="T16" fmla="*/ 1032 w 1032"/>
                <a:gd name="T17" fmla="*/ 494 h 494"/>
                <a:gd name="T18" fmla="*/ 1032 w 1032"/>
                <a:gd name="T19" fmla="*/ 274 h 494"/>
                <a:gd name="T20" fmla="*/ 1032 w 1032"/>
                <a:gd name="T21" fmla="*/ 274 h 494"/>
                <a:gd name="T22" fmla="*/ 1032 w 1032"/>
                <a:gd name="T23" fmla="*/ 264 h 494"/>
                <a:gd name="T24" fmla="*/ 1032 w 1032"/>
                <a:gd name="T25" fmla="*/ 105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2" h="494">
                  <a:moveTo>
                    <a:pt x="1032" y="105"/>
                  </a:moveTo>
                  <a:cubicBezTo>
                    <a:pt x="1032" y="47"/>
                    <a:pt x="985" y="0"/>
                    <a:pt x="927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47" y="0"/>
                    <a:pt x="0" y="47"/>
                    <a:pt x="0" y="105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322"/>
                    <a:pt x="47" y="369"/>
                    <a:pt x="105" y="369"/>
                  </a:cubicBezTo>
                  <a:cubicBezTo>
                    <a:pt x="855" y="369"/>
                    <a:pt x="855" y="369"/>
                    <a:pt x="855" y="369"/>
                  </a:cubicBezTo>
                  <a:cubicBezTo>
                    <a:pt x="898" y="369"/>
                    <a:pt x="898" y="369"/>
                    <a:pt x="898" y="369"/>
                  </a:cubicBezTo>
                  <a:cubicBezTo>
                    <a:pt x="969" y="369"/>
                    <a:pt x="1027" y="424"/>
                    <a:pt x="1032" y="494"/>
                  </a:cubicBezTo>
                  <a:cubicBezTo>
                    <a:pt x="1032" y="274"/>
                    <a:pt x="1032" y="274"/>
                    <a:pt x="1032" y="274"/>
                  </a:cubicBezTo>
                  <a:cubicBezTo>
                    <a:pt x="1032" y="274"/>
                    <a:pt x="1032" y="274"/>
                    <a:pt x="1032" y="274"/>
                  </a:cubicBezTo>
                  <a:cubicBezTo>
                    <a:pt x="1032" y="271"/>
                    <a:pt x="1032" y="268"/>
                    <a:pt x="1032" y="264"/>
                  </a:cubicBezTo>
                  <a:cubicBezTo>
                    <a:pt x="1032" y="105"/>
                    <a:pt x="1032" y="105"/>
                    <a:pt x="1032" y="105"/>
                  </a:cubicBezTo>
                </a:path>
              </a:pathLst>
            </a:custGeom>
            <a:solidFill>
              <a:srgbClr val="1A3B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87"/>
            <p:cNvSpPr/>
            <p:nvPr/>
          </p:nvSpPr>
          <p:spPr bwMode="auto">
            <a:xfrm>
              <a:off x="4076276" y="2787869"/>
              <a:ext cx="2085092" cy="500262"/>
            </a:xfrm>
            <a:custGeom>
              <a:avLst/>
              <a:gdLst>
                <a:gd name="T0" fmla="*/ 898 w 1032"/>
                <a:gd name="T1" fmla="*/ 105 h 248"/>
                <a:gd name="T2" fmla="*/ 855 w 1032"/>
                <a:gd name="T3" fmla="*/ 105 h 248"/>
                <a:gd name="T4" fmla="*/ 105 w 1032"/>
                <a:gd name="T5" fmla="*/ 105 h 248"/>
                <a:gd name="T6" fmla="*/ 0 w 1032"/>
                <a:gd name="T7" fmla="*/ 0 h 248"/>
                <a:gd name="T8" fmla="*/ 0 w 1032"/>
                <a:gd name="T9" fmla="*/ 18 h 248"/>
                <a:gd name="T10" fmla="*/ 105 w 1032"/>
                <a:gd name="T11" fmla="*/ 123 h 248"/>
                <a:gd name="T12" fmla="*/ 855 w 1032"/>
                <a:gd name="T13" fmla="*/ 123 h 248"/>
                <a:gd name="T14" fmla="*/ 898 w 1032"/>
                <a:gd name="T15" fmla="*/ 123 h 248"/>
                <a:gd name="T16" fmla="*/ 1032 w 1032"/>
                <a:gd name="T17" fmla="*/ 248 h 248"/>
                <a:gd name="T18" fmla="*/ 1032 w 1032"/>
                <a:gd name="T19" fmla="*/ 230 h 248"/>
                <a:gd name="T20" fmla="*/ 898 w 1032"/>
                <a:gd name="T21" fmla="*/ 10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2" h="248">
                  <a:moveTo>
                    <a:pt x="898" y="105"/>
                  </a:moveTo>
                  <a:cubicBezTo>
                    <a:pt x="855" y="105"/>
                    <a:pt x="855" y="105"/>
                    <a:pt x="85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47" y="105"/>
                    <a:pt x="0" y="58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76"/>
                    <a:pt x="47" y="123"/>
                    <a:pt x="105" y="123"/>
                  </a:cubicBezTo>
                  <a:cubicBezTo>
                    <a:pt x="855" y="123"/>
                    <a:pt x="855" y="123"/>
                    <a:pt x="855" y="123"/>
                  </a:cubicBezTo>
                  <a:cubicBezTo>
                    <a:pt x="898" y="123"/>
                    <a:pt x="898" y="123"/>
                    <a:pt x="898" y="123"/>
                  </a:cubicBezTo>
                  <a:cubicBezTo>
                    <a:pt x="969" y="123"/>
                    <a:pt x="1027" y="178"/>
                    <a:pt x="1032" y="248"/>
                  </a:cubicBezTo>
                  <a:cubicBezTo>
                    <a:pt x="1032" y="230"/>
                    <a:pt x="1032" y="230"/>
                    <a:pt x="1032" y="230"/>
                  </a:cubicBezTo>
                  <a:cubicBezTo>
                    <a:pt x="1027" y="160"/>
                    <a:pt x="969" y="105"/>
                    <a:pt x="898" y="105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90"/>
            <p:cNvSpPr/>
            <p:nvPr/>
          </p:nvSpPr>
          <p:spPr bwMode="auto">
            <a:xfrm>
              <a:off x="6165370" y="2577092"/>
              <a:ext cx="1514126" cy="242794"/>
            </a:xfrm>
            <a:custGeom>
              <a:avLst/>
              <a:gdLst>
                <a:gd name="T0" fmla="*/ 749 w 749"/>
                <a:gd name="T1" fmla="*/ 0 h 120"/>
                <a:gd name="T2" fmla="*/ 729 w 749"/>
                <a:gd name="T3" fmla="*/ 0 h 120"/>
                <a:gd name="T4" fmla="*/ 717 w 749"/>
                <a:gd name="T5" fmla="*/ 1 h 120"/>
                <a:gd name="T6" fmla="*/ 720 w 749"/>
                <a:gd name="T7" fmla="*/ 1 h 120"/>
                <a:gd name="T8" fmla="*/ 717 w 749"/>
                <a:gd name="T9" fmla="*/ 1 h 120"/>
                <a:gd name="T10" fmla="*/ 717 w 749"/>
                <a:gd name="T11" fmla="*/ 1 h 120"/>
                <a:gd name="T12" fmla="*/ 106 w 749"/>
                <a:gd name="T13" fmla="*/ 1 h 120"/>
                <a:gd name="T14" fmla="*/ 0 w 749"/>
                <a:gd name="T15" fmla="*/ 91 h 120"/>
                <a:gd name="T16" fmla="*/ 0 w 749"/>
                <a:gd name="T17" fmla="*/ 120 h 120"/>
                <a:gd name="T18" fmla="*/ 117 w 749"/>
                <a:gd name="T19" fmla="*/ 10 h 120"/>
                <a:gd name="T20" fmla="*/ 154 w 749"/>
                <a:gd name="T21" fmla="*/ 10 h 120"/>
                <a:gd name="T22" fmla="*/ 707 w 749"/>
                <a:gd name="T23" fmla="*/ 10 h 120"/>
                <a:gd name="T24" fmla="*/ 749 w 749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9" h="120">
                  <a:moveTo>
                    <a:pt x="749" y="0"/>
                  </a:moveTo>
                  <a:cubicBezTo>
                    <a:pt x="729" y="0"/>
                    <a:pt x="729" y="0"/>
                    <a:pt x="729" y="0"/>
                  </a:cubicBezTo>
                  <a:cubicBezTo>
                    <a:pt x="725" y="1"/>
                    <a:pt x="721" y="1"/>
                    <a:pt x="717" y="1"/>
                  </a:cubicBezTo>
                  <a:cubicBezTo>
                    <a:pt x="720" y="1"/>
                    <a:pt x="720" y="1"/>
                    <a:pt x="720" y="1"/>
                  </a:cubicBezTo>
                  <a:cubicBezTo>
                    <a:pt x="717" y="1"/>
                    <a:pt x="717" y="1"/>
                    <a:pt x="717" y="1"/>
                  </a:cubicBezTo>
                  <a:cubicBezTo>
                    <a:pt x="717" y="1"/>
                    <a:pt x="717" y="1"/>
                    <a:pt x="717" y="1"/>
                  </a:cubicBezTo>
                  <a:cubicBezTo>
                    <a:pt x="106" y="1"/>
                    <a:pt x="106" y="1"/>
                    <a:pt x="106" y="1"/>
                  </a:cubicBezTo>
                  <a:cubicBezTo>
                    <a:pt x="53" y="1"/>
                    <a:pt x="8" y="40"/>
                    <a:pt x="0" y="91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4" y="58"/>
                    <a:pt x="54" y="10"/>
                    <a:pt x="117" y="10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707" y="10"/>
                    <a:pt x="707" y="10"/>
                    <a:pt x="707" y="10"/>
                  </a:cubicBezTo>
                  <a:cubicBezTo>
                    <a:pt x="722" y="10"/>
                    <a:pt x="736" y="7"/>
                    <a:pt x="749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Freeform 91"/>
            <p:cNvSpPr/>
            <p:nvPr/>
          </p:nvSpPr>
          <p:spPr bwMode="auto">
            <a:xfrm>
              <a:off x="6161368" y="1979446"/>
              <a:ext cx="1623517" cy="804421"/>
            </a:xfrm>
            <a:custGeom>
              <a:avLst/>
              <a:gdLst>
                <a:gd name="T0" fmla="*/ 0 w 803"/>
                <a:gd name="T1" fmla="*/ 85 h 398"/>
                <a:gd name="T2" fmla="*/ 84 w 803"/>
                <a:gd name="T3" fmla="*/ 0 h 398"/>
                <a:gd name="T4" fmla="*/ 719 w 803"/>
                <a:gd name="T5" fmla="*/ 0 h 398"/>
                <a:gd name="T6" fmla="*/ 803 w 803"/>
                <a:gd name="T7" fmla="*/ 85 h 398"/>
                <a:gd name="T8" fmla="*/ 803 w 803"/>
                <a:gd name="T9" fmla="*/ 213 h 398"/>
                <a:gd name="T10" fmla="*/ 719 w 803"/>
                <a:gd name="T11" fmla="*/ 297 h 398"/>
                <a:gd name="T12" fmla="*/ 722 w 803"/>
                <a:gd name="T13" fmla="*/ 297 h 398"/>
                <a:gd name="T14" fmla="*/ 108 w 803"/>
                <a:gd name="T15" fmla="*/ 297 h 398"/>
                <a:gd name="T16" fmla="*/ 0 w 803"/>
                <a:gd name="T17" fmla="*/ 398 h 398"/>
                <a:gd name="T18" fmla="*/ 0 w 803"/>
                <a:gd name="T19" fmla="*/ 221 h 398"/>
                <a:gd name="T20" fmla="*/ 1 w 803"/>
                <a:gd name="T21" fmla="*/ 221 h 398"/>
                <a:gd name="T22" fmla="*/ 0 w 803"/>
                <a:gd name="T23" fmla="*/ 213 h 398"/>
                <a:gd name="T24" fmla="*/ 0 w 803"/>
                <a:gd name="T25" fmla="*/ 85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3" h="398">
                  <a:moveTo>
                    <a:pt x="0" y="85"/>
                  </a:moveTo>
                  <a:cubicBezTo>
                    <a:pt x="0" y="38"/>
                    <a:pt x="38" y="0"/>
                    <a:pt x="84" y="0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765" y="0"/>
                    <a:pt x="803" y="38"/>
                    <a:pt x="803" y="85"/>
                  </a:cubicBezTo>
                  <a:cubicBezTo>
                    <a:pt x="803" y="213"/>
                    <a:pt x="803" y="213"/>
                    <a:pt x="803" y="213"/>
                  </a:cubicBezTo>
                  <a:cubicBezTo>
                    <a:pt x="803" y="259"/>
                    <a:pt x="765" y="297"/>
                    <a:pt x="719" y="297"/>
                  </a:cubicBezTo>
                  <a:cubicBezTo>
                    <a:pt x="722" y="297"/>
                    <a:pt x="722" y="297"/>
                    <a:pt x="722" y="297"/>
                  </a:cubicBezTo>
                  <a:cubicBezTo>
                    <a:pt x="108" y="297"/>
                    <a:pt x="108" y="297"/>
                    <a:pt x="108" y="297"/>
                  </a:cubicBezTo>
                  <a:cubicBezTo>
                    <a:pt x="51" y="297"/>
                    <a:pt x="4" y="342"/>
                    <a:pt x="0" y="398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1" y="221"/>
                    <a:pt x="1" y="221"/>
                    <a:pt x="1" y="221"/>
                  </a:cubicBezTo>
                  <a:cubicBezTo>
                    <a:pt x="0" y="218"/>
                    <a:pt x="0" y="216"/>
                    <a:pt x="0" y="213"/>
                  </a:cubicBezTo>
                  <a:cubicBezTo>
                    <a:pt x="0" y="85"/>
                    <a:pt x="0" y="85"/>
                    <a:pt x="0" y="85"/>
                  </a:cubicBezTo>
                </a:path>
              </a:pathLst>
            </a:custGeom>
            <a:solidFill>
              <a:srgbClr val="42BD9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10" name="Freeform 237"/>
          <p:cNvSpPr>
            <a:spLocks noChangeAspect="1" noChangeArrowheads="1"/>
          </p:cNvSpPr>
          <p:nvPr/>
        </p:nvSpPr>
        <p:spPr bwMode="auto">
          <a:xfrm>
            <a:off x="5434071" y="3225701"/>
            <a:ext cx="449989" cy="330571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893" tIns="60946" rIns="121893" bIns="60946" anchor="ctr"/>
          <a:lstStyle/>
          <a:p>
            <a:pPr>
              <a:defRPr/>
            </a:pPr>
            <a:endParaRPr lang="en-US" sz="1050" dirty="0">
              <a:ea typeface="宋体" panose="02010600030101010101" pitchFamily="2" charset="-122"/>
            </a:endParaRPr>
          </a:p>
        </p:txBody>
      </p:sp>
      <p:sp>
        <p:nvSpPr>
          <p:cNvPr id="111" name="AutoShape 44"/>
          <p:cNvSpPr>
            <a:spLocks noChangeAspect="1"/>
          </p:cNvSpPr>
          <p:nvPr/>
        </p:nvSpPr>
        <p:spPr bwMode="auto">
          <a:xfrm>
            <a:off x="6437398" y="2770142"/>
            <a:ext cx="381372" cy="36489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3765">
              <a:defRPr/>
            </a:pPr>
            <a:endParaRPr lang="es-ES" sz="6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2" name="Freeform 141"/>
          <p:cNvSpPr>
            <a:spLocks noChangeAspect="1" noChangeArrowheads="1"/>
          </p:cNvSpPr>
          <p:nvPr/>
        </p:nvSpPr>
        <p:spPr bwMode="auto">
          <a:xfrm>
            <a:off x="6430928" y="3448417"/>
            <a:ext cx="383634" cy="459152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113" name="Freeform 328"/>
          <p:cNvSpPr>
            <a:spLocks noChangeAspect="1" noChangeArrowheads="1"/>
          </p:cNvSpPr>
          <p:nvPr/>
        </p:nvSpPr>
        <p:spPr bwMode="auto">
          <a:xfrm>
            <a:off x="6293803" y="2146791"/>
            <a:ext cx="581769" cy="324563"/>
          </a:xfrm>
          <a:custGeom>
            <a:avLst/>
            <a:gdLst>
              <a:gd name="T0" fmla="*/ 585 w 1564"/>
              <a:gd name="T1" fmla="*/ 610 h 871"/>
              <a:gd name="T2" fmla="*/ 451 w 1564"/>
              <a:gd name="T3" fmla="*/ 744 h 871"/>
              <a:gd name="T4" fmla="*/ 585 w 1564"/>
              <a:gd name="T5" fmla="*/ 870 h 871"/>
              <a:gd name="T6" fmla="*/ 710 w 1564"/>
              <a:gd name="T7" fmla="*/ 744 h 871"/>
              <a:gd name="T8" fmla="*/ 585 w 1564"/>
              <a:gd name="T9" fmla="*/ 610 h 871"/>
              <a:gd name="T10" fmla="*/ 585 w 1564"/>
              <a:gd name="T11" fmla="*/ 811 h 871"/>
              <a:gd name="T12" fmla="*/ 518 w 1564"/>
              <a:gd name="T13" fmla="*/ 744 h 871"/>
              <a:gd name="T14" fmla="*/ 585 w 1564"/>
              <a:gd name="T15" fmla="*/ 677 h 871"/>
              <a:gd name="T16" fmla="*/ 643 w 1564"/>
              <a:gd name="T17" fmla="*/ 744 h 871"/>
              <a:gd name="T18" fmla="*/ 585 w 1564"/>
              <a:gd name="T19" fmla="*/ 811 h 871"/>
              <a:gd name="T20" fmla="*/ 1563 w 1564"/>
              <a:gd name="T21" fmla="*/ 519 h 871"/>
              <a:gd name="T22" fmla="*/ 1563 w 1564"/>
              <a:gd name="T23" fmla="*/ 652 h 871"/>
              <a:gd name="T24" fmla="*/ 1505 w 1564"/>
              <a:gd name="T25" fmla="*/ 719 h 871"/>
              <a:gd name="T26" fmla="*/ 1429 w 1564"/>
              <a:gd name="T27" fmla="*/ 719 h 871"/>
              <a:gd name="T28" fmla="*/ 1262 w 1564"/>
              <a:gd name="T29" fmla="*/ 569 h 871"/>
              <a:gd name="T30" fmla="*/ 1095 w 1564"/>
              <a:gd name="T31" fmla="*/ 719 h 871"/>
              <a:gd name="T32" fmla="*/ 752 w 1564"/>
              <a:gd name="T33" fmla="*/ 719 h 871"/>
              <a:gd name="T34" fmla="*/ 585 w 1564"/>
              <a:gd name="T35" fmla="*/ 569 h 871"/>
              <a:gd name="T36" fmla="*/ 409 w 1564"/>
              <a:gd name="T37" fmla="*/ 719 h 871"/>
              <a:gd name="T38" fmla="*/ 326 w 1564"/>
              <a:gd name="T39" fmla="*/ 719 h 871"/>
              <a:gd name="T40" fmla="*/ 267 w 1564"/>
              <a:gd name="T41" fmla="*/ 652 h 871"/>
              <a:gd name="T42" fmla="*/ 267 w 1564"/>
              <a:gd name="T43" fmla="*/ 519 h 871"/>
              <a:gd name="T44" fmla="*/ 1563 w 1564"/>
              <a:gd name="T45" fmla="*/ 519 h 871"/>
              <a:gd name="T46" fmla="*/ 1262 w 1564"/>
              <a:gd name="T47" fmla="*/ 610 h 871"/>
              <a:gd name="T48" fmla="*/ 1128 w 1564"/>
              <a:gd name="T49" fmla="*/ 744 h 871"/>
              <a:gd name="T50" fmla="*/ 1262 w 1564"/>
              <a:gd name="T51" fmla="*/ 870 h 871"/>
              <a:gd name="T52" fmla="*/ 1396 w 1564"/>
              <a:gd name="T53" fmla="*/ 744 h 871"/>
              <a:gd name="T54" fmla="*/ 1262 w 1564"/>
              <a:gd name="T55" fmla="*/ 610 h 871"/>
              <a:gd name="T56" fmla="*/ 1262 w 1564"/>
              <a:gd name="T57" fmla="*/ 811 h 871"/>
              <a:gd name="T58" fmla="*/ 1195 w 1564"/>
              <a:gd name="T59" fmla="*/ 744 h 871"/>
              <a:gd name="T60" fmla="*/ 1262 w 1564"/>
              <a:gd name="T61" fmla="*/ 677 h 871"/>
              <a:gd name="T62" fmla="*/ 1329 w 1564"/>
              <a:gd name="T63" fmla="*/ 744 h 871"/>
              <a:gd name="T64" fmla="*/ 1262 w 1564"/>
              <a:gd name="T65" fmla="*/ 811 h 871"/>
              <a:gd name="T66" fmla="*/ 1538 w 1564"/>
              <a:gd name="T67" fmla="*/ 376 h 871"/>
              <a:gd name="T68" fmla="*/ 1295 w 1564"/>
              <a:gd name="T69" fmla="*/ 134 h 871"/>
              <a:gd name="T70" fmla="*/ 1229 w 1564"/>
              <a:gd name="T71" fmla="*/ 109 h 871"/>
              <a:gd name="T72" fmla="*/ 1112 w 1564"/>
              <a:gd name="T73" fmla="*/ 109 h 871"/>
              <a:gd name="T74" fmla="*/ 1112 w 1564"/>
              <a:gd name="T75" fmla="*/ 59 h 871"/>
              <a:gd name="T76" fmla="*/ 1045 w 1564"/>
              <a:gd name="T77" fmla="*/ 0 h 871"/>
              <a:gd name="T78" fmla="*/ 326 w 1564"/>
              <a:gd name="T79" fmla="*/ 0 h 871"/>
              <a:gd name="T80" fmla="*/ 267 w 1564"/>
              <a:gd name="T81" fmla="*/ 59 h 871"/>
              <a:gd name="T82" fmla="*/ 267 w 1564"/>
              <a:gd name="T83" fmla="*/ 75 h 871"/>
              <a:gd name="T84" fmla="*/ 8 w 1564"/>
              <a:gd name="T85" fmla="*/ 101 h 871"/>
              <a:gd name="T86" fmla="*/ 459 w 1564"/>
              <a:gd name="T87" fmla="*/ 159 h 871"/>
              <a:gd name="T88" fmla="*/ 0 w 1564"/>
              <a:gd name="T89" fmla="*/ 209 h 871"/>
              <a:gd name="T90" fmla="*/ 459 w 1564"/>
              <a:gd name="T91" fmla="*/ 268 h 871"/>
              <a:gd name="T92" fmla="*/ 0 w 1564"/>
              <a:gd name="T93" fmla="*/ 309 h 871"/>
              <a:gd name="T94" fmla="*/ 267 w 1564"/>
              <a:gd name="T95" fmla="*/ 360 h 871"/>
              <a:gd name="T96" fmla="*/ 267 w 1564"/>
              <a:gd name="T97" fmla="*/ 485 h 871"/>
              <a:gd name="T98" fmla="*/ 1563 w 1564"/>
              <a:gd name="T99" fmla="*/ 485 h 871"/>
              <a:gd name="T100" fmla="*/ 1563 w 1564"/>
              <a:gd name="T101" fmla="*/ 435 h 871"/>
              <a:gd name="T102" fmla="*/ 1538 w 1564"/>
              <a:gd name="T103" fmla="*/ 376 h 871"/>
              <a:gd name="T104" fmla="*/ 1429 w 1564"/>
              <a:gd name="T105" fmla="*/ 385 h 871"/>
              <a:gd name="T106" fmla="*/ 1195 w 1564"/>
              <a:gd name="T107" fmla="*/ 385 h 871"/>
              <a:gd name="T108" fmla="*/ 1178 w 1564"/>
              <a:gd name="T109" fmla="*/ 376 h 871"/>
              <a:gd name="T110" fmla="*/ 1178 w 1564"/>
              <a:gd name="T111" fmla="*/ 193 h 871"/>
              <a:gd name="T112" fmla="*/ 1195 w 1564"/>
              <a:gd name="T113" fmla="*/ 184 h 871"/>
              <a:gd name="T114" fmla="*/ 1237 w 1564"/>
              <a:gd name="T115" fmla="*/ 184 h 871"/>
              <a:gd name="T116" fmla="*/ 1245 w 1564"/>
              <a:gd name="T117" fmla="*/ 184 h 871"/>
              <a:gd name="T118" fmla="*/ 1438 w 1564"/>
              <a:gd name="T119" fmla="*/ 368 h 871"/>
              <a:gd name="T120" fmla="*/ 1429 w 1564"/>
              <a:gd name="T121" fmla="*/ 385 h 871"/>
              <a:gd name="T122" fmla="*/ 1429 w 1564"/>
              <a:gd name="T123" fmla="*/ 385 h 871"/>
              <a:gd name="T124" fmla="*/ 1429 w 1564"/>
              <a:gd name="T125" fmla="*/ 385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64" h="871">
                <a:moveTo>
                  <a:pt x="585" y="610"/>
                </a:moveTo>
                <a:cubicBezTo>
                  <a:pt x="510" y="610"/>
                  <a:pt x="451" y="669"/>
                  <a:pt x="451" y="744"/>
                </a:cubicBezTo>
                <a:cubicBezTo>
                  <a:pt x="451" y="820"/>
                  <a:pt x="510" y="870"/>
                  <a:pt x="585" y="870"/>
                </a:cubicBezTo>
                <a:cubicBezTo>
                  <a:pt x="652" y="870"/>
                  <a:pt x="710" y="820"/>
                  <a:pt x="710" y="744"/>
                </a:cubicBezTo>
                <a:cubicBezTo>
                  <a:pt x="710" y="669"/>
                  <a:pt x="652" y="610"/>
                  <a:pt x="585" y="610"/>
                </a:cubicBezTo>
                <a:close/>
                <a:moveTo>
                  <a:pt x="585" y="811"/>
                </a:moveTo>
                <a:cubicBezTo>
                  <a:pt x="543" y="811"/>
                  <a:pt x="518" y="778"/>
                  <a:pt x="518" y="744"/>
                </a:cubicBezTo>
                <a:cubicBezTo>
                  <a:pt x="518" y="711"/>
                  <a:pt x="543" y="677"/>
                  <a:pt x="585" y="677"/>
                </a:cubicBezTo>
                <a:cubicBezTo>
                  <a:pt x="618" y="677"/>
                  <a:pt x="643" y="711"/>
                  <a:pt x="643" y="744"/>
                </a:cubicBezTo>
                <a:cubicBezTo>
                  <a:pt x="643" y="778"/>
                  <a:pt x="618" y="811"/>
                  <a:pt x="585" y="811"/>
                </a:cubicBezTo>
                <a:close/>
                <a:moveTo>
                  <a:pt x="1563" y="519"/>
                </a:moveTo>
                <a:cubicBezTo>
                  <a:pt x="1563" y="652"/>
                  <a:pt x="1563" y="652"/>
                  <a:pt x="1563" y="652"/>
                </a:cubicBezTo>
                <a:cubicBezTo>
                  <a:pt x="1563" y="694"/>
                  <a:pt x="1538" y="719"/>
                  <a:pt x="1505" y="719"/>
                </a:cubicBezTo>
                <a:cubicBezTo>
                  <a:pt x="1429" y="719"/>
                  <a:pt x="1429" y="719"/>
                  <a:pt x="1429" y="719"/>
                </a:cubicBezTo>
                <a:cubicBezTo>
                  <a:pt x="1421" y="636"/>
                  <a:pt x="1346" y="569"/>
                  <a:pt x="1262" y="569"/>
                </a:cubicBezTo>
                <a:cubicBezTo>
                  <a:pt x="1178" y="569"/>
                  <a:pt x="1103" y="636"/>
                  <a:pt x="1095" y="719"/>
                </a:cubicBezTo>
                <a:cubicBezTo>
                  <a:pt x="752" y="719"/>
                  <a:pt x="752" y="719"/>
                  <a:pt x="752" y="719"/>
                </a:cubicBezTo>
                <a:cubicBezTo>
                  <a:pt x="735" y="636"/>
                  <a:pt x="669" y="569"/>
                  <a:pt x="585" y="569"/>
                </a:cubicBezTo>
                <a:cubicBezTo>
                  <a:pt x="493" y="569"/>
                  <a:pt x="426" y="636"/>
                  <a:pt x="409" y="719"/>
                </a:cubicBezTo>
                <a:cubicBezTo>
                  <a:pt x="326" y="719"/>
                  <a:pt x="326" y="719"/>
                  <a:pt x="326" y="719"/>
                </a:cubicBezTo>
                <a:cubicBezTo>
                  <a:pt x="292" y="719"/>
                  <a:pt x="267" y="694"/>
                  <a:pt x="267" y="652"/>
                </a:cubicBezTo>
                <a:cubicBezTo>
                  <a:pt x="267" y="519"/>
                  <a:pt x="267" y="519"/>
                  <a:pt x="267" y="519"/>
                </a:cubicBezTo>
                <a:lnTo>
                  <a:pt x="1563" y="519"/>
                </a:lnTo>
                <a:close/>
                <a:moveTo>
                  <a:pt x="1262" y="610"/>
                </a:moveTo>
                <a:cubicBezTo>
                  <a:pt x="1187" y="610"/>
                  <a:pt x="1128" y="669"/>
                  <a:pt x="1128" y="744"/>
                </a:cubicBezTo>
                <a:cubicBezTo>
                  <a:pt x="1128" y="820"/>
                  <a:pt x="1187" y="870"/>
                  <a:pt x="1262" y="870"/>
                </a:cubicBezTo>
                <a:cubicBezTo>
                  <a:pt x="1337" y="870"/>
                  <a:pt x="1396" y="820"/>
                  <a:pt x="1396" y="744"/>
                </a:cubicBezTo>
                <a:cubicBezTo>
                  <a:pt x="1396" y="669"/>
                  <a:pt x="1337" y="610"/>
                  <a:pt x="1262" y="610"/>
                </a:cubicBezTo>
                <a:close/>
                <a:moveTo>
                  <a:pt x="1262" y="811"/>
                </a:moveTo>
                <a:cubicBezTo>
                  <a:pt x="1229" y="811"/>
                  <a:pt x="1195" y="778"/>
                  <a:pt x="1195" y="744"/>
                </a:cubicBezTo>
                <a:cubicBezTo>
                  <a:pt x="1195" y="711"/>
                  <a:pt x="1229" y="677"/>
                  <a:pt x="1262" y="677"/>
                </a:cubicBezTo>
                <a:cubicBezTo>
                  <a:pt x="1295" y="677"/>
                  <a:pt x="1329" y="711"/>
                  <a:pt x="1329" y="744"/>
                </a:cubicBezTo>
                <a:cubicBezTo>
                  <a:pt x="1329" y="778"/>
                  <a:pt x="1295" y="811"/>
                  <a:pt x="1262" y="811"/>
                </a:cubicBezTo>
                <a:close/>
                <a:moveTo>
                  <a:pt x="1538" y="376"/>
                </a:moveTo>
                <a:cubicBezTo>
                  <a:pt x="1295" y="134"/>
                  <a:pt x="1295" y="134"/>
                  <a:pt x="1295" y="134"/>
                </a:cubicBezTo>
                <a:cubicBezTo>
                  <a:pt x="1279" y="117"/>
                  <a:pt x="1254" y="109"/>
                  <a:pt x="1229" y="109"/>
                </a:cubicBezTo>
                <a:cubicBezTo>
                  <a:pt x="1112" y="109"/>
                  <a:pt x="1112" y="109"/>
                  <a:pt x="1112" y="109"/>
                </a:cubicBezTo>
                <a:cubicBezTo>
                  <a:pt x="1112" y="59"/>
                  <a:pt x="1112" y="59"/>
                  <a:pt x="1112" y="59"/>
                </a:cubicBezTo>
                <a:cubicBezTo>
                  <a:pt x="1112" y="25"/>
                  <a:pt x="1078" y="0"/>
                  <a:pt x="1045" y="0"/>
                </a:cubicBezTo>
                <a:cubicBezTo>
                  <a:pt x="326" y="0"/>
                  <a:pt x="326" y="0"/>
                  <a:pt x="326" y="0"/>
                </a:cubicBezTo>
                <a:cubicBezTo>
                  <a:pt x="292" y="0"/>
                  <a:pt x="267" y="25"/>
                  <a:pt x="267" y="59"/>
                </a:cubicBezTo>
                <a:cubicBezTo>
                  <a:pt x="267" y="75"/>
                  <a:pt x="267" y="75"/>
                  <a:pt x="267" y="75"/>
                </a:cubicBezTo>
                <a:cubicBezTo>
                  <a:pt x="8" y="101"/>
                  <a:pt x="8" y="101"/>
                  <a:pt x="8" y="101"/>
                </a:cubicBezTo>
                <a:cubicBezTo>
                  <a:pt x="459" y="159"/>
                  <a:pt x="459" y="159"/>
                  <a:pt x="459" y="159"/>
                </a:cubicBezTo>
                <a:cubicBezTo>
                  <a:pt x="0" y="209"/>
                  <a:pt x="0" y="209"/>
                  <a:pt x="0" y="209"/>
                </a:cubicBezTo>
                <a:cubicBezTo>
                  <a:pt x="459" y="268"/>
                  <a:pt x="459" y="268"/>
                  <a:pt x="459" y="268"/>
                </a:cubicBezTo>
                <a:cubicBezTo>
                  <a:pt x="0" y="309"/>
                  <a:pt x="0" y="309"/>
                  <a:pt x="0" y="309"/>
                </a:cubicBezTo>
                <a:cubicBezTo>
                  <a:pt x="267" y="360"/>
                  <a:pt x="267" y="360"/>
                  <a:pt x="267" y="360"/>
                </a:cubicBezTo>
                <a:cubicBezTo>
                  <a:pt x="267" y="485"/>
                  <a:pt x="267" y="485"/>
                  <a:pt x="267" y="485"/>
                </a:cubicBezTo>
                <a:cubicBezTo>
                  <a:pt x="1563" y="485"/>
                  <a:pt x="1563" y="485"/>
                  <a:pt x="1563" y="485"/>
                </a:cubicBezTo>
                <a:cubicBezTo>
                  <a:pt x="1563" y="435"/>
                  <a:pt x="1563" y="435"/>
                  <a:pt x="1563" y="435"/>
                </a:cubicBezTo>
                <a:cubicBezTo>
                  <a:pt x="1563" y="410"/>
                  <a:pt x="1555" y="393"/>
                  <a:pt x="1538" y="376"/>
                </a:cubicBezTo>
                <a:close/>
                <a:moveTo>
                  <a:pt x="1429" y="385"/>
                </a:moveTo>
                <a:cubicBezTo>
                  <a:pt x="1195" y="385"/>
                  <a:pt x="1195" y="385"/>
                  <a:pt x="1195" y="385"/>
                </a:cubicBezTo>
                <a:cubicBezTo>
                  <a:pt x="1187" y="385"/>
                  <a:pt x="1178" y="376"/>
                  <a:pt x="1178" y="376"/>
                </a:cubicBezTo>
                <a:cubicBezTo>
                  <a:pt x="1178" y="193"/>
                  <a:pt x="1178" y="193"/>
                  <a:pt x="1178" y="193"/>
                </a:cubicBezTo>
                <a:cubicBezTo>
                  <a:pt x="1178" y="184"/>
                  <a:pt x="1187" y="184"/>
                  <a:pt x="1195" y="184"/>
                </a:cubicBezTo>
                <a:cubicBezTo>
                  <a:pt x="1237" y="184"/>
                  <a:pt x="1237" y="184"/>
                  <a:pt x="1237" y="184"/>
                </a:cubicBezTo>
                <a:lnTo>
                  <a:pt x="1245" y="184"/>
                </a:lnTo>
                <a:cubicBezTo>
                  <a:pt x="1438" y="368"/>
                  <a:pt x="1438" y="368"/>
                  <a:pt x="1438" y="368"/>
                </a:cubicBezTo>
                <a:cubicBezTo>
                  <a:pt x="1446" y="376"/>
                  <a:pt x="1438" y="385"/>
                  <a:pt x="1429" y="385"/>
                </a:cubicBezTo>
                <a:close/>
                <a:moveTo>
                  <a:pt x="1429" y="385"/>
                </a:moveTo>
                <a:lnTo>
                  <a:pt x="1429" y="3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grpSp>
        <p:nvGrpSpPr>
          <p:cNvPr id="114" name="Group 581"/>
          <p:cNvGrpSpPr>
            <a:grpSpLocks noChangeAspect="1"/>
          </p:cNvGrpSpPr>
          <p:nvPr/>
        </p:nvGrpSpPr>
        <p:grpSpPr bwMode="auto">
          <a:xfrm>
            <a:off x="5432810" y="2470013"/>
            <a:ext cx="475511" cy="313854"/>
            <a:chOff x="3763963" y="5216524"/>
            <a:chExt cx="466725" cy="307975"/>
          </a:xfrm>
          <a:solidFill>
            <a:schemeClr val="bg1"/>
          </a:solidFill>
        </p:grpSpPr>
        <p:sp>
          <p:nvSpPr>
            <p:cNvPr id="115" name="Freeform 496"/>
            <p:cNvSpPr>
              <a:spLocks noChangeArrowheads="1"/>
            </p:cNvSpPr>
            <p:nvPr/>
          </p:nvSpPr>
          <p:spPr bwMode="auto">
            <a:xfrm>
              <a:off x="4130675" y="5421312"/>
              <a:ext cx="100013" cy="103187"/>
            </a:xfrm>
            <a:custGeom>
              <a:avLst/>
              <a:gdLst>
                <a:gd name="T0" fmla="*/ 276 w 277"/>
                <a:gd name="T1" fmla="*/ 218 h 286"/>
                <a:gd name="T2" fmla="*/ 276 w 277"/>
                <a:gd name="T3" fmla="*/ 209 h 286"/>
                <a:gd name="T4" fmla="*/ 276 w 277"/>
                <a:gd name="T5" fmla="*/ 201 h 286"/>
                <a:gd name="T6" fmla="*/ 276 w 277"/>
                <a:gd name="T7" fmla="*/ 193 h 286"/>
                <a:gd name="T8" fmla="*/ 268 w 277"/>
                <a:gd name="T9" fmla="*/ 176 h 286"/>
                <a:gd name="T10" fmla="*/ 268 w 277"/>
                <a:gd name="T11" fmla="*/ 168 h 286"/>
                <a:gd name="T12" fmla="*/ 268 w 277"/>
                <a:gd name="T13" fmla="*/ 159 h 286"/>
                <a:gd name="T14" fmla="*/ 268 w 277"/>
                <a:gd name="T15" fmla="*/ 151 h 286"/>
                <a:gd name="T16" fmla="*/ 268 w 277"/>
                <a:gd name="T17" fmla="*/ 143 h 286"/>
                <a:gd name="T18" fmla="*/ 259 w 277"/>
                <a:gd name="T19" fmla="*/ 109 h 286"/>
                <a:gd name="T20" fmla="*/ 259 w 277"/>
                <a:gd name="T21" fmla="*/ 92 h 286"/>
                <a:gd name="T22" fmla="*/ 259 w 277"/>
                <a:gd name="T23" fmla="*/ 84 h 286"/>
                <a:gd name="T24" fmla="*/ 251 w 277"/>
                <a:gd name="T25" fmla="*/ 51 h 286"/>
                <a:gd name="T26" fmla="*/ 251 w 277"/>
                <a:gd name="T27" fmla="*/ 42 h 286"/>
                <a:gd name="T28" fmla="*/ 242 w 277"/>
                <a:gd name="T29" fmla="*/ 34 h 286"/>
                <a:gd name="T30" fmla="*/ 242 w 277"/>
                <a:gd name="T31" fmla="*/ 17 h 286"/>
                <a:gd name="T32" fmla="*/ 234 w 277"/>
                <a:gd name="T33" fmla="*/ 0 h 286"/>
                <a:gd name="T34" fmla="*/ 226 w 277"/>
                <a:gd name="T35" fmla="*/ 0 h 286"/>
                <a:gd name="T36" fmla="*/ 8 w 277"/>
                <a:gd name="T37" fmla="*/ 59 h 286"/>
                <a:gd name="T38" fmla="*/ 8 w 277"/>
                <a:gd name="T39" fmla="*/ 67 h 286"/>
                <a:gd name="T40" fmla="*/ 8 w 277"/>
                <a:gd name="T41" fmla="*/ 76 h 286"/>
                <a:gd name="T42" fmla="*/ 8 w 277"/>
                <a:gd name="T43" fmla="*/ 84 h 286"/>
                <a:gd name="T44" fmla="*/ 8 w 277"/>
                <a:gd name="T45" fmla="*/ 92 h 286"/>
                <a:gd name="T46" fmla="*/ 8 w 277"/>
                <a:gd name="T47" fmla="*/ 101 h 286"/>
                <a:gd name="T48" fmla="*/ 8 w 277"/>
                <a:gd name="T49" fmla="*/ 118 h 286"/>
                <a:gd name="T50" fmla="*/ 8 w 277"/>
                <a:gd name="T51" fmla="*/ 134 h 286"/>
                <a:gd name="T52" fmla="*/ 17 w 277"/>
                <a:gd name="T53" fmla="*/ 143 h 286"/>
                <a:gd name="T54" fmla="*/ 17 w 277"/>
                <a:gd name="T55" fmla="*/ 159 h 286"/>
                <a:gd name="T56" fmla="*/ 17 w 277"/>
                <a:gd name="T57" fmla="*/ 168 h 286"/>
                <a:gd name="T58" fmla="*/ 17 w 277"/>
                <a:gd name="T59" fmla="*/ 176 h 286"/>
                <a:gd name="T60" fmla="*/ 17 w 277"/>
                <a:gd name="T61" fmla="*/ 185 h 286"/>
                <a:gd name="T62" fmla="*/ 8 w 277"/>
                <a:gd name="T63" fmla="*/ 201 h 286"/>
                <a:gd name="T64" fmla="*/ 8 w 277"/>
                <a:gd name="T65" fmla="*/ 209 h 286"/>
                <a:gd name="T66" fmla="*/ 8 w 277"/>
                <a:gd name="T67" fmla="*/ 218 h 286"/>
                <a:gd name="T68" fmla="*/ 8 w 277"/>
                <a:gd name="T69" fmla="*/ 226 h 286"/>
                <a:gd name="T70" fmla="*/ 8 w 277"/>
                <a:gd name="T71" fmla="*/ 243 h 286"/>
                <a:gd name="T72" fmla="*/ 8 w 277"/>
                <a:gd name="T73" fmla="*/ 251 h 286"/>
                <a:gd name="T74" fmla="*/ 0 w 277"/>
                <a:gd name="T75" fmla="*/ 260 h 286"/>
                <a:gd name="T76" fmla="*/ 0 w 277"/>
                <a:gd name="T77" fmla="*/ 268 h 286"/>
                <a:gd name="T78" fmla="*/ 0 w 277"/>
                <a:gd name="T79" fmla="*/ 276 h 286"/>
                <a:gd name="T80" fmla="*/ 0 w 277"/>
                <a:gd name="T81" fmla="*/ 285 h 286"/>
                <a:gd name="T82" fmla="*/ 268 w 277"/>
                <a:gd name="T83" fmla="*/ 285 h 286"/>
                <a:gd name="T84" fmla="*/ 276 w 277"/>
                <a:gd name="T85" fmla="*/ 276 h 286"/>
                <a:gd name="T86" fmla="*/ 276 w 277"/>
                <a:gd name="T87" fmla="*/ 260 h 286"/>
                <a:gd name="T88" fmla="*/ 276 w 277"/>
                <a:gd name="T89" fmla="*/ 243 h 286"/>
                <a:gd name="T90" fmla="*/ 276 w 277"/>
                <a:gd name="T91" fmla="*/ 226 h 286"/>
                <a:gd name="T92" fmla="*/ 276 w 277"/>
                <a:gd name="T93" fmla="*/ 218 h 286"/>
                <a:gd name="T94" fmla="*/ 276 w 277"/>
                <a:gd name="T95" fmla="*/ 218 h 286"/>
                <a:gd name="T96" fmla="*/ 276 w 277"/>
                <a:gd name="T97" fmla="*/ 218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7" h="286">
                  <a:moveTo>
                    <a:pt x="276" y="218"/>
                  </a:moveTo>
                  <a:lnTo>
                    <a:pt x="276" y="209"/>
                  </a:lnTo>
                  <a:lnTo>
                    <a:pt x="276" y="201"/>
                  </a:lnTo>
                  <a:cubicBezTo>
                    <a:pt x="276" y="193"/>
                    <a:pt x="276" y="193"/>
                    <a:pt x="276" y="193"/>
                  </a:cubicBezTo>
                  <a:cubicBezTo>
                    <a:pt x="276" y="193"/>
                    <a:pt x="276" y="185"/>
                    <a:pt x="268" y="176"/>
                  </a:cubicBezTo>
                  <a:cubicBezTo>
                    <a:pt x="268" y="168"/>
                    <a:pt x="268" y="168"/>
                    <a:pt x="268" y="168"/>
                  </a:cubicBezTo>
                  <a:lnTo>
                    <a:pt x="268" y="159"/>
                  </a:lnTo>
                  <a:lnTo>
                    <a:pt x="268" y="151"/>
                  </a:lnTo>
                  <a:cubicBezTo>
                    <a:pt x="268" y="143"/>
                    <a:pt x="268" y="143"/>
                    <a:pt x="268" y="143"/>
                  </a:cubicBezTo>
                  <a:cubicBezTo>
                    <a:pt x="268" y="134"/>
                    <a:pt x="268" y="118"/>
                    <a:pt x="259" y="109"/>
                  </a:cubicBezTo>
                  <a:cubicBezTo>
                    <a:pt x="259" y="109"/>
                    <a:pt x="259" y="101"/>
                    <a:pt x="259" y="92"/>
                  </a:cubicBezTo>
                  <a:lnTo>
                    <a:pt x="259" y="84"/>
                  </a:lnTo>
                  <a:cubicBezTo>
                    <a:pt x="259" y="67"/>
                    <a:pt x="251" y="59"/>
                    <a:pt x="251" y="51"/>
                  </a:cubicBezTo>
                  <a:cubicBezTo>
                    <a:pt x="251" y="42"/>
                    <a:pt x="251" y="42"/>
                    <a:pt x="251" y="42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26"/>
                    <a:pt x="242" y="26"/>
                    <a:pt x="242" y="17"/>
                  </a:cubicBezTo>
                  <a:cubicBezTo>
                    <a:pt x="242" y="9"/>
                    <a:pt x="234" y="9"/>
                    <a:pt x="234" y="0"/>
                  </a:cubicBezTo>
                  <a:lnTo>
                    <a:pt x="226" y="0"/>
                  </a:lnTo>
                  <a:cubicBezTo>
                    <a:pt x="8" y="59"/>
                    <a:pt x="8" y="59"/>
                    <a:pt x="8" y="59"/>
                  </a:cubicBezTo>
                  <a:cubicBezTo>
                    <a:pt x="8" y="67"/>
                    <a:pt x="0" y="67"/>
                    <a:pt x="8" y="67"/>
                  </a:cubicBezTo>
                  <a:cubicBezTo>
                    <a:pt x="8" y="76"/>
                    <a:pt x="8" y="76"/>
                    <a:pt x="8" y="76"/>
                  </a:cubicBezTo>
                  <a:lnTo>
                    <a:pt x="8" y="84"/>
                  </a:lnTo>
                  <a:cubicBezTo>
                    <a:pt x="8" y="92"/>
                    <a:pt x="8" y="92"/>
                    <a:pt x="8" y="92"/>
                  </a:cubicBezTo>
                  <a:lnTo>
                    <a:pt x="8" y="101"/>
                  </a:lnTo>
                  <a:cubicBezTo>
                    <a:pt x="8" y="109"/>
                    <a:pt x="8" y="118"/>
                    <a:pt x="8" y="118"/>
                  </a:cubicBezTo>
                  <a:cubicBezTo>
                    <a:pt x="8" y="126"/>
                    <a:pt x="8" y="126"/>
                    <a:pt x="8" y="134"/>
                  </a:cubicBezTo>
                  <a:cubicBezTo>
                    <a:pt x="17" y="134"/>
                    <a:pt x="17" y="134"/>
                    <a:pt x="17" y="143"/>
                  </a:cubicBezTo>
                  <a:cubicBezTo>
                    <a:pt x="17" y="151"/>
                    <a:pt x="17" y="159"/>
                    <a:pt x="17" y="159"/>
                  </a:cubicBezTo>
                  <a:cubicBezTo>
                    <a:pt x="17" y="168"/>
                    <a:pt x="17" y="168"/>
                    <a:pt x="17" y="168"/>
                  </a:cubicBezTo>
                  <a:lnTo>
                    <a:pt x="17" y="176"/>
                  </a:lnTo>
                  <a:cubicBezTo>
                    <a:pt x="17" y="185"/>
                    <a:pt x="17" y="185"/>
                    <a:pt x="17" y="185"/>
                  </a:cubicBezTo>
                  <a:cubicBezTo>
                    <a:pt x="17" y="193"/>
                    <a:pt x="8" y="193"/>
                    <a:pt x="8" y="201"/>
                  </a:cubicBezTo>
                  <a:lnTo>
                    <a:pt x="8" y="209"/>
                  </a:lnTo>
                  <a:lnTo>
                    <a:pt x="8" y="218"/>
                  </a:lnTo>
                  <a:cubicBezTo>
                    <a:pt x="8" y="226"/>
                    <a:pt x="8" y="226"/>
                    <a:pt x="8" y="226"/>
                  </a:cubicBezTo>
                  <a:cubicBezTo>
                    <a:pt x="8" y="235"/>
                    <a:pt x="8" y="235"/>
                    <a:pt x="8" y="243"/>
                  </a:cubicBezTo>
                  <a:lnTo>
                    <a:pt x="8" y="251"/>
                  </a:lnTo>
                  <a:cubicBezTo>
                    <a:pt x="8" y="251"/>
                    <a:pt x="8" y="260"/>
                    <a:pt x="0" y="260"/>
                  </a:cubicBezTo>
                  <a:lnTo>
                    <a:pt x="0" y="268"/>
                  </a:lnTo>
                  <a:lnTo>
                    <a:pt x="0" y="276"/>
                  </a:lnTo>
                  <a:lnTo>
                    <a:pt x="0" y="285"/>
                  </a:lnTo>
                  <a:cubicBezTo>
                    <a:pt x="268" y="285"/>
                    <a:pt x="268" y="285"/>
                    <a:pt x="268" y="285"/>
                  </a:cubicBezTo>
                  <a:cubicBezTo>
                    <a:pt x="268" y="285"/>
                    <a:pt x="276" y="285"/>
                    <a:pt x="276" y="276"/>
                  </a:cubicBezTo>
                  <a:cubicBezTo>
                    <a:pt x="276" y="268"/>
                    <a:pt x="276" y="268"/>
                    <a:pt x="276" y="260"/>
                  </a:cubicBezTo>
                  <a:cubicBezTo>
                    <a:pt x="276" y="260"/>
                    <a:pt x="276" y="251"/>
                    <a:pt x="276" y="243"/>
                  </a:cubicBezTo>
                  <a:cubicBezTo>
                    <a:pt x="276" y="243"/>
                    <a:pt x="276" y="235"/>
                    <a:pt x="276" y="226"/>
                  </a:cubicBezTo>
                  <a:lnTo>
                    <a:pt x="276" y="218"/>
                  </a:lnTo>
                  <a:close/>
                  <a:moveTo>
                    <a:pt x="276" y="218"/>
                  </a:moveTo>
                  <a:lnTo>
                    <a:pt x="276" y="21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116" name="Freeform 497"/>
            <p:cNvSpPr>
              <a:spLocks noChangeArrowheads="1"/>
            </p:cNvSpPr>
            <p:nvPr/>
          </p:nvSpPr>
          <p:spPr bwMode="auto">
            <a:xfrm>
              <a:off x="4083050" y="5297487"/>
              <a:ext cx="123825" cy="133350"/>
            </a:xfrm>
            <a:custGeom>
              <a:avLst/>
              <a:gdLst>
                <a:gd name="T0" fmla="*/ 343 w 344"/>
                <a:gd name="T1" fmla="*/ 276 h 369"/>
                <a:gd name="T2" fmla="*/ 335 w 344"/>
                <a:gd name="T3" fmla="*/ 259 h 369"/>
                <a:gd name="T4" fmla="*/ 326 w 344"/>
                <a:gd name="T5" fmla="*/ 242 h 369"/>
                <a:gd name="T6" fmla="*/ 318 w 344"/>
                <a:gd name="T7" fmla="*/ 234 h 369"/>
                <a:gd name="T8" fmla="*/ 310 w 344"/>
                <a:gd name="T9" fmla="*/ 209 h 369"/>
                <a:gd name="T10" fmla="*/ 301 w 344"/>
                <a:gd name="T11" fmla="*/ 192 h 369"/>
                <a:gd name="T12" fmla="*/ 276 w 344"/>
                <a:gd name="T13" fmla="*/ 150 h 369"/>
                <a:gd name="T14" fmla="*/ 268 w 344"/>
                <a:gd name="T15" fmla="*/ 142 h 369"/>
                <a:gd name="T16" fmla="*/ 251 w 344"/>
                <a:gd name="T17" fmla="*/ 125 h 369"/>
                <a:gd name="T18" fmla="*/ 234 w 344"/>
                <a:gd name="T19" fmla="*/ 108 h 369"/>
                <a:gd name="T20" fmla="*/ 226 w 344"/>
                <a:gd name="T21" fmla="*/ 92 h 369"/>
                <a:gd name="T22" fmla="*/ 209 w 344"/>
                <a:gd name="T23" fmla="*/ 75 h 369"/>
                <a:gd name="T24" fmla="*/ 184 w 344"/>
                <a:gd name="T25" fmla="*/ 58 h 369"/>
                <a:gd name="T26" fmla="*/ 167 w 344"/>
                <a:gd name="T27" fmla="*/ 33 h 369"/>
                <a:gd name="T28" fmla="*/ 151 w 344"/>
                <a:gd name="T29" fmla="*/ 25 h 369"/>
                <a:gd name="T30" fmla="*/ 134 w 344"/>
                <a:gd name="T31" fmla="*/ 8 h 369"/>
                <a:gd name="T32" fmla="*/ 117 w 344"/>
                <a:gd name="T33" fmla="*/ 8 h 369"/>
                <a:gd name="T34" fmla="*/ 0 w 344"/>
                <a:gd name="T35" fmla="*/ 159 h 369"/>
                <a:gd name="T36" fmla="*/ 9 w 344"/>
                <a:gd name="T37" fmla="*/ 167 h 369"/>
                <a:gd name="T38" fmla="*/ 17 w 344"/>
                <a:gd name="T39" fmla="*/ 175 h 369"/>
                <a:gd name="T40" fmla="*/ 34 w 344"/>
                <a:gd name="T41" fmla="*/ 192 h 369"/>
                <a:gd name="T42" fmla="*/ 42 w 344"/>
                <a:gd name="T43" fmla="*/ 209 h 369"/>
                <a:gd name="T44" fmla="*/ 59 w 344"/>
                <a:gd name="T45" fmla="*/ 226 h 369"/>
                <a:gd name="T46" fmla="*/ 67 w 344"/>
                <a:gd name="T47" fmla="*/ 242 h 369"/>
                <a:gd name="T48" fmla="*/ 84 w 344"/>
                <a:gd name="T49" fmla="*/ 259 h 369"/>
                <a:gd name="T50" fmla="*/ 92 w 344"/>
                <a:gd name="T51" fmla="*/ 276 h 369"/>
                <a:gd name="T52" fmla="*/ 101 w 344"/>
                <a:gd name="T53" fmla="*/ 301 h 369"/>
                <a:gd name="T54" fmla="*/ 109 w 344"/>
                <a:gd name="T55" fmla="*/ 317 h 369"/>
                <a:gd name="T56" fmla="*/ 117 w 344"/>
                <a:gd name="T57" fmla="*/ 334 h 369"/>
                <a:gd name="T58" fmla="*/ 117 w 344"/>
                <a:gd name="T59" fmla="*/ 351 h 369"/>
                <a:gd name="T60" fmla="*/ 126 w 344"/>
                <a:gd name="T61" fmla="*/ 359 h 369"/>
                <a:gd name="T62" fmla="*/ 335 w 344"/>
                <a:gd name="T63" fmla="*/ 284 h 369"/>
                <a:gd name="T64" fmla="*/ 335 w 344"/>
                <a:gd name="T65" fmla="*/ 284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4" h="369">
                  <a:moveTo>
                    <a:pt x="335" y="284"/>
                  </a:moveTo>
                  <a:cubicBezTo>
                    <a:pt x="343" y="284"/>
                    <a:pt x="343" y="276"/>
                    <a:pt x="343" y="276"/>
                  </a:cubicBezTo>
                  <a:cubicBezTo>
                    <a:pt x="343" y="267"/>
                    <a:pt x="343" y="267"/>
                    <a:pt x="343" y="267"/>
                  </a:cubicBezTo>
                  <a:cubicBezTo>
                    <a:pt x="335" y="267"/>
                    <a:pt x="335" y="267"/>
                    <a:pt x="335" y="259"/>
                  </a:cubicBezTo>
                  <a:lnTo>
                    <a:pt x="335" y="250"/>
                  </a:lnTo>
                  <a:cubicBezTo>
                    <a:pt x="326" y="250"/>
                    <a:pt x="326" y="242"/>
                    <a:pt x="326" y="242"/>
                  </a:cubicBezTo>
                  <a:lnTo>
                    <a:pt x="326" y="234"/>
                  </a:lnTo>
                  <a:lnTo>
                    <a:pt x="318" y="234"/>
                  </a:lnTo>
                  <a:cubicBezTo>
                    <a:pt x="318" y="226"/>
                    <a:pt x="318" y="226"/>
                    <a:pt x="318" y="217"/>
                  </a:cubicBezTo>
                  <a:cubicBezTo>
                    <a:pt x="310" y="217"/>
                    <a:pt x="310" y="209"/>
                    <a:pt x="310" y="209"/>
                  </a:cubicBezTo>
                  <a:cubicBezTo>
                    <a:pt x="310" y="200"/>
                    <a:pt x="301" y="200"/>
                    <a:pt x="301" y="200"/>
                  </a:cubicBezTo>
                  <a:lnTo>
                    <a:pt x="301" y="192"/>
                  </a:lnTo>
                  <a:cubicBezTo>
                    <a:pt x="293" y="192"/>
                    <a:pt x="293" y="184"/>
                    <a:pt x="293" y="184"/>
                  </a:cubicBezTo>
                  <a:cubicBezTo>
                    <a:pt x="284" y="175"/>
                    <a:pt x="276" y="159"/>
                    <a:pt x="276" y="150"/>
                  </a:cubicBezTo>
                  <a:cubicBezTo>
                    <a:pt x="268" y="150"/>
                    <a:pt x="268" y="150"/>
                    <a:pt x="268" y="150"/>
                  </a:cubicBezTo>
                  <a:cubicBezTo>
                    <a:pt x="268" y="142"/>
                    <a:pt x="268" y="142"/>
                    <a:pt x="268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133"/>
                    <a:pt x="260" y="133"/>
                    <a:pt x="251" y="125"/>
                  </a:cubicBezTo>
                  <a:lnTo>
                    <a:pt x="243" y="117"/>
                  </a:lnTo>
                  <a:cubicBezTo>
                    <a:pt x="243" y="108"/>
                    <a:pt x="234" y="108"/>
                    <a:pt x="234" y="108"/>
                  </a:cubicBezTo>
                  <a:lnTo>
                    <a:pt x="234" y="100"/>
                  </a:lnTo>
                  <a:cubicBezTo>
                    <a:pt x="226" y="100"/>
                    <a:pt x="226" y="100"/>
                    <a:pt x="226" y="92"/>
                  </a:cubicBezTo>
                  <a:lnTo>
                    <a:pt x="218" y="92"/>
                  </a:lnTo>
                  <a:cubicBezTo>
                    <a:pt x="218" y="83"/>
                    <a:pt x="209" y="83"/>
                    <a:pt x="209" y="75"/>
                  </a:cubicBezTo>
                  <a:cubicBezTo>
                    <a:pt x="201" y="75"/>
                    <a:pt x="201" y="67"/>
                    <a:pt x="201" y="67"/>
                  </a:cubicBezTo>
                  <a:cubicBezTo>
                    <a:pt x="193" y="58"/>
                    <a:pt x="193" y="58"/>
                    <a:pt x="184" y="58"/>
                  </a:cubicBezTo>
                  <a:cubicBezTo>
                    <a:pt x="184" y="50"/>
                    <a:pt x="176" y="50"/>
                    <a:pt x="176" y="41"/>
                  </a:cubicBezTo>
                  <a:cubicBezTo>
                    <a:pt x="176" y="41"/>
                    <a:pt x="167" y="41"/>
                    <a:pt x="167" y="33"/>
                  </a:cubicBezTo>
                  <a:cubicBezTo>
                    <a:pt x="167" y="33"/>
                    <a:pt x="159" y="33"/>
                    <a:pt x="159" y="25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1" y="16"/>
                    <a:pt x="142" y="16"/>
                    <a:pt x="142" y="16"/>
                  </a:cubicBezTo>
                  <a:lnTo>
                    <a:pt x="134" y="8"/>
                  </a:lnTo>
                  <a:lnTo>
                    <a:pt x="126" y="8"/>
                  </a:lnTo>
                  <a:cubicBezTo>
                    <a:pt x="126" y="0"/>
                    <a:pt x="117" y="0"/>
                    <a:pt x="117" y="8"/>
                  </a:cubicBezTo>
                  <a:cubicBezTo>
                    <a:pt x="0" y="150"/>
                    <a:pt x="0" y="150"/>
                    <a:pt x="0" y="150"/>
                  </a:cubicBezTo>
                  <a:lnTo>
                    <a:pt x="0" y="159"/>
                  </a:lnTo>
                  <a:lnTo>
                    <a:pt x="9" y="159"/>
                  </a:lnTo>
                  <a:lnTo>
                    <a:pt x="9" y="167"/>
                  </a:lnTo>
                  <a:lnTo>
                    <a:pt x="17" y="167"/>
                  </a:lnTo>
                  <a:cubicBezTo>
                    <a:pt x="17" y="175"/>
                    <a:pt x="17" y="175"/>
                    <a:pt x="17" y="175"/>
                  </a:cubicBezTo>
                  <a:cubicBezTo>
                    <a:pt x="25" y="175"/>
                    <a:pt x="25" y="184"/>
                    <a:pt x="25" y="184"/>
                  </a:cubicBezTo>
                  <a:lnTo>
                    <a:pt x="34" y="192"/>
                  </a:lnTo>
                  <a:lnTo>
                    <a:pt x="34" y="200"/>
                  </a:lnTo>
                  <a:cubicBezTo>
                    <a:pt x="42" y="200"/>
                    <a:pt x="42" y="200"/>
                    <a:pt x="42" y="209"/>
                  </a:cubicBezTo>
                  <a:cubicBezTo>
                    <a:pt x="42" y="209"/>
                    <a:pt x="51" y="209"/>
                    <a:pt x="51" y="217"/>
                  </a:cubicBezTo>
                  <a:cubicBezTo>
                    <a:pt x="51" y="217"/>
                    <a:pt x="59" y="217"/>
                    <a:pt x="59" y="226"/>
                  </a:cubicBezTo>
                  <a:cubicBezTo>
                    <a:pt x="59" y="226"/>
                    <a:pt x="59" y="234"/>
                    <a:pt x="67" y="234"/>
                  </a:cubicBezTo>
                  <a:cubicBezTo>
                    <a:pt x="67" y="242"/>
                    <a:pt x="67" y="242"/>
                    <a:pt x="67" y="242"/>
                  </a:cubicBezTo>
                  <a:cubicBezTo>
                    <a:pt x="75" y="242"/>
                    <a:pt x="75" y="250"/>
                    <a:pt x="75" y="250"/>
                  </a:cubicBezTo>
                  <a:cubicBezTo>
                    <a:pt x="75" y="259"/>
                    <a:pt x="84" y="259"/>
                    <a:pt x="84" y="259"/>
                  </a:cubicBezTo>
                  <a:cubicBezTo>
                    <a:pt x="84" y="267"/>
                    <a:pt x="84" y="267"/>
                    <a:pt x="84" y="267"/>
                  </a:cubicBezTo>
                  <a:lnTo>
                    <a:pt x="92" y="276"/>
                  </a:lnTo>
                  <a:cubicBezTo>
                    <a:pt x="92" y="276"/>
                    <a:pt x="92" y="284"/>
                    <a:pt x="101" y="292"/>
                  </a:cubicBezTo>
                  <a:lnTo>
                    <a:pt x="101" y="301"/>
                  </a:lnTo>
                  <a:lnTo>
                    <a:pt x="109" y="309"/>
                  </a:lnTo>
                  <a:cubicBezTo>
                    <a:pt x="109" y="317"/>
                    <a:pt x="109" y="317"/>
                    <a:pt x="109" y="317"/>
                  </a:cubicBezTo>
                  <a:cubicBezTo>
                    <a:pt x="109" y="326"/>
                    <a:pt x="117" y="326"/>
                    <a:pt x="117" y="326"/>
                  </a:cubicBezTo>
                  <a:lnTo>
                    <a:pt x="117" y="334"/>
                  </a:lnTo>
                  <a:lnTo>
                    <a:pt x="117" y="342"/>
                  </a:lnTo>
                  <a:lnTo>
                    <a:pt x="117" y="351"/>
                  </a:lnTo>
                  <a:cubicBezTo>
                    <a:pt x="126" y="351"/>
                    <a:pt x="126" y="351"/>
                    <a:pt x="126" y="351"/>
                  </a:cubicBezTo>
                  <a:cubicBezTo>
                    <a:pt x="126" y="359"/>
                    <a:pt x="126" y="359"/>
                    <a:pt x="126" y="359"/>
                  </a:cubicBezTo>
                  <a:lnTo>
                    <a:pt x="134" y="368"/>
                  </a:lnTo>
                  <a:lnTo>
                    <a:pt x="335" y="284"/>
                  </a:lnTo>
                  <a:close/>
                  <a:moveTo>
                    <a:pt x="335" y="284"/>
                  </a:moveTo>
                  <a:lnTo>
                    <a:pt x="335" y="28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117" name="Freeform 498"/>
            <p:cNvSpPr>
              <a:spLocks noChangeArrowheads="1"/>
            </p:cNvSpPr>
            <p:nvPr/>
          </p:nvSpPr>
          <p:spPr bwMode="auto">
            <a:xfrm>
              <a:off x="3986213" y="5253037"/>
              <a:ext cx="39687" cy="57150"/>
            </a:xfrm>
            <a:custGeom>
              <a:avLst/>
              <a:gdLst>
                <a:gd name="T0" fmla="*/ 8 w 109"/>
                <a:gd name="T1" fmla="*/ 151 h 160"/>
                <a:gd name="T2" fmla="*/ 17 w 109"/>
                <a:gd name="T3" fmla="*/ 151 h 160"/>
                <a:gd name="T4" fmla="*/ 17 w 109"/>
                <a:gd name="T5" fmla="*/ 159 h 160"/>
                <a:gd name="T6" fmla="*/ 25 w 109"/>
                <a:gd name="T7" fmla="*/ 159 h 160"/>
                <a:gd name="T8" fmla="*/ 33 w 109"/>
                <a:gd name="T9" fmla="*/ 159 h 160"/>
                <a:gd name="T10" fmla="*/ 108 w 109"/>
                <a:gd name="T11" fmla="*/ 9 h 160"/>
                <a:gd name="T12" fmla="*/ 100 w 109"/>
                <a:gd name="T13" fmla="*/ 9 h 160"/>
                <a:gd name="T14" fmla="*/ 92 w 109"/>
                <a:gd name="T15" fmla="*/ 0 h 160"/>
                <a:gd name="T16" fmla="*/ 83 w 109"/>
                <a:gd name="T17" fmla="*/ 0 h 160"/>
                <a:gd name="T18" fmla="*/ 67 w 109"/>
                <a:gd name="T19" fmla="*/ 0 h 160"/>
                <a:gd name="T20" fmla="*/ 58 w 109"/>
                <a:gd name="T21" fmla="*/ 0 h 160"/>
                <a:gd name="T22" fmla="*/ 41 w 109"/>
                <a:gd name="T23" fmla="*/ 0 h 160"/>
                <a:gd name="T24" fmla="*/ 33 w 109"/>
                <a:gd name="T25" fmla="*/ 0 h 160"/>
                <a:gd name="T26" fmla="*/ 25 w 109"/>
                <a:gd name="T27" fmla="*/ 0 h 160"/>
                <a:gd name="T28" fmla="*/ 17 w 109"/>
                <a:gd name="T29" fmla="*/ 0 h 160"/>
                <a:gd name="T30" fmla="*/ 8 w 109"/>
                <a:gd name="T31" fmla="*/ 0 h 160"/>
                <a:gd name="T32" fmla="*/ 0 w 109"/>
                <a:gd name="T33" fmla="*/ 9 h 160"/>
                <a:gd name="T34" fmla="*/ 0 w 109"/>
                <a:gd name="T35" fmla="*/ 142 h 160"/>
                <a:gd name="T36" fmla="*/ 0 w 109"/>
                <a:gd name="T37" fmla="*/ 151 h 160"/>
                <a:gd name="T38" fmla="*/ 8 w 109"/>
                <a:gd name="T39" fmla="*/ 151 h 160"/>
                <a:gd name="T40" fmla="*/ 8 w 109"/>
                <a:gd name="T41" fmla="*/ 151 h 160"/>
                <a:gd name="T42" fmla="*/ 8 w 109"/>
                <a:gd name="T43" fmla="*/ 15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" h="160">
                  <a:moveTo>
                    <a:pt x="8" y="151"/>
                  </a:moveTo>
                  <a:lnTo>
                    <a:pt x="17" y="151"/>
                  </a:lnTo>
                  <a:lnTo>
                    <a:pt x="17" y="159"/>
                  </a:lnTo>
                  <a:cubicBezTo>
                    <a:pt x="25" y="159"/>
                    <a:pt x="25" y="159"/>
                    <a:pt x="25" y="159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108" y="9"/>
                    <a:pt x="108" y="9"/>
                    <a:pt x="108" y="9"/>
                  </a:cubicBezTo>
                  <a:lnTo>
                    <a:pt x="100" y="9"/>
                  </a:lnTo>
                  <a:cubicBezTo>
                    <a:pt x="92" y="9"/>
                    <a:pt x="92" y="0"/>
                    <a:pt x="92" y="0"/>
                  </a:cubicBezTo>
                  <a:lnTo>
                    <a:pt x="83" y="0"/>
                  </a:lnTo>
                  <a:cubicBezTo>
                    <a:pt x="75" y="0"/>
                    <a:pt x="75" y="0"/>
                    <a:pt x="67" y="0"/>
                  </a:cubicBezTo>
                  <a:lnTo>
                    <a:pt x="58" y="0"/>
                  </a:lnTo>
                  <a:cubicBezTo>
                    <a:pt x="50" y="0"/>
                    <a:pt x="50" y="0"/>
                    <a:pt x="41" y="0"/>
                  </a:cubicBezTo>
                  <a:lnTo>
                    <a:pt x="33" y="0"/>
                  </a:lnTo>
                  <a:lnTo>
                    <a:pt x="25" y="0"/>
                  </a:lnTo>
                  <a:lnTo>
                    <a:pt x="17" y="0"/>
                  </a:lnTo>
                  <a:lnTo>
                    <a:pt x="8" y="0"/>
                  </a:lnTo>
                  <a:cubicBezTo>
                    <a:pt x="8" y="0"/>
                    <a:pt x="0" y="0"/>
                    <a:pt x="0" y="9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8" y="151"/>
                  </a:lnTo>
                  <a:close/>
                  <a:moveTo>
                    <a:pt x="8" y="151"/>
                  </a:moveTo>
                  <a:lnTo>
                    <a:pt x="8" y="15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118" name="Freeform 499"/>
            <p:cNvSpPr>
              <a:spLocks noChangeArrowheads="1"/>
            </p:cNvSpPr>
            <p:nvPr/>
          </p:nvSpPr>
          <p:spPr bwMode="auto">
            <a:xfrm>
              <a:off x="4056063" y="5267324"/>
              <a:ext cx="50800" cy="76200"/>
            </a:xfrm>
            <a:custGeom>
              <a:avLst/>
              <a:gdLst>
                <a:gd name="T0" fmla="*/ 17 w 143"/>
                <a:gd name="T1" fmla="*/ 192 h 210"/>
                <a:gd name="T2" fmla="*/ 25 w 143"/>
                <a:gd name="T3" fmla="*/ 201 h 210"/>
                <a:gd name="T4" fmla="*/ 34 w 143"/>
                <a:gd name="T5" fmla="*/ 201 h 210"/>
                <a:gd name="T6" fmla="*/ 42 w 143"/>
                <a:gd name="T7" fmla="*/ 201 h 210"/>
                <a:gd name="T8" fmla="*/ 142 w 143"/>
                <a:gd name="T9" fmla="*/ 59 h 210"/>
                <a:gd name="T10" fmla="*/ 142 w 143"/>
                <a:gd name="T11" fmla="*/ 42 h 210"/>
                <a:gd name="T12" fmla="*/ 134 w 143"/>
                <a:gd name="T13" fmla="*/ 42 h 210"/>
                <a:gd name="T14" fmla="*/ 126 w 143"/>
                <a:gd name="T15" fmla="*/ 42 h 210"/>
                <a:gd name="T16" fmla="*/ 117 w 143"/>
                <a:gd name="T17" fmla="*/ 33 h 210"/>
                <a:gd name="T18" fmla="*/ 109 w 143"/>
                <a:gd name="T19" fmla="*/ 25 h 210"/>
                <a:gd name="T20" fmla="*/ 100 w 143"/>
                <a:gd name="T21" fmla="*/ 25 h 210"/>
                <a:gd name="T22" fmla="*/ 84 w 143"/>
                <a:gd name="T23" fmla="*/ 17 h 210"/>
                <a:gd name="T24" fmla="*/ 75 w 143"/>
                <a:gd name="T25" fmla="*/ 9 h 210"/>
                <a:gd name="T26" fmla="*/ 59 w 143"/>
                <a:gd name="T27" fmla="*/ 9 h 210"/>
                <a:gd name="T28" fmla="*/ 42 w 143"/>
                <a:gd name="T29" fmla="*/ 0 h 210"/>
                <a:gd name="T30" fmla="*/ 0 w 143"/>
                <a:gd name="T31" fmla="*/ 184 h 210"/>
                <a:gd name="T32" fmla="*/ 8 w 143"/>
                <a:gd name="T33" fmla="*/ 184 h 210"/>
                <a:gd name="T34" fmla="*/ 17 w 143"/>
                <a:gd name="T35" fmla="*/ 192 h 210"/>
                <a:gd name="T36" fmla="*/ 17 w 143"/>
                <a:gd name="T37" fmla="*/ 192 h 210"/>
                <a:gd name="T38" fmla="*/ 17 w 143"/>
                <a:gd name="T39" fmla="*/ 19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3" h="210">
                  <a:moveTo>
                    <a:pt x="17" y="192"/>
                  </a:moveTo>
                  <a:cubicBezTo>
                    <a:pt x="25" y="192"/>
                    <a:pt x="25" y="192"/>
                    <a:pt x="25" y="201"/>
                  </a:cubicBezTo>
                  <a:lnTo>
                    <a:pt x="34" y="201"/>
                  </a:lnTo>
                  <a:cubicBezTo>
                    <a:pt x="42" y="209"/>
                    <a:pt x="42" y="209"/>
                    <a:pt x="42" y="201"/>
                  </a:cubicBezTo>
                  <a:cubicBezTo>
                    <a:pt x="142" y="59"/>
                    <a:pt x="142" y="59"/>
                    <a:pt x="142" y="59"/>
                  </a:cubicBezTo>
                  <a:cubicBezTo>
                    <a:pt x="142" y="50"/>
                    <a:pt x="142" y="50"/>
                    <a:pt x="142" y="42"/>
                  </a:cubicBezTo>
                  <a:cubicBezTo>
                    <a:pt x="134" y="42"/>
                    <a:pt x="134" y="42"/>
                    <a:pt x="134" y="42"/>
                  </a:cubicBezTo>
                  <a:lnTo>
                    <a:pt x="126" y="42"/>
                  </a:lnTo>
                  <a:cubicBezTo>
                    <a:pt x="126" y="42"/>
                    <a:pt x="126" y="33"/>
                    <a:pt x="117" y="33"/>
                  </a:cubicBezTo>
                  <a:cubicBezTo>
                    <a:pt x="117" y="33"/>
                    <a:pt x="109" y="33"/>
                    <a:pt x="109" y="25"/>
                  </a:cubicBezTo>
                  <a:lnTo>
                    <a:pt x="100" y="25"/>
                  </a:lnTo>
                  <a:cubicBezTo>
                    <a:pt x="92" y="25"/>
                    <a:pt x="92" y="17"/>
                    <a:pt x="84" y="17"/>
                  </a:cubicBezTo>
                  <a:cubicBezTo>
                    <a:pt x="84" y="17"/>
                    <a:pt x="75" y="17"/>
                    <a:pt x="75" y="9"/>
                  </a:cubicBezTo>
                  <a:cubicBezTo>
                    <a:pt x="67" y="9"/>
                    <a:pt x="67" y="9"/>
                    <a:pt x="59" y="9"/>
                  </a:cubicBezTo>
                  <a:cubicBezTo>
                    <a:pt x="59" y="9"/>
                    <a:pt x="50" y="0"/>
                    <a:pt x="42" y="0"/>
                  </a:cubicBezTo>
                  <a:cubicBezTo>
                    <a:pt x="0" y="184"/>
                    <a:pt x="0" y="184"/>
                    <a:pt x="0" y="184"/>
                  </a:cubicBezTo>
                  <a:lnTo>
                    <a:pt x="8" y="184"/>
                  </a:lnTo>
                  <a:lnTo>
                    <a:pt x="17" y="192"/>
                  </a:lnTo>
                  <a:close/>
                  <a:moveTo>
                    <a:pt x="17" y="192"/>
                  </a:moveTo>
                  <a:lnTo>
                    <a:pt x="17" y="19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119" name="Freeform 500"/>
            <p:cNvSpPr>
              <a:spLocks noChangeArrowheads="1"/>
            </p:cNvSpPr>
            <p:nvPr/>
          </p:nvSpPr>
          <p:spPr bwMode="auto">
            <a:xfrm>
              <a:off x="3854450" y="5253037"/>
              <a:ext cx="114300" cy="79375"/>
            </a:xfrm>
            <a:custGeom>
              <a:avLst/>
              <a:gdLst>
                <a:gd name="T0" fmla="*/ 251 w 319"/>
                <a:gd name="T1" fmla="*/ 151 h 219"/>
                <a:gd name="T2" fmla="*/ 267 w 319"/>
                <a:gd name="T3" fmla="*/ 151 h 219"/>
                <a:gd name="T4" fmla="*/ 284 w 319"/>
                <a:gd name="T5" fmla="*/ 151 h 219"/>
                <a:gd name="T6" fmla="*/ 301 w 319"/>
                <a:gd name="T7" fmla="*/ 151 h 219"/>
                <a:gd name="T8" fmla="*/ 318 w 319"/>
                <a:gd name="T9" fmla="*/ 142 h 219"/>
                <a:gd name="T10" fmla="*/ 301 w 319"/>
                <a:gd name="T11" fmla="*/ 0 h 219"/>
                <a:gd name="T12" fmla="*/ 276 w 319"/>
                <a:gd name="T13" fmla="*/ 9 h 219"/>
                <a:gd name="T14" fmla="*/ 259 w 319"/>
                <a:gd name="T15" fmla="*/ 9 h 219"/>
                <a:gd name="T16" fmla="*/ 234 w 319"/>
                <a:gd name="T17" fmla="*/ 17 h 219"/>
                <a:gd name="T18" fmla="*/ 217 w 319"/>
                <a:gd name="T19" fmla="*/ 17 h 219"/>
                <a:gd name="T20" fmla="*/ 192 w 319"/>
                <a:gd name="T21" fmla="*/ 25 h 219"/>
                <a:gd name="T22" fmla="*/ 175 w 319"/>
                <a:gd name="T23" fmla="*/ 34 h 219"/>
                <a:gd name="T24" fmla="*/ 159 w 319"/>
                <a:gd name="T25" fmla="*/ 34 h 219"/>
                <a:gd name="T26" fmla="*/ 125 w 319"/>
                <a:gd name="T27" fmla="*/ 51 h 219"/>
                <a:gd name="T28" fmla="*/ 108 w 319"/>
                <a:gd name="T29" fmla="*/ 59 h 219"/>
                <a:gd name="T30" fmla="*/ 84 w 319"/>
                <a:gd name="T31" fmla="*/ 67 h 219"/>
                <a:gd name="T32" fmla="*/ 58 w 319"/>
                <a:gd name="T33" fmla="*/ 84 h 219"/>
                <a:gd name="T34" fmla="*/ 42 w 319"/>
                <a:gd name="T35" fmla="*/ 92 h 219"/>
                <a:gd name="T36" fmla="*/ 25 w 319"/>
                <a:gd name="T37" fmla="*/ 109 h 219"/>
                <a:gd name="T38" fmla="*/ 8 w 319"/>
                <a:gd name="T39" fmla="*/ 117 h 219"/>
                <a:gd name="T40" fmla="*/ 0 w 319"/>
                <a:gd name="T41" fmla="*/ 134 h 219"/>
                <a:gd name="T42" fmla="*/ 67 w 319"/>
                <a:gd name="T43" fmla="*/ 218 h 219"/>
                <a:gd name="T44" fmla="*/ 75 w 319"/>
                <a:gd name="T45" fmla="*/ 209 h 219"/>
                <a:gd name="T46" fmla="*/ 92 w 319"/>
                <a:gd name="T47" fmla="*/ 201 h 219"/>
                <a:gd name="T48" fmla="*/ 108 w 319"/>
                <a:gd name="T49" fmla="*/ 193 h 219"/>
                <a:gd name="T50" fmla="*/ 125 w 319"/>
                <a:gd name="T51" fmla="*/ 184 h 219"/>
                <a:gd name="T52" fmla="*/ 150 w 319"/>
                <a:gd name="T53" fmla="*/ 176 h 219"/>
                <a:gd name="T54" fmla="*/ 167 w 319"/>
                <a:gd name="T55" fmla="*/ 167 h 219"/>
                <a:gd name="T56" fmla="*/ 184 w 319"/>
                <a:gd name="T57" fmla="*/ 167 h 219"/>
                <a:gd name="T58" fmla="*/ 209 w 319"/>
                <a:gd name="T59" fmla="*/ 159 h 219"/>
                <a:gd name="T60" fmla="*/ 226 w 319"/>
                <a:gd name="T61" fmla="*/ 159 h 219"/>
                <a:gd name="T62" fmla="*/ 242 w 319"/>
                <a:gd name="T63" fmla="*/ 151 h 219"/>
                <a:gd name="T64" fmla="*/ 242 w 319"/>
                <a:gd name="T65" fmla="*/ 15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9" h="219">
                  <a:moveTo>
                    <a:pt x="242" y="151"/>
                  </a:moveTo>
                  <a:cubicBezTo>
                    <a:pt x="251" y="151"/>
                    <a:pt x="251" y="151"/>
                    <a:pt x="251" y="151"/>
                  </a:cubicBezTo>
                  <a:lnTo>
                    <a:pt x="259" y="151"/>
                  </a:lnTo>
                  <a:lnTo>
                    <a:pt x="267" y="151"/>
                  </a:lnTo>
                  <a:lnTo>
                    <a:pt x="276" y="151"/>
                  </a:lnTo>
                  <a:lnTo>
                    <a:pt x="284" y="151"/>
                  </a:lnTo>
                  <a:lnTo>
                    <a:pt x="293" y="151"/>
                  </a:lnTo>
                  <a:lnTo>
                    <a:pt x="301" y="151"/>
                  </a:lnTo>
                  <a:lnTo>
                    <a:pt x="309" y="151"/>
                  </a:lnTo>
                  <a:cubicBezTo>
                    <a:pt x="318" y="151"/>
                    <a:pt x="318" y="142"/>
                    <a:pt x="318" y="142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9" y="9"/>
                    <a:pt x="309" y="0"/>
                    <a:pt x="301" y="0"/>
                  </a:cubicBezTo>
                  <a:lnTo>
                    <a:pt x="293" y="0"/>
                  </a:lnTo>
                  <a:cubicBezTo>
                    <a:pt x="284" y="9"/>
                    <a:pt x="284" y="9"/>
                    <a:pt x="276" y="9"/>
                  </a:cubicBezTo>
                  <a:lnTo>
                    <a:pt x="267" y="9"/>
                  </a:lnTo>
                  <a:lnTo>
                    <a:pt x="259" y="9"/>
                  </a:lnTo>
                  <a:cubicBezTo>
                    <a:pt x="251" y="9"/>
                    <a:pt x="251" y="9"/>
                    <a:pt x="242" y="9"/>
                  </a:cubicBezTo>
                  <a:lnTo>
                    <a:pt x="234" y="17"/>
                  </a:lnTo>
                  <a:cubicBezTo>
                    <a:pt x="226" y="17"/>
                    <a:pt x="226" y="17"/>
                    <a:pt x="226" y="17"/>
                  </a:cubicBezTo>
                  <a:lnTo>
                    <a:pt x="217" y="17"/>
                  </a:lnTo>
                  <a:cubicBezTo>
                    <a:pt x="209" y="17"/>
                    <a:pt x="209" y="17"/>
                    <a:pt x="200" y="25"/>
                  </a:cubicBezTo>
                  <a:lnTo>
                    <a:pt x="192" y="25"/>
                  </a:lnTo>
                  <a:cubicBezTo>
                    <a:pt x="184" y="25"/>
                    <a:pt x="184" y="25"/>
                    <a:pt x="184" y="25"/>
                  </a:cubicBezTo>
                  <a:cubicBezTo>
                    <a:pt x="175" y="34"/>
                    <a:pt x="175" y="34"/>
                    <a:pt x="175" y="34"/>
                  </a:cubicBezTo>
                  <a:cubicBezTo>
                    <a:pt x="167" y="34"/>
                    <a:pt x="167" y="34"/>
                    <a:pt x="167" y="34"/>
                  </a:cubicBezTo>
                  <a:lnTo>
                    <a:pt x="159" y="34"/>
                  </a:lnTo>
                  <a:cubicBezTo>
                    <a:pt x="150" y="42"/>
                    <a:pt x="150" y="42"/>
                    <a:pt x="142" y="42"/>
                  </a:cubicBezTo>
                  <a:cubicBezTo>
                    <a:pt x="142" y="42"/>
                    <a:pt x="134" y="51"/>
                    <a:pt x="125" y="51"/>
                  </a:cubicBezTo>
                  <a:cubicBezTo>
                    <a:pt x="117" y="51"/>
                    <a:pt x="117" y="51"/>
                    <a:pt x="117" y="59"/>
                  </a:cubicBezTo>
                  <a:cubicBezTo>
                    <a:pt x="108" y="59"/>
                    <a:pt x="108" y="59"/>
                    <a:pt x="108" y="59"/>
                  </a:cubicBezTo>
                  <a:lnTo>
                    <a:pt x="100" y="59"/>
                  </a:lnTo>
                  <a:cubicBezTo>
                    <a:pt x="92" y="67"/>
                    <a:pt x="92" y="67"/>
                    <a:pt x="84" y="67"/>
                  </a:cubicBezTo>
                  <a:lnTo>
                    <a:pt x="75" y="75"/>
                  </a:lnTo>
                  <a:cubicBezTo>
                    <a:pt x="67" y="75"/>
                    <a:pt x="67" y="75"/>
                    <a:pt x="58" y="84"/>
                  </a:cubicBezTo>
                  <a:lnTo>
                    <a:pt x="50" y="92"/>
                  </a:lnTo>
                  <a:lnTo>
                    <a:pt x="42" y="92"/>
                  </a:lnTo>
                  <a:cubicBezTo>
                    <a:pt x="33" y="101"/>
                    <a:pt x="33" y="101"/>
                    <a:pt x="33" y="101"/>
                  </a:cubicBezTo>
                  <a:cubicBezTo>
                    <a:pt x="25" y="101"/>
                    <a:pt x="25" y="109"/>
                    <a:pt x="25" y="109"/>
                  </a:cubicBezTo>
                  <a:cubicBezTo>
                    <a:pt x="17" y="109"/>
                    <a:pt x="17" y="109"/>
                    <a:pt x="17" y="109"/>
                  </a:cubicBezTo>
                  <a:cubicBezTo>
                    <a:pt x="17" y="117"/>
                    <a:pt x="8" y="117"/>
                    <a:pt x="8" y="117"/>
                  </a:cubicBezTo>
                  <a:cubicBezTo>
                    <a:pt x="8" y="117"/>
                    <a:pt x="0" y="117"/>
                    <a:pt x="0" y="126"/>
                  </a:cubicBezTo>
                  <a:lnTo>
                    <a:pt x="0" y="134"/>
                  </a:lnTo>
                  <a:cubicBezTo>
                    <a:pt x="58" y="209"/>
                    <a:pt x="58" y="209"/>
                    <a:pt x="58" y="209"/>
                  </a:cubicBezTo>
                  <a:cubicBezTo>
                    <a:pt x="58" y="218"/>
                    <a:pt x="58" y="218"/>
                    <a:pt x="67" y="218"/>
                  </a:cubicBezTo>
                  <a:cubicBezTo>
                    <a:pt x="67" y="209"/>
                    <a:pt x="67" y="209"/>
                    <a:pt x="67" y="209"/>
                  </a:cubicBezTo>
                  <a:cubicBezTo>
                    <a:pt x="75" y="209"/>
                    <a:pt x="75" y="209"/>
                    <a:pt x="75" y="209"/>
                  </a:cubicBezTo>
                  <a:lnTo>
                    <a:pt x="84" y="201"/>
                  </a:lnTo>
                  <a:lnTo>
                    <a:pt x="92" y="201"/>
                  </a:lnTo>
                  <a:lnTo>
                    <a:pt x="100" y="201"/>
                  </a:lnTo>
                  <a:cubicBezTo>
                    <a:pt x="100" y="193"/>
                    <a:pt x="100" y="193"/>
                    <a:pt x="108" y="193"/>
                  </a:cubicBezTo>
                  <a:cubicBezTo>
                    <a:pt x="108" y="193"/>
                    <a:pt x="117" y="193"/>
                    <a:pt x="117" y="184"/>
                  </a:cubicBezTo>
                  <a:lnTo>
                    <a:pt x="125" y="184"/>
                  </a:lnTo>
                  <a:cubicBezTo>
                    <a:pt x="134" y="184"/>
                    <a:pt x="134" y="184"/>
                    <a:pt x="134" y="176"/>
                  </a:cubicBezTo>
                  <a:cubicBezTo>
                    <a:pt x="142" y="176"/>
                    <a:pt x="142" y="176"/>
                    <a:pt x="150" y="176"/>
                  </a:cubicBezTo>
                  <a:lnTo>
                    <a:pt x="159" y="176"/>
                  </a:lnTo>
                  <a:cubicBezTo>
                    <a:pt x="159" y="167"/>
                    <a:pt x="167" y="167"/>
                    <a:pt x="167" y="167"/>
                  </a:cubicBezTo>
                  <a:lnTo>
                    <a:pt x="175" y="167"/>
                  </a:lnTo>
                  <a:lnTo>
                    <a:pt x="184" y="167"/>
                  </a:lnTo>
                  <a:cubicBezTo>
                    <a:pt x="192" y="167"/>
                    <a:pt x="192" y="159"/>
                    <a:pt x="200" y="159"/>
                  </a:cubicBezTo>
                  <a:cubicBezTo>
                    <a:pt x="209" y="159"/>
                    <a:pt x="209" y="159"/>
                    <a:pt x="209" y="159"/>
                  </a:cubicBezTo>
                  <a:lnTo>
                    <a:pt x="217" y="159"/>
                  </a:lnTo>
                  <a:lnTo>
                    <a:pt x="226" y="159"/>
                  </a:lnTo>
                  <a:lnTo>
                    <a:pt x="234" y="151"/>
                  </a:lnTo>
                  <a:lnTo>
                    <a:pt x="242" y="151"/>
                  </a:lnTo>
                  <a:close/>
                  <a:moveTo>
                    <a:pt x="242" y="151"/>
                  </a:moveTo>
                  <a:lnTo>
                    <a:pt x="242" y="15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120" name="Freeform 501"/>
            <p:cNvSpPr>
              <a:spLocks noChangeArrowheads="1"/>
            </p:cNvSpPr>
            <p:nvPr/>
          </p:nvSpPr>
          <p:spPr bwMode="auto">
            <a:xfrm>
              <a:off x="3776663" y="5313362"/>
              <a:ext cx="84137" cy="106362"/>
            </a:xfrm>
            <a:custGeom>
              <a:avLst/>
              <a:gdLst>
                <a:gd name="T0" fmla="*/ 83 w 235"/>
                <a:gd name="T1" fmla="*/ 101 h 294"/>
                <a:gd name="T2" fmla="*/ 75 w 235"/>
                <a:gd name="T3" fmla="*/ 109 h 294"/>
                <a:gd name="T4" fmla="*/ 58 w 235"/>
                <a:gd name="T5" fmla="*/ 134 h 294"/>
                <a:gd name="T6" fmla="*/ 50 w 235"/>
                <a:gd name="T7" fmla="*/ 151 h 294"/>
                <a:gd name="T8" fmla="*/ 24 w 235"/>
                <a:gd name="T9" fmla="*/ 185 h 294"/>
                <a:gd name="T10" fmla="*/ 24 w 235"/>
                <a:gd name="T11" fmla="*/ 201 h 294"/>
                <a:gd name="T12" fmla="*/ 16 w 235"/>
                <a:gd name="T13" fmla="*/ 226 h 294"/>
                <a:gd name="T14" fmla="*/ 8 w 235"/>
                <a:gd name="T15" fmla="*/ 243 h 294"/>
                <a:gd name="T16" fmla="*/ 0 w 235"/>
                <a:gd name="T17" fmla="*/ 260 h 294"/>
                <a:gd name="T18" fmla="*/ 50 w 235"/>
                <a:gd name="T19" fmla="*/ 293 h 294"/>
                <a:gd name="T20" fmla="*/ 66 w 235"/>
                <a:gd name="T21" fmla="*/ 285 h 294"/>
                <a:gd name="T22" fmla="*/ 66 w 235"/>
                <a:gd name="T23" fmla="*/ 268 h 294"/>
                <a:gd name="T24" fmla="*/ 75 w 235"/>
                <a:gd name="T25" fmla="*/ 251 h 294"/>
                <a:gd name="T26" fmla="*/ 91 w 235"/>
                <a:gd name="T27" fmla="*/ 235 h 294"/>
                <a:gd name="T28" fmla="*/ 100 w 235"/>
                <a:gd name="T29" fmla="*/ 226 h 294"/>
                <a:gd name="T30" fmla="*/ 116 w 235"/>
                <a:gd name="T31" fmla="*/ 193 h 294"/>
                <a:gd name="T32" fmla="*/ 133 w 235"/>
                <a:gd name="T33" fmla="*/ 176 h 294"/>
                <a:gd name="T34" fmla="*/ 150 w 235"/>
                <a:gd name="T35" fmla="*/ 159 h 294"/>
                <a:gd name="T36" fmla="*/ 158 w 235"/>
                <a:gd name="T37" fmla="*/ 151 h 294"/>
                <a:gd name="T38" fmla="*/ 167 w 235"/>
                <a:gd name="T39" fmla="*/ 134 h 294"/>
                <a:gd name="T40" fmla="*/ 183 w 235"/>
                <a:gd name="T41" fmla="*/ 118 h 294"/>
                <a:gd name="T42" fmla="*/ 200 w 235"/>
                <a:gd name="T43" fmla="*/ 101 h 294"/>
                <a:gd name="T44" fmla="*/ 217 w 235"/>
                <a:gd name="T45" fmla="*/ 92 h 294"/>
                <a:gd name="T46" fmla="*/ 225 w 235"/>
                <a:gd name="T47" fmla="*/ 84 h 294"/>
                <a:gd name="T48" fmla="*/ 234 w 235"/>
                <a:gd name="T49" fmla="*/ 67 h 294"/>
                <a:gd name="T50" fmla="*/ 167 w 235"/>
                <a:gd name="T51" fmla="*/ 0 h 294"/>
                <a:gd name="T52" fmla="*/ 150 w 235"/>
                <a:gd name="T53" fmla="*/ 9 h 294"/>
                <a:gd name="T54" fmla="*/ 142 w 235"/>
                <a:gd name="T55" fmla="*/ 26 h 294"/>
                <a:gd name="T56" fmla="*/ 125 w 235"/>
                <a:gd name="T57" fmla="*/ 42 h 294"/>
                <a:gd name="T58" fmla="*/ 108 w 235"/>
                <a:gd name="T59" fmla="*/ 59 h 294"/>
                <a:gd name="T60" fmla="*/ 91 w 235"/>
                <a:gd name="T61" fmla="*/ 84 h 294"/>
                <a:gd name="T62" fmla="*/ 83 w 235"/>
                <a:gd name="T63" fmla="*/ 9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294">
                  <a:moveTo>
                    <a:pt x="83" y="92"/>
                  </a:moveTo>
                  <a:lnTo>
                    <a:pt x="83" y="101"/>
                  </a:lnTo>
                  <a:lnTo>
                    <a:pt x="75" y="101"/>
                  </a:lnTo>
                  <a:cubicBezTo>
                    <a:pt x="75" y="109"/>
                    <a:pt x="75" y="109"/>
                    <a:pt x="75" y="109"/>
                  </a:cubicBezTo>
                  <a:cubicBezTo>
                    <a:pt x="66" y="118"/>
                    <a:pt x="66" y="118"/>
                    <a:pt x="66" y="126"/>
                  </a:cubicBezTo>
                  <a:cubicBezTo>
                    <a:pt x="58" y="126"/>
                    <a:pt x="58" y="134"/>
                    <a:pt x="58" y="134"/>
                  </a:cubicBezTo>
                  <a:cubicBezTo>
                    <a:pt x="50" y="143"/>
                    <a:pt x="50" y="143"/>
                    <a:pt x="50" y="143"/>
                  </a:cubicBezTo>
                  <a:lnTo>
                    <a:pt x="50" y="151"/>
                  </a:lnTo>
                  <a:cubicBezTo>
                    <a:pt x="41" y="159"/>
                    <a:pt x="41" y="168"/>
                    <a:pt x="33" y="176"/>
                  </a:cubicBezTo>
                  <a:cubicBezTo>
                    <a:pt x="33" y="176"/>
                    <a:pt x="33" y="185"/>
                    <a:pt x="24" y="185"/>
                  </a:cubicBezTo>
                  <a:cubicBezTo>
                    <a:pt x="24" y="193"/>
                    <a:pt x="24" y="193"/>
                    <a:pt x="24" y="193"/>
                  </a:cubicBezTo>
                  <a:lnTo>
                    <a:pt x="24" y="201"/>
                  </a:lnTo>
                  <a:lnTo>
                    <a:pt x="16" y="209"/>
                  </a:lnTo>
                  <a:cubicBezTo>
                    <a:pt x="16" y="218"/>
                    <a:pt x="16" y="218"/>
                    <a:pt x="16" y="226"/>
                  </a:cubicBezTo>
                  <a:cubicBezTo>
                    <a:pt x="8" y="226"/>
                    <a:pt x="8" y="226"/>
                    <a:pt x="8" y="235"/>
                  </a:cubicBezTo>
                  <a:lnTo>
                    <a:pt x="8" y="243"/>
                  </a:lnTo>
                  <a:cubicBezTo>
                    <a:pt x="8" y="243"/>
                    <a:pt x="0" y="243"/>
                    <a:pt x="0" y="251"/>
                  </a:cubicBezTo>
                  <a:lnTo>
                    <a:pt x="0" y="260"/>
                  </a:lnTo>
                  <a:cubicBezTo>
                    <a:pt x="0" y="268"/>
                    <a:pt x="0" y="268"/>
                    <a:pt x="0" y="268"/>
                  </a:cubicBezTo>
                  <a:cubicBezTo>
                    <a:pt x="50" y="293"/>
                    <a:pt x="50" y="293"/>
                    <a:pt x="50" y="293"/>
                  </a:cubicBezTo>
                  <a:cubicBezTo>
                    <a:pt x="58" y="293"/>
                    <a:pt x="58" y="293"/>
                    <a:pt x="58" y="285"/>
                  </a:cubicBezTo>
                  <a:lnTo>
                    <a:pt x="66" y="285"/>
                  </a:lnTo>
                  <a:lnTo>
                    <a:pt x="66" y="276"/>
                  </a:lnTo>
                  <a:lnTo>
                    <a:pt x="66" y="268"/>
                  </a:lnTo>
                  <a:cubicBezTo>
                    <a:pt x="75" y="268"/>
                    <a:pt x="75" y="268"/>
                    <a:pt x="75" y="260"/>
                  </a:cubicBezTo>
                  <a:lnTo>
                    <a:pt x="75" y="251"/>
                  </a:lnTo>
                  <a:cubicBezTo>
                    <a:pt x="83" y="251"/>
                    <a:pt x="83" y="251"/>
                    <a:pt x="83" y="243"/>
                  </a:cubicBezTo>
                  <a:lnTo>
                    <a:pt x="91" y="235"/>
                  </a:lnTo>
                  <a:lnTo>
                    <a:pt x="91" y="226"/>
                  </a:lnTo>
                  <a:lnTo>
                    <a:pt x="100" y="226"/>
                  </a:lnTo>
                  <a:cubicBezTo>
                    <a:pt x="100" y="218"/>
                    <a:pt x="100" y="218"/>
                    <a:pt x="100" y="218"/>
                  </a:cubicBezTo>
                  <a:cubicBezTo>
                    <a:pt x="108" y="209"/>
                    <a:pt x="108" y="201"/>
                    <a:pt x="116" y="193"/>
                  </a:cubicBezTo>
                  <a:lnTo>
                    <a:pt x="125" y="185"/>
                  </a:lnTo>
                  <a:cubicBezTo>
                    <a:pt x="125" y="176"/>
                    <a:pt x="133" y="176"/>
                    <a:pt x="133" y="176"/>
                  </a:cubicBezTo>
                  <a:cubicBezTo>
                    <a:pt x="133" y="168"/>
                    <a:pt x="142" y="168"/>
                    <a:pt x="142" y="159"/>
                  </a:cubicBezTo>
                  <a:lnTo>
                    <a:pt x="150" y="159"/>
                  </a:lnTo>
                  <a:lnTo>
                    <a:pt x="150" y="151"/>
                  </a:lnTo>
                  <a:lnTo>
                    <a:pt x="158" y="151"/>
                  </a:lnTo>
                  <a:cubicBezTo>
                    <a:pt x="158" y="143"/>
                    <a:pt x="158" y="143"/>
                    <a:pt x="158" y="143"/>
                  </a:cubicBezTo>
                  <a:cubicBezTo>
                    <a:pt x="167" y="143"/>
                    <a:pt x="167" y="134"/>
                    <a:pt x="167" y="134"/>
                  </a:cubicBezTo>
                  <a:cubicBezTo>
                    <a:pt x="175" y="134"/>
                    <a:pt x="175" y="126"/>
                    <a:pt x="175" y="126"/>
                  </a:cubicBezTo>
                  <a:cubicBezTo>
                    <a:pt x="183" y="126"/>
                    <a:pt x="183" y="118"/>
                    <a:pt x="183" y="118"/>
                  </a:cubicBezTo>
                  <a:cubicBezTo>
                    <a:pt x="192" y="118"/>
                    <a:pt x="192" y="109"/>
                    <a:pt x="192" y="109"/>
                  </a:cubicBezTo>
                  <a:cubicBezTo>
                    <a:pt x="200" y="109"/>
                    <a:pt x="200" y="109"/>
                    <a:pt x="200" y="101"/>
                  </a:cubicBezTo>
                  <a:lnTo>
                    <a:pt x="209" y="101"/>
                  </a:lnTo>
                  <a:cubicBezTo>
                    <a:pt x="209" y="92"/>
                    <a:pt x="217" y="92"/>
                    <a:pt x="217" y="92"/>
                  </a:cubicBezTo>
                  <a:lnTo>
                    <a:pt x="217" y="84"/>
                  </a:lnTo>
                  <a:cubicBezTo>
                    <a:pt x="225" y="84"/>
                    <a:pt x="225" y="84"/>
                    <a:pt x="225" y="84"/>
                  </a:cubicBezTo>
                  <a:lnTo>
                    <a:pt x="234" y="84"/>
                  </a:lnTo>
                  <a:cubicBezTo>
                    <a:pt x="234" y="76"/>
                    <a:pt x="234" y="76"/>
                    <a:pt x="234" y="67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58" y="0"/>
                    <a:pt x="158" y="0"/>
                    <a:pt x="158" y="9"/>
                  </a:cubicBezTo>
                  <a:lnTo>
                    <a:pt x="150" y="9"/>
                  </a:lnTo>
                  <a:lnTo>
                    <a:pt x="150" y="17"/>
                  </a:lnTo>
                  <a:cubicBezTo>
                    <a:pt x="142" y="17"/>
                    <a:pt x="142" y="26"/>
                    <a:pt x="142" y="26"/>
                  </a:cubicBezTo>
                  <a:lnTo>
                    <a:pt x="133" y="34"/>
                  </a:lnTo>
                  <a:lnTo>
                    <a:pt x="125" y="42"/>
                  </a:lnTo>
                  <a:lnTo>
                    <a:pt x="116" y="51"/>
                  </a:lnTo>
                  <a:cubicBezTo>
                    <a:pt x="116" y="59"/>
                    <a:pt x="108" y="59"/>
                    <a:pt x="108" y="59"/>
                  </a:cubicBezTo>
                  <a:cubicBezTo>
                    <a:pt x="108" y="67"/>
                    <a:pt x="100" y="67"/>
                    <a:pt x="100" y="76"/>
                  </a:cubicBezTo>
                  <a:cubicBezTo>
                    <a:pt x="91" y="76"/>
                    <a:pt x="91" y="84"/>
                    <a:pt x="91" y="84"/>
                  </a:cubicBezTo>
                  <a:lnTo>
                    <a:pt x="83" y="92"/>
                  </a:lnTo>
                  <a:close/>
                  <a:moveTo>
                    <a:pt x="83" y="92"/>
                  </a:moveTo>
                  <a:lnTo>
                    <a:pt x="83" y="9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121" name="Freeform 502"/>
            <p:cNvSpPr>
              <a:spLocks noChangeArrowheads="1"/>
            </p:cNvSpPr>
            <p:nvPr/>
          </p:nvSpPr>
          <p:spPr bwMode="auto">
            <a:xfrm>
              <a:off x="3763963" y="5430837"/>
              <a:ext cx="26987" cy="93662"/>
            </a:xfrm>
            <a:custGeom>
              <a:avLst/>
              <a:gdLst>
                <a:gd name="T0" fmla="*/ 17 w 76"/>
                <a:gd name="T1" fmla="*/ 8 h 260"/>
                <a:gd name="T2" fmla="*/ 8 w 76"/>
                <a:gd name="T3" fmla="*/ 8 h 260"/>
                <a:gd name="T4" fmla="*/ 8 w 76"/>
                <a:gd name="T5" fmla="*/ 16 h 260"/>
                <a:gd name="T6" fmla="*/ 8 w 76"/>
                <a:gd name="T7" fmla="*/ 25 h 260"/>
                <a:gd name="T8" fmla="*/ 8 w 76"/>
                <a:gd name="T9" fmla="*/ 33 h 260"/>
                <a:gd name="T10" fmla="*/ 8 w 76"/>
                <a:gd name="T11" fmla="*/ 41 h 260"/>
                <a:gd name="T12" fmla="*/ 8 w 76"/>
                <a:gd name="T13" fmla="*/ 50 h 260"/>
                <a:gd name="T14" fmla="*/ 0 w 76"/>
                <a:gd name="T15" fmla="*/ 66 h 260"/>
                <a:gd name="T16" fmla="*/ 0 w 76"/>
                <a:gd name="T17" fmla="*/ 83 h 260"/>
                <a:gd name="T18" fmla="*/ 0 w 76"/>
                <a:gd name="T19" fmla="*/ 100 h 260"/>
                <a:gd name="T20" fmla="*/ 0 w 76"/>
                <a:gd name="T21" fmla="*/ 125 h 260"/>
                <a:gd name="T22" fmla="*/ 0 w 76"/>
                <a:gd name="T23" fmla="*/ 133 h 260"/>
                <a:gd name="T24" fmla="*/ 0 w 76"/>
                <a:gd name="T25" fmla="*/ 142 h 260"/>
                <a:gd name="T26" fmla="*/ 0 w 76"/>
                <a:gd name="T27" fmla="*/ 150 h 260"/>
                <a:gd name="T28" fmla="*/ 0 w 76"/>
                <a:gd name="T29" fmla="*/ 159 h 260"/>
                <a:gd name="T30" fmla="*/ 0 w 76"/>
                <a:gd name="T31" fmla="*/ 167 h 260"/>
                <a:gd name="T32" fmla="*/ 0 w 76"/>
                <a:gd name="T33" fmla="*/ 175 h 260"/>
                <a:gd name="T34" fmla="*/ 0 w 76"/>
                <a:gd name="T35" fmla="*/ 183 h 260"/>
                <a:gd name="T36" fmla="*/ 0 w 76"/>
                <a:gd name="T37" fmla="*/ 192 h 260"/>
                <a:gd name="T38" fmla="*/ 0 w 76"/>
                <a:gd name="T39" fmla="*/ 200 h 260"/>
                <a:gd name="T40" fmla="*/ 0 w 76"/>
                <a:gd name="T41" fmla="*/ 209 h 260"/>
                <a:gd name="T42" fmla="*/ 0 w 76"/>
                <a:gd name="T43" fmla="*/ 217 h 260"/>
                <a:gd name="T44" fmla="*/ 8 w 76"/>
                <a:gd name="T45" fmla="*/ 225 h 260"/>
                <a:gd name="T46" fmla="*/ 8 w 76"/>
                <a:gd name="T47" fmla="*/ 242 h 260"/>
                <a:gd name="T48" fmla="*/ 8 w 76"/>
                <a:gd name="T49" fmla="*/ 250 h 260"/>
                <a:gd name="T50" fmla="*/ 17 w 76"/>
                <a:gd name="T51" fmla="*/ 259 h 260"/>
                <a:gd name="T52" fmla="*/ 34 w 76"/>
                <a:gd name="T53" fmla="*/ 259 h 260"/>
                <a:gd name="T54" fmla="*/ 42 w 76"/>
                <a:gd name="T55" fmla="*/ 250 h 260"/>
                <a:gd name="T56" fmla="*/ 42 w 76"/>
                <a:gd name="T57" fmla="*/ 234 h 260"/>
                <a:gd name="T58" fmla="*/ 42 w 76"/>
                <a:gd name="T59" fmla="*/ 225 h 260"/>
                <a:gd name="T60" fmla="*/ 42 w 76"/>
                <a:gd name="T61" fmla="*/ 209 h 260"/>
                <a:gd name="T62" fmla="*/ 42 w 76"/>
                <a:gd name="T63" fmla="*/ 200 h 260"/>
                <a:gd name="T64" fmla="*/ 42 w 76"/>
                <a:gd name="T65" fmla="*/ 192 h 260"/>
                <a:gd name="T66" fmla="*/ 42 w 76"/>
                <a:gd name="T67" fmla="*/ 183 h 260"/>
                <a:gd name="T68" fmla="*/ 42 w 76"/>
                <a:gd name="T69" fmla="*/ 175 h 260"/>
                <a:gd name="T70" fmla="*/ 42 w 76"/>
                <a:gd name="T71" fmla="*/ 167 h 260"/>
                <a:gd name="T72" fmla="*/ 42 w 76"/>
                <a:gd name="T73" fmla="*/ 159 h 260"/>
                <a:gd name="T74" fmla="*/ 42 w 76"/>
                <a:gd name="T75" fmla="*/ 150 h 260"/>
                <a:gd name="T76" fmla="*/ 42 w 76"/>
                <a:gd name="T77" fmla="*/ 142 h 260"/>
                <a:gd name="T78" fmla="*/ 42 w 76"/>
                <a:gd name="T79" fmla="*/ 133 h 260"/>
                <a:gd name="T80" fmla="*/ 42 w 76"/>
                <a:gd name="T81" fmla="*/ 125 h 260"/>
                <a:gd name="T82" fmla="*/ 50 w 76"/>
                <a:gd name="T83" fmla="*/ 100 h 260"/>
                <a:gd name="T84" fmla="*/ 50 w 76"/>
                <a:gd name="T85" fmla="*/ 92 h 260"/>
                <a:gd name="T86" fmla="*/ 58 w 76"/>
                <a:gd name="T87" fmla="*/ 75 h 260"/>
                <a:gd name="T88" fmla="*/ 58 w 76"/>
                <a:gd name="T89" fmla="*/ 58 h 260"/>
                <a:gd name="T90" fmla="*/ 58 w 76"/>
                <a:gd name="T91" fmla="*/ 50 h 260"/>
                <a:gd name="T92" fmla="*/ 67 w 76"/>
                <a:gd name="T93" fmla="*/ 41 h 260"/>
                <a:gd name="T94" fmla="*/ 67 w 76"/>
                <a:gd name="T95" fmla="*/ 33 h 260"/>
                <a:gd name="T96" fmla="*/ 67 w 76"/>
                <a:gd name="T97" fmla="*/ 25 h 260"/>
                <a:gd name="T98" fmla="*/ 75 w 76"/>
                <a:gd name="T99" fmla="*/ 16 h 260"/>
                <a:gd name="T100" fmla="*/ 67 w 76"/>
                <a:gd name="T101" fmla="*/ 8 h 260"/>
                <a:gd name="T102" fmla="*/ 25 w 76"/>
                <a:gd name="T103" fmla="*/ 0 h 260"/>
                <a:gd name="T104" fmla="*/ 17 w 76"/>
                <a:gd name="T105" fmla="*/ 8 h 260"/>
                <a:gd name="T106" fmla="*/ 17 w 76"/>
                <a:gd name="T107" fmla="*/ 8 h 260"/>
                <a:gd name="T108" fmla="*/ 17 w 76"/>
                <a:gd name="T109" fmla="*/ 8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6" h="260">
                  <a:moveTo>
                    <a:pt x="17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8" y="25"/>
                  </a:lnTo>
                  <a:lnTo>
                    <a:pt x="8" y="33"/>
                  </a:lnTo>
                  <a:lnTo>
                    <a:pt x="8" y="41"/>
                  </a:lnTo>
                  <a:lnTo>
                    <a:pt x="8" y="50"/>
                  </a:lnTo>
                  <a:cubicBezTo>
                    <a:pt x="8" y="50"/>
                    <a:pt x="0" y="58"/>
                    <a:pt x="0" y="66"/>
                  </a:cubicBezTo>
                  <a:cubicBezTo>
                    <a:pt x="0" y="75"/>
                    <a:pt x="0" y="75"/>
                    <a:pt x="0" y="83"/>
                  </a:cubicBezTo>
                  <a:cubicBezTo>
                    <a:pt x="0" y="92"/>
                    <a:pt x="0" y="92"/>
                    <a:pt x="0" y="100"/>
                  </a:cubicBezTo>
                  <a:cubicBezTo>
                    <a:pt x="0" y="108"/>
                    <a:pt x="0" y="117"/>
                    <a:pt x="0" y="125"/>
                  </a:cubicBezTo>
                  <a:cubicBezTo>
                    <a:pt x="0" y="133"/>
                    <a:pt x="0" y="133"/>
                    <a:pt x="0" y="133"/>
                  </a:cubicBezTo>
                  <a:lnTo>
                    <a:pt x="0" y="142"/>
                  </a:lnTo>
                  <a:lnTo>
                    <a:pt x="0" y="150"/>
                  </a:lnTo>
                  <a:cubicBezTo>
                    <a:pt x="0" y="159"/>
                    <a:pt x="0" y="159"/>
                    <a:pt x="0" y="159"/>
                  </a:cubicBezTo>
                  <a:lnTo>
                    <a:pt x="0" y="167"/>
                  </a:lnTo>
                  <a:cubicBezTo>
                    <a:pt x="0" y="175"/>
                    <a:pt x="0" y="175"/>
                    <a:pt x="0" y="175"/>
                  </a:cubicBezTo>
                  <a:cubicBezTo>
                    <a:pt x="0" y="183"/>
                    <a:pt x="0" y="183"/>
                    <a:pt x="0" y="183"/>
                  </a:cubicBezTo>
                  <a:lnTo>
                    <a:pt x="0" y="192"/>
                  </a:lnTo>
                  <a:lnTo>
                    <a:pt x="0" y="200"/>
                  </a:lnTo>
                  <a:lnTo>
                    <a:pt x="0" y="209"/>
                  </a:lnTo>
                  <a:lnTo>
                    <a:pt x="0" y="217"/>
                  </a:lnTo>
                  <a:lnTo>
                    <a:pt x="8" y="225"/>
                  </a:lnTo>
                  <a:cubicBezTo>
                    <a:pt x="8" y="234"/>
                    <a:pt x="8" y="234"/>
                    <a:pt x="8" y="242"/>
                  </a:cubicBezTo>
                  <a:lnTo>
                    <a:pt x="8" y="250"/>
                  </a:lnTo>
                  <a:cubicBezTo>
                    <a:pt x="8" y="259"/>
                    <a:pt x="17" y="259"/>
                    <a:pt x="17" y="259"/>
                  </a:cubicBezTo>
                  <a:cubicBezTo>
                    <a:pt x="34" y="259"/>
                    <a:pt x="34" y="259"/>
                    <a:pt x="34" y="259"/>
                  </a:cubicBezTo>
                  <a:cubicBezTo>
                    <a:pt x="42" y="259"/>
                    <a:pt x="42" y="250"/>
                    <a:pt x="42" y="250"/>
                  </a:cubicBezTo>
                  <a:cubicBezTo>
                    <a:pt x="42" y="242"/>
                    <a:pt x="42" y="242"/>
                    <a:pt x="42" y="234"/>
                  </a:cubicBezTo>
                  <a:lnTo>
                    <a:pt x="42" y="225"/>
                  </a:lnTo>
                  <a:cubicBezTo>
                    <a:pt x="42" y="217"/>
                    <a:pt x="42" y="217"/>
                    <a:pt x="42" y="209"/>
                  </a:cubicBezTo>
                  <a:lnTo>
                    <a:pt x="42" y="200"/>
                  </a:lnTo>
                  <a:cubicBezTo>
                    <a:pt x="42" y="192"/>
                    <a:pt x="42" y="192"/>
                    <a:pt x="42" y="192"/>
                  </a:cubicBezTo>
                  <a:lnTo>
                    <a:pt x="42" y="183"/>
                  </a:lnTo>
                  <a:lnTo>
                    <a:pt x="42" y="175"/>
                  </a:lnTo>
                  <a:cubicBezTo>
                    <a:pt x="42" y="167"/>
                    <a:pt x="42" y="167"/>
                    <a:pt x="42" y="167"/>
                  </a:cubicBezTo>
                  <a:lnTo>
                    <a:pt x="42" y="159"/>
                  </a:lnTo>
                  <a:cubicBezTo>
                    <a:pt x="42" y="150"/>
                    <a:pt x="42" y="150"/>
                    <a:pt x="42" y="150"/>
                  </a:cubicBezTo>
                  <a:lnTo>
                    <a:pt x="42" y="142"/>
                  </a:lnTo>
                  <a:lnTo>
                    <a:pt x="42" y="133"/>
                  </a:lnTo>
                  <a:cubicBezTo>
                    <a:pt x="42" y="125"/>
                    <a:pt x="42" y="125"/>
                    <a:pt x="42" y="125"/>
                  </a:cubicBezTo>
                  <a:cubicBezTo>
                    <a:pt x="50" y="117"/>
                    <a:pt x="50" y="108"/>
                    <a:pt x="50" y="100"/>
                  </a:cubicBezTo>
                  <a:lnTo>
                    <a:pt x="50" y="92"/>
                  </a:lnTo>
                  <a:cubicBezTo>
                    <a:pt x="50" y="83"/>
                    <a:pt x="50" y="83"/>
                    <a:pt x="58" y="75"/>
                  </a:cubicBezTo>
                  <a:cubicBezTo>
                    <a:pt x="58" y="75"/>
                    <a:pt x="58" y="66"/>
                    <a:pt x="58" y="58"/>
                  </a:cubicBezTo>
                  <a:lnTo>
                    <a:pt x="58" y="50"/>
                  </a:lnTo>
                  <a:cubicBezTo>
                    <a:pt x="67" y="41"/>
                    <a:pt x="67" y="41"/>
                    <a:pt x="67" y="41"/>
                  </a:cubicBezTo>
                  <a:cubicBezTo>
                    <a:pt x="67" y="33"/>
                    <a:pt x="67" y="33"/>
                    <a:pt x="67" y="33"/>
                  </a:cubicBezTo>
                  <a:lnTo>
                    <a:pt x="67" y="25"/>
                  </a:lnTo>
                  <a:lnTo>
                    <a:pt x="75" y="16"/>
                  </a:lnTo>
                  <a:cubicBezTo>
                    <a:pt x="75" y="16"/>
                    <a:pt x="67" y="16"/>
                    <a:pt x="67" y="8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7" y="0"/>
                    <a:pt x="17" y="0"/>
                    <a:pt x="17" y="8"/>
                  </a:cubicBezTo>
                  <a:close/>
                  <a:moveTo>
                    <a:pt x="17" y="8"/>
                  </a:move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122" name="Freeform 503"/>
            <p:cNvSpPr>
              <a:spLocks noChangeArrowheads="1"/>
            </p:cNvSpPr>
            <p:nvPr/>
          </p:nvSpPr>
          <p:spPr bwMode="auto">
            <a:xfrm>
              <a:off x="3925888" y="5216524"/>
              <a:ext cx="142875" cy="304800"/>
            </a:xfrm>
            <a:custGeom>
              <a:avLst/>
              <a:gdLst>
                <a:gd name="T0" fmla="*/ 76 w 395"/>
                <a:gd name="T1" fmla="*/ 836 h 845"/>
                <a:gd name="T2" fmla="*/ 126 w 395"/>
                <a:gd name="T3" fmla="*/ 844 h 845"/>
                <a:gd name="T4" fmla="*/ 218 w 395"/>
                <a:gd name="T5" fmla="*/ 786 h 845"/>
                <a:gd name="T6" fmla="*/ 226 w 395"/>
                <a:gd name="T7" fmla="*/ 761 h 845"/>
                <a:gd name="T8" fmla="*/ 327 w 395"/>
                <a:gd name="T9" fmla="*/ 301 h 845"/>
                <a:gd name="T10" fmla="*/ 368 w 395"/>
                <a:gd name="T11" fmla="*/ 134 h 845"/>
                <a:gd name="T12" fmla="*/ 394 w 395"/>
                <a:gd name="T13" fmla="*/ 25 h 845"/>
                <a:gd name="T14" fmla="*/ 377 w 395"/>
                <a:gd name="T15" fmla="*/ 0 h 845"/>
                <a:gd name="T16" fmla="*/ 360 w 395"/>
                <a:gd name="T17" fmla="*/ 8 h 845"/>
                <a:gd name="T18" fmla="*/ 310 w 395"/>
                <a:gd name="T19" fmla="*/ 117 h 845"/>
                <a:gd name="T20" fmla="*/ 235 w 395"/>
                <a:gd name="T21" fmla="*/ 267 h 845"/>
                <a:gd name="T22" fmla="*/ 26 w 395"/>
                <a:gd name="T23" fmla="*/ 694 h 845"/>
                <a:gd name="T24" fmla="*/ 76 w 395"/>
                <a:gd name="T25" fmla="*/ 836 h 845"/>
                <a:gd name="T26" fmla="*/ 126 w 395"/>
                <a:gd name="T27" fmla="*/ 686 h 845"/>
                <a:gd name="T28" fmla="*/ 176 w 395"/>
                <a:gd name="T29" fmla="*/ 736 h 845"/>
                <a:gd name="T30" fmla="*/ 126 w 395"/>
                <a:gd name="T31" fmla="*/ 786 h 845"/>
                <a:gd name="T32" fmla="*/ 76 w 395"/>
                <a:gd name="T33" fmla="*/ 736 h 845"/>
                <a:gd name="T34" fmla="*/ 126 w 395"/>
                <a:gd name="T35" fmla="*/ 686 h 845"/>
                <a:gd name="T36" fmla="*/ 126 w 395"/>
                <a:gd name="T37" fmla="*/ 686 h 845"/>
                <a:gd name="T38" fmla="*/ 126 w 395"/>
                <a:gd name="T39" fmla="*/ 686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5" h="845">
                  <a:moveTo>
                    <a:pt x="76" y="836"/>
                  </a:moveTo>
                  <a:cubicBezTo>
                    <a:pt x="93" y="844"/>
                    <a:pt x="109" y="844"/>
                    <a:pt x="126" y="844"/>
                  </a:cubicBezTo>
                  <a:cubicBezTo>
                    <a:pt x="159" y="844"/>
                    <a:pt x="201" y="819"/>
                    <a:pt x="218" y="786"/>
                  </a:cubicBezTo>
                  <a:cubicBezTo>
                    <a:pt x="218" y="777"/>
                    <a:pt x="218" y="769"/>
                    <a:pt x="226" y="761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68" y="134"/>
                    <a:pt x="368" y="134"/>
                    <a:pt x="368" y="134"/>
                  </a:cubicBezTo>
                  <a:cubicBezTo>
                    <a:pt x="394" y="25"/>
                    <a:pt x="394" y="25"/>
                    <a:pt x="394" y="25"/>
                  </a:cubicBezTo>
                  <a:cubicBezTo>
                    <a:pt x="394" y="8"/>
                    <a:pt x="385" y="0"/>
                    <a:pt x="377" y="0"/>
                  </a:cubicBezTo>
                  <a:cubicBezTo>
                    <a:pt x="368" y="0"/>
                    <a:pt x="368" y="0"/>
                    <a:pt x="360" y="8"/>
                  </a:cubicBezTo>
                  <a:cubicBezTo>
                    <a:pt x="310" y="117"/>
                    <a:pt x="310" y="117"/>
                    <a:pt x="310" y="117"/>
                  </a:cubicBezTo>
                  <a:cubicBezTo>
                    <a:pt x="235" y="267"/>
                    <a:pt x="235" y="267"/>
                    <a:pt x="235" y="267"/>
                  </a:cubicBezTo>
                  <a:cubicBezTo>
                    <a:pt x="26" y="694"/>
                    <a:pt x="26" y="694"/>
                    <a:pt x="26" y="694"/>
                  </a:cubicBezTo>
                  <a:cubicBezTo>
                    <a:pt x="0" y="744"/>
                    <a:pt x="26" y="811"/>
                    <a:pt x="76" y="836"/>
                  </a:cubicBezTo>
                  <a:close/>
                  <a:moveTo>
                    <a:pt x="126" y="686"/>
                  </a:moveTo>
                  <a:cubicBezTo>
                    <a:pt x="151" y="686"/>
                    <a:pt x="176" y="711"/>
                    <a:pt x="176" y="736"/>
                  </a:cubicBezTo>
                  <a:cubicBezTo>
                    <a:pt x="176" y="769"/>
                    <a:pt x="151" y="786"/>
                    <a:pt x="126" y="786"/>
                  </a:cubicBezTo>
                  <a:cubicBezTo>
                    <a:pt x="101" y="786"/>
                    <a:pt x="76" y="769"/>
                    <a:pt x="76" y="736"/>
                  </a:cubicBezTo>
                  <a:cubicBezTo>
                    <a:pt x="76" y="711"/>
                    <a:pt x="101" y="686"/>
                    <a:pt x="126" y="686"/>
                  </a:cubicBezTo>
                  <a:close/>
                  <a:moveTo>
                    <a:pt x="126" y="686"/>
                  </a:moveTo>
                  <a:lnTo>
                    <a:pt x="126" y="68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</p:grpSp>
      <p:sp>
        <p:nvSpPr>
          <p:cNvPr id="123" name="Freeform 299"/>
          <p:cNvSpPr>
            <a:spLocks noChangeAspect="1" noChangeArrowheads="1"/>
          </p:cNvSpPr>
          <p:nvPr/>
        </p:nvSpPr>
        <p:spPr bwMode="auto">
          <a:xfrm>
            <a:off x="5475540" y="3914963"/>
            <a:ext cx="457219" cy="437980"/>
          </a:xfrm>
          <a:custGeom>
            <a:avLst/>
            <a:gdLst>
              <a:gd name="T0" fmla="*/ 1229 w 1665"/>
              <a:gd name="T1" fmla="*/ 561 h 1598"/>
              <a:gd name="T2" fmla="*/ 911 w 1665"/>
              <a:gd name="T3" fmla="*/ 686 h 1598"/>
              <a:gd name="T4" fmla="*/ 1246 w 1665"/>
              <a:gd name="T5" fmla="*/ 419 h 1598"/>
              <a:gd name="T6" fmla="*/ 1664 w 1665"/>
              <a:gd name="T7" fmla="*/ 76 h 1598"/>
              <a:gd name="T8" fmla="*/ 1597 w 1665"/>
              <a:gd name="T9" fmla="*/ 0 h 1598"/>
              <a:gd name="T10" fmla="*/ 1530 w 1665"/>
              <a:gd name="T11" fmla="*/ 76 h 1598"/>
              <a:gd name="T12" fmla="*/ 1246 w 1665"/>
              <a:gd name="T13" fmla="*/ 276 h 1598"/>
              <a:gd name="T14" fmla="*/ 769 w 1665"/>
              <a:gd name="T15" fmla="*/ 686 h 1598"/>
              <a:gd name="T16" fmla="*/ 435 w 1665"/>
              <a:gd name="T17" fmla="*/ 561 h 1598"/>
              <a:gd name="T18" fmla="*/ 0 w 1665"/>
              <a:gd name="T19" fmla="*/ 1288 h 1598"/>
              <a:gd name="T20" fmla="*/ 201 w 1665"/>
              <a:gd name="T21" fmla="*/ 1597 h 1598"/>
              <a:gd name="T22" fmla="*/ 836 w 1665"/>
              <a:gd name="T23" fmla="*/ 1255 h 1598"/>
              <a:gd name="T24" fmla="*/ 1463 w 1665"/>
              <a:gd name="T25" fmla="*/ 1597 h 1598"/>
              <a:gd name="T26" fmla="*/ 1664 w 1665"/>
              <a:gd name="T27" fmla="*/ 1288 h 1598"/>
              <a:gd name="T28" fmla="*/ 1229 w 1665"/>
              <a:gd name="T29" fmla="*/ 561 h 1598"/>
              <a:gd name="T30" fmla="*/ 1246 w 1665"/>
              <a:gd name="T31" fmla="*/ 811 h 1598"/>
              <a:gd name="T32" fmla="*/ 1338 w 1665"/>
              <a:gd name="T33" fmla="*/ 903 h 1598"/>
              <a:gd name="T34" fmla="*/ 1246 w 1665"/>
              <a:gd name="T35" fmla="*/ 995 h 1598"/>
              <a:gd name="T36" fmla="*/ 1162 w 1665"/>
              <a:gd name="T37" fmla="*/ 903 h 1598"/>
              <a:gd name="T38" fmla="*/ 1246 w 1665"/>
              <a:gd name="T39" fmla="*/ 811 h 1598"/>
              <a:gd name="T40" fmla="*/ 627 w 1665"/>
              <a:gd name="T41" fmla="*/ 1112 h 1598"/>
              <a:gd name="T42" fmla="*/ 485 w 1665"/>
              <a:gd name="T43" fmla="*/ 1112 h 1598"/>
              <a:gd name="T44" fmla="*/ 485 w 1665"/>
              <a:gd name="T45" fmla="*/ 1255 h 1598"/>
              <a:gd name="T46" fmla="*/ 351 w 1665"/>
              <a:gd name="T47" fmla="*/ 1255 h 1598"/>
              <a:gd name="T48" fmla="*/ 351 w 1665"/>
              <a:gd name="T49" fmla="*/ 1112 h 1598"/>
              <a:gd name="T50" fmla="*/ 209 w 1665"/>
              <a:gd name="T51" fmla="*/ 1112 h 1598"/>
              <a:gd name="T52" fmla="*/ 209 w 1665"/>
              <a:gd name="T53" fmla="*/ 970 h 1598"/>
              <a:gd name="T54" fmla="*/ 351 w 1665"/>
              <a:gd name="T55" fmla="*/ 970 h 1598"/>
              <a:gd name="T56" fmla="*/ 351 w 1665"/>
              <a:gd name="T57" fmla="*/ 836 h 1598"/>
              <a:gd name="T58" fmla="*/ 485 w 1665"/>
              <a:gd name="T59" fmla="*/ 836 h 1598"/>
              <a:gd name="T60" fmla="*/ 485 w 1665"/>
              <a:gd name="T61" fmla="*/ 970 h 1598"/>
              <a:gd name="T62" fmla="*/ 627 w 1665"/>
              <a:gd name="T63" fmla="*/ 970 h 1598"/>
              <a:gd name="T64" fmla="*/ 627 w 1665"/>
              <a:gd name="T65" fmla="*/ 1112 h 1598"/>
              <a:gd name="T66" fmla="*/ 1020 w 1665"/>
              <a:gd name="T67" fmla="*/ 1045 h 1598"/>
              <a:gd name="T68" fmla="*/ 1112 w 1665"/>
              <a:gd name="T69" fmla="*/ 954 h 1598"/>
              <a:gd name="T70" fmla="*/ 1204 w 1665"/>
              <a:gd name="T71" fmla="*/ 1045 h 1598"/>
              <a:gd name="T72" fmla="*/ 1112 w 1665"/>
              <a:gd name="T73" fmla="*/ 1129 h 1598"/>
              <a:gd name="T74" fmla="*/ 1020 w 1665"/>
              <a:gd name="T75" fmla="*/ 1045 h 1598"/>
              <a:gd name="T76" fmla="*/ 1246 w 1665"/>
              <a:gd name="T77" fmla="*/ 1271 h 1598"/>
              <a:gd name="T78" fmla="*/ 1162 w 1665"/>
              <a:gd name="T79" fmla="*/ 1179 h 1598"/>
              <a:gd name="T80" fmla="*/ 1246 w 1665"/>
              <a:gd name="T81" fmla="*/ 1087 h 1598"/>
              <a:gd name="T82" fmla="*/ 1338 w 1665"/>
              <a:gd name="T83" fmla="*/ 1179 h 1598"/>
              <a:gd name="T84" fmla="*/ 1246 w 1665"/>
              <a:gd name="T85" fmla="*/ 1271 h 1598"/>
              <a:gd name="T86" fmla="*/ 1480 w 1665"/>
              <a:gd name="T87" fmla="*/ 1045 h 1598"/>
              <a:gd name="T88" fmla="*/ 1388 w 1665"/>
              <a:gd name="T89" fmla="*/ 1129 h 1598"/>
              <a:gd name="T90" fmla="*/ 1296 w 1665"/>
              <a:gd name="T91" fmla="*/ 1045 h 1598"/>
              <a:gd name="T92" fmla="*/ 1388 w 1665"/>
              <a:gd name="T93" fmla="*/ 954 h 1598"/>
              <a:gd name="T94" fmla="*/ 1480 w 1665"/>
              <a:gd name="T95" fmla="*/ 1045 h 1598"/>
              <a:gd name="T96" fmla="*/ 1480 w 1665"/>
              <a:gd name="T97" fmla="*/ 1045 h 1598"/>
              <a:gd name="T98" fmla="*/ 1480 w 1665"/>
              <a:gd name="T99" fmla="*/ 1045 h 1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665" h="1598">
                <a:moveTo>
                  <a:pt x="1229" y="561"/>
                </a:moveTo>
                <a:cubicBezTo>
                  <a:pt x="1079" y="561"/>
                  <a:pt x="1028" y="653"/>
                  <a:pt x="911" y="686"/>
                </a:cubicBezTo>
                <a:cubicBezTo>
                  <a:pt x="928" y="552"/>
                  <a:pt x="1012" y="419"/>
                  <a:pt x="1246" y="419"/>
                </a:cubicBezTo>
                <a:cubicBezTo>
                  <a:pt x="1580" y="419"/>
                  <a:pt x="1664" y="193"/>
                  <a:pt x="1664" y="76"/>
                </a:cubicBezTo>
                <a:cubicBezTo>
                  <a:pt x="1664" y="34"/>
                  <a:pt x="1630" y="0"/>
                  <a:pt x="1597" y="0"/>
                </a:cubicBezTo>
                <a:cubicBezTo>
                  <a:pt x="1555" y="0"/>
                  <a:pt x="1530" y="34"/>
                  <a:pt x="1530" y="76"/>
                </a:cubicBezTo>
                <a:cubicBezTo>
                  <a:pt x="1530" y="84"/>
                  <a:pt x="1522" y="276"/>
                  <a:pt x="1246" y="276"/>
                </a:cubicBezTo>
                <a:cubicBezTo>
                  <a:pt x="870" y="276"/>
                  <a:pt x="786" y="535"/>
                  <a:pt x="769" y="686"/>
                </a:cubicBezTo>
                <a:cubicBezTo>
                  <a:pt x="644" y="661"/>
                  <a:pt x="594" y="561"/>
                  <a:pt x="435" y="561"/>
                </a:cubicBezTo>
                <a:cubicBezTo>
                  <a:pt x="268" y="561"/>
                  <a:pt x="0" y="887"/>
                  <a:pt x="0" y="1288"/>
                </a:cubicBezTo>
                <a:cubicBezTo>
                  <a:pt x="0" y="1489"/>
                  <a:pt x="100" y="1597"/>
                  <a:pt x="201" y="1597"/>
                </a:cubicBezTo>
                <a:cubicBezTo>
                  <a:pt x="418" y="1597"/>
                  <a:pt x="460" y="1255"/>
                  <a:pt x="836" y="1255"/>
                </a:cubicBezTo>
                <a:cubicBezTo>
                  <a:pt x="1204" y="1255"/>
                  <a:pt x="1246" y="1597"/>
                  <a:pt x="1463" y="1597"/>
                </a:cubicBezTo>
                <a:cubicBezTo>
                  <a:pt x="1564" y="1597"/>
                  <a:pt x="1664" y="1497"/>
                  <a:pt x="1664" y="1288"/>
                </a:cubicBezTo>
                <a:cubicBezTo>
                  <a:pt x="1664" y="887"/>
                  <a:pt x="1405" y="561"/>
                  <a:pt x="1229" y="561"/>
                </a:cubicBezTo>
                <a:close/>
                <a:moveTo>
                  <a:pt x="1246" y="811"/>
                </a:moveTo>
                <a:cubicBezTo>
                  <a:pt x="1296" y="811"/>
                  <a:pt x="1338" y="853"/>
                  <a:pt x="1338" y="903"/>
                </a:cubicBezTo>
                <a:cubicBezTo>
                  <a:pt x="1338" y="954"/>
                  <a:pt x="1296" y="995"/>
                  <a:pt x="1246" y="995"/>
                </a:cubicBezTo>
                <a:cubicBezTo>
                  <a:pt x="1204" y="995"/>
                  <a:pt x="1162" y="954"/>
                  <a:pt x="1162" y="903"/>
                </a:cubicBezTo>
                <a:cubicBezTo>
                  <a:pt x="1162" y="853"/>
                  <a:pt x="1204" y="811"/>
                  <a:pt x="1246" y="811"/>
                </a:cubicBezTo>
                <a:close/>
                <a:moveTo>
                  <a:pt x="627" y="1112"/>
                </a:moveTo>
                <a:cubicBezTo>
                  <a:pt x="485" y="1112"/>
                  <a:pt x="485" y="1112"/>
                  <a:pt x="485" y="1112"/>
                </a:cubicBezTo>
                <a:cubicBezTo>
                  <a:pt x="485" y="1255"/>
                  <a:pt x="485" y="1255"/>
                  <a:pt x="485" y="1255"/>
                </a:cubicBezTo>
                <a:cubicBezTo>
                  <a:pt x="351" y="1255"/>
                  <a:pt x="351" y="1255"/>
                  <a:pt x="351" y="1255"/>
                </a:cubicBezTo>
                <a:cubicBezTo>
                  <a:pt x="351" y="1112"/>
                  <a:pt x="351" y="1112"/>
                  <a:pt x="351" y="1112"/>
                </a:cubicBezTo>
                <a:cubicBezTo>
                  <a:pt x="209" y="1112"/>
                  <a:pt x="209" y="1112"/>
                  <a:pt x="209" y="1112"/>
                </a:cubicBezTo>
                <a:cubicBezTo>
                  <a:pt x="209" y="970"/>
                  <a:pt x="209" y="970"/>
                  <a:pt x="209" y="970"/>
                </a:cubicBezTo>
                <a:cubicBezTo>
                  <a:pt x="351" y="970"/>
                  <a:pt x="351" y="970"/>
                  <a:pt x="351" y="970"/>
                </a:cubicBezTo>
                <a:cubicBezTo>
                  <a:pt x="351" y="836"/>
                  <a:pt x="351" y="836"/>
                  <a:pt x="351" y="836"/>
                </a:cubicBezTo>
                <a:cubicBezTo>
                  <a:pt x="485" y="836"/>
                  <a:pt x="485" y="836"/>
                  <a:pt x="485" y="836"/>
                </a:cubicBezTo>
                <a:cubicBezTo>
                  <a:pt x="485" y="970"/>
                  <a:pt x="485" y="970"/>
                  <a:pt x="485" y="970"/>
                </a:cubicBezTo>
                <a:cubicBezTo>
                  <a:pt x="627" y="970"/>
                  <a:pt x="627" y="970"/>
                  <a:pt x="627" y="970"/>
                </a:cubicBezTo>
                <a:lnTo>
                  <a:pt x="627" y="1112"/>
                </a:lnTo>
                <a:close/>
                <a:moveTo>
                  <a:pt x="1020" y="1045"/>
                </a:moveTo>
                <a:cubicBezTo>
                  <a:pt x="1020" y="995"/>
                  <a:pt x="1062" y="954"/>
                  <a:pt x="1112" y="954"/>
                </a:cubicBezTo>
                <a:cubicBezTo>
                  <a:pt x="1162" y="954"/>
                  <a:pt x="1204" y="995"/>
                  <a:pt x="1204" y="1045"/>
                </a:cubicBezTo>
                <a:cubicBezTo>
                  <a:pt x="1204" y="1087"/>
                  <a:pt x="1162" y="1129"/>
                  <a:pt x="1112" y="1129"/>
                </a:cubicBezTo>
                <a:cubicBezTo>
                  <a:pt x="1062" y="1129"/>
                  <a:pt x="1020" y="1087"/>
                  <a:pt x="1020" y="1045"/>
                </a:cubicBezTo>
                <a:close/>
                <a:moveTo>
                  <a:pt x="1246" y="1271"/>
                </a:moveTo>
                <a:cubicBezTo>
                  <a:pt x="1204" y="1271"/>
                  <a:pt x="1162" y="1229"/>
                  <a:pt x="1162" y="1179"/>
                </a:cubicBezTo>
                <a:cubicBezTo>
                  <a:pt x="1162" y="1129"/>
                  <a:pt x="1204" y="1087"/>
                  <a:pt x="1246" y="1087"/>
                </a:cubicBezTo>
                <a:cubicBezTo>
                  <a:pt x="1296" y="1087"/>
                  <a:pt x="1338" y="1129"/>
                  <a:pt x="1338" y="1179"/>
                </a:cubicBezTo>
                <a:cubicBezTo>
                  <a:pt x="1338" y="1229"/>
                  <a:pt x="1296" y="1271"/>
                  <a:pt x="1246" y="1271"/>
                </a:cubicBezTo>
                <a:close/>
                <a:moveTo>
                  <a:pt x="1480" y="1045"/>
                </a:moveTo>
                <a:cubicBezTo>
                  <a:pt x="1480" y="1087"/>
                  <a:pt x="1438" y="1129"/>
                  <a:pt x="1388" y="1129"/>
                </a:cubicBezTo>
                <a:cubicBezTo>
                  <a:pt x="1338" y="1129"/>
                  <a:pt x="1296" y="1087"/>
                  <a:pt x="1296" y="1045"/>
                </a:cubicBezTo>
                <a:cubicBezTo>
                  <a:pt x="1296" y="995"/>
                  <a:pt x="1338" y="954"/>
                  <a:pt x="1388" y="954"/>
                </a:cubicBezTo>
                <a:cubicBezTo>
                  <a:pt x="1438" y="954"/>
                  <a:pt x="1480" y="995"/>
                  <a:pt x="1480" y="1045"/>
                </a:cubicBezTo>
                <a:close/>
                <a:moveTo>
                  <a:pt x="1480" y="1045"/>
                </a:moveTo>
                <a:lnTo>
                  <a:pt x="1480" y="10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124" name="TextBox 153"/>
          <p:cNvSpPr txBox="1"/>
          <p:nvPr/>
        </p:nvSpPr>
        <p:spPr>
          <a:xfrm>
            <a:off x="6902130" y="2136708"/>
            <a:ext cx="7196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mtClean="0">
                <a:solidFill>
                  <a:schemeClr val="bg1"/>
                </a:solidFill>
                <a:latin typeface="+mj-lt"/>
                <a:cs typeface="Lato Regular"/>
              </a:rPr>
              <a:t>Truck</a:t>
            </a:r>
            <a:r>
              <a:rPr lang="id-ID" sz="1600" b="1" smtClean="0">
                <a:solidFill>
                  <a:schemeClr val="bg1"/>
                </a:solidFill>
                <a:latin typeface="+mj-lt"/>
                <a:cs typeface="Lato Regular"/>
              </a:rPr>
              <a:t> </a:t>
            </a:r>
            <a:endParaRPr lang="id-ID" sz="1600" b="1" dirty="0">
              <a:solidFill>
                <a:schemeClr val="bg1"/>
              </a:solidFill>
              <a:latin typeface="+mj-lt"/>
              <a:cs typeface="Lato Regular"/>
            </a:endParaRPr>
          </a:p>
        </p:txBody>
      </p:sp>
      <p:sp>
        <p:nvSpPr>
          <p:cNvPr id="125" name="TextBox 154"/>
          <p:cNvSpPr txBox="1"/>
          <p:nvPr/>
        </p:nvSpPr>
        <p:spPr>
          <a:xfrm>
            <a:off x="6902130" y="2775487"/>
            <a:ext cx="8130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mtClean="0">
                <a:solidFill>
                  <a:schemeClr val="bg1"/>
                </a:solidFill>
                <a:latin typeface="+mj-lt"/>
                <a:cs typeface="Lato Regular"/>
              </a:rPr>
              <a:t>Airline</a:t>
            </a:r>
            <a:r>
              <a:rPr lang="id-ID" sz="1600" b="1" smtClean="0">
                <a:solidFill>
                  <a:schemeClr val="bg1"/>
                </a:solidFill>
                <a:latin typeface="+mj-lt"/>
                <a:cs typeface="Lato Regular"/>
              </a:rPr>
              <a:t> </a:t>
            </a:r>
            <a:endParaRPr lang="id-ID" sz="1600" b="1" dirty="0">
              <a:solidFill>
                <a:schemeClr val="bg1"/>
              </a:solidFill>
              <a:latin typeface="+mj-lt"/>
              <a:cs typeface="Lato Regular"/>
            </a:endParaRPr>
          </a:p>
        </p:txBody>
      </p:sp>
      <p:sp>
        <p:nvSpPr>
          <p:cNvPr id="126" name="TextBox 155"/>
          <p:cNvSpPr txBox="1"/>
          <p:nvPr/>
        </p:nvSpPr>
        <p:spPr>
          <a:xfrm>
            <a:off x="6902130" y="3508716"/>
            <a:ext cx="8405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mtClean="0">
                <a:solidFill>
                  <a:schemeClr val="bg1"/>
                </a:solidFill>
                <a:latin typeface="+mj-lt"/>
                <a:cs typeface="Lato Regular"/>
              </a:rPr>
              <a:t>Rocket</a:t>
            </a:r>
            <a:r>
              <a:rPr lang="id-ID" sz="1600" b="1" smtClean="0">
                <a:solidFill>
                  <a:schemeClr val="bg1"/>
                </a:solidFill>
                <a:latin typeface="+mj-lt"/>
                <a:cs typeface="Lato Regular"/>
              </a:rPr>
              <a:t> </a:t>
            </a:r>
            <a:endParaRPr lang="id-ID" sz="1600" b="1" dirty="0">
              <a:solidFill>
                <a:schemeClr val="bg1"/>
              </a:solidFill>
              <a:latin typeface="+mj-lt"/>
              <a:cs typeface="Lato Regular"/>
            </a:endParaRPr>
          </a:p>
        </p:txBody>
      </p:sp>
      <p:sp>
        <p:nvSpPr>
          <p:cNvPr id="127" name="TextBox 159"/>
          <p:cNvSpPr txBox="1"/>
          <p:nvPr/>
        </p:nvSpPr>
        <p:spPr>
          <a:xfrm>
            <a:off x="4616850" y="2475996"/>
            <a:ext cx="7264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b="1" smtClean="0">
                <a:solidFill>
                  <a:schemeClr val="bg1"/>
                </a:solidFill>
                <a:latin typeface="+mj-lt"/>
                <a:cs typeface="Lato Regular"/>
              </a:rPr>
              <a:t>Speed</a:t>
            </a:r>
            <a:endParaRPr lang="id-ID" sz="1600" b="1" dirty="0">
              <a:solidFill>
                <a:schemeClr val="bg1"/>
              </a:solidFill>
              <a:latin typeface="+mj-lt"/>
              <a:cs typeface="Lato Regular"/>
            </a:endParaRPr>
          </a:p>
        </p:txBody>
      </p:sp>
      <p:sp>
        <p:nvSpPr>
          <p:cNvPr id="128" name="TextBox 161"/>
          <p:cNvSpPr txBox="1"/>
          <p:nvPr/>
        </p:nvSpPr>
        <p:spPr>
          <a:xfrm>
            <a:off x="4767532" y="3221709"/>
            <a:ext cx="5758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b="1" smtClean="0">
                <a:solidFill>
                  <a:schemeClr val="bg1"/>
                </a:solidFill>
                <a:latin typeface="+mj-lt"/>
                <a:cs typeface="Lato Regular"/>
              </a:rPr>
              <a:t>Mail</a:t>
            </a:r>
            <a:endParaRPr lang="id-ID" sz="1600" b="1" dirty="0">
              <a:solidFill>
                <a:schemeClr val="bg1"/>
              </a:solidFill>
              <a:latin typeface="+mj-lt"/>
              <a:cs typeface="Lato Regular"/>
            </a:endParaRPr>
          </a:p>
        </p:txBody>
      </p:sp>
      <p:sp>
        <p:nvSpPr>
          <p:cNvPr id="129" name="TextBox 162"/>
          <p:cNvSpPr txBox="1"/>
          <p:nvPr/>
        </p:nvSpPr>
        <p:spPr>
          <a:xfrm>
            <a:off x="4145632" y="3966091"/>
            <a:ext cx="11977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b="1" smtClean="0">
                <a:solidFill>
                  <a:schemeClr val="bg1"/>
                </a:solidFill>
                <a:latin typeface="+mj-lt"/>
                <a:cs typeface="Lato Regular"/>
              </a:rPr>
              <a:t>PlayStation</a:t>
            </a:r>
            <a:endParaRPr lang="id-ID" sz="1600" b="1" dirty="0">
              <a:solidFill>
                <a:schemeClr val="bg1"/>
              </a:solidFill>
              <a:latin typeface="+mj-lt"/>
              <a:cs typeface="Lato Regular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3949863" y="383650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90" b="1" dirty="0">
                <a:solidFill>
                  <a:srgbClr val="1A3B5C"/>
                </a:solidFill>
              </a:rPr>
              <a:t>MORE THAN TEMPLATE</a:t>
            </a:r>
            <a:endParaRPr kumimoji="1" lang="en-US" altLang="zh-CN" sz="2490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5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点击此处添加副标题</a:t>
            </a:r>
            <a:endParaRPr kumimoji="1" lang="zh-CN" altLang="en-US" sz="2755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1" name="Subtitle 2"/>
          <p:cNvSpPr txBox="1"/>
          <p:nvPr/>
        </p:nvSpPr>
        <p:spPr bwMode="auto">
          <a:xfrm>
            <a:off x="9213647" y="2003863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132" name="Subtitle 2"/>
          <p:cNvSpPr txBox="1"/>
          <p:nvPr/>
        </p:nvSpPr>
        <p:spPr bwMode="auto">
          <a:xfrm>
            <a:off x="9213647" y="3390986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133" name="Subtitle 2"/>
          <p:cNvSpPr txBox="1"/>
          <p:nvPr/>
        </p:nvSpPr>
        <p:spPr bwMode="auto">
          <a:xfrm>
            <a:off x="9242106" y="4843814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134" name="Subtitle 2"/>
          <p:cNvSpPr txBox="1"/>
          <p:nvPr/>
        </p:nvSpPr>
        <p:spPr bwMode="auto">
          <a:xfrm>
            <a:off x="80802" y="2073434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135" name="Subtitle 2"/>
          <p:cNvSpPr txBox="1"/>
          <p:nvPr/>
        </p:nvSpPr>
        <p:spPr bwMode="auto">
          <a:xfrm>
            <a:off x="80802" y="3460557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136" name="Subtitle 2"/>
          <p:cNvSpPr txBox="1"/>
          <p:nvPr/>
        </p:nvSpPr>
        <p:spPr bwMode="auto">
          <a:xfrm>
            <a:off x="109261" y="4913385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  <p:bldP spid="111" grpId="0" animBg="1"/>
      <p:bldP spid="112" grpId="0" animBg="1"/>
      <p:bldP spid="113" grpId="0" animBg="1"/>
      <p:bldP spid="123" grpId="0" animBg="1"/>
      <p:bldP spid="124" grpId="0"/>
      <p:bldP spid="125" grpId="0"/>
      <p:bldP spid="126" grpId="0"/>
      <p:bldP spid="127" grpId="0"/>
      <p:bldP spid="128" grpId="0"/>
      <p:bldP spid="1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97563" y="1259675"/>
            <a:ext cx="7994819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9900" b="1" dirty="0" smtClean="0">
                <a:solidFill>
                  <a:srgbClr val="1A3B5C"/>
                </a:solidFill>
              </a:rPr>
              <a:t>FOUR</a:t>
            </a:r>
            <a:endParaRPr kumimoji="1" lang="zh-CN" altLang="en-US" sz="19900" b="1" dirty="0">
              <a:solidFill>
                <a:srgbClr val="1A3B5C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22907" y="2589291"/>
            <a:ext cx="45174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Arial" panose="020B0604020202020204" pitchFamily="34" charset="0"/>
              <a:buChar char="•"/>
            </a:pPr>
            <a:r>
              <a:rPr kumimoji="1" lang="en-US" altLang="zh-CN" sz="6600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</a:t>
            </a:r>
            <a:r>
              <a:rPr kumimoji="1" lang="zh-CN" altLang="en-US" sz="6600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1" lang="en-US" altLang="zh-CN" sz="6600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04</a:t>
            </a:r>
            <a:endParaRPr kumimoji="1" lang="zh-CN" altLang="en-US" sz="6600" dirty="0">
              <a:solidFill>
                <a:srgbClr val="273A4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26253" y="3697287"/>
            <a:ext cx="34891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 </a:t>
            </a:r>
            <a:r>
              <a:rPr lang="zh-CN" altLang="en-US" sz="3600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输入标题</a:t>
            </a:r>
            <a:endParaRPr lang="en-US" altLang="zh-CN" sz="3600" dirty="0">
              <a:solidFill>
                <a:srgbClr val="273A4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</a:endParaRPr>
          </a:p>
          <a:p>
            <a:r>
              <a:rPr lang="zh-CN" altLang="en-US" dirty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请在此处添加章节标题，请在此处添加章节标题</a:t>
            </a:r>
            <a:endParaRPr lang="zh-CN" altLang="en-US" dirty="0">
              <a:solidFill>
                <a:srgbClr val="273A4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4"/>
          <p:cNvGrpSpPr>
            <a:grpSpLocks noChangeAspect="1"/>
          </p:cNvGrpSpPr>
          <p:nvPr/>
        </p:nvGrpSpPr>
        <p:grpSpPr bwMode="auto">
          <a:xfrm>
            <a:off x="1273684" y="1713957"/>
            <a:ext cx="4279085" cy="3958793"/>
            <a:chOff x="4822" y="1205"/>
            <a:chExt cx="1002" cy="927"/>
          </a:xfrm>
        </p:grpSpPr>
        <p:sp>
          <p:nvSpPr>
            <p:cNvPr id="3" name="Freeform 35"/>
            <p:cNvSpPr/>
            <p:nvPr/>
          </p:nvSpPr>
          <p:spPr bwMode="auto">
            <a:xfrm>
              <a:off x="4822" y="1205"/>
              <a:ext cx="455" cy="927"/>
            </a:xfrm>
            <a:custGeom>
              <a:avLst/>
              <a:gdLst>
                <a:gd name="T0" fmla="*/ 452 w 455"/>
                <a:gd name="T1" fmla="*/ 927 h 927"/>
                <a:gd name="T2" fmla="*/ 0 w 455"/>
                <a:gd name="T3" fmla="*/ 624 h 927"/>
                <a:gd name="T4" fmla="*/ 455 w 455"/>
                <a:gd name="T5" fmla="*/ 0 h 927"/>
                <a:gd name="T6" fmla="*/ 452 w 455"/>
                <a:gd name="T7" fmla="*/ 927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5" h="927">
                  <a:moveTo>
                    <a:pt x="452" y="927"/>
                  </a:moveTo>
                  <a:lnTo>
                    <a:pt x="0" y="624"/>
                  </a:lnTo>
                  <a:lnTo>
                    <a:pt x="455" y="0"/>
                  </a:lnTo>
                  <a:lnTo>
                    <a:pt x="452" y="927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" name="Freeform 36"/>
            <p:cNvSpPr/>
            <p:nvPr/>
          </p:nvSpPr>
          <p:spPr bwMode="auto">
            <a:xfrm>
              <a:off x="5274" y="1205"/>
              <a:ext cx="550" cy="927"/>
            </a:xfrm>
            <a:custGeom>
              <a:avLst/>
              <a:gdLst>
                <a:gd name="T0" fmla="*/ 3 w 550"/>
                <a:gd name="T1" fmla="*/ 0 h 927"/>
                <a:gd name="T2" fmla="*/ 550 w 550"/>
                <a:gd name="T3" fmla="*/ 619 h 927"/>
                <a:gd name="T4" fmla="*/ 0 w 550"/>
                <a:gd name="T5" fmla="*/ 927 h 927"/>
                <a:gd name="T6" fmla="*/ 3 w 550"/>
                <a:gd name="T7" fmla="*/ 0 h 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927">
                  <a:moveTo>
                    <a:pt x="3" y="0"/>
                  </a:moveTo>
                  <a:lnTo>
                    <a:pt x="550" y="619"/>
                  </a:lnTo>
                  <a:lnTo>
                    <a:pt x="0" y="92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" name="Freeform 37"/>
            <p:cNvSpPr/>
            <p:nvPr/>
          </p:nvSpPr>
          <p:spPr bwMode="auto">
            <a:xfrm>
              <a:off x="5277" y="1205"/>
              <a:ext cx="143" cy="248"/>
            </a:xfrm>
            <a:custGeom>
              <a:avLst/>
              <a:gdLst>
                <a:gd name="T0" fmla="*/ 0 w 143"/>
                <a:gd name="T1" fmla="*/ 248 h 248"/>
                <a:gd name="T2" fmla="*/ 0 w 143"/>
                <a:gd name="T3" fmla="*/ 0 h 248"/>
                <a:gd name="T4" fmla="*/ 143 w 143"/>
                <a:gd name="T5" fmla="*/ 167 h 248"/>
                <a:gd name="T6" fmla="*/ 0 w 143"/>
                <a:gd name="T7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" h="248">
                  <a:moveTo>
                    <a:pt x="0" y="248"/>
                  </a:moveTo>
                  <a:lnTo>
                    <a:pt x="0" y="0"/>
                  </a:lnTo>
                  <a:lnTo>
                    <a:pt x="143" y="167"/>
                  </a:lnTo>
                  <a:lnTo>
                    <a:pt x="0" y="248"/>
                  </a:lnTo>
                  <a:close/>
                </a:path>
              </a:pathLst>
            </a:custGeom>
            <a:solidFill>
              <a:srgbClr val="EB66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38"/>
            <p:cNvSpPr/>
            <p:nvPr/>
          </p:nvSpPr>
          <p:spPr bwMode="auto">
            <a:xfrm>
              <a:off x="5155" y="1205"/>
              <a:ext cx="122" cy="248"/>
            </a:xfrm>
            <a:custGeom>
              <a:avLst/>
              <a:gdLst>
                <a:gd name="T0" fmla="*/ 122 w 122"/>
                <a:gd name="T1" fmla="*/ 0 h 248"/>
                <a:gd name="T2" fmla="*/ 0 w 122"/>
                <a:gd name="T3" fmla="*/ 167 h 248"/>
                <a:gd name="T4" fmla="*/ 122 w 122"/>
                <a:gd name="T5" fmla="*/ 248 h 248"/>
                <a:gd name="T6" fmla="*/ 122 w 122"/>
                <a:gd name="T7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248">
                  <a:moveTo>
                    <a:pt x="122" y="0"/>
                  </a:moveTo>
                  <a:lnTo>
                    <a:pt x="0" y="167"/>
                  </a:lnTo>
                  <a:lnTo>
                    <a:pt x="122" y="248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EB66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39"/>
            <p:cNvSpPr/>
            <p:nvPr/>
          </p:nvSpPr>
          <p:spPr bwMode="auto">
            <a:xfrm>
              <a:off x="4934" y="1574"/>
              <a:ext cx="340" cy="327"/>
            </a:xfrm>
            <a:custGeom>
              <a:avLst/>
              <a:gdLst>
                <a:gd name="T0" fmla="*/ 74 w 340"/>
                <a:gd name="T1" fmla="*/ 0 h 327"/>
                <a:gd name="T2" fmla="*/ 0 w 340"/>
                <a:gd name="T3" fmla="*/ 100 h 327"/>
                <a:gd name="T4" fmla="*/ 340 w 340"/>
                <a:gd name="T5" fmla="*/ 327 h 327"/>
                <a:gd name="T6" fmla="*/ 340 w 340"/>
                <a:gd name="T7" fmla="*/ 179 h 327"/>
                <a:gd name="T8" fmla="*/ 74 w 340"/>
                <a:gd name="T9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327">
                  <a:moveTo>
                    <a:pt x="74" y="0"/>
                  </a:moveTo>
                  <a:lnTo>
                    <a:pt x="0" y="100"/>
                  </a:lnTo>
                  <a:lnTo>
                    <a:pt x="340" y="327"/>
                  </a:lnTo>
                  <a:lnTo>
                    <a:pt x="340" y="179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42B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40"/>
            <p:cNvSpPr/>
            <p:nvPr/>
          </p:nvSpPr>
          <p:spPr bwMode="auto">
            <a:xfrm>
              <a:off x="5274" y="1565"/>
              <a:ext cx="412" cy="336"/>
            </a:xfrm>
            <a:custGeom>
              <a:avLst/>
              <a:gdLst>
                <a:gd name="T0" fmla="*/ 0 w 412"/>
                <a:gd name="T1" fmla="*/ 188 h 336"/>
                <a:gd name="T2" fmla="*/ 0 w 412"/>
                <a:gd name="T3" fmla="*/ 336 h 336"/>
                <a:gd name="T4" fmla="*/ 412 w 412"/>
                <a:gd name="T5" fmla="*/ 105 h 336"/>
                <a:gd name="T6" fmla="*/ 319 w 412"/>
                <a:gd name="T7" fmla="*/ 0 h 336"/>
                <a:gd name="T8" fmla="*/ 0 w 412"/>
                <a:gd name="T9" fmla="*/ 18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336">
                  <a:moveTo>
                    <a:pt x="0" y="188"/>
                  </a:moveTo>
                  <a:lnTo>
                    <a:pt x="0" y="336"/>
                  </a:lnTo>
                  <a:lnTo>
                    <a:pt x="412" y="105"/>
                  </a:lnTo>
                  <a:lnTo>
                    <a:pt x="319" y="0"/>
                  </a:lnTo>
                  <a:lnTo>
                    <a:pt x="0" y="188"/>
                  </a:lnTo>
                  <a:close/>
                </a:path>
              </a:pathLst>
            </a:custGeom>
            <a:solidFill>
              <a:srgbClr val="42B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41"/>
            <p:cNvSpPr/>
            <p:nvPr/>
          </p:nvSpPr>
          <p:spPr bwMode="auto">
            <a:xfrm>
              <a:off x="5027" y="1477"/>
              <a:ext cx="247" cy="240"/>
            </a:xfrm>
            <a:custGeom>
              <a:avLst/>
              <a:gdLst>
                <a:gd name="T0" fmla="*/ 54 w 247"/>
                <a:gd name="T1" fmla="*/ 0 h 240"/>
                <a:gd name="T2" fmla="*/ 0 w 247"/>
                <a:gd name="T3" fmla="*/ 73 h 240"/>
                <a:gd name="T4" fmla="*/ 247 w 247"/>
                <a:gd name="T5" fmla="*/ 240 h 240"/>
                <a:gd name="T6" fmla="*/ 247 w 247"/>
                <a:gd name="T7" fmla="*/ 128 h 240"/>
                <a:gd name="T8" fmla="*/ 54 w 247"/>
                <a:gd name="T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240">
                  <a:moveTo>
                    <a:pt x="54" y="0"/>
                  </a:moveTo>
                  <a:lnTo>
                    <a:pt x="0" y="73"/>
                  </a:lnTo>
                  <a:lnTo>
                    <a:pt x="247" y="240"/>
                  </a:lnTo>
                  <a:lnTo>
                    <a:pt x="247" y="128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EB66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42"/>
            <p:cNvSpPr/>
            <p:nvPr/>
          </p:nvSpPr>
          <p:spPr bwMode="auto">
            <a:xfrm>
              <a:off x="5274" y="1469"/>
              <a:ext cx="303" cy="248"/>
            </a:xfrm>
            <a:custGeom>
              <a:avLst/>
              <a:gdLst>
                <a:gd name="T0" fmla="*/ 0 w 303"/>
                <a:gd name="T1" fmla="*/ 136 h 248"/>
                <a:gd name="T2" fmla="*/ 0 w 303"/>
                <a:gd name="T3" fmla="*/ 248 h 248"/>
                <a:gd name="T4" fmla="*/ 303 w 303"/>
                <a:gd name="T5" fmla="*/ 77 h 248"/>
                <a:gd name="T6" fmla="*/ 234 w 303"/>
                <a:gd name="T7" fmla="*/ 0 h 248"/>
                <a:gd name="T8" fmla="*/ 0 w 303"/>
                <a:gd name="T9" fmla="*/ 13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248">
                  <a:moveTo>
                    <a:pt x="0" y="136"/>
                  </a:moveTo>
                  <a:lnTo>
                    <a:pt x="0" y="248"/>
                  </a:lnTo>
                  <a:lnTo>
                    <a:pt x="303" y="77"/>
                  </a:lnTo>
                  <a:lnTo>
                    <a:pt x="234" y="0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rgbClr val="EB66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43"/>
            <p:cNvSpPr/>
            <p:nvPr/>
          </p:nvSpPr>
          <p:spPr bwMode="auto">
            <a:xfrm>
              <a:off x="5096" y="1400"/>
              <a:ext cx="181" cy="172"/>
            </a:xfrm>
            <a:custGeom>
              <a:avLst/>
              <a:gdLst>
                <a:gd name="T0" fmla="*/ 40 w 181"/>
                <a:gd name="T1" fmla="*/ 0 h 172"/>
                <a:gd name="T2" fmla="*/ 0 w 181"/>
                <a:gd name="T3" fmla="*/ 53 h 172"/>
                <a:gd name="T4" fmla="*/ 181 w 181"/>
                <a:gd name="T5" fmla="*/ 172 h 172"/>
                <a:gd name="T6" fmla="*/ 181 w 181"/>
                <a:gd name="T7" fmla="*/ 93 h 172"/>
                <a:gd name="T8" fmla="*/ 40 w 181"/>
                <a:gd name="T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172">
                  <a:moveTo>
                    <a:pt x="40" y="0"/>
                  </a:moveTo>
                  <a:lnTo>
                    <a:pt x="0" y="53"/>
                  </a:lnTo>
                  <a:lnTo>
                    <a:pt x="181" y="172"/>
                  </a:lnTo>
                  <a:lnTo>
                    <a:pt x="181" y="93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42B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44"/>
            <p:cNvSpPr/>
            <p:nvPr/>
          </p:nvSpPr>
          <p:spPr bwMode="auto">
            <a:xfrm>
              <a:off x="5277" y="1396"/>
              <a:ext cx="214" cy="176"/>
            </a:xfrm>
            <a:custGeom>
              <a:avLst/>
              <a:gdLst>
                <a:gd name="T0" fmla="*/ 0 w 214"/>
                <a:gd name="T1" fmla="*/ 97 h 176"/>
                <a:gd name="T2" fmla="*/ 0 w 214"/>
                <a:gd name="T3" fmla="*/ 176 h 176"/>
                <a:gd name="T4" fmla="*/ 214 w 214"/>
                <a:gd name="T5" fmla="*/ 54 h 176"/>
                <a:gd name="T6" fmla="*/ 164 w 214"/>
                <a:gd name="T7" fmla="*/ 0 h 176"/>
                <a:gd name="T8" fmla="*/ 0 w 214"/>
                <a:gd name="T9" fmla="*/ 97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176">
                  <a:moveTo>
                    <a:pt x="0" y="97"/>
                  </a:moveTo>
                  <a:lnTo>
                    <a:pt x="0" y="176"/>
                  </a:lnTo>
                  <a:lnTo>
                    <a:pt x="214" y="54"/>
                  </a:lnTo>
                  <a:lnTo>
                    <a:pt x="164" y="0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rgbClr val="42B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45"/>
            <p:cNvSpPr/>
            <p:nvPr/>
          </p:nvSpPr>
          <p:spPr bwMode="auto">
            <a:xfrm>
              <a:off x="4822" y="1700"/>
              <a:ext cx="452" cy="432"/>
            </a:xfrm>
            <a:custGeom>
              <a:avLst/>
              <a:gdLst>
                <a:gd name="T0" fmla="*/ 93 w 452"/>
                <a:gd name="T1" fmla="*/ 0 h 432"/>
                <a:gd name="T2" fmla="*/ 0 w 452"/>
                <a:gd name="T3" fmla="*/ 129 h 432"/>
                <a:gd name="T4" fmla="*/ 452 w 452"/>
                <a:gd name="T5" fmla="*/ 432 h 432"/>
                <a:gd name="T6" fmla="*/ 452 w 452"/>
                <a:gd name="T7" fmla="*/ 243 h 432"/>
                <a:gd name="T8" fmla="*/ 93 w 452"/>
                <a:gd name="T9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32">
                  <a:moveTo>
                    <a:pt x="93" y="0"/>
                  </a:moveTo>
                  <a:lnTo>
                    <a:pt x="0" y="129"/>
                  </a:lnTo>
                  <a:lnTo>
                    <a:pt x="452" y="432"/>
                  </a:lnTo>
                  <a:lnTo>
                    <a:pt x="452" y="243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EB66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46"/>
            <p:cNvSpPr/>
            <p:nvPr/>
          </p:nvSpPr>
          <p:spPr bwMode="auto">
            <a:xfrm>
              <a:off x="5274" y="1691"/>
              <a:ext cx="550" cy="441"/>
            </a:xfrm>
            <a:custGeom>
              <a:avLst/>
              <a:gdLst>
                <a:gd name="T0" fmla="*/ 0 w 550"/>
                <a:gd name="T1" fmla="*/ 252 h 441"/>
                <a:gd name="T2" fmla="*/ 0 w 550"/>
                <a:gd name="T3" fmla="*/ 441 h 441"/>
                <a:gd name="T4" fmla="*/ 550 w 550"/>
                <a:gd name="T5" fmla="*/ 133 h 441"/>
                <a:gd name="T6" fmla="*/ 431 w 550"/>
                <a:gd name="T7" fmla="*/ 0 h 441"/>
                <a:gd name="T8" fmla="*/ 0 w 550"/>
                <a:gd name="T9" fmla="*/ 252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0" h="441">
                  <a:moveTo>
                    <a:pt x="0" y="252"/>
                  </a:moveTo>
                  <a:lnTo>
                    <a:pt x="0" y="441"/>
                  </a:lnTo>
                  <a:lnTo>
                    <a:pt x="550" y="133"/>
                  </a:lnTo>
                  <a:lnTo>
                    <a:pt x="431" y="0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rgbClr val="EB66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47"/>
            <p:cNvSpPr/>
            <p:nvPr/>
          </p:nvSpPr>
          <p:spPr bwMode="auto">
            <a:xfrm>
              <a:off x="5155" y="1336"/>
              <a:ext cx="122" cy="117"/>
            </a:xfrm>
            <a:custGeom>
              <a:avLst/>
              <a:gdLst>
                <a:gd name="T0" fmla="*/ 26 w 122"/>
                <a:gd name="T1" fmla="*/ 0 h 117"/>
                <a:gd name="T2" fmla="*/ 0 w 122"/>
                <a:gd name="T3" fmla="*/ 36 h 117"/>
                <a:gd name="T4" fmla="*/ 122 w 122"/>
                <a:gd name="T5" fmla="*/ 117 h 117"/>
                <a:gd name="T6" fmla="*/ 122 w 122"/>
                <a:gd name="T7" fmla="*/ 64 h 117"/>
                <a:gd name="T8" fmla="*/ 26 w 122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17">
                  <a:moveTo>
                    <a:pt x="26" y="0"/>
                  </a:moveTo>
                  <a:lnTo>
                    <a:pt x="0" y="36"/>
                  </a:lnTo>
                  <a:lnTo>
                    <a:pt x="122" y="117"/>
                  </a:lnTo>
                  <a:lnTo>
                    <a:pt x="122" y="64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42B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48"/>
            <p:cNvSpPr/>
            <p:nvPr/>
          </p:nvSpPr>
          <p:spPr bwMode="auto">
            <a:xfrm>
              <a:off x="5277" y="1336"/>
              <a:ext cx="143" cy="117"/>
            </a:xfrm>
            <a:custGeom>
              <a:avLst/>
              <a:gdLst>
                <a:gd name="T0" fmla="*/ 0 w 143"/>
                <a:gd name="T1" fmla="*/ 64 h 117"/>
                <a:gd name="T2" fmla="*/ 0 w 143"/>
                <a:gd name="T3" fmla="*/ 117 h 117"/>
                <a:gd name="T4" fmla="*/ 143 w 143"/>
                <a:gd name="T5" fmla="*/ 36 h 117"/>
                <a:gd name="T6" fmla="*/ 112 w 143"/>
                <a:gd name="T7" fmla="*/ 0 h 117"/>
                <a:gd name="T8" fmla="*/ 0 w 143"/>
                <a:gd name="T9" fmla="*/ 6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117">
                  <a:moveTo>
                    <a:pt x="0" y="64"/>
                  </a:moveTo>
                  <a:lnTo>
                    <a:pt x="0" y="117"/>
                  </a:lnTo>
                  <a:lnTo>
                    <a:pt x="143" y="36"/>
                  </a:lnTo>
                  <a:lnTo>
                    <a:pt x="112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42B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7" name="Group 44"/>
          <p:cNvGrpSpPr/>
          <p:nvPr/>
        </p:nvGrpSpPr>
        <p:grpSpPr>
          <a:xfrm>
            <a:off x="6189465" y="3045128"/>
            <a:ext cx="277647" cy="276819"/>
            <a:chOff x="2138511" y="2464802"/>
            <a:chExt cx="354012" cy="352956"/>
          </a:xfrm>
          <a:solidFill>
            <a:srgbClr val="1A3B5C"/>
          </a:solidFill>
        </p:grpSpPr>
        <p:sp>
          <p:nvSpPr>
            <p:cNvPr id="18" name="Oval 45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9" name="Freeform 46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20" name="Group 47"/>
          <p:cNvGrpSpPr/>
          <p:nvPr/>
        </p:nvGrpSpPr>
        <p:grpSpPr>
          <a:xfrm>
            <a:off x="6189465" y="3885048"/>
            <a:ext cx="277647" cy="276819"/>
            <a:chOff x="2138511" y="2464802"/>
            <a:chExt cx="354012" cy="352956"/>
          </a:xfrm>
          <a:solidFill>
            <a:srgbClr val="1A3B5C"/>
          </a:solidFill>
        </p:grpSpPr>
        <p:sp>
          <p:nvSpPr>
            <p:cNvPr id="21" name="Oval 48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2" name="Freeform 49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23" name="Group 56"/>
          <p:cNvGrpSpPr/>
          <p:nvPr/>
        </p:nvGrpSpPr>
        <p:grpSpPr>
          <a:xfrm>
            <a:off x="6189465" y="4795524"/>
            <a:ext cx="277647" cy="276819"/>
            <a:chOff x="2138511" y="2464802"/>
            <a:chExt cx="354012" cy="352956"/>
          </a:xfrm>
          <a:solidFill>
            <a:srgbClr val="1A3B5C"/>
          </a:solidFill>
        </p:grpSpPr>
        <p:sp>
          <p:nvSpPr>
            <p:cNvPr id="24" name="Oval 57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5" name="Freeform 58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42" name="Freeform 102"/>
          <p:cNvSpPr>
            <a:spLocks noEditPoints="1"/>
          </p:cNvSpPr>
          <p:nvPr/>
        </p:nvSpPr>
        <p:spPr bwMode="auto">
          <a:xfrm rot="19773075">
            <a:off x="3917499" y="3704226"/>
            <a:ext cx="376238" cy="376238"/>
          </a:xfrm>
          <a:custGeom>
            <a:avLst/>
            <a:gdLst>
              <a:gd name="T0" fmla="*/ 32 w 64"/>
              <a:gd name="T1" fmla="*/ 0 h 64"/>
              <a:gd name="T2" fmla="*/ 0 w 64"/>
              <a:gd name="T3" fmla="*/ 32 h 64"/>
              <a:gd name="T4" fmla="*/ 32 w 64"/>
              <a:gd name="T5" fmla="*/ 64 h 64"/>
              <a:gd name="T6" fmla="*/ 64 w 64"/>
              <a:gd name="T7" fmla="*/ 32 h 64"/>
              <a:gd name="T8" fmla="*/ 32 w 64"/>
              <a:gd name="T9" fmla="*/ 0 h 64"/>
              <a:gd name="T10" fmla="*/ 28 w 64"/>
              <a:gd name="T11" fmla="*/ 8 h 64"/>
              <a:gd name="T12" fmla="*/ 36 w 64"/>
              <a:gd name="T13" fmla="*/ 8 h 64"/>
              <a:gd name="T14" fmla="*/ 36 w 64"/>
              <a:gd name="T15" fmla="*/ 28 h 64"/>
              <a:gd name="T16" fmla="*/ 28 w 64"/>
              <a:gd name="T17" fmla="*/ 28 h 64"/>
              <a:gd name="T18" fmla="*/ 28 w 64"/>
              <a:gd name="T19" fmla="*/ 8 h 64"/>
              <a:gd name="T20" fmla="*/ 32 w 64"/>
              <a:gd name="T21" fmla="*/ 53 h 64"/>
              <a:gd name="T22" fmla="*/ 11 w 64"/>
              <a:gd name="T23" fmla="*/ 32 h 64"/>
              <a:gd name="T24" fmla="*/ 24 w 64"/>
              <a:gd name="T25" fmla="*/ 13 h 64"/>
              <a:gd name="T26" fmla="*/ 24 w 64"/>
              <a:gd name="T27" fmla="*/ 12 h 64"/>
              <a:gd name="T28" fmla="*/ 24 w 64"/>
              <a:gd name="T29" fmla="*/ 20 h 64"/>
              <a:gd name="T30" fmla="*/ 17 w 64"/>
              <a:gd name="T31" fmla="*/ 32 h 64"/>
              <a:gd name="T32" fmla="*/ 32 w 64"/>
              <a:gd name="T33" fmla="*/ 47 h 64"/>
              <a:gd name="T34" fmla="*/ 47 w 64"/>
              <a:gd name="T35" fmla="*/ 32 h 64"/>
              <a:gd name="T36" fmla="*/ 40 w 64"/>
              <a:gd name="T37" fmla="*/ 20 h 64"/>
              <a:gd name="T38" fmla="*/ 40 w 64"/>
              <a:gd name="T39" fmla="*/ 12 h 64"/>
              <a:gd name="T40" fmla="*/ 40 w 64"/>
              <a:gd name="T41" fmla="*/ 13 h 64"/>
              <a:gd name="T42" fmla="*/ 53 w 64"/>
              <a:gd name="T43" fmla="*/ 32 h 64"/>
              <a:gd name="T44" fmla="*/ 32 w 64"/>
              <a:gd name="T45" fmla="*/ 53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4" h="64">
                <a:moveTo>
                  <a:pt x="32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50"/>
                  <a:pt x="14" y="64"/>
                  <a:pt x="32" y="64"/>
                </a:cubicBezTo>
                <a:cubicBezTo>
                  <a:pt x="50" y="64"/>
                  <a:pt x="64" y="50"/>
                  <a:pt x="64" y="32"/>
                </a:cubicBezTo>
                <a:cubicBezTo>
                  <a:pt x="64" y="14"/>
                  <a:pt x="50" y="0"/>
                  <a:pt x="32" y="0"/>
                </a:cubicBezTo>
                <a:close/>
                <a:moveTo>
                  <a:pt x="28" y="8"/>
                </a:moveTo>
                <a:cubicBezTo>
                  <a:pt x="36" y="8"/>
                  <a:pt x="36" y="8"/>
                  <a:pt x="36" y="8"/>
                </a:cubicBezTo>
                <a:cubicBezTo>
                  <a:pt x="36" y="28"/>
                  <a:pt x="36" y="28"/>
                  <a:pt x="36" y="28"/>
                </a:cubicBezTo>
                <a:cubicBezTo>
                  <a:pt x="28" y="28"/>
                  <a:pt x="28" y="28"/>
                  <a:pt x="28" y="28"/>
                </a:cubicBezTo>
                <a:lnTo>
                  <a:pt x="28" y="8"/>
                </a:lnTo>
                <a:close/>
                <a:moveTo>
                  <a:pt x="32" y="53"/>
                </a:moveTo>
                <a:cubicBezTo>
                  <a:pt x="20" y="53"/>
                  <a:pt x="11" y="44"/>
                  <a:pt x="11" y="32"/>
                </a:cubicBezTo>
                <a:cubicBezTo>
                  <a:pt x="11" y="24"/>
                  <a:pt x="16" y="16"/>
                  <a:pt x="24" y="13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20"/>
                  <a:pt x="24" y="20"/>
                  <a:pt x="24" y="20"/>
                </a:cubicBezTo>
                <a:cubicBezTo>
                  <a:pt x="20" y="22"/>
                  <a:pt x="17" y="27"/>
                  <a:pt x="17" y="32"/>
                </a:cubicBezTo>
                <a:cubicBezTo>
                  <a:pt x="17" y="40"/>
                  <a:pt x="24" y="47"/>
                  <a:pt x="32" y="47"/>
                </a:cubicBezTo>
                <a:cubicBezTo>
                  <a:pt x="40" y="47"/>
                  <a:pt x="47" y="40"/>
                  <a:pt x="47" y="32"/>
                </a:cubicBezTo>
                <a:cubicBezTo>
                  <a:pt x="47" y="27"/>
                  <a:pt x="44" y="22"/>
                  <a:pt x="40" y="20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3"/>
                  <a:pt x="40" y="13"/>
                  <a:pt x="40" y="13"/>
                </a:cubicBezTo>
                <a:cubicBezTo>
                  <a:pt x="48" y="16"/>
                  <a:pt x="53" y="24"/>
                  <a:pt x="53" y="32"/>
                </a:cubicBezTo>
                <a:cubicBezTo>
                  <a:pt x="53" y="44"/>
                  <a:pt x="44" y="53"/>
                  <a:pt x="32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43" name="Group 100"/>
          <p:cNvGrpSpPr/>
          <p:nvPr/>
        </p:nvGrpSpPr>
        <p:grpSpPr>
          <a:xfrm rot="19773075">
            <a:off x="3696342" y="3110587"/>
            <a:ext cx="285490" cy="326869"/>
            <a:chOff x="9953626" y="3624259"/>
            <a:chExt cx="328613" cy="376242"/>
          </a:xfrm>
          <a:solidFill>
            <a:schemeClr val="bg1"/>
          </a:solidFill>
        </p:grpSpPr>
        <p:sp>
          <p:nvSpPr>
            <p:cNvPr id="44" name="Freeform 98"/>
            <p:cNvSpPr>
              <a:spLocks noEditPoints="1"/>
            </p:cNvSpPr>
            <p:nvPr/>
          </p:nvSpPr>
          <p:spPr bwMode="auto">
            <a:xfrm>
              <a:off x="10023476" y="3624259"/>
              <a:ext cx="188912" cy="93663"/>
            </a:xfrm>
            <a:custGeom>
              <a:avLst/>
              <a:gdLst>
                <a:gd name="T0" fmla="*/ 32 w 32"/>
                <a:gd name="T1" fmla="*/ 8 h 16"/>
                <a:gd name="T2" fmla="*/ 24 w 32"/>
                <a:gd name="T3" fmla="*/ 8 h 16"/>
                <a:gd name="T4" fmla="*/ 16 w 32"/>
                <a:gd name="T5" fmla="*/ 0 h 16"/>
                <a:gd name="T6" fmla="*/ 8 w 32"/>
                <a:gd name="T7" fmla="*/ 8 h 16"/>
                <a:gd name="T8" fmla="*/ 0 w 32"/>
                <a:gd name="T9" fmla="*/ 8 h 16"/>
                <a:gd name="T10" fmla="*/ 0 w 32"/>
                <a:gd name="T11" fmla="*/ 16 h 16"/>
                <a:gd name="T12" fmla="*/ 32 w 32"/>
                <a:gd name="T13" fmla="*/ 16 h 16"/>
                <a:gd name="T14" fmla="*/ 32 w 32"/>
                <a:gd name="T15" fmla="*/ 8 h 16"/>
                <a:gd name="T16" fmla="*/ 16 w 32"/>
                <a:gd name="T17" fmla="*/ 12 h 16"/>
                <a:gd name="T18" fmla="*/ 12 w 32"/>
                <a:gd name="T19" fmla="*/ 8 h 16"/>
                <a:gd name="T20" fmla="*/ 16 w 32"/>
                <a:gd name="T21" fmla="*/ 4 h 16"/>
                <a:gd name="T22" fmla="*/ 20 w 32"/>
                <a:gd name="T23" fmla="*/ 8 h 16"/>
                <a:gd name="T24" fmla="*/ 16 w 32"/>
                <a:gd name="T2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6">
                  <a:moveTo>
                    <a:pt x="32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4" y="4"/>
                    <a:pt x="20" y="0"/>
                    <a:pt x="16" y="0"/>
                  </a:cubicBezTo>
                  <a:cubicBezTo>
                    <a:pt x="12" y="0"/>
                    <a:pt x="8" y="4"/>
                    <a:pt x="8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8"/>
                  </a:lnTo>
                  <a:close/>
                  <a:moveTo>
                    <a:pt x="16" y="12"/>
                  </a:moveTo>
                  <a:cubicBezTo>
                    <a:pt x="14" y="12"/>
                    <a:pt x="12" y="10"/>
                    <a:pt x="12" y="8"/>
                  </a:cubicBezTo>
                  <a:cubicBezTo>
                    <a:pt x="12" y="6"/>
                    <a:pt x="14" y="4"/>
                    <a:pt x="16" y="4"/>
                  </a:cubicBezTo>
                  <a:cubicBezTo>
                    <a:pt x="18" y="4"/>
                    <a:pt x="20" y="6"/>
                    <a:pt x="20" y="8"/>
                  </a:cubicBezTo>
                  <a:cubicBezTo>
                    <a:pt x="20" y="10"/>
                    <a:pt x="18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5" name="Freeform 99"/>
            <p:cNvSpPr>
              <a:spLocks noEditPoints="1"/>
            </p:cNvSpPr>
            <p:nvPr/>
          </p:nvSpPr>
          <p:spPr bwMode="auto">
            <a:xfrm>
              <a:off x="9953626" y="3671888"/>
              <a:ext cx="328613" cy="328613"/>
            </a:xfrm>
            <a:custGeom>
              <a:avLst/>
              <a:gdLst>
                <a:gd name="T0" fmla="*/ 178 w 207"/>
                <a:gd name="T1" fmla="*/ 0 h 207"/>
                <a:gd name="T2" fmla="*/ 178 w 207"/>
                <a:gd name="T3" fmla="*/ 44 h 207"/>
                <a:gd name="T4" fmla="*/ 29 w 207"/>
                <a:gd name="T5" fmla="*/ 44 h 207"/>
                <a:gd name="T6" fmla="*/ 29 w 207"/>
                <a:gd name="T7" fmla="*/ 0 h 207"/>
                <a:gd name="T8" fmla="*/ 0 w 207"/>
                <a:gd name="T9" fmla="*/ 0 h 207"/>
                <a:gd name="T10" fmla="*/ 0 w 207"/>
                <a:gd name="T11" fmla="*/ 207 h 207"/>
                <a:gd name="T12" fmla="*/ 207 w 207"/>
                <a:gd name="T13" fmla="*/ 207 h 207"/>
                <a:gd name="T14" fmla="*/ 207 w 207"/>
                <a:gd name="T15" fmla="*/ 0 h 207"/>
                <a:gd name="T16" fmla="*/ 178 w 207"/>
                <a:gd name="T17" fmla="*/ 0 h 207"/>
                <a:gd name="T18" fmla="*/ 96 w 207"/>
                <a:gd name="T19" fmla="*/ 174 h 207"/>
                <a:gd name="T20" fmla="*/ 85 w 207"/>
                <a:gd name="T21" fmla="*/ 166 h 207"/>
                <a:gd name="T22" fmla="*/ 44 w 207"/>
                <a:gd name="T23" fmla="*/ 122 h 207"/>
                <a:gd name="T24" fmla="*/ 67 w 207"/>
                <a:gd name="T25" fmla="*/ 103 h 207"/>
                <a:gd name="T26" fmla="*/ 96 w 207"/>
                <a:gd name="T27" fmla="*/ 133 h 207"/>
                <a:gd name="T28" fmla="*/ 155 w 207"/>
                <a:gd name="T29" fmla="*/ 74 h 207"/>
                <a:gd name="T30" fmla="*/ 178 w 207"/>
                <a:gd name="T31" fmla="*/ 96 h 207"/>
                <a:gd name="T32" fmla="*/ 96 w 207"/>
                <a:gd name="T33" fmla="*/ 17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7" h="207">
                  <a:moveTo>
                    <a:pt x="178" y="0"/>
                  </a:moveTo>
                  <a:lnTo>
                    <a:pt x="178" y="44"/>
                  </a:lnTo>
                  <a:lnTo>
                    <a:pt x="29" y="44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207"/>
                  </a:lnTo>
                  <a:lnTo>
                    <a:pt x="207" y="207"/>
                  </a:lnTo>
                  <a:lnTo>
                    <a:pt x="207" y="0"/>
                  </a:lnTo>
                  <a:lnTo>
                    <a:pt x="178" y="0"/>
                  </a:lnTo>
                  <a:close/>
                  <a:moveTo>
                    <a:pt x="96" y="174"/>
                  </a:moveTo>
                  <a:lnTo>
                    <a:pt x="85" y="166"/>
                  </a:lnTo>
                  <a:lnTo>
                    <a:pt x="44" y="122"/>
                  </a:lnTo>
                  <a:lnTo>
                    <a:pt x="67" y="103"/>
                  </a:lnTo>
                  <a:lnTo>
                    <a:pt x="96" y="133"/>
                  </a:lnTo>
                  <a:lnTo>
                    <a:pt x="155" y="74"/>
                  </a:lnTo>
                  <a:lnTo>
                    <a:pt x="178" y="96"/>
                  </a:lnTo>
                  <a:lnTo>
                    <a:pt x="96" y="1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6" name="Group 103"/>
          <p:cNvGrpSpPr/>
          <p:nvPr/>
        </p:nvGrpSpPr>
        <p:grpSpPr>
          <a:xfrm rot="19644889">
            <a:off x="3327021" y="2290653"/>
            <a:ext cx="301882" cy="237666"/>
            <a:chOff x="-1587" y="1588"/>
            <a:chExt cx="2171700" cy="1709737"/>
          </a:xfrm>
          <a:solidFill>
            <a:schemeClr val="bg1"/>
          </a:solidFill>
        </p:grpSpPr>
        <p:sp>
          <p:nvSpPr>
            <p:cNvPr id="47" name="Freeform 11"/>
            <p:cNvSpPr>
              <a:spLocks noEditPoints="1"/>
            </p:cNvSpPr>
            <p:nvPr/>
          </p:nvSpPr>
          <p:spPr bwMode="auto">
            <a:xfrm>
              <a:off x="887409" y="555622"/>
              <a:ext cx="781053" cy="782635"/>
            </a:xfrm>
            <a:custGeom>
              <a:avLst/>
              <a:gdLst>
                <a:gd name="T0" fmla="*/ 103 w 207"/>
                <a:gd name="T1" fmla="*/ 0 h 207"/>
                <a:gd name="T2" fmla="*/ 0 w 207"/>
                <a:gd name="T3" fmla="*/ 103 h 207"/>
                <a:gd name="T4" fmla="*/ 103 w 207"/>
                <a:gd name="T5" fmla="*/ 207 h 207"/>
                <a:gd name="T6" fmla="*/ 207 w 207"/>
                <a:gd name="T7" fmla="*/ 103 h 207"/>
                <a:gd name="T8" fmla="*/ 103 w 207"/>
                <a:gd name="T9" fmla="*/ 0 h 207"/>
                <a:gd name="T10" fmla="*/ 76 w 207"/>
                <a:gd name="T11" fmla="*/ 159 h 207"/>
                <a:gd name="T12" fmla="*/ 55 w 207"/>
                <a:gd name="T13" fmla="*/ 114 h 207"/>
                <a:gd name="T14" fmla="*/ 117 w 207"/>
                <a:gd name="T15" fmla="*/ 52 h 207"/>
                <a:gd name="T16" fmla="*/ 163 w 207"/>
                <a:gd name="T17" fmla="*/ 74 h 207"/>
                <a:gd name="T18" fmla="*/ 76 w 207"/>
                <a:gd name="T19" fmla="*/ 15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7" h="207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7"/>
                    <a:pt x="103" y="207"/>
                  </a:cubicBezTo>
                  <a:cubicBezTo>
                    <a:pt x="161" y="207"/>
                    <a:pt x="207" y="160"/>
                    <a:pt x="207" y="103"/>
                  </a:cubicBezTo>
                  <a:cubicBezTo>
                    <a:pt x="207" y="46"/>
                    <a:pt x="161" y="0"/>
                    <a:pt x="103" y="0"/>
                  </a:cubicBezTo>
                  <a:close/>
                  <a:moveTo>
                    <a:pt x="76" y="159"/>
                  </a:moveTo>
                  <a:cubicBezTo>
                    <a:pt x="64" y="148"/>
                    <a:pt x="55" y="132"/>
                    <a:pt x="55" y="114"/>
                  </a:cubicBezTo>
                  <a:cubicBezTo>
                    <a:pt x="55" y="80"/>
                    <a:pt x="83" y="52"/>
                    <a:pt x="117" y="52"/>
                  </a:cubicBezTo>
                  <a:cubicBezTo>
                    <a:pt x="135" y="52"/>
                    <a:pt x="152" y="61"/>
                    <a:pt x="163" y="74"/>
                  </a:cubicBezTo>
                  <a:cubicBezTo>
                    <a:pt x="118" y="79"/>
                    <a:pt x="82" y="114"/>
                    <a:pt x="76" y="1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8" name="Freeform 12"/>
            <p:cNvSpPr>
              <a:spLocks noEditPoints="1"/>
            </p:cNvSpPr>
            <p:nvPr/>
          </p:nvSpPr>
          <p:spPr bwMode="auto">
            <a:xfrm>
              <a:off x="-1587" y="1588"/>
              <a:ext cx="2171700" cy="1709737"/>
            </a:xfrm>
            <a:custGeom>
              <a:avLst/>
              <a:gdLst>
                <a:gd name="T0" fmla="*/ 535 w 576"/>
                <a:gd name="T1" fmla="*/ 41 h 453"/>
                <a:gd name="T2" fmla="*/ 494 w 576"/>
                <a:gd name="T3" fmla="*/ 41 h 453"/>
                <a:gd name="T4" fmla="*/ 494 w 576"/>
                <a:gd name="T5" fmla="*/ 0 h 453"/>
                <a:gd name="T6" fmla="*/ 453 w 576"/>
                <a:gd name="T7" fmla="*/ 0 h 453"/>
                <a:gd name="T8" fmla="*/ 453 w 576"/>
                <a:gd name="T9" fmla="*/ 41 h 453"/>
                <a:gd name="T10" fmla="*/ 247 w 576"/>
                <a:gd name="T11" fmla="*/ 41 h 453"/>
                <a:gd name="T12" fmla="*/ 206 w 576"/>
                <a:gd name="T13" fmla="*/ 0 h 453"/>
                <a:gd name="T14" fmla="*/ 123 w 576"/>
                <a:gd name="T15" fmla="*/ 0 h 453"/>
                <a:gd name="T16" fmla="*/ 82 w 576"/>
                <a:gd name="T17" fmla="*/ 41 h 453"/>
                <a:gd name="T18" fmla="*/ 41 w 576"/>
                <a:gd name="T19" fmla="*/ 41 h 453"/>
                <a:gd name="T20" fmla="*/ 0 w 576"/>
                <a:gd name="T21" fmla="*/ 82 h 453"/>
                <a:gd name="T22" fmla="*/ 0 w 576"/>
                <a:gd name="T23" fmla="*/ 411 h 453"/>
                <a:gd name="T24" fmla="*/ 41 w 576"/>
                <a:gd name="T25" fmla="*/ 453 h 453"/>
                <a:gd name="T26" fmla="*/ 535 w 576"/>
                <a:gd name="T27" fmla="*/ 453 h 453"/>
                <a:gd name="T28" fmla="*/ 576 w 576"/>
                <a:gd name="T29" fmla="*/ 411 h 453"/>
                <a:gd name="T30" fmla="*/ 576 w 576"/>
                <a:gd name="T31" fmla="*/ 82 h 453"/>
                <a:gd name="T32" fmla="*/ 535 w 576"/>
                <a:gd name="T33" fmla="*/ 41 h 453"/>
                <a:gd name="T34" fmla="*/ 99 w 576"/>
                <a:gd name="T35" fmla="*/ 180 h 453"/>
                <a:gd name="T36" fmla="*/ 69 w 576"/>
                <a:gd name="T37" fmla="*/ 150 h 453"/>
                <a:gd name="T38" fmla="*/ 99 w 576"/>
                <a:gd name="T39" fmla="*/ 120 h 453"/>
                <a:gd name="T40" fmla="*/ 128 w 576"/>
                <a:gd name="T41" fmla="*/ 150 h 453"/>
                <a:gd name="T42" fmla="*/ 99 w 576"/>
                <a:gd name="T43" fmla="*/ 180 h 453"/>
                <a:gd name="T44" fmla="*/ 339 w 576"/>
                <a:gd name="T45" fmla="*/ 407 h 453"/>
                <a:gd name="T46" fmla="*/ 182 w 576"/>
                <a:gd name="T47" fmla="*/ 250 h 453"/>
                <a:gd name="T48" fmla="*/ 339 w 576"/>
                <a:gd name="T49" fmla="*/ 93 h 453"/>
                <a:gd name="T50" fmla="*/ 496 w 576"/>
                <a:gd name="T51" fmla="*/ 250 h 453"/>
                <a:gd name="T52" fmla="*/ 339 w 576"/>
                <a:gd name="T53" fmla="*/ 407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6" h="453">
                  <a:moveTo>
                    <a:pt x="535" y="41"/>
                  </a:moveTo>
                  <a:cubicBezTo>
                    <a:pt x="494" y="41"/>
                    <a:pt x="494" y="41"/>
                    <a:pt x="494" y="41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53" y="0"/>
                    <a:pt x="453" y="0"/>
                    <a:pt x="453" y="0"/>
                  </a:cubicBezTo>
                  <a:cubicBezTo>
                    <a:pt x="453" y="41"/>
                    <a:pt x="453" y="41"/>
                    <a:pt x="453" y="41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7" y="21"/>
                    <a:pt x="228" y="0"/>
                    <a:pt x="206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01" y="0"/>
                    <a:pt x="82" y="21"/>
                    <a:pt x="82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19" y="41"/>
                    <a:pt x="0" y="60"/>
                    <a:pt x="0" y="82"/>
                  </a:cubicBezTo>
                  <a:cubicBezTo>
                    <a:pt x="0" y="411"/>
                    <a:pt x="0" y="411"/>
                    <a:pt x="0" y="411"/>
                  </a:cubicBezTo>
                  <a:cubicBezTo>
                    <a:pt x="0" y="434"/>
                    <a:pt x="19" y="453"/>
                    <a:pt x="41" y="453"/>
                  </a:cubicBezTo>
                  <a:cubicBezTo>
                    <a:pt x="535" y="453"/>
                    <a:pt x="535" y="453"/>
                    <a:pt x="535" y="453"/>
                  </a:cubicBezTo>
                  <a:cubicBezTo>
                    <a:pt x="557" y="453"/>
                    <a:pt x="576" y="434"/>
                    <a:pt x="576" y="411"/>
                  </a:cubicBezTo>
                  <a:cubicBezTo>
                    <a:pt x="576" y="82"/>
                    <a:pt x="576" y="82"/>
                    <a:pt x="576" y="82"/>
                  </a:cubicBezTo>
                  <a:cubicBezTo>
                    <a:pt x="576" y="60"/>
                    <a:pt x="557" y="41"/>
                    <a:pt x="535" y="41"/>
                  </a:cubicBezTo>
                  <a:close/>
                  <a:moveTo>
                    <a:pt x="99" y="180"/>
                  </a:moveTo>
                  <a:cubicBezTo>
                    <a:pt x="82" y="180"/>
                    <a:pt x="69" y="166"/>
                    <a:pt x="69" y="150"/>
                  </a:cubicBezTo>
                  <a:cubicBezTo>
                    <a:pt x="69" y="133"/>
                    <a:pt x="82" y="120"/>
                    <a:pt x="99" y="120"/>
                  </a:cubicBezTo>
                  <a:cubicBezTo>
                    <a:pt x="115" y="120"/>
                    <a:pt x="128" y="133"/>
                    <a:pt x="128" y="150"/>
                  </a:cubicBezTo>
                  <a:cubicBezTo>
                    <a:pt x="128" y="166"/>
                    <a:pt x="115" y="180"/>
                    <a:pt x="99" y="180"/>
                  </a:cubicBezTo>
                  <a:close/>
                  <a:moveTo>
                    <a:pt x="339" y="407"/>
                  </a:moveTo>
                  <a:cubicBezTo>
                    <a:pt x="253" y="407"/>
                    <a:pt x="182" y="337"/>
                    <a:pt x="182" y="250"/>
                  </a:cubicBezTo>
                  <a:cubicBezTo>
                    <a:pt x="182" y="164"/>
                    <a:pt x="253" y="93"/>
                    <a:pt x="339" y="93"/>
                  </a:cubicBezTo>
                  <a:cubicBezTo>
                    <a:pt x="426" y="93"/>
                    <a:pt x="496" y="164"/>
                    <a:pt x="496" y="250"/>
                  </a:cubicBezTo>
                  <a:cubicBezTo>
                    <a:pt x="496" y="337"/>
                    <a:pt x="426" y="407"/>
                    <a:pt x="339" y="4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49" name="AutoShape 12"/>
          <p:cNvSpPr>
            <a:spLocks noChangeAspect="1"/>
          </p:cNvSpPr>
          <p:nvPr/>
        </p:nvSpPr>
        <p:spPr bwMode="auto">
          <a:xfrm rot="19773075">
            <a:off x="4180213" y="4382732"/>
            <a:ext cx="413961" cy="455476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3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0" name="Freeform 106"/>
          <p:cNvSpPr>
            <a:spLocks noChangeAspect="1" noChangeArrowheads="1"/>
          </p:cNvSpPr>
          <p:nvPr/>
        </p:nvSpPr>
        <p:spPr bwMode="auto">
          <a:xfrm rot="19773075">
            <a:off x="3539882" y="2739499"/>
            <a:ext cx="270423" cy="234034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 dirty="0"/>
          </a:p>
        </p:txBody>
      </p:sp>
      <p:sp>
        <p:nvSpPr>
          <p:cNvPr id="51" name="文本框 50"/>
          <p:cNvSpPr txBox="1"/>
          <p:nvPr/>
        </p:nvSpPr>
        <p:spPr>
          <a:xfrm>
            <a:off x="6123213" y="1566573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90" b="1" dirty="0">
                <a:solidFill>
                  <a:srgbClr val="1A3B5C"/>
                </a:solidFill>
              </a:rPr>
              <a:t>MORE THAN TEMPLATE</a:t>
            </a:r>
            <a:endParaRPr kumimoji="1" lang="en-US" altLang="zh-CN" sz="2490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5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点击此处添加副标题</a:t>
            </a:r>
            <a:endParaRPr kumimoji="1" lang="zh-CN" altLang="en-US" sz="2755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2" name="Subtitle 2"/>
          <p:cNvSpPr txBox="1"/>
          <p:nvPr/>
        </p:nvSpPr>
        <p:spPr bwMode="auto">
          <a:xfrm>
            <a:off x="6607593" y="2707866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53" name="Subtitle 2"/>
          <p:cNvSpPr txBox="1"/>
          <p:nvPr/>
        </p:nvSpPr>
        <p:spPr bwMode="auto">
          <a:xfrm>
            <a:off x="6607593" y="4094989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55" name="Freeform 5"/>
          <p:cNvSpPr/>
          <p:nvPr/>
        </p:nvSpPr>
        <p:spPr bwMode="auto">
          <a:xfrm>
            <a:off x="7201448" y="-6515459"/>
            <a:ext cx="6782243" cy="7234997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ED65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Freeform 5"/>
          <p:cNvSpPr/>
          <p:nvPr/>
        </p:nvSpPr>
        <p:spPr bwMode="auto">
          <a:xfrm>
            <a:off x="5897043" y="-7157864"/>
            <a:ext cx="7345052" cy="7835376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183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Freeform 6"/>
          <p:cNvSpPr/>
          <p:nvPr/>
        </p:nvSpPr>
        <p:spPr bwMode="auto">
          <a:xfrm>
            <a:off x="3417372" y="-6467452"/>
            <a:ext cx="6751602" cy="7202310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rgbClr val="3ABE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Freeform 6"/>
          <p:cNvSpPr/>
          <p:nvPr/>
        </p:nvSpPr>
        <p:spPr bwMode="auto">
          <a:xfrm>
            <a:off x="4672225" y="-6500066"/>
            <a:ext cx="6799006" cy="7252879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9" grpId="0" animBg="1"/>
      <p:bldP spid="5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4480790" y="1270960"/>
            <a:ext cx="39675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400" b="1" dirty="0" smtClean="0">
                <a:solidFill>
                  <a:srgbClr val="273A4F"/>
                </a:solidFill>
                <a:latin typeface="Helvetica Light" charset="0"/>
                <a:ea typeface="Helvetica Light" charset="0"/>
                <a:cs typeface="Helvetica Light" charset="0"/>
              </a:rPr>
              <a:t>CONTENTS</a:t>
            </a:r>
            <a:endParaRPr kumimoji="1" lang="zh-CN" altLang="en-US" sz="5400" b="1" dirty="0">
              <a:solidFill>
                <a:srgbClr val="273A4F"/>
              </a:solidFill>
              <a:latin typeface="Helvetica Light" charset="0"/>
              <a:ea typeface="Helvetica Light" charset="0"/>
              <a:cs typeface="Helvetica Light" charset="0"/>
            </a:endParaRPr>
          </a:p>
        </p:txBody>
      </p:sp>
      <p:sp>
        <p:nvSpPr>
          <p:cNvPr id="15" name="TextBox 31"/>
          <p:cNvSpPr txBox="1">
            <a:spLocks noChangeArrowheads="1"/>
          </p:cNvSpPr>
          <p:nvPr/>
        </p:nvSpPr>
        <p:spPr bwMode="auto">
          <a:xfrm>
            <a:off x="2615131" y="3386782"/>
            <a:ext cx="2207472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</a:pPr>
            <a:r>
              <a:rPr lang="zh-CN" altLang="en-US" sz="1400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此处添加您的文本内容</a:t>
            </a:r>
            <a:endParaRPr lang="zh-CN" altLang="en-US" sz="1400" dirty="0">
              <a:solidFill>
                <a:srgbClr val="273A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32"/>
          <p:cNvSpPr txBox="1">
            <a:spLocks noChangeArrowheads="1"/>
          </p:cNvSpPr>
          <p:nvPr/>
        </p:nvSpPr>
        <p:spPr bwMode="auto">
          <a:xfrm>
            <a:off x="2583859" y="2925117"/>
            <a:ext cx="2646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273A4F"/>
                </a:solidFill>
                <a:ea typeface="微软雅黑" panose="020B0503020204020204" pitchFamily="34" charset="-122"/>
              </a:rPr>
              <a:t>此处添加您的标题</a:t>
            </a:r>
            <a:endParaRPr lang="zh-CN" altLang="en-US" sz="2400" b="1" dirty="0">
              <a:solidFill>
                <a:srgbClr val="273A4F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TextBox 32"/>
          <p:cNvSpPr txBox="1">
            <a:spLocks noChangeArrowheads="1"/>
          </p:cNvSpPr>
          <p:nvPr/>
        </p:nvSpPr>
        <p:spPr bwMode="auto">
          <a:xfrm>
            <a:off x="1702199" y="3000496"/>
            <a:ext cx="681677" cy="578882"/>
          </a:xfrm>
          <a:prstGeom prst="roundRect">
            <a:avLst/>
          </a:prstGeom>
          <a:solidFill>
            <a:srgbClr val="1A3B5C"/>
          </a:solidFill>
          <a:ln w="28575"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31"/>
          <p:cNvSpPr txBox="1">
            <a:spLocks noChangeArrowheads="1"/>
          </p:cNvSpPr>
          <p:nvPr/>
        </p:nvSpPr>
        <p:spPr bwMode="auto">
          <a:xfrm>
            <a:off x="2615131" y="4671465"/>
            <a:ext cx="2207472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</a:pPr>
            <a:r>
              <a:rPr lang="zh-CN" altLang="en-US" sz="1400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此处添加您的文本内容</a:t>
            </a:r>
            <a:endParaRPr lang="zh-CN" altLang="en-US" sz="1400" dirty="0">
              <a:solidFill>
                <a:srgbClr val="273A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32"/>
          <p:cNvSpPr txBox="1">
            <a:spLocks noChangeArrowheads="1"/>
          </p:cNvSpPr>
          <p:nvPr/>
        </p:nvSpPr>
        <p:spPr bwMode="auto">
          <a:xfrm>
            <a:off x="2583859" y="4209800"/>
            <a:ext cx="2646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273A4F"/>
                </a:solidFill>
                <a:ea typeface="微软雅黑" panose="020B0503020204020204" pitchFamily="34" charset="-122"/>
              </a:rPr>
              <a:t>此处添加您的标题</a:t>
            </a:r>
            <a:endParaRPr lang="zh-CN" altLang="en-US" sz="2400" b="1" dirty="0">
              <a:solidFill>
                <a:srgbClr val="273A4F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TextBox 32"/>
          <p:cNvSpPr txBox="1">
            <a:spLocks noChangeArrowheads="1"/>
          </p:cNvSpPr>
          <p:nvPr/>
        </p:nvSpPr>
        <p:spPr bwMode="auto">
          <a:xfrm>
            <a:off x="1702199" y="4285179"/>
            <a:ext cx="681677" cy="578882"/>
          </a:xfrm>
          <a:prstGeom prst="roundRect">
            <a:avLst/>
          </a:prstGeom>
          <a:solidFill>
            <a:srgbClr val="1A3B5C"/>
          </a:solidFill>
          <a:ln w="28575"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31"/>
          <p:cNvSpPr txBox="1">
            <a:spLocks noChangeArrowheads="1"/>
          </p:cNvSpPr>
          <p:nvPr/>
        </p:nvSpPr>
        <p:spPr bwMode="auto">
          <a:xfrm>
            <a:off x="8586515" y="3311403"/>
            <a:ext cx="2207472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</a:pPr>
            <a:r>
              <a:rPr lang="zh-CN" altLang="en-US" sz="1400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此处添加您的文本内容</a:t>
            </a:r>
            <a:endParaRPr lang="zh-CN" altLang="en-US" sz="1400" dirty="0">
              <a:solidFill>
                <a:srgbClr val="273A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32"/>
          <p:cNvSpPr txBox="1">
            <a:spLocks noChangeArrowheads="1"/>
          </p:cNvSpPr>
          <p:nvPr/>
        </p:nvSpPr>
        <p:spPr bwMode="auto">
          <a:xfrm>
            <a:off x="8555243" y="2849738"/>
            <a:ext cx="2646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273A4F"/>
                </a:solidFill>
                <a:ea typeface="微软雅黑" panose="020B0503020204020204" pitchFamily="34" charset="-122"/>
              </a:rPr>
              <a:t>此处添加您的标题</a:t>
            </a:r>
            <a:endParaRPr lang="zh-CN" altLang="en-US" sz="2400" b="1" dirty="0">
              <a:solidFill>
                <a:srgbClr val="273A4F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TextBox 32"/>
          <p:cNvSpPr txBox="1">
            <a:spLocks noChangeArrowheads="1"/>
          </p:cNvSpPr>
          <p:nvPr/>
        </p:nvSpPr>
        <p:spPr bwMode="auto">
          <a:xfrm>
            <a:off x="7673583" y="2925117"/>
            <a:ext cx="681677" cy="578882"/>
          </a:xfrm>
          <a:prstGeom prst="roundRect">
            <a:avLst/>
          </a:prstGeom>
          <a:solidFill>
            <a:srgbClr val="1A3B5C"/>
          </a:solidFill>
          <a:ln w="28575"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31"/>
          <p:cNvSpPr txBox="1">
            <a:spLocks noChangeArrowheads="1"/>
          </p:cNvSpPr>
          <p:nvPr/>
        </p:nvSpPr>
        <p:spPr bwMode="auto">
          <a:xfrm>
            <a:off x="8555243" y="4596086"/>
            <a:ext cx="2207472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500"/>
              </a:lnSpc>
            </a:pPr>
            <a:r>
              <a:rPr lang="zh-CN" altLang="en-US" sz="1400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此处添加您的文本内容</a:t>
            </a:r>
            <a:endParaRPr lang="zh-CN" altLang="en-US" sz="1400" dirty="0">
              <a:solidFill>
                <a:srgbClr val="273A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32"/>
          <p:cNvSpPr txBox="1">
            <a:spLocks noChangeArrowheads="1"/>
          </p:cNvSpPr>
          <p:nvPr/>
        </p:nvSpPr>
        <p:spPr bwMode="auto">
          <a:xfrm>
            <a:off x="8555243" y="4134421"/>
            <a:ext cx="2646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273A4F"/>
                </a:solidFill>
                <a:ea typeface="微软雅黑" panose="020B0503020204020204" pitchFamily="34" charset="-122"/>
              </a:rPr>
              <a:t>此处添加您的标题</a:t>
            </a:r>
            <a:endParaRPr lang="zh-CN" altLang="en-US" sz="2400" b="1" dirty="0">
              <a:solidFill>
                <a:srgbClr val="273A4F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TextBox 32"/>
          <p:cNvSpPr txBox="1">
            <a:spLocks noChangeArrowheads="1"/>
          </p:cNvSpPr>
          <p:nvPr/>
        </p:nvSpPr>
        <p:spPr bwMode="auto">
          <a:xfrm>
            <a:off x="7673583" y="4209800"/>
            <a:ext cx="681677" cy="578882"/>
          </a:xfrm>
          <a:prstGeom prst="roundRect">
            <a:avLst/>
          </a:prstGeom>
          <a:solidFill>
            <a:srgbClr val="1A3B5C"/>
          </a:solidFill>
          <a:ln w="28575"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572181" y="2094120"/>
            <a:ext cx="25072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目录</a:t>
            </a:r>
            <a:endParaRPr kumimoji="1" lang="zh-CN" altLang="en-US" sz="5400" dirty="0">
              <a:solidFill>
                <a:srgbClr val="273A4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5033962" y="3292476"/>
            <a:ext cx="2144713" cy="690563"/>
          </a:xfrm>
          <a:custGeom>
            <a:avLst/>
            <a:gdLst>
              <a:gd name="T0" fmla="*/ 1264 w 1351"/>
              <a:gd name="T1" fmla="*/ 276 h 435"/>
              <a:gd name="T2" fmla="*/ 1112 w 1351"/>
              <a:gd name="T3" fmla="*/ 0 h 435"/>
              <a:gd name="T4" fmla="*/ 239 w 1351"/>
              <a:gd name="T5" fmla="*/ 0 h 435"/>
              <a:gd name="T6" fmla="*/ 88 w 1351"/>
              <a:gd name="T7" fmla="*/ 276 h 435"/>
              <a:gd name="T8" fmla="*/ 0 w 1351"/>
              <a:gd name="T9" fmla="*/ 435 h 435"/>
              <a:gd name="T10" fmla="*/ 1351 w 1351"/>
              <a:gd name="T11" fmla="*/ 435 h 435"/>
              <a:gd name="T12" fmla="*/ 1264 w 1351"/>
              <a:gd name="T13" fmla="*/ 276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51" h="435">
                <a:moveTo>
                  <a:pt x="1264" y="276"/>
                </a:moveTo>
                <a:lnTo>
                  <a:pt x="1112" y="0"/>
                </a:lnTo>
                <a:lnTo>
                  <a:pt x="239" y="0"/>
                </a:lnTo>
                <a:lnTo>
                  <a:pt x="88" y="276"/>
                </a:lnTo>
                <a:lnTo>
                  <a:pt x="0" y="435"/>
                </a:lnTo>
                <a:lnTo>
                  <a:pt x="1351" y="435"/>
                </a:lnTo>
                <a:lnTo>
                  <a:pt x="1264" y="276"/>
                </a:lnTo>
                <a:close/>
              </a:path>
            </a:pathLst>
          </a:custGeom>
          <a:solidFill>
            <a:srgbClr val="1A3B5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" name="Freeform 6"/>
          <p:cNvSpPr/>
          <p:nvPr/>
        </p:nvSpPr>
        <p:spPr bwMode="auto">
          <a:xfrm>
            <a:off x="5437187" y="1979613"/>
            <a:ext cx="1339850" cy="1263650"/>
          </a:xfrm>
          <a:custGeom>
            <a:avLst/>
            <a:gdLst>
              <a:gd name="T0" fmla="*/ 423 w 844"/>
              <a:gd name="T1" fmla="*/ 0 h 796"/>
              <a:gd name="T2" fmla="*/ 0 w 844"/>
              <a:gd name="T3" fmla="*/ 796 h 796"/>
              <a:gd name="T4" fmla="*/ 844 w 844"/>
              <a:gd name="T5" fmla="*/ 796 h 796"/>
              <a:gd name="T6" fmla="*/ 423 w 844"/>
              <a:gd name="T7" fmla="*/ 0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4" h="796">
                <a:moveTo>
                  <a:pt x="423" y="0"/>
                </a:moveTo>
                <a:lnTo>
                  <a:pt x="0" y="796"/>
                </a:lnTo>
                <a:lnTo>
                  <a:pt x="844" y="796"/>
                </a:lnTo>
                <a:lnTo>
                  <a:pt x="423" y="0"/>
                </a:lnTo>
                <a:close/>
              </a:path>
            </a:pathLst>
          </a:custGeom>
          <a:solidFill>
            <a:srgbClr val="1A3B5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" name="Freeform 7"/>
          <p:cNvSpPr/>
          <p:nvPr/>
        </p:nvSpPr>
        <p:spPr bwMode="auto">
          <a:xfrm>
            <a:off x="4140199" y="4792663"/>
            <a:ext cx="3930650" cy="760413"/>
          </a:xfrm>
          <a:custGeom>
            <a:avLst/>
            <a:gdLst>
              <a:gd name="T0" fmla="*/ 277 w 2476"/>
              <a:gd name="T1" fmla="*/ 0 h 479"/>
              <a:gd name="T2" fmla="*/ 0 w 2476"/>
              <a:gd name="T3" fmla="*/ 479 h 479"/>
              <a:gd name="T4" fmla="*/ 1239 w 2476"/>
              <a:gd name="T5" fmla="*/ 479 h 479"/>
              <a:gd name="T6" fmla="*/ 2476 w 2476"/>
              <a:gd name="T7" fmla="*/ 479 h 479"/>
              <a:gd name="T8" fmla="*/ 2199 w 2476"/>
              <a:gd name="T9" fmla="*/ 0 h 479"/>
              <a:gd name="T10" fmla="*/ 277 w 2476"/>
              <a:gd name="T11" fmla="*/ 0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76" h="479">
                <a:moveTo>
                  <a:pt x="277" y="0"/>
                </a:moveTo>
                <a:lnTo>
                  <a:pt x="0" y="479"/>
                </a:lnTo>
                <a:lnTo>
                  <a:pt x="1239" y="479"/>
                </a:lnTo>
                <a:lnTo>
                  <a:pt x="2476" y="479"/>
                </a:lnTo>
                <a:lnTo>
                  <a:pt x="2199" y="0"/>
                </a:lnTo>
                <a:lnTo>
                  <a:pt x="277" y="0"/>
                </a:lnTo>
                <a:close/>
              </a:path>
            </a:pathLst>
          </a:custGeom>
          <a:solidFill>
            <a:srgbClr val="1A3B5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Freeform 8"/>
          <p:cNvSpPr/>
          <p:nvPr/>
        </p:nvSpPr>
        <p:spPr bwMode="auto">
          <a:xfrm>
            <a:off x="4614862" y="4040188"/>
            <a:ext cx="2984500" cy="688975"/>
          </a:xfrm>
          <a:custGeom>
            <a:avLst/>
            <a:gdLst>
              <a:gd name="T0" fmla="*/ 1636 w 1880"/>
              <a:gd name="T1" fmla="*/ 0 h 434"/>
              <a:gd name="T2" fmla="*/ 244 w 1880"/>
              <a:gd name="T3" fmla="*/ 0 h 434"/>
              <a:gd name="T4" fmla="*/ 0 w 1880"/>
              <a:gd name="T5" fmla="*/ 434 h 434"/>
              <a:gd name="T6" fmla="*/ 1880 w 1880"/>
              <a:gd name="T7" fmla="*/ 434 h 434"/>
              <a:gd name="T8" fmla="*/ 1636 w 1880"/>
              <a:gd name="T9" fmla="*/ 0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80" h="434">
                <a:moveTo>
                  <a:pt x="1636" y="0"/>
                </a:moveTo>
                <a:lnTo>
                  <a:pt x="244" y="0"/>
                </a:lnTo>
                <a:lnTo>
                  <a:pt x="0" y="434"/>
                </a:lnTo>
                <a:lnTo>
                  <a:pt x="1880" y="434"/>
                </a:lnTo>
                <a:lnTo>
                  <a:pt x="1636" y="0"/>
                </a:lnTo>
                <a:close/>
              </a:path>
            </a:pathLst>
          </a:custGeom>
          <a:solidFill>
            <a:srgbClr val="1A3B5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Rounded Rectangular Callout 4"/>
          <p:cNvSpPr/>
          <p:nvPr/>
        </p:nvSpPr>
        <p:spPr>
          <a:xfrm rot="5400000">
            <a:off x="8141833" y="831911"/>
            <a:ext cx="1421670" cy="3028080"/>
          </a:xfrm>
          <a:prstGeom prst="wedgeRoundRectCallout">
            <a:avLst>
              <a:gd name="adj1" fmla="val -2102"/>
              <a:gd name="adj2" fmla="val 65463"/>
              <a:gd name="adj3" fmla="val 16667"/>
            </a:avLst>
          </a:prstGeom>
          <a:solidFill>
            <a:srgbClr val="EB6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ular Callout 11"/>
          <p:cNvSpPr/>
          <p:nvPr/>
        </p:nvSpPr>
        <p:spPr>
          <a:xfrm rot="5400000" flipH="1">
            <a:off x="9100897" y="2917308"/>
            <a:ext cx="1483041" cy="3028080"/>
          </a:xfrm>
          <a:prstGeom prst="wedgeRoundRectCallout">
            <a:avLst>
              <a:gd name="adj1" fmla="val -2102"/>
              <a:gd name="adj2" fmla="val 65463"/>
              <a:gd name="adj3" fmla="val 16667"/>
            </a:avLst>
          </a:prstGeom>
          <a:solidFill>
            <a:srgbClr val="42B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ular Callout 12"/>
          <p:cNvSpPr/>
          <p:nvPr/>
        </p:nvSpPr>
        <p:spPr>
          <a:xfrm rot="5400000" flipV="1">
            <a:off x="2268953" y="1286279"/>
            <a:ext cx="1421670" cy="2650317"/>
          </a:xfrm>
          <a:prstGeom prst="wedgeRoundRectCallout">
            <a:avLst>
              <a:gd name="adj1" fmla="val 42287"/>
              <a:gd name="adj2" fmla="val 69057"/>
              <a:gd name="adj3" fmla="val 16667"/>
            </a:avLst>
          </a:prstGeom>
          <a:solidFill>
            <a:srgbClr val="42B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ular Callout 13"/>
          <p:cNvSpPr/>
          <p:nvPr/>
        </p:nvSpPr>
        <p:spPr>
          <a:xfrm rot="5400000" flipH="1" flipV="1">
            <a:off x="1520126" y="3420857"/>
            <a:ext cx="1483041" cy="2607403"/>
          </a:xfrm>
          <a:prstGeom prst="wedgeRoundRectCallout">
            <a:avLst>
              <a:gd name="adj1" fmla="val -12524"/>
              <a:gd name="adj2" fmla="val 71110"/>
              <a:gd name="adj3" fmla="val 16667"/>
            </a:avLst>
          </a:prstGeom>
          <a:solidFill>
            <a:srgbClr val="EB6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90"/>
          <p:cNvSpPr>
            <a:spLocks noChangeAspect="1" noChangeArrowheads="1"/>
          </p:cNvSpPr>
          <p:nvPr/>
        </p:nvSpPr>
        <p:spPr bwMode="auto">
          <a:xfrm>
            <a:off x="5852683" y="3460021"/>
            <a:ext cx="503071" cy="389647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82843" tIns="91422" rIns="182843" bIns="91422" anchor="ctr"/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23" name="Freeform 328"/>
          <p:cNvSpPr>
            <a:spLocks noChangeAspect="1" noChangeArrowheads="1"/>
          </p:cNvSpPr>
          <p:nvPr/>
        </p:nvSpPr>
        <p:spPr bwMode="auto">
          <a:xfrm>
            <a:off x="5822781" y="2715424"/>
            <a:ext cx="546437" cy="304852"/>
          </a:xfrm>
          <a:custGeom>
            <a:avLst/>
            <a:gdLst>
              <a:gd name="T0" fmla="*/ 585 w 1564"/>
              <a:gd name="T1" fmla="*/ 610 h 871"/>
              <a:gd name="T2" fmla="*/ 451 w 1564"/>
              <a:gd name="T3" fmla="*/ 744 h 871"/>
              <a:gd name="T4" fmla="*/ 585 w 1564"/>
              <a:gd name="T5" fmla="*/ 870 h 871"/>
              <a:gd name="T6" fmla="*/ 710 w 1564"/>
              <a:gd name="T7" fmla="*/ 744 h 871"/>
              <a:gd name="T8" fmla="*/ 585 w 1564"/>
              <a:gd name="T9" fmla="*/ 610 h 871"/>
              <a:gd name="T10" fmla="*/ 585 w 1564"/>
              <a:gd name="T11" fmla="*/ 811 h 871"/>
              <a:gd name="T12" fmla="*/ 518 w 1564"/>
              <a:gd name="T13" fmla="*/ 744 h 871"/>
              <a:gd name="T14" fmla="*/ 585 w 1564"/>
              <a:gd name="T15" fmla="*/ 677 h 871"/>
              <a:gd name="T16" fmla="*/ 643 w 1564"/>
              <a:gd name="T17" fmla="*/ 744 h 871"/>
              <a:gd name="T18" fmla="*/ 585 w 1564"/>
              <a:gd name="T19" fmla="*/ 811 h 871"/>
              <a:gd name="T20" fmla="*/ 1563 w 1564"/>
              <a:gd name="T21" fmla="*/ 519 h 871"/>
              <a:gd name="T22" fmla="*/ 1563 w 1564"/>
              <a:gd name="T23" fmla="*/ 652 h 871"/>
              <a:gd name="T24" fmla="*/ 1505 w 1564"/>
              <a:gd name="T25" fmla="*/ 719 h 871"/>
              <a:gd name="T26" fmla="*/ 1429 w 1564"/>
              <a:gd name="T27" fmla="*/ 719 h 871"/>
              <a:gd name="T28" fmla="*/ 1262 w 1564"/>
              <a:gd name="T29" fmla="*/ 569 h 871"/>
              <a:gd name="T30" fmla="*/ 1095 w 1564"/>
              <a:gd name="T31" fmla="*/ 719 h 871"/>
              <a:gd name="T32" fmla="*/ 752 w 1564"/>
              <a:gd name="T33" fmla="*/ 719 h 871"/>
              <a:gd name="T34" fmla="*/ 585 w 1564"/>
              <a:gd name="T35" fmla="*/ 569 h 871"/>
              <a:gd name="T36" fmla="*/ 409 w 1564"/>
              <a:gd name="T37" fmla="*/ 719 h 871"/>
              <a:gd name="T38" fmla="*/ 326 w 1564"/>
              <a:gd name="T39" fmla="*/ 719 h 871"/>
              <a:gd name="T40" fmla="*/ 267 w 1564"/>
              <a:gd name="T41" fmla="*/ 652 h 871"/>
              <a:gd name="T42" fmla="*/ 267 w 1564"/>
              <a:gd name="T43" fmla="*/ 519 h 871"/>
              <a:gd name="T44" fmla="*/ 1563 w 1564"/>
              <a:gd name="T45" fmla="*/ 519 h 871"/>
              <a:gd name="T46" fmla="*/ 1262 w 1564"/>
              <a:gd name="T47" fmla="*/ 610 h 871"/>
              <a:gd name="T48" fmla="*/ 1128 w 1564"/>
              <a:gd name="T49" fmla="*/ 744 h 871"/>
              <a:gd name="T50" fmla="*/ 1262 w 1564"/>
              <a:gd name="T51" fmla="*/ 870 h 871"/>
              <a:gd name="T52" fmla="*/ 1396 w 1564"/>
              <a:gd name="T53" fmla="*/ 744 h 871"/>
              <a:gd name="T54" fmla="*/ 1262 w 1564"/>
              <a:gd name="T55" fmla="*/ 610 h 871"/>
              <a:gd name="T56" fmla="*/ 1262 w 1564"/>
              <a:gd name="T57" fmla="*/ 811 h 871"/>
              <a:gd name="T58" fmla="*/ 1195 w 1564"/>
              <a:gd name="T59" fmla="*/ 744 h 871"/>
              <a:gd name="T60" fmla="*/ 1262 w 1564"/>
              <a:gd name="T61" fmla="*/ 677 h 871"/>
              <a:gd name="T62" fmla="*/ 1329 w 1564"/>
              <a:gd name="T63" fmla="*/ 744 h 871"/>
              <a:gd name="T64" fmla="*/ 1262 w 1564"/>
              <a:gd name="T65" fmla="*/ 811 h 871"/>
              <a:gd name="T66" fmla="*/ 1538 w 1564"/>
              <a:gd name="T67" fmla="*/ 376 h 871"/>
              <a:gd name="T68" fmla="*/ 1295 w 1564"/>
              <a:gd name="T69" fmla="*/ 134 h 871"/>
              <a:gd name="T70" fmla="*/ 1229 w 1564"/>
              <a:gd name="T71" fmla="*/ 109 h 871"/>
              <a:gd name="T72" fmla="*/ 1112 w 1564"/>
              <a:gd name="T73" fmla="*/ 109 h 871"/>
              <a:gd name="T74" fmla="*/ 1112 w 1564"/>
              <a:gd name="T75" fmla="*/ 59 h 871"/>
              <a:gd name="T76" fmla="*/ 1045 w 1564"/>
              <a:gd name="T77" fmla="*/ 0 h 871"/>
              <a:gd name="T78" fmla="*/ 326 w 1564"/>
              <a:gd name="T79" fmla="*/ 0 h 871"/>
              <a:gd name="T80" fmla="*/ 267 w 1564"/>
              <a:gd name="T81" fmla="*/ 59 h 871"/>
              <a:gd name="T82" fmla="*/ 267 w 1564"/>
              <a:gd name="T83" fmla="*/ 75 h 871"/>
              <a:gd name="T84" fmla="*/ 8 w 1564"/>
              <a:gd name="T85" fmla="*/ 101 h 871"/>
              <a:gd name="T86" fmla="*/ 459 w 1564"/>
              <a:gd name="T87" fmla="*/ 159 h 871"/>
              <a:gd name="T88" fmla="*/ 0 w 1564"/>
              <a:gd name="T89" fmla="*/ 209 h 871"/>
              <a:gd name="T90" fmla="*/ 459 w 1564"/>
              <a:gd name="T91" fmla="*/ 268 h 871"/>
              <a:gd name="T92" fmla="*/ 0 w 1564"/>
              <a:gd name="T93" fmla="*/ 309 h 871"/>
              <a:gd name="T94" fmla="*/ 267 w 1564"/>
              <a:gd name="T95" fmla="*/ 360 h 871"/>
              <a:gd name="T96" fmla="*/ 267 w 1564"/>
              <a:gd name="T97" fmla="*/ 485 h 871"/>
              <a:gd name="T98" fmla="*/ 1563 w 1564"/>
              <a:gd name="T99" fmla="*/ 485 h 871"/>
              <a:gd name="T100" fmla="*/ 1563 w 1564"/>
              <a:gd name="T101" fmla="*/ 435 h 871"/>
              <a:gd name="T102" fmla="*/ 1538 w 1564"/>
              <a:gd name="T103" fmla="*/ 376 h 871"/>
              <a:gd name="T104" fmla="*/ 1429 w 1564"/>
              <a:gd name="T105" fmla="*/ 385 h 871"/>
              <a:gd name="T106" fmla="*/ 1195 w 1564"/>
              <a:gd name="T107" fmla="*/ 385 h 871"/>
              <a:gd name="T108" fmla="*/ 1178 w 1564"/>
              <a:gd name="T109" fmla="*/ 376 h 871"/>
              <a:gd name="T110" fmla="*/ 1178 w 1564"/>
              <a:gd name="T111" fmla="*/ 193 h 871"/>
              <a:gd name="T112" fmla="*/ 1195 w 1564"/>
              <a:gd name="T113" fmla="*/ 184 h 871"/>
              <a:gd name="T114" fmla="*/ 1237 w 1564"/>
              <a:gd name="T115" fmla="*/ 184 h 871"/>
              <a:gd name="T116" fmla="*/ 1245 w 1564"/>
              <a:gd name="T117" fmla="*/ 184 h 871"/>
              <a:gd name="T118" fmla="*/ 1438 w 1564"/>
              <a:gd name="T119" fmla="*/ 368 h 871"/>
              <a:gd name="T120" fmla="*/ 1429 w 1564"/>
              <a:gd name="T121" fmla="*/ 385 h 871"/>
              <a:gd name="T122" fmla="*/ 1429 w 1564"/>
              <a:gd name="T123" fmla="*/ 385 h 871"/>
              <a:gd name="T124" fmla="*/ 1429 w 1564"/>
              <a:gd name="T125" fmla="*/ 385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64" h="871">
                <a:moveTo>
                  <a:pt x="585" y="610"/>
                </a:moveTo>
                <a:cubicBezTo>
                  <a:pt x="510" y="610"/>
                  <a:pt x="451" y="669"/>
                  <a:pt x="451" y="744"/>
                </a:cubicBezTo>
                <a:cubicBezTo>
                  <a:pt x="451" y="820"/>
                  <a:pt x="510" y="870"/>
                  <a:pt x="585" y="870"/>
                </a:cubicBezTo>
                <a:cubicBezTo>
                  <a:pt x="652" y="870"/>
                  <a:pt x="710" y="820"/>
                  <a:pt x="710" y="744"/>
                </a:cubicBezTo>
                <a:cubicBezTo>
                  <a:pt x="710" y="669"/>
                  <a:pt x="652" y="610"/>
                  <a:pt x="585" y="610"/>
                </a:cubicBezTo>
                <a:close/>
                <a:moveTo>
                  <a:pt x="585" y="811"/>
                </a:moveTo>
                <a:cubicBezTo>
                  <a:pt x="543" y="811"/>
                  <a:pt x="518" y="778"/>
                  <a:pt x="518" y="744"/>
                </a:cubicBezTo>
                <a:cubicBezTo>
                  <a:pt x="518" y="711"/>
                  <a:pt x="543" y="677"/>
                  <a:pt x="585" y="677"/>
                </a:cubicBezTo>
                <a:cubicBezTo>
                  <a:pt x="618" y="677"/>
                  <a:pt x="643" y="711"/>
                  <a:pt x="643" y="744"/>
                </a:cubicBezTo>
                <a:cubicBezTo>
                  <a:pt x="643" y="778"/>
                  <a:pt x="618" y="811"/>
                  <a:pt x="585" y="811"/>
                </a:cubicBezTo>
                <a:close/>
                <a:moveTo>
                  <a:pt x="1563" y="519"/>
                </a:moveTo>
                <a:cubicBezTo>
                  <a:pt x="1563" y="652"/>
                  <a:pt x="1563" y="652"/>
                  <a:pt x="1563" y="652"/>
                </a:cubicBezTo>
                <a:cubicBezTo>
                  <a:pt x="1563" y="694"/>
                  <a:pt x="1538" y="719"/>
                  <a:pt x="1505" y="719"/>
                </a:cubicBezTo>
                <a:cubicBezTo>
                  <a:pt x="1429" y="719"/>
                  <a:pt x="1429" y="719"/>
                  <a:pt x="1429" y="719"/>
                </a:cubicBezTo>
                <a:cubicBezTo>
                  <a:pt x="1421" y="636"/>
                  <a:pt x="1346" y="569"/>
                  <a:pt x="1262" y="569"/>
                </a:cubicBezTo>
                <a:cubicBezTo>
                  <a:pt x="1178" y="569"/>
                  <a:pt x="1103" y="636"/>
                  <a:pt x="1095" y="719"/>
                </a:cubicBezTo>
                <a:cubicBezTo>
                  <a:pt x="752" y="719"/>
                  <a:pt x="752" y="719"/>
                  <a:pt x="752" y="719"/>
                </a:cubicBezTo>
                <a:cubicBezTo>
                  <a:pt x="735" y="636"/>
                  <a:pt x="669" y="569"/>
                  <a:pt x="585" y="569"/>
                </a:cubicBezTo>
                <a:cubicBezTo>
                  <a:pt x="493" y="569"/>
                  <a:pt x="426" y="636"/>
                  <a:pt x="409" y="719"/>
                </a:cubicBezTo>
                <a:cubicBezTo>
                  <a:pt x="326" y="719"/>
                  <a:pt x="326" y="719"/>
                  <a:pt x="326" y="719"/>
                </a:cubicBezTo>
                <a:cubicBezTo>
                  <a:pt x="292" y="719"/>
                  <a:pt x="267" y="694"/>
                  <a:pt x="267" y="652"/>
                </a:cubicBezTo>
                <a:cubicBezTo>
                  <a:pt x="267" y="519"/>
                  <a:pt x="267" y="519"/>
                  <a:pt x="267" y="519"/>
                </a:cubicBezTo>
                <a:lnTo>
                  <a:pt x="1563" y="519"/>
                </a:lnTo>
                <a:close/>
                <a:moveTo>
                  <a:pt x="1262" y="610"/>
                </a:moveTo>
                <a:cubicBezTo>
                  <a:pt x="1187" y="610"/>
                  <a:pt x="1128" y="669"/>
                  <a:pt x="1128" y="744"/>
                </a:cubicBezTo>
                <a:cubicBezTo>
                  <a:pt x="1128" y="820"/>
                  <a:pt x="1187" y="870"/>
                  <a:pt x="1262" y="870"/>
                </a:cubicBezTo>
                <a:cubicBezTo>
                  <a:pt x="1337" y="870"/>
                  <a:pt x="1396" y="820"/>
                  <a:pt x="1396" y="744"/>
                </a:cubicBezTo>
                <a:cubicBezTo>
                  <a:pt x="1396" y="669"/>
                  <a:pt x="1337" y="610"/>
                  <a:pt x="1262" y="610"/>
                </a:cubicBezTo>
                <a:close/>
                <a:moveTo>
                  <a:pt x="1262" y="811"/>
                </a:moveTo>
                <a:cubicBezTo>
                  <a:pt x="1229" y="811"/>
                  <a:pt x="1195" y="778"/>
                  <a:pt x="1195" y="744"/>
                </a:cubicBezTo>
                <a:cubicBezTo>
                  <a:pt x="1195" y="711"/>
                  <a:pt x="1229" y="677"/>
                  <a:pt x="1262" y="677"/>
                </a:cubicBezTo>
                <a:cubicBezTo>
                  <a:pt x="1295" y="677"/>
                  <a:pt x="1329" y="711"/>
                  <a:pt x="1329" y="744"/>
                </a:cubicBezTo>
                <a:cubicBezTo>
                  <a:pt x="1329" y="778"/>
                  <a:pt x="1295" y="811"/>
                  <a:pt x="1262" y="811"/>
                </a:cubicBezTo>
                <a:close/>
                <a:moveTo>
                  <a:pt x="1538" y="376"/>
                </a:moveTo>
                <a:cubicBezTo>
                  <a:pt x="1295" y="134"/>
                  <a:pt x="1295" y="134"/>
                  <a:pt x="1295" y="134"/>
                </a:cubicBezTo>
                <a:cubicBezTo>
                  <a:pt x="1279" y="117"/>
                  <a:pt x="1254" y="109"/>
                  <a:pt x="1229" y="109"/>
                </a:cubicBezTo>
                <a:cubicBezTo>
                  <a:pt x="1112" y="109"/>
                  <a:pt x="1112" y="109"/>
                  <a:pt x="1112" y="109"/>
                </a:cubicBezTo>
                <a:cubicBezTo>
                  <a:pt x="1112" y="59"/>
                  <a:pt x="1112" y="59"/>
                  <a:pt x="1112" y="59"/>
                </a:cubicBezTo>
                <a:cubicBezTo>
                  <a:pt x="1112" y="25"/>
                  <a:pt x="1078" y="0"/>
                  <a:pt x="1045" y="0"/>
                </a:cubicBezTo>
                <a:cubicBezTo>
                  <a:pt x="326" y="0"/>
                  <a:pt x="326" y="0"/>
                  <a:pt x="326" y="0"/>
                </a:cubicBezTo>
                <a:cubicBezTo>
                  <a:pt x="292" y="0"/>
                  <a:pt x="267" y="25"/>
                  <a:pt x="267" y="59"/>
                </a:cubicBezTo>
                <a:cubicBezTo>
                  <a:pt x="267" y="75"/>
                  <a:pt x="267" y="75"/>
                  <a:pt x="267" y="75"/>
                </a:cubicBezTo>
                <a:cubicBezTo>
                  <a:pt x="8" y="101"/>
                  <a:pt x="8" y="101"/>
                  <a:pt x="8" y="101"/>
                </a:cubicBezTo>
                <a:cubicBezTo>
                  <a:pt x="459" y="159"/>
                  <a:pt x="459" y="159"/>
                  <a:pt x="459" y="159"/>
                </a:cubicBezTo>
                <a:cubicBezTo>
                  <a:pt x="0" y="209"/>
                  <a:pt x="0" y="209"/>
                  <a:pt x="0" y="209"/>
                </a:cubicBezTo>
                <a:cubicBezTo>
                  <a:pt x="459" y="268"/>
                  <a:pt x="459" y="268"/>
                  <a:pt x="459" y="268"/>
                </a:cubicBezTo>
                <a:cubicBezTo>
                  <a:pt x="0" y="309"/>
                  <a:pt x="0" y="309"/>
                  <a:pt x="0" y="309"/>
                </a:cubicBezTo>
                <a:cubicBezTo>
                  <a:pt x="267" y="360"/>
                  <a:pt x="267" y="360"/>
                  <a:pt x="267" y="360"/>
                </a:cubicBezTo>
                <a:cubicBezTo>
                  <a:pt x="267" y="485"/>
                  <a:pt x="267" y="485"/>
                  <a:pt x="267" y="485"/>
                </a:cubicBezTo>
                <a:cubicBezTo>
                  <a:pt x="1563" y="485"/>
                  <a:pt x="1563" y="485"/>
                  <a:pt x="1563" y="485"/>
                </a:cubicBezTo>
                <a:cubicBezTo>
                  <a:pt x="1563" y="435"/>
                  <a:pt x="1563" y="435"/>
                  <a:pt x="1563" y="435"/>
                </a:cubicBezTo>
                <a:cubicBezTo>
                  <a:pt x="1563" y="410"/>
                  <a:pt x="1555" y="393"/>
                  <a:pt x="1538" y="376"/>
                </a:cubicBezTo>
                <a:close/>
                <a:moveTo>
                  <a:pt x="1429" y="385"/>
                </a:moveTo>
                <a:cubicBezTo>
                  <a:pt x="1195" y="385"/>
                  <a:pt x="1195" y="385"/>
                  <a:pt x="1195" y="385"/>
                </a:cubicBezTo>
                <a:cubicBezTo>
                  <a:pt x="1187" y="385"/>
                  <a:pt x="1178" y="376"/>
                  <a:pt x="1178" y="376"/>
                </a:cubicBezTo>
                <a:cubicBezTo>
                  <a:pt x="1178" y="193"/>
                  <a:pt x="1178" y="193"/>
                  <a:pt x="1178" y="193"/>
                </a:cubicBezTo>
                <a:cubicBezTo>
                  <a:pt x="1178" y="184"/>
                  <a:pt x="1187" y="184"/>
                  <a:pt x="1195" y="184"/>
                </a:cubicBezTo>
                <a:cubicBezTo>
                  <a:pt x="1237" y="184"/>
                  <a:pt x="1237" y="184"/>
                  <a:pt x="1237" y="184"/>
                </a:cubicBezTo>
                <a:lnTo>
                  <a:pt x="1245" y="184"/>
                </a:lnTo>
                <a:cubicBezTo>
                  <a:pt x="1438" y="368"/>
                  <a:pt x="1438" y="368"/>
                  <a:pt x="1438" y="368"/>
                </a:cubicBezTo>
                <a:cubicBezTo>
                  <a:pt x="1446" y="376"/>
                  <a:pt x="1438" y="385"/>
                  <a:pt x="1429" y="385"/>
                </a:cubicBezTo>
                <a:close/>
                <a:moveTo>
                  <a:pt x="1429" y="385"/>
                </a:moveTo>
                <a:lnTo>
                  <a:pt x="1429" y="3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grpSp>
        <p:nvGrpSpPr>
          <p:cNvPr id="24" name="Group 4688"/>
          <p:cNvGrpSpPr>
            <a:grpSpLocks noChangeAspect="1"/>
          </p:cNvGrpSpPr>
          <p:nvPr/>
        </p:nvGrpSpPr>
        <p:grpSpPr bwMode="auto">
          <a:xfrm>
            <a:off x="6818807" y="4874065"/>
            <a:ext cx="539809" cy="513065"/>
            <a:chOff x="1835150" y="2800349"/>
            <a:chExt cx="382588" cy="363538"/>
          </a:xfrm>
          <a:solidFill>
            <a:schemeClr val="bg1"/>
          </a:solidFill>
        </p:grpSpPr>
        <p:sp>
          <p:nvSpPr>
            <p:cNvPr id="25" name="Freeform 291"/>
            <p:cNvSpPr>
              <a:spLocks noChangeArrowheads="1"/>
            </p:cNvSpPr>
            <p:nvPr/>
          </p:nvSpPr>
          <p:spPr bwMode="auto">
            <a:xfrm>
              <a:off x="1868488" y="3140074"/>
              <a:ext cx="271462" cy="23813"/>
            </a:xfrm>
            <a:custGeom>
              <a:avLst/>
              <a:gdLst>
                <a:gd name="T0" fmla="*/ 41 w 753"/>
                <a:gd name="T1" fmla="*/ 42 h 68"/>
                <a:gd name="T2" fmla="*/ 192 w 753"/>
                <a:gd name="T3" fmla="*/ 42 h 68"/>
                <a:gd name="T4" fmla="*/ 217 w 753"/>
                <a:gd name="T5" fmla="*/ 67 h 68"/>
                <a:gd name="T6" fmla="*/ 543 w 753"/>
                <a:gd name="T7" fmla="*/ 67 h 68"/>
                <a:gd name="T8" fmla="*/ 568 w 753"/>
                <a:gd name="T9" fmla="*/ 42 h 68"/>
                <a:gd name="T10" fmla="*/ 710 w 753"/>
                <a:gd name="T11" fmla="*/ 42 h 68"/>
                <a:gd name="T12" fmla="*/ 752 w 753"/>
                <a:gd name="T13" fmla="*/ 0 h 68"/>
                <a:gd name="T14" fmla="*/ 0 w 753"/>
                <a:gd name="T15" fmla="*/ 0 h 68"/>
                <a:gd name="T16" fmla="*/ 41 w 753"/>
                <a:gd name="T17" fmla="*/ 42 h 68"/>
                <a:gd name="T18" fmla="*/ 41 w 753"/>
                <a:gd name="T19" fmla="*/ 42 h 68"/>
                <a:gd name="T20" fmla="*/ 41 w 753"/>
                <a:gd name="T21" fmla="*/ 4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3" h="68">
                  <a:moveTo>
                    <a:pt x="41" y="42"/>
                  </a:moveTo>
                  <a:cubicBezTo>
                    <a:pt x="192" y="42"/>
                    <a:pt x="192" y="42"/>
                    <a:pt x="192" y="42"/>
                  </a:cubicBezTo>
                  <a:cubicBezTo>
                    <a:pt x="192" y="50"/>
                    <a:pt x="200" y="67"/>
                    <a:pt x="217" y="67"/>
                  </a:cubicBezTo>
                  <a:cubicBezTo>
                    <a:pt x="543" y="67"/>
                    <a:pt x="543" y="67"/>
                    <a:pt x="543" y="67"/>
                  </a:cubicBezTo>
                  <a:cubicBezTo>
                    <a:pt x="552" y="67"/>
                    <a:pt x="568" y="50"/>
                    <a:pt x="568" y="42"/>
                  </a:cubicBezTo>
                  <a:cubicBezTo>
                    <a:pt x="710" y="42"/>
                    <a:pt x="710" y="42"/>
                    <a:pt x="710" y="42"/>
                  </a:cubicBezTo>
                  <a:cubicBezTo>
                    <a:pt x="735" y="42"/>
                    <a:pt x="752" y="17"/>
                    <a:pt x="7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16" y="42"/>
                    <a:pt x="41" y="42"/>
                  </a:cubicBezTo>
                  <a:close/>
                  <a:moveTo>
                    <a:pt x="41" y="42"/>
                  </a:moveTo>
                  <a:lnTo>
                    <a:pt x="41" y="4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26" name="Freeform 292"/>
            <p:cNvSpPr>
              <a:spLocks noChangeArrowheads="1"/>
            </p:cNvSpPr>
            <p:nvPr/>
          </p:nvSpPr>
          <p:spPr bwMode="auto">
            <a:xfrm>
              <a:off x="1835150" y="2955924"/>
              <a:ext cx="382588" cy="174625"/>
            </a:xfrm>
            <a:custGeom>
              <a:avLst/>
              <a:gdLst>
                <a:gd name="T0" fmla="*/ 1020 w 1062"/>
                <a:gd name="T1" fmla="*/ 100 h 486"/>
                <a:gd name="T2" fmla="*/ 894 w 1062"/>
                <a:gd name="T3" fmla="*/ 75 h 486"/>
                <a:gd name="T4" fmla="*/ 894 w 1062"/>
                <a:gd name="T5" fmla="*/ 0 h 486"/>
                <a:gd name="T6" fmla="*/ 0 w 1062"/>
                <a:gd name="T7" fmla="*/ 0 h 486"/>
                <a:gd name="T8" fmla="*/ 267 w 1062"/>
                <a:gd name="T9" fmla="*/ 485 h 486"/>
                <a:gd name="T10" fmla="*/ 627 w 1062"/>
                <a:gd name="T11" fmla="*/ 485 h 486"/>
                <a:gd name="T12" fmla="*/ 819 w 1062"/>
                <a:gd name="T13" fmla="*/ 351 h 486"/>
                <a:gd name="T14" fmla="*/ 1061 w 1062"/>
                <a:gd name="T15" fmla="*/ 192 h 486"/>
                <a:gd name="T16" fmla="*/ 1020 w 1062"/>
                <a:gd name="T17" fmla="*/ 100 h 486"/>
                <a:gd name="T18" fmla="*/ 861 w 1062"/>
                <a:gd name="T19" fmla="*/ 284 h 486"/>
                <a:gd name="T20" fmla="*/ 894 w 1062"/>
                <a:gd name="T21" fmla="*/ 142 h 486"/>
                <a:gd name="T22" fmla="*/ 978 w 1062"/>
                <a:gd name="T23" fmla="*/ 151 h 486"/>
                <a:gd name="T24" fmla="*/ 995 w 1062"/>
                <a:gd name="T25" fmla="*/ 192 h 486"/>
                <a:gd name="T26" fmla="*/ 861 w 1062"/>
                <a:gd name="T27" fmla="*/ 284 h 486"/>
                <a:gd name="T28" fmla="*/ 861 w 1062"/>
                <a:gd name="T29" fmla="*/ 284 h 486"/>
                <a:gd name="T30" fmla="*/ 861 w 1062"/>
                <a:gd name="T31" fmla="*/ 284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62" h="486">
                  <a:moveTo>
                    <a:pt x="1020" y="100"/>
                  </a:moveTo>
                  <a:cubicBezTo>
                    <a:pt x="986" y="67"/>
                    <a:pt x="928" y="67"/>
                    <a:pt x="894" y="75"/>
                  </a:cubicBezTo>
                  <a:cubicBezTo>
                    <a:pt x="894" y="50"/>
                    <a:pt x="894" y="25"/>
                    <a:pt x="89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3"/>
                    <a:pt x="42" y="418"/>
                    <a:pt x="267" y="485"/>
                  </a:cubicBezTo>
                  <a:cubicBezTo>
                    <a:pt x="627" y="485"/>
                    <a:pt x="627" y="485"/>
                    <a:pt x="627" y="485"/>
                  </a:cubicBezTo>
                  <a:cubicBezTo>
                    <a:pt x="719" y="452"/>
                    <a:pt x="786" y="410"/>
                    <a:pt x="819" y="351"/>
                  </a:cubicBezTo>
                  <a:cubicBezTo>
                    <a:pt x="911" y="351"/>
                    <a:pt x="1053" y="318"/>
                    <a:pt x="1061" y="192"/>
                  </a:cubicBezTo>
                  <a:cubicBezTo>
                    <a:pt x="1061" y="142"/>
                    <a:pt x="1036" y="117"/>
                    <a:pt x="1020" y="100"/>
                  </a:cubicBezTo>
                  <a:close/>
                  <a:moveTo>
                    <a:pt x="861" y="284"/>
                  </a:moveTo>
                  <a:cubicBezTo>
                    <a:pt x="878" y="243"/>
                    <a:pt x="886" y="192"/>
                    <a:pt x="894" y="142"/>
                  </a:cubicBezTo>
                  <a:cubicBezTo>
                    <a:pt x="919" y="134"/>
                    <a:pt x="961" y="134"/>
                    <a:pt x="978" y="151"/>
                  </a:cubicBezTo>
                  <a:cubicBezTo>
                    <a:pt x="978" y="151"/>
                    <a:pt x="995" y="159"/>
                    <a:pt x="995" y="192"/>
                  </a:cubicBezTo>
                  <a:cubicBezTo>
                    <a:pt x="986" y="259"/>
                    <a:pt x="911" y="276"/>
                    <a:pt x="861" y="284"/>
                  </a:cubicBezTo>
                  <a:close/>
                  <a:moveTo>
                    <a:pt x="861" y="284"/>
                  </a:moveTo>
                  <a:lnTo>
                    <a:pt x="861" y="28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27" name="Freeform 293"/>
            <p:cNvSpPr>
              <a:spLocks noChangeArrowheads="1"/>
            </p:cNvSpPr>
            <p:nvPr/>
          </p:nvSpPr>
          <p:spPr bwMode="auto">
            <a:xfrm>
              <a:off x="1916113" y="2800349"/>
              <a:ext cx="112712" cy="144463"/>
            </a:xfrm>
            <a:custGeom>
              <a:avLst/>
              <a:gdLst>
                <a:gd name="T0" fmla="*/ 142 w 311"/>
                <a:gd name="T1" fmla="*/ 401 h 402"/>
                <a:gd name="T2" fmla="*/ 234 w 311"/>
                <a:gd name="T3" fmla="*/ 243 h 402"/>
                <a:gd name="T4" fmla="*/ 268 w 311"/>
                <a:gd name="T5" fmla="*/ 0 h 402"/>
                <a:gd name="T6" fmla="*/ 159 w 311"/>
                <a:gd name="T7" fmla="*/ 276 h 402"/>
                <a:gd name="T8" fmla="*/ 142 w 311"/>
                <a:gd name="T9" fmla="*/ 401 h 402"/>
                <a:gd name="T10" fmla="*/ 142 w 311"/>
                <a:gd name="T11" fmla="*/ 401 h 402"/>
                <a:gd name="T12" fmla="*/ 142 w 311"/>
                <a:gd name="T13" fmla="*/ 40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" h="402">
                  <a:moveTo>
                    <a:pt x="142" y="401"/>
                  </a:moveTo>
                  <a:cubicBezTo>
                    <a:pt x="142" y="401"/>
                    <a:pt x="310" y="385"/>
                    <a:pt x="234" y="243"/>
                  </a:cubicBezTo>
                  <a:cubicBezTo>
                    <a:pt x="168" y="126"/>
                    <a:pt x="184" y="59"/>
                    <a:pt x="268" y="0"/>
                  </a:cubicBezTo>
                  <a:cubicBezTo>
                    <a:pt x="268" y="0"/>
                    <a:pt x="0" y="67"/>
                    <a:pt x="159" y="276"/>
                  </a:cubicBezTo>
                  <a:cubicBezTo>
                    <a:pt x="209" y="360"/>
                    <a:pt x="142" y="401"/>
                    <a:pt x="142" y="401"/>
                  </a:cubicBezTo>
                  <a:close/>
                  <a:moveTo>
                    <a:pt x="142" y="401"/>
                  </a:moveTo>
                  <a:lnTo>
                    <a:pt x="142" y="40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28" name="Freeform 294"/>
            <p:cNvSpPr>
              <a:spLocks noChangeArrowheads="1"/>
            </p:cNvSpPr>
            <p:nvPr/>
          </p:nvSpPr>
          <p:spPr bwMode="auto">
            <a:xfrm>
              <a:off x="2003425" y="2867024"/>
              <a:ext cx="53975" cy="73025"/>
            </a:xfrm>
            <a:custGeom>
              <a:avLst/>
              <a:gdLst>
                <a:gd name="T0" fmla="*/ 17 w 151"/>
                <a:gd name="T1" fmla="*/ 201 h 202"/>
                <a:gd name="T2" fmla="*/ 75 w 151"/>
                <a:gd name="T3" fmla="*/ 67 h 202"/>
                <a:gd name="T4" fmla="*/ 84 w 151"/>
                <a:gd name="T5" fmla="*/ 0 h 202"/>
                <a:gd name="T6" fmla="*/ 33 w 151"/>
                <a:gd name="T7" fmla="*/ 75 h 202"/>
                <a:gd name="T8" fmla="*/ 17 w 151"/>
                <a:gd name="T9" fmla="*/ 201 h 202"/>
                <a:gd name="T10" fmla="*/ 17 w 151"/>
                <a:gd name="T11" fmla="*/ 201 h 202"/>
                <a:gd name="T12" fmla="*/ 17 w 151"/>
                <a:gd name="T13" fmla="*/ 20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202">
                  <a:moveTo>
                    <a:pt x="17" y="201"/>
                  </a:moveTo>
                  <a:cubicBezTo>
                    <a:pt x="17" y="201"/>
                    <a:pt x="150" y="176"/>
                    <a:pt x="75" y="67"/>
                  </a:cubicBezTo>
                  <a:cubicBezTo>
                    <a:pt x="50" y="17"/>
                    <a:pt x="84" y="0"/>
                    <a:pt x="84" y="0"/>
                  </a:cubicBezTo>
                  <a:cubicBezTo>
                    <a:pt x="84" y="0"/>
                    <a:pt x="0" y="0"/>
                    <a:pt x="33" y="75"/>
                  </a:cubicBezTo>
                  <a:cubicBezTo>
                    <a:pt x="67" y="142"/>
                    <a:pt x="58" y="176"/>
                    <a:pt x="17" y="201"/>
                  </a:cubicBezTo>
                  <a:close/>
                  <a:moveTo>
                    <a:pt x="17" y="201"/>
                  </a:moveTo>
                  <a:lnTo>
                    <a:pt x="17" y="20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</p:grpSp>
      <p:sp>
        <p:nvSpPr>
          <p:cNvPr id="29" name="AutoShape 84"/>
          <p:cNvSpPr>
            <a:spLocks noChangeAspect="1"/>
          </p:cNvSpPr>
          <p:nvPr/>
        </p:nvSpPr>
        <p:spPr bwMode="auto">
          <a:xfrm>
            <a:off x="5847777" y="4926105"/>
            <a:ext cx="490881" cy="49297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3765">
              <a:defRPr/>
            </a:pPr>
            <a:endParaRPr lang="es-ES" sz="6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0" name="AutoShape 82"/>
          <p:cNvSpPr>
            <a:spLocks noChangeAspect="1"/>
          </p:cNvSpPr>
          <p:nvPr/>
        </p:nvSpPr>
        <p:spPr bwMode="auto">
          <a:xfrm>
            <a:off x="6374938" y="4221715"/>
            <a:ext cx="353716" cy="3538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3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31" name="Freeform 237"/>
          <p:cNvSpPr>
            <a:spLocks noChangeAspect="1" noChangeArrowheads="1"/>
          </p:cNvSpPr>
          <p:nvPr/>
        </p:nvSpPr>
        <p:spPr bwMode="auto">
          <a:xfrm>
            <a:off x="5472224" y="4213273"/>
            <a:ext cx="430008" cy="315892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893" tIns="60946" rIns="121893" bIns="60946" anchor="ctr"/>
          <a:lstStyle/>
          <a:p>
            <a:pPr>
              <a:defRPr/>
            </a:pPr>
            <a:endParaRPr lang="en-US" sz="1050" dirty="0">
              <a:ea typeface="宋体" panose="02010600030101010101" pitchFamily="2" charset="-122"/>
            </a:endParaRPr>
          </a:p>
        </p:txBody>
      </p:sp>
      <p:grpSp>
        <p:nvGrpSpPr>
          <p:cNvPr id="32" name="Group 4700"/>
          <p:cNvGrpSpPr>
            <a:grpSpLocks noChangeAspect="1"/>
          </p:cNvGrpSpPr>
          <p:nvPr/>
        </p:nvGrpSpPr>
        <p:grpSpPr bwMode="auto">
          <a:xfrm>
            <a:off x="4862965" y="4932422"/>
            <a:ext cx="480218" cy="480343"/>
            <a:chOff x="3062288" y="3998912"/>
            <a:chExt cx="412750" cy="412750"/>
          </a:xfrm>
          <a:solidFill>
            <a:schemeClr val="bg1"/>
          </a:solidFill>
        </p:grpSpPr>
        <p:sp>
          <p:nvSpPr>
            <p:cNvPr id="33" name="Freeform 408"/>
            <p:cNvSpPr>
              <a:spLocks noChangeArrowheads="1"/>
            </p:cNvSpPr>
            <p:nvPr/>
          </p:nvSpPr>
          <p:spPr bwMode="auto">
            <a:xfrm>
              <a:off x="3062288" y="3998912"/>
              <a:ext cx="328612" cy="315912"/>
            </a:xfrm>
            <a:custGeom>
              <a:avLst/>
              <a:gdLst>
                <a:gd name="T0" fmla="*/ 911 w 912"/>
                <a:gd name="T1" fmla="*/ 242 h 879"/>
                <a:gd name="T2" fmla="*/ 594 w 912"/>
                <a:gd name="T3" fmla="*/ 33 h 879"/>
                <a:gd name="T4" fmla="*/ 75 w 912"/>
                <a:gd name="T5" fmla="*/ 435 h 879"/>
                <a:gd name="T6" fmla="*/ 242 w 912"/>
                <a:gd name="T7" fmla="*/ 878 h 879"/>
                <a:gd name="T8" fmla="*/ 343 w 912"/>
                <a:gd name="T9" fmla="*/ 819 h 879"/>
                <a:gd name="T10" fmla="*/ 911 w 912"/>
                <a:gd name="T11" fmla="*/ 242 h 879"/>
                <a:gd name="T12" fmla="*/ 451 w 912"/>
                <a:gd name="T13" fmla="*/ 226 h 879"/>
                <a:gd name="T14" fmla="*/ 577 w 912"/>
                <a:gd name="T15" fmla="*/ 125 h 879"/>
                <a:gd name="T16" fmla="*/ 669 w 912"/>
                <a:gd name="T17" fmla="*/ 251 h 879"/>
                <a:gd name="T18" fmla="*/ 543 w 912"/>
                <a:gd name="T19" fmla="*/ 351 h 879"/>
                <a:gd name="T20" fmla="*/ 451 w 912"/>
                <a:gd name="T21" fmla="*/ 226 h 879"/>
                <a:gd name="T22" fmla="*/ 226 w 912"/>
                <a:gd name="T23" fmla="*/ 343 h 879"/>
                <a:gd name="T24" fmla="*/ 318 w 912"/>
                <a:gd name="T25" fmla="*/ 276 h 879"/>
                <a:gd name="T26" fmla="*/ 385 w 912"/>
                <a:gd name="T27" fmla="*/ 368 h 879"/>
                <a:gd name="T28" fmla="*/ 293 w 912"/>
                <a:gd name="T29" fmla="*/ 435 h 879"/>
                <a:gd name="T30" fmla="*/ 226 w 912"/>
                <a:gd name="T31" fmla="*/ 343 h 879"/>
                <a:gd name="T32" fmla="*/ 251 w 912"/>
                <a:gd name="T33" fmla="*/ 710 h 879"/>
                <a:gd name="T34" fmla="*/ 176 w 912"/>
                <a:gd name="T35" fmla="*/ 618 h 879"/>
                <a:gd name="T36" fmla="*/ 267 w 912"/>
                <a:gd name="T37" fmla="*/ 552 h 879"/>
                <a:gd name="T38" fmla="*/ 343 w 912"/>
                <a:gd name="T39" fmla="*/ 644 h 879"/>
                <a:gd name="T40" fmla="*/ 251 w 912"/>
                <a:gd name="T41" fmla="*/ 710 h 879"/>
                <a:gd name="T42" fmla="*/ 251 w 912"/>
                <a:gd name="T43" fmla="*/ 710 h 879"/>
                <a:gd name="T44" fmla="*/ 251 w 912"/>
                <a:gd name="T45" fmla="*/ 71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2" h="879">
                  <a:moveTo>
                    <a:pt x="911" y="242"/>
                  </a:moveTo>
                  <a:cubicBezTo>
                    <a:pt x="844" y="134"/>
                    <a:pt x="727" y="50"/>
                    <a:pt x="594" y="33"/>
                  </a:cubicBezTo>
                  <a:cubicBezTo>
                    <a:pt x="343" y="0"/>
                    <a:pt x="134" y="184"/>
                    <a:pt x="75" y="435"/>
                  </a:cubicBezTo>
                  <a:cubicBezTo>
                    <a:pt x="0" y="761"/>
                    <a:pt x="84" y="869"/>
                    <a:pt x="242" y="878"/>
                  </a:cubicBezTo>
                  <a:cubicBezTo>
                    <a:pt x="267" y="853"/>
                    <a:pt x="309" y="828"/>
                    <a:pt x="343" y="819"/>
                  </a:cubicBezTo>
                  <a:lnTo>
                    <a:pt x="911" y="242"/>
                  </a:lnTo>
                  <a:close/>
                  <a:moveTo>
                    <a:pt x="451" y="226"/>
                  </a:moveTo>
                  <a:cubicBezTo>
                    <a:pt x="460" y="167"/>
                    <a:pt x="518" y="117"/>
                    <a:pt x="577" y="125"/>
                  </a:cubicBezTo>
                  <a:cubicBezTo>
                    <a:pt x="635" y="134"/>
                    <a:pt x="677" y="192"/>
                    <a:pt x="669" y="251"/>
                  </a:cubicBezTo>
                  <a:cubicBezTo>
                    <a:pt x="660" y="317"/>
                    <a:pt x="610" y="359"/>
                    <a:pt x="543" y="351"/>
                  </a:cubicBezTo>
                  <a:cubicBezTo>
                    <a:pt x="485" y="343"/>
                    <a:pt x="443" y="284"/>
                    <a:pt x="451" y="226"/>
                  </a:cubicBezTo>
                  <a:close/>
                  <a:moveTo>
                    <a:pt x="226" y="343"/>
                  </a:moveTo>
                  <a:cubicBezTo>
                    <a:pt x="226" y="301"/>
                    <a:pt x="267" y="267"/>
                    <a:pt x="318" y="276"/>
                  </a:cubicBezTo>
                  <a:cubicBezTo>
                    <a:pt x="359" y="284"/>
                    <a:pt x="393" y="326"/>
                    <a:pt x="385" y="368"/>
                  </a:cubicBezTo>
                  <a:cubicBezTo>
                    <a:pt x="376" y="409"/>
                    <a:pt x="334" y="443"/>
                    <a:pt x="293" y="435"/>
                  </a:cubicBezTo>
                  <a:cubicBezTo>
                    <a:pt x="251" y="435"/>
                    <a:pt x="217" y="393"/>
                    <a:pt x="226" y="343"/>
                  </a:cubicBezTo>
                  <a:close/>
                  <a:moveTo>
                    <a:pt x="251" y="710"/>
                  </a:moveTo>
                  <a:cubicBezTo>
                    <a:pt x="200" y="710"/>
                    <a:pt x="167" y="669"/>
                    <a:pt x="176" y="618"/>
                  </a:cubicBezTo>
                  <a:cubicBezTo>
                    <a:pt x="184" y="577"/>
                    <a:pt x="226" y="543"/>
                    <a:pt x="267" y="552"/>
                  </a:cubicBezTo>
                  <a:cubicBezTo>
                    <a:pt x="318" y="560"/>
                    <a:pt x="343" y="602"/>
                    <a:pt x="343" y="644"/>
                  </a:cubicBezTo>
                  <a:cubicBezTo>
                    <a:pt x="334" y="685"/>
                    <a:pt x="293" y="719"/>
                    <a:pt x="251" y="710"/>
                  </a:cubicBezTo>
                  <a:close/>
                  <a:moveTo>
                    <a:pt x="251" y="710"/>
                  </a:moveTo>
                  <a:lnTo>
                    <a:pt x="251" y="71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34" name="Freeform 409"/>
            <p:cNvSpPr>
              <a:spLocks noChangeArrowheads="1"/>
            </p:cNvSpPr>
            <p:nvPr/>
          </p:nvSpPr>
          <p:spPr bwMode="auto">
            <a:xfrm>
              <a:off x="3270250" y="4052887"/>
              <a:ext cx="204788" cy="223837"/>
            </a:xfrm>
            <a:custGeom>
              <a:avLst/>
              <a:gdLst>
                <a:gd name="T0" fmla="*/ 142 w 569"/>
                <a:gd name="T1" fmla="*/ 619 h 620"/>
                <a:gd name="T2" fmla="*/ 150 w 569"/>
                <a:gd name="T3" fmla="*/ 611 h 620"/>
                <a:gd name="T4" fmla="*/ 568 w 569"/>
                <a:gd name="T5" fmla="*/ 67 h 620"/>
                <a:gd name="T6" fmla="*/ 543 w 569"/>
                <a:gd name="T7" fmla="*/ 25 h 620"/>
                <a:gd name="T8" fmla="*/ 493 w 569"/>
                <a:gd name="T9" fmla="*/ 17 h 620"/>
                <a:gd name="T10" fmla="*/ 8 w 569"/>
                <a:gd name="T11" fmla="*/ 485 h 620"/>
                <a:gd name="T12" fmla="*/ 0 w 569"/>
                <a:gd name="T13" fmla="*/ 494 h 620"/>
                <a:gd name="T14" fmla="*/ 142 w 569"/>
                <a:gd name="T15" fmla="*/ 619 h 620"/>
                <a:gd name="T16" fmla="*/ 142 w 569"/>
                <a:gd name="T17" fmla="*/ 619 h 620"/>
                <a:gd name="T18" fmla="*/ 142 w 569"/>
                <a:gd name="T19" fmla="*/ 619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9" h="620">
                  <a:moveTo>
                    <a:pt x="142" y="619"/>
                  </a:moveTo>
                  <a:cubicBezTo>
                    <a:pt x="150" y="611"/>
                    <a:pt x="150" y="611"/>
                    <a:pt x="150" y="611"/>
                  </a:cubicBezTo>
                  <a:cubicBezTo>
                    <a:pt x="568" y="67"/>
                    <a:pt x="568" y="67"/>
                    <a:pt x="568" y="67"/>
                  </a:cubicBezTo>
                  <a:cubicBezTo>
                    <a:pt x="568" y="59"/>
                    <a:pt x="560" y="42"/>
                    <a:pt x="543" y="25"/>
                  </a:cubicBezTo>
                  <a:cubicBezTo>
                    <a:pt x="518" y="0"/>
                    <a:pt x="493" y="17"/>
                    <a:pt x="493" y="17"/>
                  </a:cubicBezTo>
                  <a:cubicBezTo>
                    <a:pt x="8" y="485"/>
                    <a:pt x="8" y="485"/>
                    <a:pt x="8" y="485"/>
                  </a:cubicBezTo>
                  <a:cubicBezTo>
                    <a:pt x="0" y="494"/>
                    <a:pt x="0" y="494"/>
                    <a:pt x="0" y="494"/>
                  </a:cubicBezTo>
                  <a:lnTo>
                    <a:pt x="142" y="619"/>
                  </a:lnTo>
                  <a:close/>
                  <a:moveTo>
                    <a:pt x="142" y="619"/>
                  </a:moveTo>
                  <a:lnTo>
                    <a:pt x="142" y="6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35" name="Freeform 410"/>
            <p:cNvSpPr>
              <a:spLocks noChangeArrowheads="1"/>
            </p:cNvSpPr>
            <p:nvPr/>
          </p:nvSpPr>
          <p:spPr bwMode="auto">
            <a:xfrm>
              <a:off x="3209925" y="4241799"/>
              <a:ext cx="103188" cy="103188"/>
            </a:xfrm>
            <a:custGeom>
              <a:avLst/>
              <a:gdLst>
                <a:gd name="T0" fmla="*/ 143 w 286"/>
                <a:gd name="T1" fmla="*/ 284 h 285"/>
                <a:gd name="T2" fmla="*/ 151 w 286"/>
                <a:gd name="T3" fmla="*/ 268 h 285"/>
                <a:gd name="T4" fmla="*/ 285 w 286"/>
                <a:gd name="T5" fmla="*/ 125 h 285"/>
                <a:gd name="T6" fmla="*/ 143 w 286"/>
                <a:gd name="T7" fmla="*/ 0 h 285"/>
                <a:gd name="T8" fmla="*/ 9 w 286"/>
                <a:gd name="T9" fmla="*/ 142 h 285"/>
                <a:gd name="T10" fmla="*/ 0 w 286"/>
                <a:gd name="T11" fmla="*/ 151 h 285"/>
                <a:gd name="T12" fmla="*/ 143 w 286"/>
                <a:gd name="T13" fmla="*/ 284 h 285"/>
                <a:gd name="T14" fmla="*/ 59 w 286"/>
                <a:gd name="T15" fmla="*/ 134 h 285"/>
                <a:gd name="T16" fmla="*/ 126 w 286"/>
                <a:gd name="T17" fmla="*/ 59 h 285"/>
                <a:gd name="T18" fmla="*/ 151 w 286"/>
                <a:gd name="T19" fmla="*/ 59 h 285"/>
                <a:gd name="T20" fmla="*/ 159 w 286"/>
                <a:gd name="T21" fmla="*/ 67 h 285"/>
                <a:gd name="T22" fmla="*/ 159 w 286"/>
                <a:gd name="T23" fmla="*/ 75 h 285"/>
                <a:gd name="T24" fmla="*/ 159 w 286"/>
                <a:gd name="T25" fmla="*/ 92 h 285"/>
                <a:gd name="T26" fmla="*/ 92 w 286"/>
                <a:gd name="T27" fmla="*/ 159 h 285"/>
                <a:gd name="T28" fmla="*/ 68 w 286"/>
                <a:gd name="T29" fmla="*/ 167 h 285"/>
                <a:gd name="T30" fmla="*/ 59 w 286"/>
                <a:gd name="T31" fmla="*/ 159 h 285"/>
                <a:gd name="T32" fmla="*/ 59 w 286"/>
                <a:gd name="T33" fmla="*/ 142 h 285"/>
                <a:gd name="T34" fmla="*/ 59 w 286"/>
                <a:gd name="T35" fmla="*/ 134 h 285"/>
                <a:gd name="T36" fmla="*/ 59 w 286"/>
                <a:gd name="T37" fmla="*/ 134 h 285"/>
                <a:gd name="T38" fmla="*/ 59 w 286"/>
                <a:gd name="T39" fmla="*/ 13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6" h="285">
                  <a:moveTo>
                    <a:pt x="143" y="284"/>
                  </a:moveTo>
                  <a:cubicBezTo>
                    <a:pt x="151" y="268"/>
                    <a:pt x="151" y="268"/>
                    <a:pt x="151" y="268"/>
                  </a:cubicBezTo>
                  <a:cubicBezTo>
                    <a:pt x="285" y="125"/>
                    <a:pt x="285" y="125"/>
                    <a:pt x="285" y="12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143" y="284"/>
                  </a:lnTo>
                  <a:close/>
                  <a:moveTo>
                    <a:pt x="59" y="134"/>
                  </a:moveTo>
                  <a:cubicBezTo>
                    <a:pt x="126" y="59"/>
                    <a:pt x="126" y="59"/>
                    <a:pt x="126" y="59"/>
                  </a:cubicBezTo>
                  <a:cubicBezTo>
                    <a:pt x="134" y="50"/>
                    <a:pt x="143" y="50"/>
                    <a:pt x="151" y="59"/>
                  </a:cubicBezTo>
                  <a:cubicBezTo>
                    <a:pt x="159" y="67"/>
                    <a:pt x="159" y="67"/>
                    <a:pt x="159" y="67"/>
                  </a:cubicBezTo>
                  <a:lnTo>
                    <a:pt x="159" y="75"/>
                  </a:lnTo>
                  <a:cubicBezTo>
                    <a:pt x="159" y="84"/>
                    <a:pt x="159" y="84"/>
                    <a:pt x="159" y="92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4" y="167"/>
                    <a:pt x="76" y="167"/>
                    <a:pt x="68" y="167"/>
                  </a:cubicBezTo>
                  <a:cubicBezTo>
                    <a:pt x="59" y="159"/>
                    <a:pt x="59" y="159"/>
                    <a:pt x="59" y="159"/>
                  </a:cubicBezTo>
                  <a:cubicBezTo>
                    <a:pt x="59" y="151"/>
                    <a:pt x="59" y="151"/>
                    <a:pt x="59" y="142"/>
                  </a:cubicBezTo>
                  <a:lnTo>
                    <a:pt x="59" y="134"/>
                  </a:lnTo>
                  <a:close/>
                  <a:moveTo>
                    <a:pt x="59" y="134"/>
                  </a:moveTo>
                  <a:lnTo>
                    <a:pt x="59" y="13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36" name="Freeform 411"/>
            <p:cNvSpPr>
              <a:spLocks noChangeArrowheads="1"/>
            </p:cNvSpPr>
            <p:nvPr/>
          </p:nvSpPr>
          <p:spPr bwMode="auto">
            <a:xfrm>
              <a:off x="3122613" y="4308474"/>
              <a:ext cx="127000" cy="103188"/>
            </a:xfrm>
            <a:custGeom>
              <a:avLst/>
              <a:gdLst>
                <a:gd name="T0" fmla="*/ 343 w 352"/>
                <a:gd name="T1" fmla="*/ 134 h 285"/>
                <a:gd name="T2" fmla="*/ 351 w 352"/>
                <a:gd name="T3" fmla="*/ 125 h 285"/>
                <a:gd name="T4" fmla="*/ 218 w 352"/>
                <a:gd name="T5" fmla="*/ 0 h 285"/>
                <a:gd name="T6" fmla="*/ 209 w 352"/>
                <a:gd name="T7" fmla="*/ 8 h 285"/>
                <a:gd name="T8" fmla="*/ 100 w 352"/>
                <a:gd name="T9" fmla="*/ 276 h 285"/>
                <a:gd name="T10" fmla="*/ 126 w 352"/>
                <a:gd name="T11" fmla="*/ 276 h 285"/>
                <a:gd name="T12" fmla="*/ 134 w 352"/>
                <a:gd name="T13" fmla="*/ 268 h 285"/>
                <a:gd name="T14" fmla="*/ 159 w 352"/>
                <a:gd name="T15" fmla="*/ 217 h 285"/>
                <a:gd name="T16" fmla="*/ 343 w 352"/>
                <a:gd name="T17" fmla="*/ 134 h 285"/>
                <a:gd name="T18" fmla="*/ 218 w 352"/>
                <a:gd name="T19" fmla="*/ 167 h 285"/>
                <a:gd name="T20" fmla="*/ 142 w 352"/>
                <a:gd name="T21" fmla="*/ 192 h 285"/>
                <a:gd name="T22" fmla="*/ 126 w 352"/>
                <a:gd name="T23" fmla="*/ 201 h 285"/>
                <a:gd name="T24" fmla="*/ 109 w 352"/>
                <a:gd name="T25" fmla="*/ 209 h 285"/>
                <a:gd name="T26" fmla="*/ 100 w 352"/>
                <a:gd name="T27" fmla="*/ 201 h 285"/>
                <a:gd name="T28" fmla="*/ 100 w 352"/>
                <a:gd name="T29" fmla="*/ 142 h 285"/>
                <a:gd name="T30" fmla="*/ 109 w 352"/>
                <a:gd name="T31" fmla="*/ 109 h 285"/>
                <a:gd name="T32" fmla="*/ 209 w 352"/>
                <a:gd name="T33" fmla="*/ 150 h 285"/>
                <a:gd name="T34" fmla="*/ 284 w 352"/>
                <a:gd name="T35" fmla="*/ 150 h 285"/>
                <a:gd name="T36" fmla="*/ 218 w 352"/>
                <a:gd name="T37" fmla="*/ 167 h 285"/>
                <a:gd name="T38" fmla="*/ 218 w 352"/>
                <a:gd name="T39" fmla="*/ 167 h 285"/>
                <a:gd name="T40" fmla="*/ 218 w 352"/>
                <a:gd name="T41" fmla="*/ 16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2" h="285">
                  <a:moveTo>
                    <a:pt x="343" y="134"/>
                  </a:moveTo>
                  <a:lnTo>
                    <a:pt x="351" y="125"/>
                  </a:lnTo>
                  <a:cubicBezTo>
                    <a:pt x="218" y="0"/>
                    <a:pt x="218" y="0"/>
                    <a:pt x="218" y="0"/>
                  </a:cubicBezTo>
                  <a:cubicBezTo>
                    <a:pt x="218" y="0"/>
                    <a:pt x="209" y="0"/>
                    <a:pt x="209" y="8"/>
                  </a:cubicBezTo>
                  <a:cubicBezTo>
                    <a:pt x="100" y="34"/>
                    <a:pt x="0" y="142"/>
                    <a:pt x="100" y="276"/>
                  </a:cubicBezTo>
                  <a:cubicBezTo>
                    <a:pt x="109" y="276"/>
                    <a:pt x="117" y="284"/>
                    <a:pt x="126" y="276"/>
                  </a:cubicBezTo>
                  <a:cubicBezTo>
                    <a:pt x="134" y="276"/>
                    <a:pt x="134" y="276"/>
                    <a:pt x="134" y="268"/>
                  </a:cubicBezTo>
                  <a:cubicBezTo>
                    <a:pt x="142" y="251"/>
                    <a:pt x="151" y="226"/>
                    <a:pt x="159" y="217"/>
                  </a:cubicBezTo>
                  <a:cubicBezTo>
                    <a:pt x="192" y="184"/>
                    <a:pt x="284" y="234"/>
                    <a:pt x="343" y="134"/>
                  </a:cubicBezTo>
                  <a:close/>
                  <a:moveTo>
                    <a:pt x="218" y="167"/>
                  </a:moveTo>
                  <a:cubicBezTo>
                    <a:pt x="184" y="167"/>
                    <a:pt x="159" y="167"/>
                    <a:pt x="142" y="192"/>
                  </a:cubicBezTo>
                  <a:cubicBezTo>
                    <a:pt x="134" y="192"/>
                    <a:pt x="134" y="201"/>
                    <a:pt x="126" y="201"/>
                  </a:cubicBezTo>
                  <a:cubicBezTo>
                    <a:pt x="126" y="209"/>
                    <a:pt x="117" y="209"/>
                    <a:pt x="109" y="209"/>
                  </a:cubicBezTo>
                  <a:lnTo>
                    <a:pt x="100" y="201"/>
                  </a:lnTo>
                  <a:cubicBezTo>
                    <a:pt x="92" y="176"/>
                    <a:pt x="92" y="159"/>
                    <a:pt x="100" y="142"/>
                  </a:cubicBezTo>
                  <a:cubicBezTo>
                    <a:pt x="100" y="125"/>
                    <a:pt x="109" y="117"/>
                    <a:pt x="109" y="109"/>
                  </a:cubicBezTo>
                  <a:cubicBezTo>
                    <a:pt x="142" y="134"/>
                    <a:pt x="167" y="150"/>
                    <a:pt x="209" y="150"/>
                  </a:cubicBezTo>
                  <a:cubicBezTo>
                    <a:pt x="234" y="142"/>
                    <a:pt x="259" y="150"/>
                    <a:pt x="284" y="150"/>
                  </a:cubicBezTo>
                  <a:cubicBezTo>
                    <a:pt x="259" y="167"/>
                    <a:pt x="234" y="167"/>
                    <a:pt x="218" y="167"/>
                  </a:cubicBezTo>
                  <a:close/>
                  <a:moveTo>
                    <a:pt x="218" y="167"/>
                  </a:moveTo>
                  <a:lnTo>
                    <a:pt x="218" y="16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4244851" y="714161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90" b="1" dirty="0">
                <a:solidFill>
                  <a:srgbClr val="1A3B5C"/>
                </a:solidFill>
              </a:rPr>
              <a:t>MORE THAN TEMPLATE</a:t>
            </a:r>
            <a:endParaRPr kumimoji="1" lang="en-US" altLang="zh-CN" sz="2490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5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点击此处添加副标题</a:t>
            </a:r>
            <a:endParaRPr kumimoji="1" lang="zh-CN" altLang="en-US" sz="2755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8" name="Subtitle 2"/>
          <p:cNvSpPr txBox="1"/>
          <p:nvPr/>
        </p:nvSpPr>
        <p:spPr bwMode="auto">
          <a:xfrm>
            <a:off x="7477502" y="1744605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39" name="Subtitle 2"/>
          <p:cNvSpPr txBox="1"/>
          <p:nvPr/>
        </p:nvSpPr>
        <p:spPr bwMode="auto">
          <a:xfrm>
            <a:off x="8436949" y="3799170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41" name="Subtitle 2"/>
          <p:cNvSpPr txBox="1"/>
          <p:nvPr/>
        </p:nvSpPr>
        <p:spPr bwMode="auto">
          <a:xfrm>
            <a:off x="1494520" y="1979613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42" name="Subtitle 2"/>
          <p:cNvSpPr txBox="1"/>
          <p:nvPr/>
        </p:nvSpPr>
        <p:spPr bwMode="auto">
          <a:xfrm>
            <a:off x="766517" y="4118709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43" name="Freeform 5"/>
          <p:cNvSpPr/>
          <p:nvPr/>
        </p:nvSpPr>
        <p:spPr bwMode="auto">
          <a:xfrm>
            <a:off x="7201448" y="-6515459"/>
            <a:ext cx="6782243" cy="7234997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ED65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Freeform 5"/>
          <p:cNvSpPr/>
          <p:nvPr/>
        </p:nvSpPr>
        <p:spPr bwMode="auto">
          <a:xfrm>
            <a:off x="5897043" y="-7157864"/>
            <a:ext cx="7345052" cy="7835376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183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Freeform 6"/>
          <p:cNvSpPr/>
          <p:nvPr/>
        </p:nvSpPr>
        <p:spPr bwMode="auto">
          <a:xfrm>
            <a:off x="3417372" y="-6467452"/>
            <a:ext cx="6751602" cy="7202310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rgbClr val="3ABE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Freeform 6"/>
          <p:cNvSpPr/>
          <p:nvPr/>
        </p:nvSpPr>
        <p:spPr bwMode="auto">
          <a:xfrm>
            <a:off x="4672225" y="-6500066"/>
            <a:ext cx="6799006" cy="7252879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22" grpId="0" animBg="1"/>
      <p:bldP spid="23" grpId="0" animBg="1"/>
      <p:bldP spid="29" grpId="0" animBg="1"/>
      <p:bldP spid="30" grpId="0" animBg="1"/>
      <p:bldP spid="3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658178" y="1707898"/>
            <a:ext cx="869583" cy="1476574"/>
            <a:chOff x="5658178" y="1707898"/>
            <a:chExt cx="869583" cy="1476574"/>
          </a:xfrm>
          <a:solidFill>
            <a:srgbClr val="42BD9A"/>
          </a:solidFill>
        </p:grpSpPr>
        <p:sp>
          <p:nvSpPr>
            <p:cNvPr id="3" name="Freeform 28"/>
            <p:cNvSpPr/>
            <p:nvPr/>
          </p:nvSpPr>
          <p:spPr bwMode="auto">
            <a:xfrm>
              <a:off x="5681407" y="1732137"/>
              <a:ext cx="823125" cy="1428096"/>
            </a:xfrm>
            <a:custGeom>
              <a:avLst/>
              <a:gdLst>
                <a:gd name="T0" fmla="*/ 489 w 489"/>
                <a:gd name="T1" fmla="*/ 245 h 849"/>
                <a:gd name="T2" fmla="*/ 245 w 489"/>
                <a:gd name="T3" fmla="*/ 0 h 849"/>
                <a:gd name="T4" fmla="*/ 0 w 489"/>
                <a:gd name="T5" fmla="*/ 245 h 849"/>
                <a:gd name="T6" fmla="*/ 215 w 489"/>
                <a:gd name="T7" fmla="*/ 487 h 849"/>
                <a:gd name="T8" fmla="*/ 215 w 489"/>
                <a:gd name="T9" fmla="*/ 849 h 849"/>
                <a:gd name="T10" fmla="*/ 279 w 489"/>
                <a:gd name="T11" fmla="*/ 849 h 849"/>
                <a:gd name="T12" fmla="*/ 279 w 489"/>
                <a:gd name="T13" fmla="*/ 486 h 849"/>
                <a:gd name="T14" fmla="*/ 489 w 489"/>
                <a:gd name="T15" fmla="*/ 245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9" h="849">
                  <a:moveTo>
                    <a:pt x="489" y="245"/>
                  </a:moveTo>
                  <a:cubicBezTo>
                    <a:pt x="489" y="110"/>
                    <a:pt x="379" y="0"/>
                    <a:pt x="245" y="0"/>
                  </a:cubicBezTo>
                  <a:cubicBezTo>
                    <a:pt x="110" y="0"/>
                    <a:pt x="0" y="110"/>
                    <a:pt x="0" y="245"/>
                  </a:cubicBezTo>
                  <a:cubicBezTo>
                    <a:pt x="0" y="370"/>
                    <a:pt x="94" y="473"/>
                    <a:pt x="215" y="487"/>
                  </a:cubicBezTo>
                  <a:cubicBezTo>
                    <a:pt x="215" y="849"/>
                    <a:pt x="215" y="849"/>
                    <a:pt x="215" y="849"/>
                  </a:cubicBezTo>
                  <a:cubicBezTo>
                    <a:pt x="279" y="849"/>
                    <a:pt x="279" y="849"/>
                    <a:pt x="279" y="849"/>
                  </a:cubicBezTo>
                  <a:cubicBezTo>
                    <a:pt x="279" y="486"/>
                    <a:pt x="279" y="486"/>
                    <a:pt x="279" y="486"/>
                  </a:cubicBezTo>
                  <a:cubicBezTo>
                    <a:pt x="398" y="469"/>
                    <a:pt x="489" y="368"/>
                    <a:pt x="489" y="2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" name="Freeform 29"/>
            <p:cNvSpPr>
              <a:spLocks noEditPoints="1"/>
            </p:cNvSpPr>
            <p:nvPr/>
          </p:nvSpPr>
          <p:spPr bwMode="auto">
            <a:xfrm>
              <a:off x="5658178" y="1707898"/>
              <a:ext cx="869583" cy="1476574"/>
            </a:xfrm>
            <a:custGeom>
              <a:avLst/>
              <a:gdLst>
                <a:gd name="T0" fmla="*/ 259 w 517"/>
                <a:gd name="T1" fmla="*/ 14 h 877"/>
                <a:gd name="T2" fmla="*/ 503 w 517"/>
                <a:gd name="T3" fmla="*/ 259 h 877"/>
                <a:gd name="T4" fmla="*/ 293 w 517"/>
                <a:gd name="T5" fmla="*/ 500 h 877"/>
                <a:gd name="T6" fmla="*/ 293 w 517"/>
                <a:gd name="T7" fmla="*/ 863 h 877"/>
                <a:gd name="T8" fmla="*/ 229 w 517"/>
                <a:gd name="T9" fmla="*/ 863 h 877"/>
                <a:gd name="T10" fmla="*/ 229 w 517"/>
                <a:gd name="T11" fmla="*/ 501 h 877"/>
                <a:gd name="T12" fmla="*/ 14 w 517"/>
                <a:gd name="T13" fmla="*/ 259 h 877"/>
                <a:gd name="T14" fmla="*/ 259 w 517"/>
                <a:gd name="T15" fmla="*/ 14 h 877"/>
                <a:gd name="T16" fmla="*/ 259 w 517"/>
                <a:gd name="T17" fmla="*/ 0 h 877"/>
                <a:gd name="T18" fmla="*/ 0 w 517"/>
                <a:gd name="T19" fmla="*/ 259 h 877"/>
                <a:gd name="T20" fmla="*/ 216 w 517"/>
                <a:gd name="T21" fmla="*/ 513 h 877"/>
                <a:gd name="T22" fmla="*/ 216 w 517"/>
                <a:gd name="T23" fmla="*/ 863 h 877"/>
                <a:gd name="T24" fmla="*/ 216 w 517"/>
                <a:gd name="T25" fmla="*/ 877 h 877"/>
                <a:gd name="T26" fmla="*/ 229 w 517"/>
                <a:gd name="T27" fmla="*/ 877 h 877"/>
                <a:gd name="T28" fmla="*/ 293 w 517"/>
                <a:gd name="T29" fmla="*/ 877 h 877"/>
                <a:gd name="T30" fmla="*/ 307 w 517"/>
                <a:gd name="T31" fmla="*/ 877 h 877"/>
                <a:gd name="T32" fmla="*/ 307 w 517"/>
                <a:gd name="T33" fmla="*/ 863 h 877"/>
                <a:gd name="T34" fmla="*/ 307 w 517"/>
                <a:gd name="T35" fmla="*/ 512 h 877"/>
                <a:gd name="T36" fmla="*/ 453 w 517"/>
                <a:gd name="T37" fmla="*/ 428 h 877"/>
                <a:gd name="T38" fmla="*/ 517 w 517"/>
                <a:gd name="T39" fmla="*/ 259 h 877"/>
                <a:gd name="T40" fmla="*/ 259 w 517"/>
                <a:gd name="T41" fmla="*/ 0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7" h="877">
                  <a:moveTo>
                    <a:pt x="259" y="14"/>
                  </a:moveTo>
                  <a:cubicBezTo>
                    <a:pt x="393" y="14"/>
                    <a:pt x="503" y="124"/>
                    <a:pt x="503" y="259"/>
                  </a:cubicBezTo>
                  <a:cubicBezTo>
                    <a:pt x="503" y="382"/>
                    <a:pt x="412" y="483"/>
                    <a:pt x="293" y="500"/>
                  </a:cubicBezTo>
                  <a:cubicBezTo>
                    <a:pt x="293" y="863"/>
                    <a:pt x="293" y="863"/>
                    <a:pt x="293" y="863"/>
                  </a:cubicBezTo>
                  <a:cubicBezTo>
                    <a:pt x="229" y="863"/>
                    <a:pt x="229" y="863"/>
                    <a:pt x="229" y="863"/>
                  </a:cubicBezTo>
                  <a:cubicBezTo>
                    <a:pt x="229" y="501"/>
                    <a:pt x="229" y="501"/>
                    <a:pt x="229" y="501"/>
                  </a:cubicBezTo>
                  <a:cubicBezTo>
                    <a:pt x="108" y="487"/>
                    <a:pt x="14" y="384"/>
                    <a:pt x="14" y="259"/>
                  </a:cubicBezTo>
                  <a:cubicBezTo>
                    <a:pt x="14" y="124"/>
                    <a:pt x="124" y="14"/>
                    <a:pt x="259" y="14"/>
                  </a:cubicBezTo>
                  <a:moveTo>
                    <a:pt x="259" y="0"/>
                  </a:moveTo>
                  <a:cubicBezTo>
                    <a:pt x="116" y="0"/>
                    <a:pt x="0" y="116"/>
                    <a:pt x="0" y="259"/>
                  </a:cubicBezTo>
                  <a:cubicBezTo>
                    <a:pt x="0" y="385"/>
                    <a:pt x="92" y="492"/>
                    <a:pt x="216" y="513"/>
                  </a:cubicBezTo>
                  <a:cubicBezTo>
                    <a:pt x="216" y="863"/>
                    <a:pt x="216" y="863"/>
                    <a:pt x="216" y="863"/>
                  </a:cubicBezTo>
                  <a:cubicBezTo>
                    <a:pt x="216" y="877"/>
                    <a:pt x="216" y="877"/>
                    <a:pt x="216" y="877"/>
                  </a:cubicBezTo>
                  <a:cubicBezTo>
                    <a:pt x="229" y="877"/>
                    <a:pt x="229" y="877"/>
                    <a:pt x="229" y="877"/>
                  </a:cubicBezTo>
                  <a:cubicBezTo>
                    <a:pt x="293" y="877"/>
                    <a:pt x="293" y="877"/>
                    <a:pt x="293" y="877"/>
                  </a:cubicBezTo>
                  <a:cubicBezTo>
                    <a:pt x="307" y="877"/>
                    <a:pt x="307" y="877"/>
                    <a:pt x="307" y="877"/>
                  </a:cubicBezTo>
                  <a:cubicBezTo>
                    <a:pt x="307" y="863"/>
                    <a:pt x="307" y="863"/>
                    <a:pt x="307" y="863"/>
                  </a:cubicBezTo>
                  <a:cubicBezTo>
                    <a:pt x="307" y="512"/>
                    <a:pt x="307" y="512"/>
                    <a:pt x="307" y="512"/>
                  </a:cubicBezTo>
                  <a:cubicBezTo>
                    <a:pt x="364" y="501"/>
                    <a:pt x="415" y="472"/>
                    <a:pt x="453" y="428"/>
                  </a:cubicBezTo>
                  <a:cubicBezTo>
                    <a:pt x="494" y="381"/>
                    <a:pt x="517" y="321"/>
                    <a:pt x="517" y="259"/>
                  </a:cubicBezTo>
                  <a:cubicBezTo>
                    <a:pt x="517" y="116"/>
                    <a:pt x="401" y="0"/>
                    <a:pt x="2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5458204" y="4263119"/>
            <a:ext cx="1278621" cy="1818954"/>
            <a:chOff x="5458204" y="4263119"/>
            <a:chExt cx="1278621" cy="1818954"/>
          </a:xfrm>
          <a:solidFill>
            <a:srgbClr val="42BD9A"/>
          </a:solidFill>
        </p:grpSpPr>
        <p:sp>
          <p:nvSpPr>
            <p:cNvPr id="6" name="Freeform 30"/>
            <p:cNvSpPr/>
            <p:nvPr/>
          </p:nvSpPr>
          <p:spPr bwMode="auto">
            <a:xfrm>
              <a:off x="5481433" y="4286348"/>
              <a:ext cx="1232162" cy="1772495"/>
            </a:xfrm>
            <a:custGeom>
              <a:avLst/>
              <a:gdLst>
                <a:gd name="T0" fmla="*/ 395 w 732"/>
                <a:gd name="T1" fmla="*/ 321 h 1053"/>
                <a:gd name="T2" fmla="*/ 395 w 732"/>
                <a:gd name="T3" fmla="*/ 0 h 1053"/>
                <a:gd name="T4" fmla="*/ 331 w 732"/>
                <a:gd name="T5" fmla="*/ 0 h 1053"/>
                <a:gd name="T6" fmla="*/ 331 w 732"/>
                <a:gd name="T7" fmla="*/ 322 h 1053"/>
                <a:gd name="T8" fmla="*/ 0 w 732"/>
                <a:gd name="T9" fmla="*/ 687 h 1053"/>
                <a:gd name="T10" fmla="*/ 366 w 732"/>
                <a:gd name="T11" fmla="*/ 1053 h 1053"/>
                <a:gd name="T12" fmla="*/ 732 w 732"/>
                <a:gd name="T13" fmla="*/ 687 h 1053"/>
                <a:gd name="T14" fmla="*/ 395 w 732"/>
                <a:gd name="T15" fmla="*/ 321 h 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2" h="1053">
                  <a:moveTo>
                    <a:pt x="395" y="321"/>
                  </a:moveTo>
                  <a:cubicBezTo>
                    <a:pt x="395" y="0"/>
                    <a:pt x="395" y="0"/>
                    <a:pt x="395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1" y="322"/>
                    <a:pt x="331" y="322"/>
                    <a:pt x="331" y="322"/>
                  </a:cubicBezTo>
                  <a:cubicBezTo>
                    <a:pt x="145" y="339"/>
                    <a:pt x="0" y="496"/>
                    <a:pt x="0" y="687"/>
                  </a:cubicBezTo>
                  <a:cubicBezTo>
                    <a:pt x="0" y="889"/>
                    <a:pt x="164" y="1053"/>
                    <a:pt x="366" y="1053"/>
                  </a:cubicBezTo>
                  <a:cubicBezTo>
                    <a:pt x="568" y="1053"/>
                    <a:pt x="732" y="889"/>
                    <a:pt x="732" y="687"/>
                  </a:cubicBezTo>
                  <a:cubicBezTo>
                    <a:pt x="732" y="494"/>
                    <a:pt x="584" y="336"/>
                    <a:pt x="395" y="3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31"/>
            <p:cNvSpPr>
              <a:spLocks noEditPoints="1"/>
            </p:cNvSpPr>
            <p:nvPr/>
          </p:nvSpPr>
          <p:spPr bwMode="auto">
            <a:xfrm>
              <a:off x="5458204" y="4263119"/>
              <a:ext cx="1278621" cy="1818954"/>
            </a:xfrm>
            <a:custGeom>
              <a:avLst/>
              <a:gdLst>
                <a:gd name="T0" fmla="*/ 409 w 760"/>
                <a:gd name="T1" fmla="*/ 14 h 1081"/>
                <a:gd name="T2" fmla="*/ 409 w 760"/>
                <a:gd name="T3" fmla="*/ 335 h 1081"/>
                <a:gd name="T4" fmla="*/ 746 w 760"/>
                <a:gd name="T5" fmla="*/ 701 h 1081"/>
                <a:gd name="T6" fmla="*/ 380 w 760"/>
                <a:gd name="T7" fmla="*/ 1067 h 1081"/>
                <a:gd name="T8" fmla="*/ 14 w 760"/>
                <a:gd name="T9" fmla="*/ 701 h 1081"/>
                <a:gd name="T10" fmla="*/ 345 w 760"/>
                <a:gd name="T11" fmla="*/ 336 h 1081"/>
                <a:gd name="T12" fmla="*/ 345 w 760"/>
                <a:gd name="T13" fmla="*/ 14 h 1081"/>
                <a:gd name="T14" fmla="*/ 409 w 760"/>
                <a:gd name="T15" fmla="*/ 14 h 1081"/>
                <a:gd name="T16" fmla="*/ 423 w 760"/>
                <a:gd name="T17" fmla="*/ 0 h 1081"/>
                <a:gd name="T18" fmla="*/ 409 w 760"/>
                <a:gd name="T19" fmla="*/ 0 h 1081"/>
                <a:gd name="T20" fmla="*/ 345 w 760"/>
                <a:gd name="T21" fmla="*/ 0 h 1081"/>
                <a:gd name="T22" fmla="*/ 331 w 760"/>
                <a:gd name="T23" fmla="*/ 0 h 1081"/>
                <a:gd name="T24" fmla="*/ 331 w 760"/>
                <a:gd name="T25" fmla="*/ 14 h 1081"/>
                <a:gd name="T26" fmla="*/ 331 w 760"/>
                <a:gd name="T27" fmla="*/ 323 h 1081"/>
                <a:gd name="T28" fmla="*/ 99 w 760"/>
                <a:gd name="T29" fmla="*/ 444 h 1081"/>
                <a:gd name="T30" fmla="*/ 0 w 760"/>
                <a:gd name="T31" fmla="*/ 701 h 1081"/>
                <a:gd name="T32" fmla="*/ 111 w 760"/>
                <a:gd name="T33" fmla="*/ 969 h 1081"/>
                <a:gd name="T34" fmla="*/ 380 w 760"/>
                <a:gd name="T35" fmla="*/ 1081 h 1081"/>
                <a:gd name="T36" fmla="*/ 649 w 760"/>
                <a:gd name="T37" fmla="*/ 969 h 1081"/>
                <a:gd name="T38" fmla="*/ 760 w 760"/>
                <a:gd name="T39" fmla="*/ 701 h 1081"/>
                <a:gd name="T40" fmla="*/ 659 w 760"/>
                <a:gd name="T41" fmla="*/ 442 h 1081"/>
                <a:gd name="T42" fmla="*/ 423 w 760"/>
                <a:gd name="T43" fmla="*/ 323 h 1081"/>
                <a:gd name="T44" fmla="*/ 423 w 760"/>
                <a:gd name="T45" fmla="*/ 14 h 1081"/>
                <a:gd name="T46" fmla="*/ 423 w 760"/>
                <a:gd name="T47" fmla="*/ 0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0" h="1081">
                  <a:moveTo>
                    <a:pt x="409" y="14"/>
                  </a:moveTo>
                  <a:cubicBezTo>
                    <a:pt x="409" y="335"/>
                    <a:pt x="409" y="335"/>
                    <a:pt x="409" y="335"/>
                  </a:cubicBezTo>
                  <a:cubicBezTo>
                    <a:pt x="598" y="350"/>
                    <a:pt x="746" y="508"/>
                    <a:pt x="746" y="701"/>
                  </a:cubicBezTo>
                  <a:cubicBezTo>
                    <a:pt x="746" y="903"/>
                    <a:pt x="582" y="1067"/>
                    <a:pt x="380" y="1067"/>
                  </a:cubicBezTo>
                  <a:cubicBezTo>
                    <a:pt x="178" y="1067"/>
                    <a:pt x="14" y="903"/>
                    <a:pt x="14" y="701"/>
                  </a:cubicBezTo>
                  <a:cubicBezTo>
                    <a:pt x="14" y="510"/>
                    <a:pt x="159" y="353"/>
                    <a:pt x="345" y="336"/>
                  </a:cubicBezTo>
                  <a:cubicBezTo>
                    <a:pt x="345" y="14"/>
                    <a:pt x="345" y="14"/>
                    <a:pt x="345" y="14"/>
                  </a:cubicBezTo>
                  <a:cubicBezTo>
                    <a:pt x="409" y="14"/>
                    <a:pt x="409" y="14"/>
                    <a:pt x="409" y="14"/>
                  </a:cubicBezTo>
                  <a:moveTo>
                    <a:pt x="423" y="0"/>
                  </a:moveTo>
                  <a:cubicBezTo>
                    <a:pt x="409" y="0"/>
                    <a:pt x="409" y="0"/>
                    <a:pt x="409" y="0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1" y="14"/>
                    <a:pt x="331" y="14"/>
                    <a:pt x="331" y="14"/>
                  </a:cubicBezTo>
                  <a:cubicBezTo>
                    <a:pt x="331" y="323"/>
                    <a:pt x="331" y="323"/>
                    <a:pt x="331" y="323"/>
                  </a:cubicBezTo>
                  <a:cubicBezTo>
                    <a:pt x="242" y="335"/>
                    <a:pt x="160" y="377"/>
                    <a:pt x="99" y="444"/>
                  </a:cubicBezTo>
                  <a:cubicBezTo>
                    <a:pt x="35" y="514"/>
                    <a:pt x="0" y="605"/>
                    <a:pt x="0" y="701"/>
                  </a:cubicBezTo>
                  <a:cubicBezTo>
                    <a:pt x="0" y="802"/>
                    <a:pt x="39" y="898"/>
                    <a:pt x="111" y="969"/>
                  </a:cubicBezTo>
                  <a:cubicBezTo>
                    <a:pt x="183" y="1041"/>
                    <a:pt x="278" y="1081"/>
                    <a:pt x="380" y="1081"/>
                  </a:cubicBezTo>
                  <a:cubicBezTo>
                    <a:pt x="482" y="1081"/>
                    <a:pt x="577" y="1041"/>
                    <a:pt x="649" y="969"/>
                  </a:cubicBezTo>
                  <a:cubicBezTo>
                    <a:pt x="721" y="898"/>
                    <a:pt x="760" y="802"/>
                    <a:pt x="760" y="701"/>
                  </a:cubicBezTo>
                  <a:cubicBezTo>
                    <a:pt x="760" y="604"/>
                    <a:pt x="724" y="512"/>
                    <a:pt x="659" y="442"/>
                  </a:cubicBezTo>
                  <a:cubicBezTo>
                    <a:pt x="596" y="375"/>
                    <a:pt x="513" y="333"/>
                    <a:pt x="423" y="323"/>
                  </a:cubicBezTo>
                  <a:cubicBezTo>
                    <a:pt x="423" y="14"/>
                    <a:pt x="423" y="14"/>
                    <a:pt x="423" y="14"/>
                  </a:cubicBezTo>
                  <a:lnTo>
                    <a:pt x="4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8" name="Group 3"/>
          <p:cNvGrpSpPr/>
          <p:nvPr/>
        </p:nvGrpSpPr>
        <p:grpSpPr>
          <a:xfrm>
            <a:off x="6573210" y="2209852"/>
            <a:ext cx="1522023" cy="1303870"/>
            <a:chOff x="6573210" y="2209852"/>
            <a:chExt cx="1522023" cy="1303870"/>
          </a:xfrm>
          <a:solidFill>
            <a:srgbClr val="EB667B"/>
          </a:solidFill>
        </p:grpSpPr>
        <p:sp>
          <p:nvSpPr>
            <p:cNvPr id="9" name="Freeform 32"/>
            <p:cNvSpPr/>
            <p:nvPr/>
          </p:nvSpPr>
          <p:spPr bwMode="auto">
            <a:xfrm>
              <a:off x="6613608" y="2209852"/>
              <a:ext cx="1481625" cy="1263471"/>
            </a:xfrm>
            <a:custGeom>
              <a:avLst/>
              <a:gdLst>
                <a:gd name="T0" fmla="*/ 777 w 880"/>
                <a:gd name="T1" fmla="*/ 162 h 751"/>
                <a:gd name="T2" fmla="*/ 347 w 880"/>
                <a:gd name="T3" fmla="*/ 103 h 751"/>
                <a:gd name="T4" fmla="*/ 266 w 880"/>
                <a:gd name="T5" fmla="*/ 498 h 751"/>
                <a:gd name="T6" fmla="*/ 0 w 880"/>
                <a:gd name="T7" fmla="*/ 700 h 751"/>
                <a:gd name="T8" fmla="*/ 39 w 880"/>
                <a:gd name="T9" fmla="*/ 751 h 751"/>
                <a:gd name="T10" fmla="*/ 303 w 880"/>
                <a:gd name="T11" fmla="*/ 550 h 751"/>
                <a:gd name="T12" fmla="*/ 718 w 880"/>
                <a:gd name="T13" fmla="*/ 592 h 751"/>
                <a:gd name="T14" fmla="*/ 777 w 880"/>
                <a:gd name="T15" fmla="*/ 162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0" h="751">
                  <a:moveTo>
                    <a:pt x="777" y="162"/>
                  </a:moveTo>
                  <a:cubicBezTo>
                    <a:pt x="675" y="27"/>
                    <a:pt x="482" y="0"/>
                    <a:pt x="347" y="103"/>
                  </a:cubicBezTo>
                  <a:cubicBezTo>
                    <a:pt x="223" y="197"/>
                    <a:pt x="191" y="367"/>
                    <a:pt x="266" y="498"/>
                  </a:cubicBezTo>
                  <a:cubicBezTo>
                    <a:pt x="0" y="700"/>
                    <a:pt x="0" y="700"/>
                    <a:pt x="0" y="700"/>
                  </a:cubicBezTo>
                  <a:cubicBezTo>
                    <a:pt x="39" y="751"/>
                    <a:pt x="39" y="751"/>
                    <a:pt x="39" y="751"/>
                  </a:cubicBezTo>
                  <a:cubicBezTo>
                    <a:pt x="303" y="550"/>
                    <a:pt x="303" y="550"/>
                    <a:pt x="303" y="550"/>
                  </a:cubicBezTo>
                  <a:cubicBezTo>
                    <a:pt x="408" y="670"/>
                    <a:pt x="590" y="689"/>
                    <a:pt x="718" y="592"/>
                  </a:cubicBezTo>
                  <a:cubicBezTo>
                    <a:pt x="853" y="489"/>
                    <a:pt x="880" y="296"/>
                    <a:pt x="777" y="1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33"/>
            <p:cNvSpPr>
              <a:spLocks noEditPoints="1"/>
            </p:cNvSpPr>
            <p:nvPr/>
          </p:nvSpPr>
          <p:spPr bwMode="auto">
            <a:xfrm>
              <a:off x="6573210" y="2248231"/>
              <a:ext cx="1522023" cy="1265491"/>
            </a:xfrm>
            <a:custGeom>
              <a:avLst/>
              <a:gdLst>
                <a:gd name="T0" fmla="*/ 557 w 904"/>
                <a:gd name="T1" fmla="*/ 17 h 752"/>
                <a:gd name="T2" fmla="*/ 801 w 904"/>
                <a:gd name="T3" fmla="*/ 139 h 752"/>
                <a:gd name="T4" fmla="*/ 742 w 904"/>
                <a:gd name="T5" fmla="*/ 569 h 752"/>
                <a:gd name="T6" fmla="*/ 557 w 904"/>
                <a:gd name="T7" fmla="*/ 631 h 752"/>
                <a:gd name="T8" fmla="*/ 327 w 904"/>
                <a:gd name="T9" fmla="*/ 527 h 752"/>
                <a:gd name="T10" fmla="*/ 63 w 904"/>
                <a:gd name="T11" fmla="*/ 728 h 752"/>
                <a:gd name="T12" fmla="*/ 24 w 904"/>
                <a:gd name="T13" fmla="*/ 677 h 752"/>
                <a:gd name="T14" fmla="*/ 290 w 904"/>
                <a:gd name="T15" fmla="*/ 475 h 752"/>
                <a:gd name="T16" fmla="*/ 371 w 904"/>
                <a:gd name="T17" fmla="*/ 80 h 752"/>
                <a:gd name="T18" fmla="*/ 557 w 904"/>
                <a:gd name="T19" fmla="*/ 17 h 752"/>
                <a:gd name="T20" fmla="*/ 557 w 904"/>
                <a:gd name="T21" fmla="*/ 0 h 752"/>
                <a:gd name="T22" fmla="*/ 361 w 904"/>
                <a:gd name="T23" fmla="*/ 66 h 752"/>
                <a:gd name="T24" fmla="*/ 239 w 904"/>
                <a:gd name="T25" fmla="*/ 260 h 752"/>
                <a:gd name="T26" fmla="*/ 267 w 904"/>
                <a:gd name="T27" fmla="*/ 470 h 752"/>
                <a:gd name="T28" fmla="*/ 14 w 904"/>
                <a:gd name="T29" fmla="*/ 663 h 752"/>
                <a:gd name="T30" fmla="*/ 0 w 904"/>
                <a:gd name="T31" fmla="*/ 673 h 752"/>
                <a:gd name="T32" fmla="*/ 11 w 904"/>
                <a:gd name="T33" fmla="*/ 687 h 752"/>
                <a:gd name="T34" fmla="*/ 49 w 904"/>
                <a:gd name="T35" fmla="*/ 738 h 752"/>
                <a:gd name="T36" fmla="*/ 60 w 904"/>
                <a:gd name="T37" fmla="*/ 752 h 752"/>
                <a:gd name="T38" fmla="*/ 74 w 904"/>
                <a:gd name="T39" fmla="*/ 741 h 752"/>
                <a:gd name="T40" fmla="*/ 325 w 904"/>
                <a:gd name="T41" fmla="*/ 551 h 752"/>
                <a:gd name="T42" fmla="*/ 557 w 904"/>
                <a:gd name="T43" fmla="*/ 648 h 752"/>
                <a:gd name="T44" fmla="*/ 753 w 904"/>
                <a:gd name="T45" fmla="*/ 582 h 752"/>
                <a:gd name="T46" fmla="*/ 878 w 904"/>
                <a:gd name="T47" fmla="*/ 368 h 752"/>
                <a:gd name="T48" fmla="*/ 815 w 904"/>
                <a:gd name="T49" fmla="*/ 128 h 752"/>
                <a:gd name="T50" fmla="*/ 699 w 904"/>
                <a:gd name="T51" fmla="*/ 32 h 752"/>
                <a:gd name="T52" fmla="*/ 557 w 904"/>
                <a:gd name="T53" fmla="*/ 0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04" h="752">
                  <a:moveTo>
                    <a:pt x="557" y="17"/>
                  </a:moveTo>
                  <a:cubicBezTo>
                    <a:pt x="649" y="17"/>
                    <a:pt x="741" y="59"/>
                    <a:pt x="801" y="139"/>
                  </a:cubicBezTo>
                  <a:cubicBezTo>
                    <a:pt x="904" y="273"/>
                    <a:pt x="877" y="466"/>
                    <a:pt x="742" y="569"/>
                  </a:cubicBezTo>
                  <a:cubicBezTo>
                    <a:pt x="687" y="611"/>
                    <a:pt x="622" y="631"/>
                    <a:pt x="557" y="631"/>
                  </a:cubicBezTo>
                  <a:cubicBezTo>
                    <a:pt x="472" y="631"/>
                    <a:pt x="387" y="595"/>
                    <a:pt x="327" y="527"/>
                  </a:cubicBezTo>
                  <a:cubicBezTo>
                    <a:pt x="63" y="728"/>
                    <a:pt x="63" y="728"/>
                    <a:pt x="63" y="728"/>
                  </a:cubicBezTo>
                  <a:cubicBezTo>
                    <a:pt x="24" y="677"/>
                    <a:pt x="24" y="677"/>
                    <a:pt x="24" y="677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215" y="344"/>
                    <a:pt x="247" y="174"/>
                    <a:pt x="371" y="80"/>
                  </a:cubicBezTo>
                  <a:cubicBezTo>
                    <a:pt x="427" y="38"/>
                    <a:pt x="492" y="17"/>
                    <a:pt x="557" y="17"/>
                  </a:cubicBezTo>
                  <a:moveTo>
                    <a:pt x="557" y="0"/>
                  </a:moveTo>
                  <a:cubicBezTo>
                    <a:pt x="485" y="0"/>
                    <a:pt x="418" y="23"/>
                    <a:pt x="361" y="66"/>
                  </a:cubicBezTo>
                  <a:cubicBezTo>
                    <a:pt x="298" y="114"/>
                    <a:pt x="255" y="183"/>
                    <a:pt x="239" y="260"/>
                  </a:cubicBezTo>
                  <a:cubicBezTo>
                    <a:pt x="225" y="332"/>
                    <a:pt x="235" y="406"/>
                    <a:pt x="267" y="470"/>
                  </a:cubicBezTo>
                  <a:cubicBezTo>
                    <a:pt x="14" y="663"/>
                    <a:pt x="14" y="663"/>
                    <a:pt x="14" y="663"/>
                  </a:cubicBezTo>
                  <a:cubicBezTo>
                    <a:pt x="0" y="673"/>
                    <a:pt x="0" y="673"/>
                    <a:pt x="0" y="673"/>
                  </a:cubicBezTo>
                  <a:cubicBezTo>
                    <a:pt x="11" y="687"/>
                    <a:pt x="11" y="687"/>
                    <a:pt x="11" y="687"/>
                  </a:cubicBezTo>
                  <a:cubicBezTo>
                    <a:pt x="49" y="738"/>
                    <a:pt x="49" y="738"/>
                    <a:pt x="49" y="738"/>
                  </a:cubicBezTo>
                  <a:cubicBezTo>
                    <a:pt x="60" y="752"/>
                    <a:pt x="60" y="752"/>
                    <a:pt x="60" y="752"/>
                  </a:cubicBezTo>
                  <a:cubicBezTo>
                    <a:pt x="74" y="741"/>
                    <a:pt x="74" y="741"/>
                    <a:pt x="74" y="741"/>
                  </a:cubicBezTo>
                  <a:cubicBezTo>
                    <a:pt x="325" y="551"/>
                    <a:pt x="325" y="551"/>
                    <a:pt x="325" y="551"/>
                  </a:cubicBezTo>
                  <a:cubicBezTo>
                    <a:pt x="386" y="613"/>
                    <a:pt x="469" y="648"/>
                    <a:pt x="557" y="648"/>
                  </a:cubicBezTo>
                  <a:cubicBezTo>
                    <a:pt x="628" y="648"/>
                    <a:pt x="696" y="626"/>
                    <a:pt x="753" y="582"/>
                  </a:cubicBezTo>
                  <a:cubicBezTo>
                    <a:pt x="822" y="530"/>
                    <a:pt x="866" y="454"/>
                    <a:pt x="878" y="368"/>
                  </a:cubicBezTo>
                  <a:cubicBezTo>
                    <a:pt x="890" y="282"/>
                    <a:pt x="867" y="197"/>
                    <a:pt x="815" y="128"/>
                  </a:cubicBezTo>
                  <a:cubicBezTo>
                    <a:pt x="784" y="87"/>
                    <a:pt x="745" y="55"/>
                    <a:pt x="699" y="32"/>
                  </a:cubicBezTo>
                  <a:cubicBezTo>
                    <a:pt x="655" y="11"/>
                    <a:pt x="606" y="0"/>
                    <a:pt x="5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1" name="Group 6"/>
          <p:cNvGrpSpPr/>
          <p:nvPr/>
        </p:nvGrpSpPr>
        <p:grpSpPr>
          <a:xfrm>
            <a:off x="4096766" y="4042946"/>
            <a:ext cx="1741186" cy="1512933"/>
            <a:chOff x="4096766" y="4042946"/>
            <a:chExt cx="1741186" cy="1512933"/>
          </a:xfrm>
          <a:solidFill>
            <a:srgbClr val="EB667B"/>
          </a:solidFill>
        </p:grpSpPr>
        <p:sp>
          <p:nvSpPr>
            <p:cNvPr id="12" name="Freeform 34"/>
            <p:cNvSpPr/>
            <p:nvPr/>
          </p:nvSpPr>
          <p:spPr bwMode="auto">
            <a:xfrm>
              <a:off x="4122015" y="4076274"/>
              <a:ext cx="1682608" cy="1479605"/>
            </a:xfrm>
            <a:custGeom>
              <a:avLst/>
              <a:gdLst>
                <a:gd name="T0" fmla="*/ 1000 w 1000"/>
                <a:gd name="T1" fmla="*/ 51 h 879"/>
                <a:gd name="T2" fmla="*/ 962 w 1000"/>
                <a:gd name="T3" fmla="*/ 0 h 879"/>
                <a:gd name="T4" fmla="*/ 511 w 1000"/>
                <a:gd name="T5" fmla="*/ 342 h 879"/>
                <a:gd name="T6" fmla="*/ 150 w 1000"/>
                <a:gd name="T7" fmla="*/ 329 h 879"/>
                <a:gd name="T8" fmla="*/ 95 w 1000"/>
                <a:gd name="T9" fmla="*/ 729 h 879"/>
                <a:gd name="T10" fmla="*/ 495 w 1000"/>
                <a:gd name="T11" fmla="*/ 783 h 879"/>
                <a:gd name="T12" fmla="*/ 554 w 1000"/>
                <a:gd name="T13" fmla="*/ 389 h 879"/>
                <a:gd name="T14" fmla="*/ 1000 w 1000"/>
                <a:gd name="T15" fmla="*/ 51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0" h="879">
                  <a:moveTo>
                    <a:pt x="1000" y="51"/>
                  </a:moveTo>
                  <a:cubicBezTo>
                    <a:pt x="962" y="0"/>
                    <a:pt x="962" y="0"/>
                    <a:pt x="962" y="0"/>
                  </a:cubicBezTo>
                  <a:cubicBezTo>
                    <a:pt x="511" y="342"/>
                    <a:pt x="511" y="342"/>
                    <a:pt x="511" y="342"/>
                  </a:cubicBezTo>
                  <a:cubicBezTo>
                    <a:pt x="411" y="254"/>
                    <a:pt x="260" y="245"/>
                    <a:pt x="150" y="329"/>
                  </a:cubicBezTo>
                  <a:cubicBezTo>
                    <a:pt x="25" y="424"/>
                    <a:pt x="0" y="603"/>
                    <a:pt x="95" y="729"/>
                  </a:cubicBezTo>
                  <a:cubicBezTo>
                    <a:pt x="191" y="854"/>
                    <a:pt x="370" y="879"/>
                    <a:pt x="495" y="783"/>
                  </a:cubicBezTo>
                  <a:cubicBezTo>
                    <a:pt x="619" y="689"/>
                    <a:pt x="645" y="515"/>
                    <a:pt x="554" y="389"/>
                  </a:cubicBezTo>
                  <a:lnTo>
                    <a:pt x="1000" y="5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35"/>
            <p:cNvSpPr>
              <a:spLocks noEditPoints="1"/>
            </p:cNvSpPr>
            <p:nvPr/>
          </p:nvSpPr>
          <p:spPr bwMode="auto">
            <a:xfrm>
              <a:off x="4096766" y="4042946"/>
              <a:ext cx="1741186" cy="1472534"/>
            </a:xfrm>
            <a:custGeom>
              <a:avLst/>
              <a:gdLst>
                <a:gd name="T0" fmla="*/ 977 w 1035"/>
                <a:gd name="T1" fmla="*/ 20 h 875"/>
                <a:gd name="T2" fmla="*/ 1015 w 1035"/>
                <a:gd name="T3" fmla="*/ 71 h 875"/>
                <a:gd name="T4" fmla="*/ 569 w 1035"/>
                <a:gd name="T5" fmla="*/ 409 h 875"/>
                <a:gd name="T6" fmla="*/ 510 w 1035"/>
                <a:gd name="T7" fmla="*/ 803 h 875"/>
                <a:gd name="T8" fmla="*/ 338 w 1035"/>
                <a:gd name="T9" fmla="*/ 861 h 875"/>
                <a:gd name="T10" fmla="*/ 110 w 1035"/>
                <a:gd name="T11" fmla="*/ 749 h 875"/>
                <a:gd name="T12" fmla="*/ 165 w 1035"/>
                <a:gd name="T13" fmla="*/ 349 h 875"/>
                <a:gd name="T14" fmla="*/ 337 w 1035"/>
                <a:gd name="T15" fmla="*/ 291 h 875"/>
                <a:gd name="T16" fmla="*/ 526 w 1035"/>
                <a:gd name="T17" fmla="*/ 362 h 875"/>
                <a:gd name="T18" fmla="*/ 977 w 1035"/>
                <a:gd name="T19" fmla="*/ 20 h 875"/>
                <a:gd name="T20" fmla="*/ 979 w 1035"/>
                <a:gd name="T21" fmla="*/ 0 h 875"/>
                <a:gd name="T22" fmla="*/ 968 w 1035"/>
                <a:gd name="T23" fmla="*/ 9 h 875"/>
                <a:gd name="T24" fmla="*/ 527 w 1035"/>
                <a:gd name="T25" fmla="*/ 344 h 875"/>
                <a:gd name="T26" fmla="*/ 337 w 1035"/>
                <a:gd name="T27" fmla="*/ 277 h 875"/>
                <a:gd name="T28" fmla="*/ 157 w 1035"/>
                <a:gd name="T29" fmla="*/ 338 h 875"/>
                <a:gd name="T30" fmla="*/ 99 w 1035"/>
                <a:gd name="T31" fmla="*/ 757 h 875"/>
                <a:gd name="T32" fmla="*/ 207 w 1035"/>
                <a:gd name="T33" fmla="*/ 845 h 875"/>
                <a:gd name="T34" fmla="*/ 338 w 1035"/>
                <a:gd name="T35" fmla="*/ 875 h 875"/>
                <a:gd name="T36" fmla="*/ 519 w 1035"/>
                <a:gd name="T37" fmla="*/ 814 h 875"/>
                <a:gd name="T38" fmla="*/ 634 w 1035"/>
                <a:gd name="T39" fmla="*/ 620 h 875"/>
                <a:gd name="T40" fmla="*/ 588 w 1035"/>
                <a:gd name="T41" fmla="*/ 412 h 875"/>
                <a:gd name="T42" fmla="*/ 1024 w 1035"/>
                <a:gd name="T43" fmla="*/ 82 h 875"/>
                <a:gd name="T44" fmla="*/ 1035 w 1035"/>
                <a:gd name="T45" fmla="*/ 73 h 875"/>
                <a:gd name="T46" fmla="*/ 1026 w 1035"/>
                <a:gd name="T47" fmla="*/ 62 h 875"/>
                <a:gd name="T48" fmla="*/ 988 w 1035"/>
                <a:gd name="T49" fmla="*/ 11 h 875"/>
                <a:gd name="T50" fmla="*/ 979 w 1035"/>
                <a:gd name="T51" fmla="*/ 0 h 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35" h="875">
                  <a:moveTo>
                    <a:pt x="977" y="20"/>
                  </a:moveTo>
                  <a:cubicBezTo>
                    <a:pt x="1015" y="71"/>
                    <a:pt x="1015" y="71"/>
                    <a:pt x="1015" y="71"/>
                  </a:cubicBezTo>
                  <a:cubicBezTo>
                    <a:pt x="569" y="409"/>
                    <a:pt x="569" y="409"/>
                    <a:pt x="569" y="409"/>
                  </a:cubicBezTo>
                  <a:cubicBezTo>
                    <a:pt x="660" y="535"/>
                    <a:pt x="634" y="709"/>
                    <a:pt x="510" y="803"/>
                  </a:cubicBezTo>
                  <a:cubicBezTo>
                    <a:pt x="459" y="843"/>
                    <a:pt x="398" y="861"/>
                    <a:pt x="338" y="861"/>
                  </a:cubicBezTo>
                  <a:cubicBezTo>
                    <a:pt x="252" y="861"/>
                    <a:pt x="167" y="823"/>
                    <a:pt x="110" y="749"/>
                  </a:cubicBezTo>
                  <a:cubicBezTo>
                    <a:pt x="15" y="623"/>
                    <a:pt x="40" y="444"/>
                    <a:pt x="165" y="349"/>
                  </a:cubicBezTo>
                  <a:cubicBezTo>
                    <a:pt x="217" y="310"/>
                    <a:pt x="277" y="291"/>
                    <a:pt x="337" y="291"/>
                  </a:cubicBezTo>
                  <a:cubicBezTo>
                    <a:pt x="406" y="291"/>
                    <a:pt x="473" y="315"/>
                    <a:pt x="526" y="362"/>
                  </a:cubicBezTo>
                  <a:cubicBezTo>
                    <a:pt x="977" y="20"/>
                    <a:pt x="977" y="20"/>
                    <a:pt x="977" y="20"/>
                  </a:cubicBezTo>
                  <a:moveTo>
                    <a:pt x="979" y="0"/>
                  </a:moveTo>
                  <a:cubicBezTo>
                    <a:pt x="968" y="9"/>
                    <a:pt x="968" y="9"/>
                    <a:pt x="968" y="9"/>
                  </a:cubicBezTo>
                  <a:cubicBezTo>
                    <a:pt x="527" y="344"/>
                    <a:pt x="527" y="344"/>
                    <a:pt x="527" y="344"/>
                  </a:cubicBezTo>
                  <a:cubicBezTo>
                    <a:pt x="474" y="301"/>
                    <a:pt x="407" y="277"/>
                    <a:pt x="337" y="277"/>
                  </a:cubicBezTo>
                  <a:cubicBezTo>
                    <a:pt x="272" y="277"/>
                    <a:pt x="209" y="298"/>
                    <a:pt x="157" y="338"/>
                  </a:cubicBezTo>
                  <a:cubicBezTo>
                    <a:pt x="25" y="438"/>
                    <a:pt x="0" y="626"/>
                    <a:pt x="99" y="757"/>
                  </a:cubicBezTo>
                  <a:cubicBezTo>
                    <a:pt x="128" y="795"/>
                    <a:pt x="164" y="825"/>
                    <a:pt x="207" y="845"/>
                  </a:cubicBezTo>
                  <a:cubicBezTo>
                    <a:pt x="247" y="865"/>
                    <a:pt x="293" y="875"/>
                    <a:pt x="338" y="875"/>
                  </a:cubicBezTo>
                  <a:cubicBezTo>
                    <a:pt x="404" y="875"/>
                    <a:pt x="466" y="854"/>
                    <a:pt x="519" y="814"/>
                  </a:cubicBezTo>
                  <a:cubicBezTo>
                    <a:pt x="581" y="767"/>
                    <a:pt x="622" y="698"/>
                    <a:pt x="634" y="620"/>
                  </a:cubicBezTo>
                  <a:cubicBezTo>
                    <a:pt x="645" y="547"/>
                    <a:pt x="628" y="474"/>
                    <a:pt x="588" y="412"/>
                  </a:cubicBezTo>
                  <a:cubicBezTo>
                    <a:pt x="1024" y="82"/>
                    <a:pt x="1024" y="82"/>
                    <a:pt x="1024" y="82"/>
                  </a:cubicBezTo>
                  <a:cubicBezTo>
                    <a:pt x="1035" y="73"/>
                    <a:pt x="1035" y="73"/>
                    <a:pt x="1035" y="73"/>
                  </a:cubicBezTo>
                  <a:cubicBezTo>
                    <a:pt x="1026" y="62"/>
                    <a:pt x="1026" y="62"/>
                    <a:pt x="1026" y="62"/>
                  </a:cubicBezTo>
                  <a:cubicBezTo>
                    <a:pt x="988" y="11"/>
                    <a:pt x="988" y="11"/>
                    <a:pt x="988" y="11"/>
                  </a:cubicBezTo>
                  <a:lnTo>
                    <a:pt x="97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4" name="Group 4"/>
          <p:cNvGrpSpPr/>
          <p:nvPr/>
        </p:nvGrpSpPr>
        <p:grpSpPr>
          <a:xfrm>
            <a:off x="6650977" y="4121723"/>
            <a:ext cx="1437186" cy="1056427"/>
            <a:chOff x="6650977" y="4121723"/>
            <a:chExt cx="1437186" cy="1056427"/>
          </a:xfrm>
          <a:solidFill>
            <a:srgbClr val="EB667B"/>
          </a:solidFill>
        </p:grpSpPr>
        <p:sp>
          <p:nvSpPr>
            <p:cNvPr id="15" name="Freeform 36"/>
            <p:cNvSpPr/>
            <p:nvPr/>
          </p:nvSpPr>
          <p:spPr bwMode="auto">
            <a:xfrm>
              <a:off x="6683296" y="4154042"/>
              <a:ext cx="1378608" cy="1024108"/>
            </a:xfrm>
            <a:custGeom>
              <a:avLst/>
              <a:gdLst>
                <a:gd name="T0" fmla="*/ 663 w 819"/>
                <a:gd name="T1" fmla="*/ 119 h 609"/>
                <a:gd name="T2" fmla="*/ 345 w 819"/>
                <a:gd name="T3" fmla="*/ 183 h 609"/>
                <a:gd name="T4" fmla="*/ 32 w 819"/>
                <a:gd name="T5" fmla="*/ 0 h 609"/>
                <a:gd name="T6" fmla="*/ 0 w 819"/>
                <a:gd name="T7" fmla="*/ 56 h 609"/>
                <a:gd name="T8" fmla="*/ 314 w 819"/>
                <a:gd name="T9" fmla="*/ 238 h 609"/>
                <a:gd name="T10" fmla="*/ 417 w 819"/>
                <a:gd name="T11" fmla="*/ 541 h 609"/>
                <a:gd name="T12" fmla="*/ 751 w 819"/>
                <a:gd name="T13" fmla="*/ 453 h 609"/>
                <a:gd name="T14" fmla="*/ 663 w 819"/>
                <a:gd name="T15" fmla="*/ 11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9" h="609">
                  <a:moveTo>
                    <a:pt x="663" y="119"/>
                  </a:moveTo>
                  <a:cubicBezTo>
                    <a:pt x="555" y="56"/>
                    <a:pt x="418" y="85"/>
                    <a:pt x="345" y="18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314" y="238"/>
                    <a:pt x="314" y="238"/>
                    <a:pt x="314" y="238"/>
                  </a:cubicBezTo>
                  <a:cubicBezTo>
                    <a:pt x="269" y="349"/>
                    <a:pt x="311" y="479"/>
                    <a:pt x="417" y="541"/>
                  </a:cubicBezTo>
                  <a:cubicBezTo>
                    <a:pt x="534" y="609"/>
                    <a:pt x="683" y="569"/>
                    <a:pt x="751" y="453"/>
                  </a:cubicBezTo>
                  <a:cubicBezTo>
                    <a:pt x="819" y="336"/>
                    <a:pt x="779" y="187"/>
                    <a:pt x="663" y="1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37"/>
            <p:cNvSpPr>
              <a:spLocks noEditPoints="1"/>
            </p:cNvSpPr>
            <p:nvPr/>
          </p:nvSpPr>
          <p:spPr bwMode="auto">
            <a:xfrm>
              <a:off x="6650977" y="4121723"/>
              <a:ext cx="1437186" cy="1021079"/>
            </a:xfrm>
            <a:custGeom>
              <a:avLst/>
              <a:gdLst>
                <a:gd name="T0" fmla="*/ 51 w 854"/>
                <a:gd name="T1" fmla="*/ 19 h 607"/>
                <a:gd name="T2" fmla="*/ 364 w 854"/>
                <a:gd name="T3" fmla="*/ 202 h 607"/>
                <a:gd name="T4" fmla="*/ 559 w 854"/>
                <a:gd name="T5" fmla="*/ 104 h 607"/>
                <a:gd name="T6" fmla="*/ 682 w 854"/>
                <a:gd name="T7" fmla="*/ 138 h 607"/>
                <a:gd name="T8" fmla="*/ 770 w 854"/>
                <a:gd name="T9" fmla="*/ 472 h 607"/>
                <a:gd name="T10" fmla="*/ 559 w 854"/>
                <a:gd name="T11" fmla="*/ 593 h 607"/>
                <a:gd name="T12" fmla="*/ 436 w 854"/>
                <a:gd name="T13" fmla="*/ 560 h 607"/>
                <a:gd name="T14" fmla="*/ 333 w 854"/>
                <a:gd name="T15" fmla="*/ 257 h 607"/>
                <a:gd name="T16" fmla="*/ 19 w 854"/>
                <a:gd name="T17" fmla="*/ 75 h 607"/>
                <a:gd name="T18" fmla="*/ 51 w 854"/>
                <a:gd name="T19" fmla="*/ 19 h 607"/>
                <a:gd name="T20" fmla="*/ 46 w 854"/>
                <a:gd name="T21" fmla="*/ 0 h 607"/>
                <a:gd name="T22" fmla="*/ 39 w 854"/>
                <a:gd name="T23" fmla="*/ 12 h 607"/>
                <a:gd name="T24" fmla="*/ 7 w 854"/>
                <a:gd name="T25" fmla="*/ 68 h 607"/>
                <a:gd name="T26" fmla="*/ 0 w 854"/>
                <a:gd name="T27" fmla="*/ 80 h 607"/>
                <a:gd name="T28" fmla="*/ 12 w 854"/>
                <a:gd name="T29" fmla="*/ 87 h 607"/>
                <a:gd name="T30" fmla="*/ 315 w 854"/>
                <a:gd name="T31" fmla="*/ 263 h 607"/>
                <a:gd name="T32" fmla="*/ 314 w 854"/>
                <a:gd name="T33" fmla="*/ 431 h 607"/>
                <a:gd name="T34" fmla="*/ 429 w 854"/>
                <a:gd name="T35" fmla="*/ 572 h 607"/>
                <a:gd name="T36" fmla="*/ 559 w 854"/>
                <a:gd name="T37" fmla="*/ 607 h 607"/>
                <a:gd name="T38" fmla="*/ 686 w 854"/>
                <a:gd name="T39" fmla="*/ 574 h 607"/>
                <a:gd name="T40" fmla="*/ 782 w 854"/>
                <a:gd name="T41" fmla="*/ 479 h 607"/>
                <a:gd name="T42" fmla="*/ 689 w 854"/>
                <a:gd name="T43" fmla="*/ 126 h 607"/>
                <a:gd name="T44" fmla="*/ 559 w 854"/>
                <a:gd name="T45" fmla="*/ 91 h 607"/>
                <a:gd name="T46" fmla="*/ 361 w 854"/>
                <a:gd name="T47" fmla="*/ 184 h 607"/>
                <a:gd name="T48" fmla="*/ 58 w 854"/>
                <a:gd name="T49" fmla="*/ 7 h 607"/>
                <a:gd name="T50" fmla="*/ 46 w 854"/>
                <a:gd name="T51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54" h="607">
                  <a:moveTo>
                    <a:pt x="51" y="19"/>
                  </a:moveTo>
                  <a:cubicBezTo>
                    <a:pt x="364" y="202"/>
                    <a:pt x="364" y="202"/>
                    <a:pt x="364" y="202"/>
                  </a:cubicBezTo>
                  <a:cubicBezTo>
                    <a:pt x="411" y="139"/>
                    <a:pt x="484" y="104"/>
                    <a:pt x="559" y="104"/>
                  </a:cubicBezTo>
                  <a:cubicBezTo>
                    <a:pt x="601" y="104"/>
                    <a:pt x="643" y="115"/>
                    <a:pt x="682" y="138"/>
                  </a:cubicBezTo>
                  <a:cubicBezTo>
                    <a:pt x="798" y="206"/>
                    <a:pt x="838" y="355"/>
                    <a:pt x="770" y="472"/>
                  </a:cubicBezTo>
                  <a:cubicBezTo>
                    <a:pt x="725" y="550"/>
                    <a:pt x="643" y="593"/>
                    <a:pt x="559" y="593"/>
                  </a:cubicBezTo>
                  <a:cubicBezTo>
                    <a:pt x="517" y="593"/>
                    <a:pt x="475" y="582"/>
                    <a:pt x="436" y="560"/>
                  </a:cubicBezTo>
                  <a:cubicBezTo>
                    <a:pt x="330" y="498"/>
                    <a:pt x="288" y="368"/>
                    <a:pt x="333" y="257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51" y="19"/>
                    <a:pt x="51" y="19"/>
                    <a:pt x="51" y="19"/>
                  </a:cubicBezTo>
                  <a:moveTo>
                    <a:pt x="46" y="0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315" y="263"/>
                    <a:pt x="315" y="263"/>
                    <a:pt x="315" y="263"/>
                  </a:cubicBezTo>
                  <a:cubicBezTo>
                    <a:pt x="296" y="317"/>
                    <a:pt x="296" y="377"/>
                    <a:pt x="314" y="431"/>
                  </a:cubicBezTo>
                  <a:cubicBezTo>
                    <a:pt x="334" y="490"/>
                    <a:pt x="375" y="540"/>
                    <a:pt x="429" y="572"/>
                  </a:cubicBezTo>
                  <a:cubicBezTo>
                    <a:pt x="469" y="595"/>
                    <a:pt x="513" y="607"/>
                    <a:pt x="559" y="607"/>
                  </a:cubicBezTo>
                  <a:cubicBezTo>
                    <a:pt x="603" y="607"/>
                    <a:pt x="647" y="595"/>
                    <a:pt x="686" y="574"/>
                  </a:cubicBezTo>
                  <a:cubicBezTo>
                    <a:pt x="726" y="551"/>
                    <a:pt x="759" y="518"/>
                    <a:pt x="782" y="479"/>
                  </a:cubicBezTo>
                  <a:cubicBezTo>
                    <a:pt x="854" y="356"/>
                    <a:pt x="812" y="197"/>
                    <a:pt x="689" y="126"/>
                  </a:cubicBezTo>
                  <a:cubicBezTo>
                    <a:pt x="649" y="103"/>
                    <a:pt x="605" y="91"/>
                    <a:pt x="559" y="91"/>
                  </a:cubicBezTo>
                  <a:cubicBezTo>
                    <a:pt x="483" y="91"/>
                    <a:pt x="409" y="125"/>
                    <a:pt x="361" y="184"/>
                  </a:cubicBezTo>
                  <a:cubicBezTo>
                    <a:pt x="58" y="7"/>
                    <a:pt x="58" y="7"/>
                    <a:pt x="58" y="7"/>
                  </a:cubicBez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7" name="Group 7"/>
          <p:cNvGrpSpPr/>
          <p:nvPr/>
        </p:nvGrpSpPr>
        <p:grpSpPr>
          <a:xfrm>
            <a:off x="4226042" y="2505773"/>
            <a:ext cx="1487684" cy="1123086"/>
            <a:chOff x="4226042" y="2505773"/>
            <a:chExt cx="1487684" cy="1123086"/>
          </a:xfrm>
        </p:grpSpPr>
        <p:sp>
          <p:nvSpPr>
            <p:cNvPr id="18" name="Freeform 38"/>
            <p:cNvSpPr/>
            <p:nvPr/>
          </p:nvSpPr>
          <p:spPr bwMode="auto">
            <a:xfrm>
              <a:off x="4226042" y="2505773"/>
              <a:ext cx="1455365" cy="1090766"/>
            </a:xfrm>
            <a:custGeom>
              <a:avLst/>
              <a:gdLst>
                <a:gd name="T0" fmla="*/ 865 w 865"/>
                <a:gd name="T1" fmla="*/ 593 h 648"/>
                <a:gd name="T2" fmla="*/ 570 w 865"/>
                <a:gd name="T3" fmla="*/ 421 h 648"/>
                <a:gd name="T4" fmla="*/ 454 w 865"/>
                <a:gd name="T5" fmla="*/ 76 h 648"/>
                <a:gd name="T6" fmla="*/ 76 w 865"/>
                <a:gd name="T7" fmla="*/ 176 h 648"/>
                <a:gd name="T8" fmla="*/ 176 w 865"/>
                <a:gd name="T9" fmla="*/ 554 h 648"/>
                <a:gd name="T10" fmla="*/ 539 w 865"/>
                <a:gd name="T11" fmla="*/ 477 h 648"/>
                <a:gd name="T12" fmla="*/ 833 w 865"/>
                <a:gd name="T13" fmla="*/ 648 h 648"/>
                <a:gd name="T14" fmla="*/ 865 w 865"/>
                <a:gd name="T15" fmla="*/ 59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5" h="648">
                  <a:moveTo>
                    <a:pt x="865" y="593"/>
                  </a:moveTo>
                  <a:cubicBezTo>
                    <a:pt x="570" y="421"/>
                    <a:pt x="570" y="421"/>
                    <a:pt x="570" y="421"/>
                  </a:cubicBezTo>
                  <a:cubicBezTo>
                    <a:pt x="623" y="295"/>
                    <a:pt x="575" y="147"/>
                    <a:pt x="454" y="76"/>
                  </a:cubicBezTo>
                  <a:cubicBezTo>
                    <a:pt x="322" y="0"/>
                    <a:pt x="153" y="44"/>
                    <a:pt x="76" y="176"/>
                  </a:cubicBezTo>
                  <a:cubicBezTo>
                    <a:pt x="0" y="308"/>
                    <a:pt x="44" y="477"/>
                    <a:pt x="176" y="554"/>
                  </a:cubicBezTo>
                  <a:cubicBezTo>
                    <a:pt x="300" y="626"/>
                    <a:pt x="457" y="591"/>
                    <a:pt x="539" y="477"/>
                  </a:cubicBezTo>
                  <a:cubicBezTo>
                    <a:pt x="833" y="648"/>
                    <a:pt x="833" y="648"/>
                    <a:pt x="833" y="648"/>
                  </a:cubicBezTo>
                  <a:lnTo>
                    <a:pt x="865" y="593"/>
                  </a:lnTo>
                  <a:close/>
                </a:path>
              </a:pathLst>
            </a:custGeom>
            <a:solidFill>
              <a:srgbClr val="EB66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39"/>
            <p:cNvSpPr>
              <a:spLocks noEditPoints="1"/>
            </p:cNvSpPr>
            <p:nvPr/>
          </p:nvSpPr>
          <p:spPr bwMode="auto">
            <a:xfrm>
              <a:off x="4226042" y="2548192"/>
              <a:ext cx="1487684" cy="1080667"/>
            </a:xfrm>
            <a:custGeom>
              <a:avLst/>
              <a:gdLst>
                <a:gd name="T0" fmla="*/ 316 w 884"/>
                <a:gd name="T1" fmla="*/ 14 h 642"/>
                <a:gd name="T2" fmla="*/ 454 w 884"/>
                <a:gd name="T3" fmla="*/ 51 h 642"/>
                <a:gd name="T4" fmla="*/ 570 w 884"/>
                <a:gd name="T5" fmla="*/ 396 h 642"/>
                <a:gd name="T6" fmla="*/ 865 w 884"/>
                <a:gd name="T7" fmla="*/ 568 h 642"/>
                <a:gd name="T8" fmla="*/ 833 w 884"/>
                <a:gd name="T9" fmla="*/ 623 h 642"/>
                <a:gd name="T10" fmla="*/ 539 w 884"/>
                <a:gd name="T11" fmla="*/ 452 h 642"/>
                <a:gd name="T12" fmla="*/ 315 w 884"/>
                <a:gd name="T13" fmla="*/ 567 h 642"/>
                <a:gd name="T14" fmla="*/ 176 w 884"/>
                <a:gd name="T15" fmla="*/ 529 h 642"/>
                <a:gd name="T16" fmla="*/ 76 w 884"/>
                <a:gd name="T17" fmla="*/ 151 h 642"/>
                <a:gd name="T18" fmla="*/ 316 w 884"/>
                <a:gd name="T19" fmla="*/ 14 h 642"/>
                <a:gd name="T20" fmla="*/ 316 w 884"/>
                <a:gd name="T21" fmla="*/ 0 h 642"/>
                <a:gd name="T22" fmla="*/ 173 w 884"/>
                <a:gd name="T23" fmla="*/ 37 h 642"/>
                <a:gd name="T24" fmla="*/ 65 w 884"/>
                <a:gd name="T25" fmla="*/ 144 h 642"/>
                <a:gd name="T26" fmla="*/ 35 w 884"/>
                <a:gd name="T27" fmla="*/ 364 h 642"/>
                <a:gd name="T28" fmla="*/ 169 w 884"/>
                <a:gd name="T29" fmla="*/ 541 h 642"/>
                <a:gd name="T30" fmla="*/ 315 w 884"/>
                <a:gd name="T31" fmla="*/ 581 h 642"/>
                <a:gd name="T32" fmla="*/ 543 w 884"/>
                <a:gd name="T33" fmla="*/ 470 h 642"/>
                <a:gd name="T34" fmla="*/ 826 w 884"/>
                <a:gd name="T35" fmla="*/ 635 h 642"/>
                <a:gd name="T36" fmla="*/ 838 w 884"/>
                <a:gd name="T37" fmla="*/ 642 h 642"/>
                <a:gd name="T38" fmla="*/ 845 w 884"/>
                <a:gd name="T39" fmla="*/ 630 h 642"/>
                <a:gd name="T40" fmla="*/ 877 w 884"/>
                <a:gd name="T41" fmla="*/ 575 h 642"/>
                <a:gd name="T42" fmla="*/ 884 w 884"/>
                <a:gd name="T43" fmla="*/ 563 h 642"/>
                <a:gd name="T44" fmla="*/ 872 w 884"/>
                <a:gd name="T45" fmla="*/ 556 h 642"/>
                <a:gd name="T46" fmla="*/ 588 w 884"/>
                <a:gd name="T47" fmla="*/ 390 h 642"/>
                <a:gd name="T48" fmla="*/ 591 w 884"/>
                <a:gd name="T49" fmla="*/ 199 h 642"/>
                <a:gd name="T50" fmla="*/ 461 w 884"/>
                <a:gd name="T51" fmla="*/ 40 h 642"/>
                <a:gd name="T52" fmla="*/ 316 w 884"/>
                <a:gd name="T53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84" h="642">
                  <a:moveTo>
                    <a:pt x="316" y="14"/>
                  </a:moveTo>
                  <a:cubicBezTo>
                    <a:pt x="363" y="14"/>
                    <a:pt x="411" y="26"/>
                    <a:pt x="454" y="51"/>
                  </a:cubicBezTo>
                  <a:cubicBezTo>
                    <a:pt x="575" y="122"/>
                    <a:pt x="623" y="270"/>
                    <a:pt x="570" y="396"/>
                  </a:cubicBezTo>
                  <a:cubicBezTo>
                    <a:pt x="865" y="568"/>
                    <a:pt x="865" y="568"/>
                    <a:pt x="865" y="568"/>
                  </a:cubicBezTo>
                  <a:cubicBezTo>
                    <a:pt x="833" y="623"/>
                    <a:pt x="833" y="623"/>
                    <a:pt x="833" y="623"/>
                  </a:cubicBezTo>
                  <a:cubicBezTo>
                    <a:pt x="539" y="452"/>
                    <a:pt x="539" y="452"/>
                    <a:pt x="539" y="452"/>
                  </a:cubicBezTo>
                  <a:cubicBezTo>
                    <a:pt x="486" y="526"/>
                    <a:pt x="402" y="567"/>
                    <a:pt x="315" y="567"/>
                  </a:cubicBezTo>
                  <a:cubicBezTo>
                    <a:pt x="268" y="567"/>
                    <a:pt x="220" y="555"/>
                    <a:pt x="176" y="529"/>
                  </a:cubicBezTo>
                  <a:cubicBezTo>
                    <a:pt x="44" y="452"/>
                    <a:pt x="0" y="283"/>
                    <a:pt x="76" y="151"/>
                  </a:cubicBezTo>
                  <a:cubicBezTo>
                    <a:pt x="128" y="63"/>
                    <a:pt x="220" y="14"/>
                    <a:pt x="316" y="14"/>
                  </a:cubicBezTo>
                  <a:moveTo>
                    <a:pt x="316" y="0"/>
                  </a:moveTo>
                  <a:cubicBezTo>
                    <a:pt x="266" y="0"/>
                    <a:pt x="216" y="13"/>
                    <a:pt x="173" y="37"/>
                  </a:cubicBezTo>
                  <a:cubicBezTo>
                    <a:pt x="128" y="63"/>
                    <a:pt x="91" y="100"/>
                    <a:pt x="65" y="144"/>
                  </a:cubicBezTo>
                  <a:cubicBezTo>
                    <a:pt x="26" y="211"/>
                    <a:pt x="15" y="289"/>
                    <a:pt x="35" y="364"/>
                  </a:cubicBezTo>
                  <a:cubicBezTo>
                    <a:pt x="55" y="439"/>
                    <a:pt x="102" y="502"/>
                    <a:pt x="169" y="541"/>
                  </a:cubicBezTo>
                  <a:cubicBezTo>
                    <a:pt x="214" y="567"/>
                    <a:pt x="264" y="581"/>
                    <a:pt x="315" y="581"/>
                  </a:cubicBezTo>
                  <a:cubicBezTo>
                    <a:pt x="404" y="581"/>
                    <a:pt x="488" y="540"/>
                    <a:pt x="543" y="470"/>
                  </a:cubicBezTo>
                  <a:cubicBezTo>
                    <a:pt x="826" y="635"/>
                    <a:pt x="826" y="635"/>
                    <a:pt x="826" y="635"/>
                  </a:cubicBezTo>
                  <a:cubicBezTo>
                    <a:pt x="838" y="642"/>
                    <a:pt x="838" y="642"/>
                    <a:pt x="838" y="642"/>
                  </a:cubicBezTo>
                  <a:cubicBezTo>
                    <a:pt x="845" y="630"/>
                    <a:pt x="845" y="630"/>
                    <a:pt x="845" y="630"/>
                  </a:cubicBezTo>
                  <a:cubicBezTo>
                    <a:pt x="877" y="575"/>
                    <a:pt x="877" y="575"/>
                    <a:pt x="877" y="575"/>
                  </a:cubicBezTo>
                  <a:cubicBezTo>
                    <a:pt x="884" y="563"/>
                    <a:pt x="884" y="563"/>
                    <a:pt x="884" y="563"/>
                  </a:cubicBezTo>
                  <a:cubicBezTo>
                    <a:pt x="872" y="556"/>
                    <a:pt x="872" y="556"/>
                    <a:pt x="872" y="556"/>
                  </a:cubicBezTo>
                  <a:cubicBezTo>
                    <a:pt x="588" y="390"/>
                    <a:pt x="588" y="390"/>
                    <a:pt x="588" y="390"/>
                  </a:cubicBezTo>
                  <a:cubicBezTo>
                    <a:pt x="610" y="329"/>
                    <a:pt x="611" y="261"/>
                    <a:pt x="591" y="199"/>
                  </a:cubicBezTo>
                  <a:cubicBezTo>
                    <a:pt x="568" y="132"/>
                    <a:pt x="522" y="75"/>
                    <a:pt x="461" y="40"/>
                  </a:cubicBezTo>
                  <a:cubicBezTo>
                    <a:pt x="417" y="14"/>
                    <a:pt x="367" y="0"/>
                    <a:pt x="316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0" name="Freeform 23"/>
          <p:cNvSpPr>
            <a:spLocks noEditPoints="1"/>
          </p:cNvSpPr>
          <p:nvPr/>
        </p:nvSpPr>
        <p:spPr bwMode="auto">
          <a:xfrm>
            <a:off x="5773153" y="5174052"/>
            <a:ext cx="672098" cy="557621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/>
          </a:p>
        </p:txBody>
      </p:sp>
      <p:grpSp>
        <p:nvGrpSpPr>
          <p:cNvPr id="21" name="Group 76"/>
          <p:cNvGrpSpPr/>
          <p:nvPr/>
        </p:nvGrpSpPr>
        <p:grpSpPr>
          <a:xfrm>
            <a:off x="7364508" y="4540781"/>
            <a:ext cx="492189" cy="374766"/>
            <a:chOff x="2070649" y="1631036"/>
            <a:chExt cx="723379" cy="550800"/>
          </a:xfrm>
          <a:solidFill>
            <a:schemeClr val="bg1"/>
          </a:solidFill>
        </p:grpSpPr>
        <p:sp>
          <p:nvSpPr>
            <p:cNvPr id="22" name="Oval 35"/>
            <p:cNvSpPr>
              <a:spLocks noChangeArrowheads="1"/>
            </p:cNvSpPr>
            <p:nvPr/>
          </p:nvSpPr>
          <p:spPr bwMode="auto">
            <a:xfrm>
              <a:off x="2344840" y="2015709"/>
              <a:ext cx="165321" cy="1661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2228712" y="1861679"/>
              <a:ext cx="405641" cy="169353"/>
            </a:xfrm>
            <a:custGeom>
              <a:avLst/>
              <a:gdLst>
                <a:gd name="T0" fmla="*/ 105 w 213"/>
                <a:gd name="T1" fmla="*/ 31 h 89"/>
                <a:gd name="T2" fmla="*/ 191 w 213"/>
                <a:gd name="T3" fmla="*/ 89 h 89"/>
                <a:gd name="T4" fmla="*/ 213 w 213"/>
                <a:gd name="T5" fmla="*/ 64 h 89"/>
                <a:gd name="T6" fmla="*/ 105 w 213"/>
                <a:gd name="T7" fmla="*/ 0 h 89"/>
                <a:gd name="T8" fmla="*/ 0 w 213"/>
                <a:gd name="T9" fmla="*/ 58 h 89"/>
                <a:gd name="T10" fmla="*/ 21 w 213"/>
                <a:gd name="T11" fmla="*/ 82 h 89"/>
                <a:gd name="T12" fmla="*/ 105 w 213"/>
                <a:gd name="T13" fmla="*/ 3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3" h="89">
                  <a:moveTo>
                    <a:pt x="105" y="31"/>
                  </a:moveTo>
                  <a:cubicBezTo>
                    <a:pt x="144" y="31"/>
                    <a:pt x="177" y="54"/>
                    <a:pt x="191" y="89"/>
                  </a:cubicBezTo>
                  <a:cubicBezTo>
                    <a:pt x="213" y="64"/>
                    <a:pt x="213" y="64"/>
                    <a:pt x="213" y="64"/>
                  </a:cubicBezTo>
                  <a:cubicBezTo>
                    <a:pt x="192" y="26"/>
                    <a:pt x="152" y="0"/>
                    <a:pt x="105" y="0"/>
                  </a:cubicBezTo>
                  <a:cubicBezTo>
                    <a:pt x="61" y="0"/>
                    <a:pt x="22" y="23"/>
                    <a:pt x="0" y="58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37" y="51"/>
                    <a:pt x="68" y="31"/>
                    <a:pt x="10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/>
            </a:p>
          </p:txBody>
        </p:sp>
        <p:sp>
          <p:nvSpPr>
            <p:cNvPr id="24" name="Freeform 37"/>
            <p:cNvSpPr/>
            <p:nvPr/>
          </p:nvSpPr>
          <p:spPr bwMode="auto">
            <a:xfrm>
              <a:off x="2157745" y="1749583"/>
              <a:ext cx="549187" cy="195966"/>
            </a:xfrm>
            <a:custGeom>
              <a:avLst/>
              <a:gdLst>
                <a:gd name="T0" fmla="*/ 142 w 288"/>
                <a:gd name="T1" fmla="*/ 34 h 103"/>
                <a:gd name="T2" fmla="*/ 264 w 288"/>
                <a:gd name="T3" fmla="*/ 103 h 103"/>
                <a:gd name="T4" fmla="*/ 288 w 288"/>
                <a:gd name="T5" fmla="*/ 76 h 103"/>
                <a:gd name="T6" fmla="*/ 142 w 288"/>
                <a:gd name="T7" fmla="*/ 0 h 103"/>
                <a:gd name="T8" fmla="*/ 0 w 288"/>
                <a:gd name="T9" fmla="*/ 71 h 103"/>
                <a:gd name="T10" fmla="*/ 23 w 288"/>
                <a:gd name="T11" fmla="*/ 97 h 103"/>
                <a:gd name="T12" fmla="*/ 142 w 288"/>
                <a:gd name="T13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03">
                  <a:moveTo>
                    <a:pt x="142" y="34"/>
                  </a:moveTo>
                  <a:cubicBezTo>
                    <a:pt x="194" y="34"/>
                    <a:pt x="239" y="62"/>
                    <a:pt x="264" y="103"/>
                  </a:cubicBezTo>
                  <a:cubicBezTo>
                    <a:pt x="288" y="76"/>
                    <a:pt x="288" y="76"/>
                    <a:pt x="288" y="76"/>
                  </a:cubicBezTo>
                  <a:cubicBezTo>
                    <a:pt x="256" y="30"/>
                    <a:pt x="202" y="0"/>
                    <a:pt x="142" y="0"/>
                  </a:cubicBezTo>
                  <a:cubicBezTo>
                    <a:pt x="84" y="0"/>
                    <a:pt x="32" y="28"/>
                    <a:pt x="0" y="71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49" y="59"/>
                    <a:pt x="93" y="34"/>
                    <a:pt x="142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/>
            </a:p>
          </p:txBody>
        </p:sp>
        <p:sp>
          <p:nvSpPr>
            <p:cNvPr id="25" name="Freeform 38"/>
            <p:cNvSpPr/>
            <p:nvPr/>
          </p:nvSpPr>
          <p:spPr bwMode="auto">
            <a:xfrm>
              <a:off x="2070649" y="1631036"/>
              <a:ext cx="723379" cy="229030"/>
            </a:xfrm>
            <a:custGeom>
              <a:avLst/>
              <a:gdLst>
                <a:gd name="T0" fmla="*/ 188 w 380"/>
                <a:gd name="T1" fmla="*/ 36 h 120"/>
                <a:gd name="T2" fmla="*/ 355 w 380"/>
                <a:gd name="T3" fmla="*/ 120 h 120"/>
                <a:gd name="T4" fmla="*/ 380 w 380"/>
                <a:gd name="T5" fmla="*/ 93 h 120"/>
                <a:gd name="T6" fmla="*/ 188 w 380"/>
                <a:gd name="T7" fmla="*/ 0 h 120"/>
                <a:gd name="T8" fmla="*/ 0 w 380"/>
                <a:gd name="T9" fmla="*/ 88 h 120"/>
                <a:gd name="T10" fmla="*/ 25 w 380"/>
                <a:gd name="T11" fmla="*/ 115 h 120"/>
                <a:gd name="T12" fmla="*/ 188 w 380"/>
                <a:gd name="T13" fmla="*/ 3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0" h="120">
                  <a:moveTo>
                    <a:pt x="188" y="36"/>
                  </a:moveTo>
                  <a:cubicBezTo>
                    <a:pt x="256" y="36"/>
                    <a:pt x="317" y="69"/>
                    <a:pt x="355" y="120"/>
                  </a:cubicBezTo>
                  <a:cubicBezTo>
                    <a:pt x="380" y="93"/>
                    <a:pt x="380" y="93"/>
                    <a:pt x="380" y="93"/>
                  </a:cubicBezTo>
                  <a:cubicBezTo>
                    <a:pt x="335" y="36"/>
                    <a:pt x="266" y="0"/>
                    <a:pt x="188" y="0"/>
                  </a:cubicBezTo>
                  <a:cubicBezTo>
                    <a:pt x="113" y="0"/>
                    <a:pt x="45" y="34"/>
                    <a:pt x="0" y="88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63" y="67"/>
                    <a:pt x="122" y="36"/>
                    <a:pt x="18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/>
            </a:p>
          </p:txBody>
        </p:sp>
      </p:grpSp>
      <p:sp>
        <p:nvSpPr>
          <p:cNvPr id="26" name="Freeform 237"/>
          <p:cNvSpPr>
            <a:spLocks noChangeAspect="1" noChangeArrowheads="1"/>
          </p:cNvSpPr>
          <p:nvPr/>
        </p:nvSpPr>
        <p:spPr bwMode="auto">
          <a:xfrm>
            <a:off x="5881484" y="2005629"/>
            <a:ext cx="429032" cy="315175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893" tIns="60946" rIns="121893" bIns="60946" anchor="ctr"/>
          <a:lstStyle/>
          <a:p>
            <a:pPr>
              <a:defRPr/>
            </a:pPr>
            <a:endParaRPr lang="en-US" sz="1050" dirty="0">
              <a:ea typeface="宋体" panose="02010600030101010101" pitchFamily="2" charset="-122"/>
            </a:endParaRPr>
          </a:p>
        </p:txBody>
      </p:sp>
      <p:sp>
        <p:nvSpPr>
          <p:cNvPr id="27" name="AutoShape 84"/>
          <p:cNvSpPr>
            <a:spLocks noChangeAspect="1"/>
          </p:cNvSpPr>
          <p:nvPr/>
        </p:nvSpPr>
        <p:spPr bwMode="auto">
          <a:xfrm>
            <a:off x="7233261" y="2511588"/>
            <a:ext cx="555606" cy="5579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3765">
              <a:defRPr/>
            </a:pPr>
            <a:endParaRPr lang="es-ES" sz="6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8" name="Freeform 165"/>
          <p:cNvSpPr>
            <a:spLocks noChangeAspect="1" noChangeArrowheads="1"/>
          </p:cNvSpPr>
          <p:nvPr/>
        </p:nvSpPr>
        <p:spPr bwMode="auto">
          <a:xfrm>
            <a:off x="4510507" y="2790578"/>
            <a:ext cx="507350" cy="507478"/>
          </a:xfrm>
          <a:custGeom>
            <a:avLst/>
            <a:gdLst>
              <a:gd name="T0" fmla="*/ 177 w 553"/>
              <a:gd name="T1" fmla="*/ 186 h 552"/>
              <a:gd name="T2" fmla="*/ 52 w 553"/>
              <a:gd name="T3" fmla="*/ 61 h 552"/>
              <a:gd name="T4" fmla="*/ 104 w 553"/>
              <a:gd name="T5" fmla="*/ 9 h 552"/>
              <a:gd name="T6" fmla="*/ 125 w 553"/>
              <a:gd name="T7" fmla="*/ 9 h 552"/>
              <a:gd name="T8" fmla="*/ 229 w 553"/>
              <a:gd name="T9" fmla="*/ 103 h 552"/>
              <a:gd name="T10" fmla="*/ 229 w 553"/>
              <a:gd name="T11" fmla="*/ 134 h 552"/>
              <a:gd name="T12" fmla="*/ 187 w 553"/>
              <a:gd name="T13" fmla="*/ 176 h 552"/>
              <a:gd name="T14" fmla="*/ 177 w 553"/>
              <a:gd name="T15" fmla="*/ 186 h 552"/>
              <a:gd name="T16" fmla="*/ 281 w 553"/>
              <a:gd name="T17" fmla="*/ 384 h 552"/>
              <a:gd name="T18" fmla="*/ 219 w 553"/>
              <a:gd name="T19" fmla="*/ 332 h 552"/>
              <a:gd name="T20" fmla="*/ 167 w 553"/>
              <a:gd name="T21" fmla="*/ 269 h 552"/>
              <a:gd name="T22" fmla="*/ 156 w 553"/>
              <a:gd name="T23" fmla="*/ 207 h 552"/>
              <a:gd name="T24" fmla="*/ 31 w 553"/>
              <a:gd name="T25" fmla="*/ 82 h 552"/>
              <a:gd name="T26" fmla="*/ 31 w 553"/>
              <a:gd name="T27" fmla="*/ 259 h 552"/>
              <a:gd name="T28" fmla="*/ 84 w 553"/>
              <a:gd name="T29" fmla="*/ 332 h 552"/>
              <a:gd name="T30" fmla="*/ 146 w 553"/>
              <a:gd name="T31" fmla="*/ 405 h 552"/>
              <a:gd name="T32" fmla="*/ 219 w 553"/>
              <a:gd name="T33" fmla="*/ 467 h 552"/>
              <a:gd name="T34" fmla="*/ 292 w 553"/>
              <a:gd name="T35" fmla="*/ 519 h 552"/>
              <a:gd name="T36" fmla="*/ 469 w 553"/>
              <a:gd name="T37" fmla="*/ 530 h 552"/>
              <a:gd name="T38" fmla="*/ 344 w 553"/>
              <a:gd name="T39" fmla="*/ 394 h 552"/>
              <a:gd name="T40" fmla="*/ 281 w 553"/>
              <a:gd name="T41" fmla="*/ 384 h 552"/>
              <a:gd name="T42" fmla="*/ 542 w 553"/>
              <a:gd name="T43" fmla="*/ 426 h 552"/>
              <a:gd name="T44" fmla="*/ 448 w 553"/>
              <a:gd name="T45" fmla="*/ 321 h 552"/>
              <a:gd name="T46" fmla="*/ 417 w 553"/>
              <a:gd name="T47" fmla="*/ 321 h 552"/>
              <a:gd name="T48" fmla="*/ 396 w 553"/>
              <a:gd name="T49" fmla="*/ 353 h 552"/>
              <a:gd name="T50" fmla="*/ 375 w 553"/>
              <a:gd name="T51" fmla="*/ 363 h 552"/>
              <a:gd name="T52" fmla="*/ 364 w 553"/>
              <a:gd name="T53" fmla="*/ 374 h 552"/>
              <a:gd name="T54" fmla="*/ 500 w 553"/>
              <a:gd name="T55" fmla="*/ 499 h 552"/>
              <a:gd name="T56" fmla="*/ 542 w 553"/>
              <a:gd name="T57" fmla="*/ 446 h 552"/>
              <a:gd name="T58" fmla="*/ 542 w 553"/>
              <a:gd name="T59" fmla="*/ 426 h 552"/>
              <a:gd name="T60" fmla="*/ 542 w 553"/>
              <a:gd name="T61" fmla="*/ 426 h 552"/>
              <a:gd name="T62" fmla="*/ 542 w 553"/>
              <a:gd name="T63" fmla="*/ 426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53" h="552">
                <a:moveTo>
                  <a:pt x="177" y="186"/>
                </a:moveTo>
                <a:cubicBezTo>
                  <a:pt x="52" y="61"/>
                  <a:pt x="52" y="61"/>
                  <a:pt x="52" y="61"/>
                </a:cubicBezTo>
                <a:cubicBezTo>
                  <a:pt x="73" y="40"/>
                  <a:pt x="84" y="19"/>
                  <a:pt x="104" y="9"/>
                </a:cubicBezTo>
                <a:cubicBezTo>
                  <a:pt x="104" y="0"/>
                  <a:pt x="125" y="0"/>
                  <a:pt x="125" y="9"/>
                </a:cubicBezTo>
                <a:cubicBezTo>
                  <a:pt x="229" y="103"/>
                  <a:pt x="229" y="103"/>
                  <a:pt x="229" y="103"/>
                </a:cubicBezTo>
                <a:cubicBezTo>
                  <a:pt x="229" y="113"/>
                  <a:pt x="229" y="124"/>
                  <a:pt x="229" y="134"/>
                </a:cubicBezTo>
                <a:cubicBezTo>
                  <a:pt x="187" y="176"/>
                  <a:pt x="187" y="176"/>
                  <a:pt x="187" y="176"/>
                </a:cubicBezTo>
                <a:cubicBezTo>
                  <a:pt x="177" y="176"/>
                  <a:pt x="177" y="176"/>
                  <a:pt x="177" y="186"/>
                </a:cubicBezTo>
                <a:close/>
                <a:moveTo>
                  <a:pt x="281" y="384"/>
                </a:moveTo>
                <a:cubicBezTo>
                  <a:pt x="260" y="374"/>
                  <a:pt x="239" y="353"/>
                  <a:pt x="219" y="332"/>
                </a:cubicBezTo>
                <a:cubicBezTo>
                  <a:pt x="198" y="311"/>
                  <a:pt x="187" y="290"/>
                  <a:pt x="167" y="269"/>
                </a:cubicBezTo>
                <a:cubicBezTo>
                  <a:pt x="146" y="259"/>
                  <a:pt x="146" y="228"/>
                  <a:pt x="156" y="207"/>
                </a:cubicBezTo>
                <a:cubicBezTo>
                  <a:pt x="31" y="82"/>
                  <a:pt x="31" y="82"/>
                  <a:pt x="31" y="82"/>
                </a:cubicBezTo>
                <a:cubicBezTo>
                  <a:pt x="0" y="113"/>
                  <a:pt x="0" y="186"/>
                  <a:pt x="31" y="259"/>
                </a:cubicBezTo>
                <a:cubicBezTo>
                  <a:pt x="52" y="280"/>
                  <a:pt x="63" y="311"/>
                  <a:pt x="84" y="332"/>
                </a:cubicBezTo>
                <a:cubicBezTo>
                  <a:pt x="104" y="363"/>
                  <a:pt x="125" y="384"/>
                  <a:pt x="146" y="405"/>
                </a:cubicBezTo>
                <a:cubicBezTo>
                  <a:pt x="167" y="426"/>
                  <a:pt x="187" y="446"/>
                  <a:pt x="219" y="467"/>
                </a:cubicBezTo>
                <a:cubicBezTo>
                  <a:pt x="239" y="488"/>
                  <a:pt x="271" y="509"/>
                  <a:pt x="292" y="519"/>
                </a:cubicBezTo>
                <a:cubicBezTo>
                  <a:pt x="364" y="551"/>
                  <a:pt x="437" y="551"/>
                  <a:pt x="469" y="530"/>
                </a:cubicBezTo>
                <a:cubicBezTo>
                  <a:pt x="344" y="394"/>
                  <a:pt x="344" y="394"/>
                  <a:pt x="344" y="394"/>
                </a:cubicBezTo>
                <a:cubicBezTo>
                  <a:pt x="323" y="405"/>
                  <a:pt x="292" y="405"/>
                  <a:pt x="281" y="384"/>
                </a:cubicBezTo>
                <a:close/>
                <a:moveTo>
                  <a:pt x="542" y="426"/>
                </a:moveTo>
                <a:cubicBezTo>
                  <a:pt x="448" y="321"/>
                  <a:pt x="448" y="321"/>
                  <a:pt x="448" y="321"/>
                </a:cubicBezTo>
                <a:cubicBezTo>
                  <a:pt x="437" y="321"/>
                  <a:pt x="427" y="321"/>
                  <a:pt x="417" y="321"/>
                </a:cubicBezTo>
                <a:cubicBezTo>
                  <a:pt x="396" y="353"/>
                  <a:pt x="396" y="353"/>
                  <a:pt x="396" y="353"/>
                </a:cubicBezTo>
                <a:cubicBezTo>
                  <a:pt x="375" y="363"/>
                  <a:pt x="375" y="363"/>
                  <a:pt x="375" y="363"/>
                </a:cubicBezTo>
                <a:cubicBezTo>
                  <a:pt x="375" y="374"/>
                  <a:pt x="375" y="374"/>
                  <a:pt x="364" y="374"/>
                </a:cubicBezTo>
                <a:cubicBezTo>
                  <a:pt x="500" y="499"/>
                  <a:pt x="500" y="499"/>
                  <a:pt x="500" y="499"/>
                </a:cubicBezTo>
                <a:cubicBezTo>
                  <a:pt x="510" y="488"/>
                  <a:pt x="531" y="467"/>
                  <a:pt x="542" y="446"/>
                </a:cubicBezTo>
                <a:cubicBezTo>
                  <a:pt x="552" y="446"/>
                  <a:pt x="552" y="436"/>
                  <a:pt x="542" y="426"/>
                </a:cubicBezTo>
                <a:close/>
                <a:moveTo>
                  <a:pt x="542" y="426"/>
                </a:moveTo>
                <a:lnTo>
                  <a:pt x="542" y="4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 dirty="0"/>
          </a:p>
        </p:txBody>
      </p:sp>
      <p:sp>
        <p:nvSpPr>
          <p:cNvPr id="29" name="Freeform 299"/>
          <p:cNvSpPr>
            <a:spLocks noChangeAspect="1" noChangeArrowheads="1"/>
          </p:cNvSpPr>
          <p:nvPr/>
        </p:nvSpPr>
        <p:spPr bwMode="auto">
          <a:xfrm>
            <a:off x="4387126" y="4733765"/>
            <a:ext cx="532043" cy="509656"/>
          </a:xfrm>
          <a:custGeom>
            <a:avLst/>
            <a:gdLst>
              <a:gd name="T0" fmla="*/ 1229 w 1665"/>
              <a:gd name="T1" fmla="*/ 561 h 1598"/>
              <a:gd name="T2" fmla="*/ 911 w 1665"/>
              <a:gd name="T3" fmla="*/ 686 h 1598"/>
              <a:gd name="T4" fmla="*/ 1246 w 1665"/>
              <a:gd name="T5" fmla="*/ 419 h 1598"/>
              <a:gd name="T6" fmla="*/ 1664 w 1665"/>
              <a:gd name="T7" fmla="*/ 76 h 1598"/>
              <a:gd name="T8" fmla="*/ 1597 w 1665"/>
              <a:gd name="T9" fmla="*/ 0 h 1598"/>
              <a:gd name="T10" fmla="*/ 1530 w 1665"/>
              <a:gd name="T11" fmla="*/ 76 h 1598"/>
              <a:gd name="T12" fmla="*/ 1246 w 1665"/>
              <a:gd name="T13" fmla="*/ 276 h 1598"/>
              <a:gd name="T14" fmla="*/ 769 w 1665"/>
              <a:gd name="T15" fmla="*/ 686 h 1598"/>
              <a:gd name="T16" fmla="*/ 435 w 1665"/>
              <a:gd name="T17" fmla="*/ 561 h 1598"/>
              <a:gd name="T18" fmla="*/ 0 w 1665"/>
              <a:gd name="T19" fmla="*/ 1288 h 1598"/>
              <a:gd name="T20" fmla="*/ 201 w 1665"/>
              <a:gd name="T21" fmla="*/ 1597 h 1598"/>
              <a:gd name="T22" fmla="*/ 836 w 1665"/>
              <a:gd name="T23" fmla="*/ 1255 h 1598"/>
              <a:gd name="T24" fmla="*/ 1463 w 1665"/>
              <a:gd name="T25" fmla="*/ 1597 h 1598"/>
              <a:gd name="T26" fmla="*/ 1664 w 1665"/>
              <a:gd name="T27" fmla="*/ 1288 h 1598"/>
              <a:gd name="T28" fmla="*/ 1229 w 1665"/>
              <a:gd name="T29" fmla="*/ 561 h 1598"/>
              <a:gd name="T30" fmla="*/ 1246 w 1665"/>
              <a:gd name="T31" fmla="*/ 811 h 1598"/>
              <a:gd name="T32" fmla="*/ 1338 w 1665"/>
              <a:gd name="T33" fmla="*/ 903 h 1598"/>
              <a:gd name="T34" fmla="*/ 1246 w 1665"/>
              <a:gd name="T35" fmla="*/ 995 h 1598"/>
              <a:gd name="T36" fmla="*/ 1162 w 1665"/>
              <a:gd name="T37" fmla="*/ 903 h 1598"/>
              <a:gd name="T38" fmla="*/ 1246 w 1665"/>
              <a:gd name="T39" fmla="*/ 811 h 1598"/>
              <a:gd name="T40" fmla="*/ 627 w 1665"/>
              <a:gd name="T41" fmla="*/ 1112 h 1598"/>
              <a:gd name="T42" fmla="*/ 485 w 1665"/>
              <a:gd name="T43" fmla="*/ 1112 h 1598"/>
              <a:gd name="T44" fmla="*/ 485 w 1665"/>
              <a:gd name="T45" fmla="*/ 1255 h 1598"/>
              <a:gd name="T46" fmla="*/ 351 w 1665"/>
              <a:gd name="T47" fmla="*/ 1255 h 1598"/>
              <a:gd name="T48" fmla="*/ 351 w 1665"/>
              <a:gd name="T49" fmla="*/ 1112 h 1598"/>
              <a:gd name="T50" fmla="*/ 209 w 1665"/>
              <a:gd name="T51" fmla="*/ 1112 h 1598"/>
              <a:gd name="T52" fmla="*/ 209 w 1665"/>
              <a:gd name="T53" fmla="*/ 970 h 1598"/>
              <a:gd name="T54" fmla="*/ 351 w 1665"/>
              <a:gd name="T55" fmla="*/ 970 h 1598"/>
              <a:gd name="T56" fmla="*/ 351 w 1665"/>
              <a:gd name="T57" fmla="*/ 836 h 1598"/>
              <a:gd name="T58" fmla="*/ 485 w 1665"/>
              <a:gd name="T59" fmla="*/ 836 h 1598"/>
              <a:gd name="T60" fmla="*/ 485 w 1665"/>
              <a:gd name="T61" fmla="*/ 970 h 1598"/>
              <a:gd name="T62" fmla="*/ 627 w 1665"/>
              <a:gd name="T63" fmla="*/ 970 h 1598"/>
              <a:gd name="T64" fmla="*/ 627 w 1665"/>
              <a:gd name="T65" fmla="*/ 1112 h 1598"/>
              <a:gd name="T66" fmla="*/ 1020 w 1665"/>
              <a:gd name="T67" fmla="*/ 1045 h 1598"/>
              <a:gd name="T68" fmla="*/ 1112 w 1665"/>
              <a:gd name="T69" fmla="*/ 954 h 1598"/>
              <a:gd name="T70" fmla="*/ 1204 w 1665"/>
              <a:gd name="T71" fmla="*/ 1045 h 1598"/>
              <a:gd name="T72" fmla="*/ 1112 w 1665"/>
              <a:gd name="T73" fmla="*/ 1129 h 1598"/>
              <a:gd name="T74" fmla="*/ 1020 w 1665"/>
              <a:gd name="T75" fmla="*/ 1045 h 1598"/>
              <a:gd name="T76" fmla="*/ 1246 w 1665"/>
              <a:gd name="T77" fmla="*/ 1271 h 1598"/>
              <a:gd name="T78" fmla="*/ 1162 w 1665"/>
              <a:gd name="T79" fmla="*/ 1179 h 1598"/>
              <a:gd name="T80" fmla="*/ 1246 w 1665"/>
              <a:gd name="T81" fmla="*/ 1087 h 1598"/>
              <a:gd name="T82" fmla="*/ 1338 w 1665"/>
              <a:gd name="T83" fmla="*/ 1179 h 1598"/>
              <a:gd name="T84" fmla="*/ 1246 w 1665"/>
              <a:gd name="T85" fmla="*/ 1271 h 1598"/>
              <a:gd name="T86" fmla="*/ 1480 w 1665"/>
              <a:gd name="T87" fmla="*/ 1045 h 1598"/>
              <a:gd name="T88" fmla="*/ 1388 w 1665"/>
              <a:gd name="T89" fmla="*/ 1129 h 1598"/>
              <a:gd name="T90" fmla="*/ 1296 w 1665"/>
              <a:gd name="T91" fmla="*/ 1045 h 1598"/>
              <a:gd name="T92" fmla="*/ 1388 w 1665"/>
              <a:gd name="T93" fmla="*/ 954 h 1598"/>
              <a:gd name="T94" fmla="*/ 1480 w 1665"/>
              <a:gd name="T95" fmla="*/ 1045 h 1598"/>
              <a:gd name="T96" fmla="*/ 1480 w 1665"/>
              <a:gd name="T97" fmla="*/ 1045 h 1598"/>
              <a:gd name="T98" fmla="*/ 1480 w 1665"/>
              <a:gd name="T99" fmla="*/ 1045 h 1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665" h="1598">
                <a:moveTo>
                  <a:pt x="1229" y="561"/>
                </a:moveTo>
                <a:cubicBezTo>
                  <a:pt x="1079" y="561"/>
                  <a:pt x="1028" y="653"/>
                  <a:pt x="911" y="686"/>
                </a:cubicBezTo>
                <a:cubicBezTo>
                  <a:pt x="928" y="552"/>
                  <a:pt x="1012" y="419"/>
                  <a:pt x="1246" y="419"/>
                </a:cubicBezTo>
                <a:cubicBezTo>
                  <a:pt x="1580" y="419"/>
                  <a:pt x="1664" y="193"/>
                  <a:pt x="1664" y="76"/>
                </a:cubicBezTo>
                <a:cubicBezTo>
                  <a:pt x="1664" y="34"/>
                  <a:pt x="1630" y="0"/>
                  <a:pt x="1597" y="0"/>
                </a:cubicBezTo>
                <a:cubicBezTo>
                  <a:pt x="1555" y="0"/>
                  <a:pt x="1530" y="34"/>
                  <a:pt x="1530" y="76"/>
                </a:cubicBezTo>
                <a:cubicBezTo>
                  <a:pt x="1530" y="84"/>
                  <a:pt x="1522" y="276"/>
                  <a:pt x="1246" y="276"/>
                </a:cubicBezTo>
                <a:cubicBezTo>
                  <a:pt x="870" y="276"/>
                  <a:pt x="786" y="535"/>
                  <a:pt x="769" y="686"/>
                </a:cubicBezTo>
                <a:cubicBezTo>
                  <a:pt x="644" y="661"/>
                  <a:pt x="594" y="561"/>
                  <a:pt x="435" y="561"/>
                </a:cubicBezTo>
                <a:cubicBezTo>
                  <a:pt x="268" y="561"/>
                  <a:pt x="0" y="887"/>
                  <a:pt x="0" y="1288"/>
                </a:cubicBezTo>
                <a:cubicBezTo>
                  <a:pt x="0" y="1489"/>
                  <a:pt x="100" y="1597"/>
                  <a:pt x="201" y="1597"/>
                </a:cubicBezTo>
                <a:cubicBezTo>
                  <a:pt x="418" y="1597"/>
                  <a:pt x="460" y="1255"/>
                  <a:pt x="836" y="1255"/>
                </a:cubicBezTo>
                <a:cubicBezTo>
                  <a:pt x="1204" y="1255"/>
                  <a:pt x="1246" y="1597"/>
                  <a:pt x="1463" y="1597"/>
                </a:cubicBezTo>
                <a:cubicBezTo>
                  <a:pt x="1564" y="1597"/>
                  <a:pt x="1664" y="1497"/>
                  <a:pt x="1664" y="1288"/>
                </a:cubicBezTo>
                <a:cubicBezTo>
                  <a:pt x="1664" y="887"/>
                  <a:pt x="1405" y="561"/>
                  <a:pt x="1229" y="561"/>
                </a:cubicBezTo>
                <a:close/>
                <a:moveTo>
                  <a:pt x="1246" y="811"/>
                </a:moveTo>
                <a:cubicBezTo>
                  <a:pt x="1296" y="811"/>
                  <a:pt x="1338" y="853"/>
                  <a:pt x="1338" y="903"/>
                </a:cubicBezTo>
                <a:cubicBezTo>
                  <a:pt x="1338" y="954"/>
                  <a:pt x="1296" y="995"/>
                  <a:pt x="1246" y="995"/>
                </a:cubicBezTo>
                <a:cubicBezTo>
                  <a:pt x="1204" y="995"/>
                  <a:pt x="1162" y="954"/>
                  <a:pt x="1162" y="903"/>
                </a:cubicBezTo>
                <a:cubicBezTo>
                  <a:pt x="1162" y="853"/>
                  <a:pt x="1204" y="811"/>
                  <a:pt x="1246" y="811"/>
                </a:cubicBezTo>
                <a:close/>
                <a:moveTo>
                  <a:pt x="627" y="1112"/>
                </a:moveTo>
                <a:cubicBezTo>
                  <a:pt x="485" y="1112"/>
                  <a:pt x="485" y="1112"/>
                  <a:pt x="485" y="1112"/>
                </a:cubicBezTo>
                <a:cubicBezTo>
                  <a:pt x="485" y="1255"/>
                  <a:pt x="485" y="1255"/>
                  <a:pt x="485" y="1255"/>
                </a:cubicBezTo>
                <a:cubicBezTo>
                  <a:pt x="351" y="1255"/>
                  <a:pt x="351" y="1255"/>
                  <a:pt x="351" y="1255"/>
                </a:cubicBezTo>
                <a:cubicBezTo>
                  <a:pt x="351" y="1112"/>
                  <a:pt x="351" y="1112"/>
                  <a:pt x="351" y="1112"/>
                </a:cubicBezTo>
                <a:cubicBezTo>
                  <a:pt x="209" y="1112"/>
                  <a:pt x="209" y="1112"/>
                  <a:pt x="209" y="1112"/>
                </a:cubicBezTo>
                <a:cubicBezTo>
                  <a:pt x="209" y="970"/>
                  <a:pt x="209" y="970"/>
                  <a:pt x="209" y="970"/>
                </a:cubicBezTo>
                <a:cubicBezTo>
                  <a:pt x="351" y="970"/>
                  <a:pt x="351" y="970"/>
                  <a:pt x="351" y="970"/>
                </a:cubicBezTo>
                <a:cubicBezTo>
                  <a:pt x="351" y="836"/>
                  <a:pt x="351" y="836"/>
                  <a:pt x="351" y="836"/>
                </a:cubicBezTo>
                <a:cubicBezTo>
                  <a:pt x="485" y="836"/>
                  <a:pt x="485" y="836"/>
                  <a:pt x="485" y="836"/>
                </a:cubicBezTo>
                <a:cubicBezTo>
                  <a:pt x="485" y="970"/>
                  <a:pt x="485" y="970"/>
                  <a:pt x="485" y="970"/>
                </a:cubicBezTo>
                <a:cubicBezTo>
                  <a:pt x="627" y="970"/>
                  <a:pt x="627" y="970"/>
                  <a:pt x="627" y="970"/>
                </a:cubicBezTo>
                <a:lnTo>
                  <a:pt x="627" y="1112"/>
                </a:lnTo>
                <a:close/>
                <a:moveTo>
                  <a:pt x="1020" y="1045"/>
                </a:moveTo>
                <a:cubicBezTo>
                  <a:pt x="1020" y="995"/>
                  <a:pt x="1062" y="954"/>
                  <a:pt x="1112" y="954"/>
                </a:cubicBezTo>
                <a:cubicBezTo>
                  <a:pt x="1162" y="954"/>
                  <a:pt x="1204" y="995"/>
                  <a:pt x="1204" y="1045"/>
                </a:cubicBezTo>
                <a:cubicBezTo>
                  <a:pt x="1204" y="1087"/>
                  <a:pt x="1162" y="1129"/>
                  <a:pt x="1112" y="1129"/>
                </a:cubicBezTo>
                <a:cubicBezTo>
                  <a:pt x="1062" y="1129"/>
                  <a:pt x="1020" y="1087"/>
                  <a:pt x="1020" y="1045"/>
                </a:cubicBezTo>
                <a:close/>
                <a:moveTo>
                  <a:pt x="1246" y="1271"/>
                </a:moveTo>
                <a:cubicBezTo>
                  <a:pt x="1204" y="1271"/>
                  <a:pt x="1162" y="1229"/>
                  <a:pt x="1162" y="1179"/>
                </a:cubicBezTo>
                <a:cubicBezTo>
                  <a:pt x="1162" y="1129"/>
                  <a:pt x="1204" y="1087"/>
                  <a:pt x="1246" y="1087"/>
                </a:cubicBezTo>
                <a:cubicBezTo>
                  <a:pt x="1296" y="1087"/>
                  <a:pt x="1338" y="1129"/>
                  <a:pt x="1338" y="1179"/>
                </a:cubicBezTo>
                <a:cubicBezTo>
                  <a:pt x="1338" y="1229"/>
                  <a:pt x="1296" y="1271"/>
                  <a:pt x="1246" y="1271"/>
                </a:cubicBezTo>
                <a:close/>
                <a:moveTo>
                  <a:pt x="1480" y="1045"/>
                </a:moveTo>
                <a:cubicBezTo>
                  <a:pt x="1480" y="1087"/>
                  <a:pt x="1438" y="1129"/>
                  <a:pt x="1388" y="1129"/>
                </a:cubicBezTo>
                <a:cubicBezTo>
                  <a:pt x="1338" y="1129"/>
                  <a:pt x="1296" y="1087"/>
                  <a:pt x="1296" y="1045"/>
                </a:cubicBezTo>
                <a:cubicBezTo>
                  <a:pt x="1296" y="995"/>
                  <a:pt x="1338" y="954"/>
                  <a:pt x="1388" y="954"/>
                </a:cubicBezTo>
                <a:cubicBezTo>
                  <a:pt x="1438" y="954"/>
                  <a:pt x="1480" y="995"/>
                  <a:pt x="1480" y="1045"/>
                </a:cubicBezTo>
                <a:close/>
                <a:moveTo>
                  <a:pt x="1480" y="1045"/>
                </a:moveTo>
                <a:lnTo>
                  <a:pt x="1480" y="10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42" name="Oval 97"/>
          <p:cNvSpPr/>
          <p:nvPr/>
        </p:nvSpPr>
        <p:spPr>
          <a:xfrm>
            <a:off x="3104009" y="2135448"/>
            <a:ext cx="228600" cy="228600"/>
          </a:xfrm>
          <a:prstGeom prst="ellipse">
            <a:avLst/>
          </a:prstGeom>
          <a:solidFill>
            <a:srgbClr val="1A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98"/>
          <p:cNvSpPr/>
          <p:nvPr/>
        </p:nvSpPr>
        <p:spPr>
          <a:xfrm>
            <a:off x="3104009" y="3517966"/>
            <a:ext cx="228600" cy="228600"/>
          </a:xfrm>
          <a:prstGeom prst="ellipse">
            <a:avLst/>
          </a:prstGeom>
          <a:solidFill>
            <a:srgbClr val="42B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99"/>
          <p:cNvSpPr/>
          <p:nvPr/>
        </p:nvSpPr>
        <p:spPr>
          <a:xfrm>
            <a:off x="3104009" y="4925542"/>
            <a:ext cx="228600" cy="228600"/>
          </a:xfrm>
          <a:prstGeom prst="ellipse">
            <a:avLst/>
          </a:prstGeom>
          <a:solidFill>
            <a:srgbClr val="1A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100"/>
          <p:cNvSpPr/>
          <p:nvPr/>
        </p:nvSpPr>
        <p:spPr>
          <a:xfrm>
            <a:off x="8876600" y="2135448"/>
            <a:ext cx="228600" cy="228600"/>
          </a:xfrm>
          <a:prstGeom prst="ellipse">
            <a:avLst/>
          </a:prstGeom>
          <a:solidFill>
            <a:srgbClr val="1A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101"/>
          <p:cNvSpPr/>
          <p:nvPr/>
        </p:nvSpPr>
        <p:spPr>
          <a:xfrm>
            <a:off x="8876600" y="3517966"/>
            <a:ext cx="228600" cy="228600"/>
          </a:xfrm>
          <a:prstGeom prst="ellipse">
            <a:avLst/>
          </a:prstGeom>
          <a:solidFill>
            <a:srgbClr val="42B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102"/>
          <p:cNvSpPr/>
          <p:nvPr/>
        </p:nvSpPr>
        <p:spPr>
          <a:xfrm>
            <a:off x="8876600" y="4925542"/>
            <a:ext cx="228600" cy="228600"/>
          </a:xfrm>
          <a:prstGeom prst="ellipse">
            <a:avLst/>
          </a:prstGeom>
          <a:solidFill>
            <a:srgbClr val="1A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1"/>
          <p:cNvGrpSpPr/>
          <p:nvPr/>
        </p:nvGrpSpPr>
        <p:grpSpPr>
          <a:xfrm>
            <a:off x="4984528" y="2980459"/>
            <a:ext cx="2447155" cy="1753306"/>
            <a:chOff x="4984528" y="2980459"/>
            <a:chExt cx="2447155" cy="1753306"/>
          </a:xfrm>
        </p:grpSpPr>
        <p:sp>
          <p:nvSpPr>
            <p:cNvPr id="49" name="Freeform 40"/>
            <p:cNvSpPr/>
            <p:nvPr/>
          </p:nvSpPr>
          <p:spPr bwMode="auto">
            <a:xfrm>
              <a:off x="4984528" y="2980459"/>
              <a:ext cx="2447155" cy="1753306"/>
            </a:xfrm>
            <a:custGeom>
              <a:avLst/>
              <a:gdLst>
                <a:gd name="T0" fmla="*/ 1413 w 1454"/>
                <a:gd name="T1" fmla="*/ 410 h 1042"/>
                <a:gd name="T2" fmla="*/ 1224 w 1454"/>
                <a:gd name="T3" fmla="*/ 327 h 1042"/>
                <a:gd name="T4" fmla="*/ 1197 w 1454"/>
                <a:gd name="T5" fmla="*/ 328 h 1042"/>
                <a:gd name="T6" fmla="*/ 1119 w 1454"/>
                <a:gd name="T7" fmla="*/ 150 h 1042"/>
                <a:gd name="T8" fmla="*/ 984 w 1454"/>
                <a:gd name="T9" fmla="*/ 101 h 1042"/>
                <a:gd name="T10" fmla="*/ 875 w 1454"/>
                <a:gd name="T11" fmla="*/ 122 h 1042"/>
                <a:gd name="T12" fmla="*/ 641 w 1454"/>
                <a:gd name="T13" fmla="*/ 0 h 1042"/>
                <a:gd name="T14" fmla="*/ 627 w 1454"/>
                <a:gd name="T15" fmla="*/ 0 h 1042"/>
                <a:gd name="T16" fmla="*/ 386 w 1454"/>
                <a:gd name="T17" fmla="*/ 202 h 1042"/>
                <a:gd name="T18" fmla="*/ 343 w 1454"/>
                <a:gd name="T19" fmla="*/ 198 h 1042"/>
                <a:gd name="T20" fmla="*/ 205 w 1454"/>
                <a:gd name="T21" fmla="*/ 300 h 1042"/>
                <a:gd name="T22" fmla="*/ 188 w 1454"/>
                <a:gd name="T23" fmla="*/ 299 h 1042"/>
                <a:gd name="T24" fmla="*/ 42 w 1454"/>
                <a:gd name="T25" fmla="*/ 393 h 1042"/>
                <a:gd name="T26" fmla="*/ 37 w 1454"/>
                <a:gd name="T27" fmla="*/ 610 h 1042"/>
                <a:gd name="T28" fmla="*/ 240 w 1454"/>
                <a:gd name="T29" fmla="*/ 721 h 1042"/>
                <a:gd name="T30" fmla="*/ 317 w 1454"/>
                <a:gd name="T31" fmla="*/ 712 h 1042"/>
                <a:gd name="T32" fmla="*/ 453 w 1454"/>
                <a:gd name="T33" fmla="*/ 841 h 1042"/>
                <a:gd name="T34" fmla="*/ 489 w 1454"/>
                <a:gd name="T35" fmla="*/ 844 h 1042"/>
                <a:gd name="T36" fmla="*/ 644 w 1454"/>
                <a:gd name="T37" fmla="*/ 770 h 1042"/>
                <a:gd name="T38" fmla="*/ 791 w 1454"/>
                <a:gd name="T39" fmla="*/ 873 h 1042"/>
                <a:gd name="T40" fmla="*/ 673 w 1454"/>
                <a:gd name="T41" fmla="*/ 1042 h 1042"/>
                <a:gd name="T42" fmla="*/ 1099 w 1454"/>
                <a:gd name="T43" fmla="*/ 761 h 1042"/>
                <a:gd name="T44" fmla="*/ 1102 w 1454"/>
                <a:gd name="T45" fmla="*/ 757 h 1042"/>
                <a:gd name="T46" fmla="*/ 1162 w 1454"/>
                <a:gd name="T47" fmla="*/ 766 h 1042"/>
                <a:gd name="T48" fmla="*/ 1285 w 1454"/>
                <a:gd name="T49" fmla="*/ 700 h 1042"/>
                <a:gd name="T50" fmla="*/ 1420 w 1454"/>
                <a:gd name="T51" fmla="*/ 601 h 1042"/>
                <a:gd name="T52" fmla="*/ 1413 w 1454"/>
                <a:gd name="T53" fmla="*/ 410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4" h="1042">
                  <a:moveTo>
                    <a:pt x="1413" y="410"/>
                  </a:moveTo>
                  <a:cubicBezTo>
                    <a:pt x="1359" y="338"/>
                    <a:pt x="1272" y="327"/>
                    <a:pt x="1224" y="327"/>
                  </a:cubicBezTo>
                  <a:cubicBezTo>
                    <a:pt x="1214" y="327"/>
                    <a:pt x="1204" y="328"/>
                    <a:pt x="1197" y="328"/>
                  </a:cubicBezTo>
                  <a:cubicBezTo>
                    <a:pt x="1201" y="297"/>
                    <a:pt x="1200" y="224"/>
                    <a:pt x="1119" y="150"/>
                  </a:cubicBezTo>
                  <a:cubicBezTo>
                    <a:pt x="1082" y="117"/>
                    <a:pt x="1037" y="101"/>
                    <a:pt x="984" y="101"/>
                  </a:cubicBezTo>
                  <a:cubicBezTo>
                    <a:pt x="935" y="101"/>
                    <a:pt x="893" y="115"/>
                    <a:pt x="875" y="122"/>
                  </a:cubicBezTo>
                  <a:cubicBezTo>
                    <a:pt x="859" y="91"/>
                    <a:pt x="799" y="0"/>
                    <a:pt x="641" y="0"/>
                  </a:cubicBezTo>
                  <a:cubicBezTo>
                    <a:pt x="637" y="0"/>
                    <a:pt x="632" y="0"/>
                    <a:pt x="627" y="0"/>
                  </a:cubicBezTo>
                  <a:cubicBezTo>
                    <a:pt x="437" y="6"/>
                    <a:pt x="395" y="158"/>
                    <a:pt x="386" y="202"/>
                  </a:cubicBezTo>
                  <a:cubicBezTo>
                    <a:pt x="371" y="199"/>
                    <a:pt x="357" y="198"/>
                    <a:pt x="343" y="198"/>
                  </a:cubicBezTo>
                  <a:cubicBezTo>
                    <a:pt x="246" y="198"/>
                    <a:pt x="214" y="273"/>
                    <a:pt x="205" y="300"/>
                  </a:cubicBezTo>
                  <a:cubicBezTo>
                    <a:pt x="200" y="300"/>
                    <a:pt x="194" y="299"/>
                    <a:pt x="188" y="299"/>
                  </a:cubicBezTo>
                  <a:cubicBezTo>
                    <a:pt x="132" y="299"/>
                    <a:pt x="76" y="335"/>
                    <a:pt x="42" y="393"/>
                  </a:cubicBezTo>
                  <a:cubicBezTo>
                    <a:pt x="2" y="461"/>
                    <a:pt x="0" y="542"/>
                    <a:pt x="37" y="610"/>
                  </a:cubicBezTo>
                  <a:cubicBezTo>
                    <a:pt x="88" y="702"/>
                    <a:pt x="175" y="721"/>
                    <a:pt x="240" y="721"/>
                  </a:cubicBezTo>
                  <a:cubicBezTo>
                    <a:pt x="274" y="721"/>
                    <a:pt x="302" y="716"/>
                    <a:pt x="317" y="712"/>
                  </a:cubicBezTo>
                  <a:cubicBezTo>
                    <a:pt x="322" y="744"/>
                    <a:pt x="347" y="823"/>
                    <a:pt x="453" y="841"/>
                  </a:cubicBezTo>
                  <a:cubicBezTo>
                    <a:pt x="465" y="843"/>
                    <a:pt x="477" y="844"/>
                    <a:pt x="489" y="844"/>
                  </a:cubicBezTo>
                  <a:cubicBezTo>
                    <a:pt x="568" y="844"/>
                    <a:pt x="621" y="797"/>
                    <a:pt x="644" y="770"/>
                  </a:cubicBezTo>
                  <a:cubicBezTo>
                    <a:pt x="655" y="799"/>
                    <a:pt x="689" y="847"/>
                    <a:pt x="791" y="873"/>
                  </a:cubicBezTo>
                  <a:cubicBezTo>
                    <a:pt x="778" y="928"/>
                    <a:pt x="746" y="1003"/>
                    <a:pt x="673" y="1042"/>
                  </a:cubicBezTo>
                  <a:cubicBezTo>
                    <a:pt x="673" y="1042"/>
                    <a:pt x="966" y="1042"/>
                    <a:pt x="1099" y="761"/>
                  </a:cubicBezTo>
                  <a:cubicBezTo>
                    <a:pt x="1100" y="760"/>
                    <a:pt x="1101" y="758"/>
                    <a:pt x="1102" y="757"/>
                  </a:cubicBezTo>
                  <a:cubicBezTo>
                    <a:pt x="1123" y="763"/>
                    <a:pt x="1143" y="766"/>
                    <a:pt x="1162" y="766"/>
                  </a:cubicBezTo>
                  <a:cubicBezTo>
                    <a:pt x="1238" y="766"/>
                    <a:pt x="1274" y="717"/>
                    <a:pt x="1285" y="700"/>
                  </a:cubicBezTo>
                  <a:cubicBezTo>
                    <a:pt x="1339" y="699"/>
                    <a:pt x="1390" y="661"/>
                    <a:pt x="1420" y="601"/>
                  </a:cubicBezTo>
                  <a:cubicBezTo>
                    <a:pt x="1454" y="534"/>
                    <a:pt x="1451" y="461"/>
                    <a:pt x="1413" y="41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5114815" y="3093575"/>
              <a:ext cx="2187593" cy="1500814"/>
            </a:xfrm>
            <a:custGeom>
              <a:avLst/>
              <a:gdLst>
                <a:gd name="T0" fmla="*/ 1263 w 1300"/>
                <a:gd name="T1" fmla="*/ 334 h 892"/>
                <a:gd name="T2" fmla="*/ 1095 w 1300"/>
                <a:gd name="T3" fmla="*/ 267 h 892"/>
                <a:gd name="T4" fmla="*/ 1070 w 1300"/>
                <a:gd name="T5" fmla="*/ 268 h 892"/>
                <a:gd name="T6" fmla="*/ 1000 w 1300"/>
                <a:gd name="T7" fmla="*/ 123 h 892"/>
                <a:gd name="T8" fmla="*/ 880 w 1300"/>
                <a:gd name="T9" fmla="*/ 82 h 892"/>
                <a:gd name="T10" fmla="*/ 782 w 1300"/>
                <a:gd name="T11" fmla="*/ 100 h 892"/>
                <a:gd name="T12" fmla="*/ 573 w 1300"/>
                <a:gd name="T13" fmla="*/ 0 h 892"/>
                <a:gd name="T14" fmla="*/ 561 w 1300"/>
                <a:gd name="T15" fmla="*/ 1 h 892"/>
                <a:gd name="T16" fmla="*/ 346 w 1300"/>
                <a:gd name="T17" fmla="*/ 165 h 892"/>
                <a:gd name="T18" fmla="*/ 307 w 1300"/>
                <a:gd name="T19" fmla="*/ 161 h 892"/>
                <a:gd name="T20" fmla="*/ 183 w 1300"/>
                <a:gd name="T21" fmla="*/ 245 h 892"/>
                <a:gd name="T22" fmla="*/ 168 w 1300"/>
                <a:gd name="T23" fmla="*/ 244 h 892"/>
                <a:gd name="T24" fmla="*/ 38 w 1300"/>
                <a:gd name="T25" fmla="*/ 320 h 892"/>
                <a:gd name="T26" fmla="*/ 33 w 1300"/>
                <a:gd name="T27" fmla="*/ 496 h 892"/>
                <a:gd name="T28" fmla="*/ 214 w 1300"/>
                <a:gd name="T29" fmla="*/ 587 h 892"/>
                <a:gd name="T30" fmla="*/ 283 w 1300"/>
                <a:gd name="T31" fmla="*/ 580 h 892"/>
                <a:gd name="T32" fmla="*/ 405 w 1300"/>
                <a:gd name="T33" fmla="*/ 685 h 892"/>
                <a:gd name="T34" fmla="*/ 437 w 1300"/>
                <a:gd name="T35" fmla="*/ 687 h 892"/>
                <a:gd name="T36" fmla="*/ 576 w 1300"/>
                <a:gd name="T37" fmla="*/ 627 h 892"/>
                <a:gd name="T38" fmla="*/ 792 w 1300"/>
                <a:gd name="T39" fmla="*/ 752 h 892"/>
                <a:gd name="T40" fmla="*/ 702 w 1300"/>
                <a:gd name="T41" fmla="*/ 892 h 892"/>
                <a:gd name="T42" fmla="*/ 983 w 1300"/>
                <a:gd name="T43" fmla="*/ 619 h 892"/>
                <a:gd name="T44" fmla="*/ 985 w 1300"/>
                <a:gd name="T45" fmla="*/ 616 h 892"/>
                <a:gd name="T46" fmla="*/ 1039 w 1300"/>
                <a:gd name="T47" fmla="*/ 623 h 892"/>
                <a:gd name="T48" fmla="*/ 1149 w 1300"/>
                <a:gd name="T49" fmla="*/ 570 h 892"/>
                <a:gd name="T50" fmla="*/ 1270 w 1300"/>
                <a:gd name="T51" fmla="*/ 489 h 892"/>
                <a:gd name="T52" fmla="*/ 1263 w 1300"/>
                <a:gd name="T53" fmla="*/ 334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00" h="892">
                  <a:moveTo>
                    <a:pt x="1263" y="334"/>
                  </a:moveTo>
                  <a:cubicBezTo>
                    <a:pt x="1215" y="275"/>
                    <a:pt x="1137" y="267"/>
                    <a:pt x="1095" y="267"/>
                  </a:cubicBezTo>
                  <a:cubicBezTo>
                    <a:pt x="1085" y="267"/>
                    <a:pt x="1077" y="267"/>
                    <a:pt x="1070" y="268"/>
                  </a:cubicBezTo>
                  <a:cubicBezTo>
                    <a:pt x="1074" y="242"/>
                    <a:pt x="1073" y="183"/>
                    <a:pt x="1000" y="123"/>
                  </a:cubicBezTo>
                  <a:cubicBezTo>
                    <a:pt x="968" y="96"/>
                    <a:pt x="927" y="82"/>
                    <a:pt x="880" y="82"/>
                  </a:cubicBezTo>
                  <a:cubicBezTo>
                    <a:pt x="836" y="82"/>
                    <a:pt x="799" y="94"/>
                    <a:pt x="782" y="100"/>
                  </a:cubicBezTo>
                  <a:cubicBezTo>
                    <a:pt x="768" y="75"/>
                    <a:pt x="714" y="0"/>
                    <a:pt x="573" y="0"/>
                  </a:cubicBezTo>
                  <a:cubicBezTo>
                    <a:pt x="569" y="0"/>
                    <a:pt x="565" y="0"/>
                    <a:pt x="561" y="1"/>
                  </a:cubicBezTo>
                  <a:cubicBezTo>
                    <a:pt x="391" y="6"/>
                    <a:pt x="353" y="129"/>
                    <a:pt x="346" y="165"/>
                  </a:cubicBezTo>
                  <a:cubicBezTo>
                    <a:pt x="332" y="162"/>
                    <a:pt x="319" y="161"/>
                    <a:pt x="307" y="161"/>
                  </a:cubicBezTo>
                  <a:cubicBezTo>
                    <a:pt x="220" y="161"/>
                    <a:pt x="191" y="222"/>
                    <a:pt x="183" y="245"/>
                  </a:cubicBezTo>
                  <a:cubicBezTo>
                    <a:pt x="178" y="244"/>
                    <a:pt x="173" y="244"/>
                    <a:pt x="168" y="244"/>
                  </a:cubicBezTo>
                  <a:cubicBezTo>
                    <a:pt x="118" y="244"/>
                    <a:pt x="68" y="273"/>
                    <a:pt x="38" y="320"/>
                  </a:cubicBezTo>
                  <a:cubicBezTo>
                    <a:pt x="2" y="376"/>
                    <a:pt x="0" y="442"/>
                    <a:pt x="33" y="496"/>
                  </a:cubicBezTo>
                  <a:cubicBezTo>
                    <a:pt x="78" y="571"/>
                    <a:pt x="157" y="587"/>
                    <a:pt x="214" y="587"/>
                  </a:cubicBezTo>
                  <a:cubicBezTo>
                    <a:pt x="245" y="587"/>
                    <a:pt x="270" y="582"/>
                    <a:pt x="283" y="580"/>
                  </a:cubicBezTo>
                  <a:cubicBezTo>
                    <a:pt x="288" y="605"/>
                    <a:pt x="310" y="669"/>
                    <a:pt x="405" y="685"/>
                  </a:cubicBezTo>
                  <a:cubicBezTo>
                    <a:pt x="416" y="686"/>
                    <a:pt x="426" y="687"/>
                    <a:pt x="437" y="687"/>
                  </a:cubicBezTo>
                  <a:cubicBezTo>
                    <a:pt x="508" y="687"/>
                    <a:pt x="555" y="649"/>
                    <a:pt x="576" y="627"/>
                  </a:cubicBezTo>
                  <a:cubicBezTo>
                    <a:pt x="586" y="650"/>
                    <a:pt x="654" y="737"/>
                    <a:pt x="792" y="752"/>
                  </a:cubicBezTo>
                  <a:cubicBezTo>
                    <a:pt x="780" y="798"/>
                    <a:pt x="763" y="849"/>
                    <a:pt x="702" y="892"/>
                  </a:cubicBezTo>
                  <a:cubicBezTo>
                    <a:pt x="702" y="892"/>
                    <a:pt x="864" y="847"/>
                    <a:pt x="983" y="619"/>
                  </a:cubicBezTo>
                  <a:cubicBezTo>
                    <a:pt x="984" y="618"/>
                    <a:pt x="984" y="617"/>
                    <a:pt x="985" y="616"/>
                  </a:cubicBezTo>
                  <a:cubicBezTo>
                    <a:pt x="1004" y="621"/>
                    <a:pt x="1022" y="623"/>
                    <a:pt x="1039" y="623"/>
                  </a:cubicBezTo>
                  <a:cubicBezTo>
                    <a:pt x="1107" y="623"/>
                    <a:pt x="1139" y="584"/>
                    <a:pt x="1149" y="570"/>
                  </a:cubicBezTo>
                  <a:cubicBezTo>
                    <a:pt x="1197" y="569"/>
                    <a:pt x="1243" y="538"/>
                    <a:pt x="1270" y="489"/>
                  </a:cubicBezTo>
                  <a:cubicBezTo>
                    <a:pt x="1300" y="435"/>
                    <a:pt x="1297" y="375"/>
                    <a:pt x="1263" y="33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TextBox 104"/>
            <p:cNvSpPr txBox="1"/>
            <p:nvPr/>
          </p:nvSpPr>
          <p:spPr>
            <a:xfrm>
              <a:off x="5549384" y="3723398"/>
              <a:ext cx="11874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smtClean="0">
                  <a:solidFill>
                    <a:schemeClr val="tx2"/>
                  </a:solidFill>
                  <a:latin typeface="+mj-lt"/>
                  <a:cs typeface="Lato Regular"/>
                </a:rPr>
                <a:t>Technology</a:t>
              </a:r>
              <a:endParaRPr lang="id-ID" sz="1600" b="1" dirty="0">
                <a:solidFill>
                  <a:schemeClr val="tx2"/>
                </a:solidFill>
                <a:latin typeface="+mj-lt"/>
                <a:cs typeface="Lato Regular"/>
              </a:endParaRPr>
            </a:p>
          </p:txBody>
        </p:sp>
        <p:grpSp>
          <p:nvGrpSpPr>
            <p:cNvPr id="52" name="Group 119"/>
            <p:cNvGrpSpPr/>
            <p:nvPr/>
          </p:nvGrpSpPr>
          <p:grpSpPr>
            <a:xfrm>
              <a:off x="5870328" y="3234004"/>
              <a:ext cx="525995" cy="504077"/>
              <a:chOff x="1168380" y="3486162"/>
              <a:chExt cx="381000" cy="365126"/>
            </a:xfrm>
            <a:solidFill>
              <a:schemeClr val="tx2"/>
            </a:solidFill>
          </p:grpSpPr>
          <p:sp>
            <p:nvSpPr>
              <p:cNvPr id="53" name="Freeform 16"/>
              <p:cNvSpPr/>
              <p:nvPr/>
            </p:nvSpPr>
            <p:spPr bwMode="auto">
              <a:xfrm>
                <a:off x="1223942" y="3643325"/>
                <a:ext cx="146050" cy="207963"/>
              </a:xfrm>
              <a:custGeom>
                <a:avLst/>
                <a:gdLst/>
                <a:ahLst/>
                <a:cxnLst>
                  <a:cxn ang="0">
                    <a:pos x="125" y="101"/>
                  </a:cxn>
                  <a:cxn ang="0">
                    <a:pos x="125" y="231"/>
                  </a:cxn>
                  <a:cxn ang="0">
                    <a:pos x="125" y="231"/>
                  </a:cxn>
                  <a:cxn ang="0">
                    <a:pos x="124" y="237"/>
                  </a:cxn>
                  <a:cxn ang="0">
                    <a:pos x="122" y="243"/>
                  </a:cxn>
                  <a:cxn ang="0">
                    <a:pos x="119" y="248"/>
                  </a:cxn>
                  <a:cxn ang="0">
                    <a:pos x="115" y="253"/>
                  </a:cxn>
                  <a:cxn ang="0">
                    <a:pos x="110" y="257"/>
                  </a:cxn>
                  <a:cxn ang="0">
                    <a:pos x="105" y="260"/>
                  </a:cxn>
                  <a:cxn ang="0">
                    <a:pos x="99" y="262"/>
                  </a:cxn>
                  <a:cxn ang="0">
                    <a:pos x="93" y="263"/>
                  </a:cxn>
                  <a:cxn ang="0">
                    <a:pos x="93" y="263"/>
                  </a:cxn>
                  <a:cxn ang="0">
                    <a:pos x="93" y="263"/>
                  </a:cxn>
                  <a:cxn ang="0">
                    <a:pos x="87" y="262"/>
                  </a:cxn>
                  <a:cxn ang="0">
                    <a:pos x="80" y="260"/>
                  </a:cxn>
                  <a:cxn ang="0">
                    <a:pos x="74" y="257"/>
                  </a:cxn>
                  <a:cxn ang="0">
                    <a:pos x="69" y="253"/>
                  </a:cxn>
                  <a:cxn ang="0">
                    <a:pos x="66" y="248"/>
                  </a:cxn>
                  <a:cxn ang="0">
                    <a:pos x="63" y="243"/>
                  </a:cxn>
                  <a:cxn ang="0">
                    <a:pos x="61" y="237"/>
                  </a:cxn>
                  <a:cxn ang="0">
                    <a:pos x="61" y="231"/>
                  </a:cxn>
                  <a:cxn ang="0">
                    <a:pos x="61" y="101"/>
                  </a:cxn>
                  <a:cxn ang="0">
                    <a:pos x="16" y="101"/>
                  </a:cxn>
                  <a:cxn ang="0">
                    <a:pos x="16" y="101"/>
                  </a:cxn>
                  <a:cxn ang="0">
                    <a:pos x="10" y="100"/>
                  </a:cxn>
                  <a:cxn ang="0">
                    <a:pos x="5" y="99"/>
                  </a:cxn>
                  <a:cxn ang="0">
                    <a:pos x="1" y="95"/>
                  </a:cxn>
                  <a:cxn ang="0">
                    <a:pos x="0" y="91"/>
                  </a:cxn>
                  <a:cxn ang="0">
                    <a:pos x="0" y="87"/>
                  </a:cxn>
                  <a:cxn ang="0">
                    <a:pos x="0" y="82"/>
                  </a:cxn>
                  <a:cxn ang="0">
                    <a:pos x="3" y="77"/>
                  </a:cxn>
                  <a:cxn ang="0">
                    <a:pos x="7" y="73"/>
                  </a:cxn>
                  <a:cxn ang="0">
                    <a:pos x="69" y="11"/>
                  </a:cxn>
                  <a:cxn ang="0">
                    <a:pos x="69" y="11"/>
                  </a:cxn>
                  <a:cxn ang="0">
                    <a:pos x="75" y="6"/>
                  </a:cxn>
                  <a:cxn ang="0">
                    <a:pos x="80" y="2"/>
                  </a:cxn>
                  <a:cxn ang="0">
                    <a:pos x="87" y="0"/>
                  </a:cxn>
                  <a:cxn ang="0">
                    <a:pos x="93" y="0"/>
                  </a:cxn>
                  <a:cxn ang="0">
                    <a:pos x="98" y="0"/>
                  </a:cxn>
                  <a:cxn ang="0">
                    <a:pos x="104" y="2"/>
                  </a:cxn>
                  <a:cxn ang="0">
                    <a:pos x="110" y="6"/>
                  </a:cxn>
                  <a:cxn ang="0">
                    <a:pos x="115" y="11"/>
                  </a:cxn>
                  <a:cxn ang="0">
                    <a:pos x="178" y="73"/>
                  </a:cxn>
                  <a:cxn ang="0">
                    <a:pos x="178" y="73"/>
                  </a:cxn>
                  <a:cxn ang="0">
                    <a:pos x="182" y="77"/>
                  </a:cxn>
                  <a:cxn ang="0">
                    <a:pos x="184" y="82"/>
                  </a:cxn>
                  <a:cxn ang="0">
                    <a:pos x="184" y="86"/>
                  </a:cxn>
                  <a:cxn ang="0">
                    <a:pos x="184" y="91"/>
                  </a:cxn>
                  <a:cxn ang="0">
                    <a:pos x="182" y="95"/>
                  </a:cxn>
                  <a:cxn ang="0">
                    <a:pos x="178" y="97"/>
                  </a:cxn>
                  <a:cxn ang="0">
                    <a:pos x="173" y="100"/>
                  </a:cxn>
                  <a:cxn ang="0">
                    <a:pos x="166" y="101"/>
                  </a:cxn>
                  <a:cxn ang="0">
                    <a:pos x="125" y="101"/>
                  </a:cxn>
                </a:cxnLst>
                <a:rect l="0" t="0" r="r" b="b"/>
                <a:pathLst>
                  <a:path w="184" h="263">
                    <a:moveTo>
                      <a:pt x="125" y="101"/>
                    </a:moveTo>
                    <a:lnTo>
                      <a:pt x="125" y="231"/>
                    </a:lnTo>
                    <a:lnTo>
                      <a:pt x="125" y="231"/>
                    </a:lnTo>
                    <a:lnTo>
                      <a:pt x="124" y="237"/>
                    </a:lnTo>
                    <a:lnTo>
                      <a:pt x="122" y="243"/>
                    </a:lnTo>
                    <a:lnTo>
                      <a:pt x="119" y="248"/>
                    </a:lnTo>
                    <a:lnTo>
                      <a:pt x="115" y="253"/>
                    </a:lnTo>
                    <a:lnTo>
                      <a:pt x="110" y="257"/>
                    </a:lnTo>
                    <a:lnTo>
                      <a:pt x="105" y="260"/>
                    </a:lnTo>
                    <a:lnTo>
                      <a:pt x="99" y="262"/>
                    </a:lnTo>
                    <a:lnTo>
                      <a:pt x="93" y="263"/>
                    </a:lnTo>
                    <a:lnTo>
                      <a:pt x="93" y="263"/>
                    </a:lnTo>
                    <a:lnTo>
                      <a:pt x="93" y="263"/>
                    </a:lnTo>
                    <a:lnTo>
                      <a:pt x="87" y="262"/>
                    </a:lnTo>
                    <a:lnTo>
                      <a:pt x="80" y="260"/>
                    </a:lnTo>
                    <a:lnTo>
                      <a:pt x="74" y="257"/>
                    </a:lnTo>
                    <a:lnTo>
                      <a:pt x="69" y="253"/>
                    </a:lnTo>
                    <a:lnTo>
                      <a:pt x="66" y="248"/>
                    </a:lnTo>
                    <a:lnTo>
                      <a:pt x="63" y="243"/>
                    </a:lnTo>
                    <a:lnTo>
                      <a:pt x="61" y="237"/>
                    </a:lnTo>
                    <a:lnTo>
                      <a:pt x="61" y="231"/>
                    </a:lnTo>
                    <a:lnTo>
                      <a:pt x="61" y="101"/>
                    </a:lnTo>
                    <a:lnTo>
                      <a:pt x="16" y="101"/>
                    </a:lnTo>
                    <a:lnTo>
                      <a:pt x="16" y="101"/>
                    </a:lnTo>
                    <a:lnTo>
                      <a:pt x="10" y="100"/>
                    </a:lnTo>
                    <a:lnTo>
                      <a:pt x="5" y="99"/>
                    </a:lnTo>
                    <a:lnTo>
                      <a:pt x="1" y="95"/>
                    </a:lnTo>
                    <a:lnTo>
                      <a:pt x="0" y="91"/>
                    </a:lnTo>
                    <a:lnTo>
                      <a:pt x="0" y="87"/>
                    </a:lnTo>
                    <a:lnTo>
                      <a:pt x="0" y="82"/>
                    </a:lnTo>
                    <a:lnTo>
                      <a:pt x="3" y="77"/>
                    </a:lnTo>
                    <a:lnTo>
                      <a:pt x="7" y="73"/>
                    </a:lnTo>
                    <a:lnTo>
                      <a:pt x="69" y="11"/>
                    </a:lnTo>
                    <a:lnTo>
                      <a:pt x="69" y="11"/>
                    </a:lnTo>
                    <a:lnTo>
                      <a:pt x="75" y="6"/>
                    </a:lnTo>
                    <a:lnTo>
                      <a:pt x="80" y="2"/>
                    </a:lnTo>
                    <a:lnTo>
                      <a:pt x="87" y="0"/>
                    </a:lnTo>
                    <a:lnTo>
                      <a:pt x="93" y="0"/>
                    </a:lnTo>
                    <a:lnTo>
                      <a:pt x="98" y="0"/>
                    </a:lnTo>
                    <a:lnTo>
                      <a:pt x="104" y="2"/>
                    </a:lnTo>
                    <a:lnTo>
                      <a:pt x="110" y="6"/>
                    </a:lnTo>
                    <a:lnTo>
                      <a:pt x="115" y="11"/>
                    </a:lnTo>
                    <a:lnTo>
                      <a:pt x="178" y="73"/>
                    </a:lnTo>
                    <a:lnTo>
                      <a:pt x="178" y="73"/>
                    </a:lnTo>
                    <a:lnTo>
                      <a:pt x="182" y="77"/>
                    </a:lnTo>
                    <a:lnTo>
                      <a:pt x="184" y="82"/>
                    </a:lnTo>
                    <a:lnTo>
                      <a:pt x="184" y="86"/>
                    </a:lnTo>
                    <a:lnTo>
                      <a:pt x="184" y="91"/>
                    </a:lnTo>
                    <a:lnTo>
                      <a:pt x="182" y="95"/>
                    </a:lnTo>
                    <a:lnTo>
                      <a:pt x="178" y="97"/>
                    </a:lnTo>
                    <a:lnTo>
                      <a:pt x="173" y="100"/>
                    </a:lnTo>
                    <a:lnTo>
                      <a:pt x="166" y="101"/>
                    </a:lnTo>
                    <a:lnTo>
                      <a:pt x="125" y="10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54" name="Freeform 17"/>
              <p:cNvSpPr/>
              <p:nvPr/>
            </p:nvSpPr>
            <p:spPr bwMode="auto">
              <a:xfrm>
                <a:off x="1168380" y="3486162"/>
                <a:ext cx="381000" cy="266700"/>
              </a:xfrm>
              <a:custGeom>
                <a:avLst/>
                <a:gdLst/>
                <a:ahLst/>
                <a:cxnLst>
                  <a:cxn ang="0">
                    <a:pos x="392" y="125"/>
                  </a:cxn>
                  <a:cxn ang="0">
                    <a:pos x="420" y="136"/>
                  </a:cxn>
                  <a:cxn ang="0">
                    <a:pos x="445" y="153"/>
                  </a:cxn>
                  <a:cxn ang="0">
                    <a:pos x="463" y="175"/>
                  </a:cxn>
                  <a:cxn ang="0">
                    <a:pos x="476" y="200"/>
                  </a:cxn>
                  <a:cxn ang="0">
                    <a:pos x="480" y="227"/>
                  </a:cxn>
                  <a:cxn ang="0">
                    <a:pos x="480" y="237"/>
                  </a:cxn>
                  <a:cxn ang="0">
                    <a:pos x="472" y="264"/>
                  </a:cxn>
                  <a:cxn ang="0">
                    <a:pos x="457" y="289"/>
                  </a:cxn>
                  <a:cxn ang="0">
                    <a:pos x="435" y="310"/>
                  </a:cxn>
                  <a:cxn ang="0">
                    <a:pos x="408" y="325"/>
                  </a:cxn>
                  <a:cxn ang="0">
                    <a:pos x="376" y="334"/>
                  </a:cxn>
                  <a:cxn ang="0">
                    <a:pos x="376" y="220"/>
                  </a:cxn>
                  <a:cxn ang="0">
                    <a:pos x="362" y="195"/>
                  </a:cxn>
                  <a:cxn ang="0">
                    <a:pos x="347" y="185"/>
                  </a:cxn>
                  <a:cxn ang="0">
                    <a:pos x="329" y="182"/>
                  </a:cxn>
                  <a:cxn ang="0">
                    <a:pos x="301" y="190"/>
                  </a:cxn>
                  <a:cxn ang="0">
                    <a:pos x="288" y="203"/>
                  </a:cxn>
                  <a:cxn ang="0">
                    <a:pos x="280" y="230"/>
                  </a:cxn>
                  <a:cxn ang="0">
                    <a:pos x="210" y="315"/>
                  </a:cxn>
                  <a:cxn ang="0">
                    <a:pos x="246" y="313"/>
                  </a:cxn>
                  <a:cxn ang="0">
                    <a:pos x="259" y="306"/>
                  </a:cxn>
                  <a:cxn ang="0">
                    <a:pos x="268" y="295"/>
                  </a:cxn>
                  <a:cxn ang="0">
                    <a:pos x="268" y="277"/>
                  </a:cxn>
                  <a:cxn ang="0">
                    <a:pos x="258" y="259"/>
                  </a:cxn>
                  <a:cxn ang="0">
                    <a:pos x="188" y="190"/>
                  </a:cxn>
                  <a:cxn ang="0">
                    <a:pos x="162" y="182"/>
                  </a:cxn>
                  <a:cxn ang="0">
                    <a:pos x="143" y="185"/>
                  </a:cxn>
                  <a:cxn ang="0">
                    <a:pos x="65" y="259"/>
                  </a:cxn>
                  <a:cxn ang="0">
                    <a:pos x="54" y="278"/>
                  </a:cxn>
                  <a:cxn ang="0">
                    <a:pos x="54" y="295"/>
                  </a:cxn>
                  <a:cxn ang="0">
                    <a:pos x="59" y="304"/>
                  </a:cxn>
                  <a:cxn ang="0">
                    <a:pos x="67" y="310"/>
                  </a:cxn>
                  <a:cxn ang="0">
                    <a:pos x="114" y="315"/>
                  </a:cxn>
                  <a:cxn ang="0">
                    <a:pos x="101" y="334"/>
                  </a:cxn>
                  <a:cxn ang="0">
                    <a:pos x="69" y="324"/>
                  </a:cxn>
                  <a:cxn ang="0">
                    <a:pos x="41" y="306"/>
                  </a:cxn>
                  <a:cxn ang="0">
                    <a:pos x="20" y="284"/>
                  </a:cxn>
                  <a:cxn ang="0">
                    <a:pos x="5" y="257"/>
                  </a:cxn>
                  <a:cxn ang="0">
                    <a:pos x="0" y="227"/>
                  </a:cxn>
                  <a:cxn ang="0">
                    <a:pos x="1" y="219"/>
                  </a:cxn>
                  <a:cxn ang="0">
                    <a:pos x="7" y="191"/>
                  </a:cxn>
                  <a:cxn ang="0">
                    <a:pos x="22" y="167"/>
                  </a:cxn>
                  <a:cxn ang="0">
                    <a:pos x="43" y="147"/>
                  </a:cxn>
                  <a:cxn ang="0">
                    <a:pos x="69" y="132"/>
                  </a:cxn>
                  <a:cxn ang="0">
                    <a:pos x="99" y="122"/>
                  </a:cxn>
                  <a:cxn ang="0">
                    <a:pos x="99" y="118"/>
                  </a:cxn>
                  <a:cxn ang="0">
                    <a:pos x="105" y="84"/>
                  </a:cxn>
                  <a:cxn ang="0">
                    <a:pos x="123" y="53"/>
                  </a:cxn>
                  <a:cxn ang="0">
                    <a:pos x="151" y="27"/>
                  </a:cxn>
                  <a:cxn ang="0">
                    <a:pos x="185" y="10"/>
                  </a:cxn>
                  <a:cxn ang="0">
                    <a:pos x="226" y="1"/>
                  </a:cxn>
                  <a:cxn ang="0">
                    <a:pos x="255" y="1"/>
                  </a:cxn>
                  <a:cxn ang="0">
                    <a:pos x="295" y="10"/>
                  </a:cxn>
                  <a:cxn ang="0">
                    <a:pos x="330" y="27"/>
                  </a:cxn>
                  <a:cxn ang="0">
                    <a:pos x="357" y="53"/>
                  </a:cxn>
                  <a:cxn ang="0">
                    <a:pos x="374" y="84"/>
                  </a:cxn>
                  <a:cxn ang="0">
                    <a:pos x="381" y="118"/>
                  </a:cxn>
                  <a:cxn ang="0">
                    <a:pos x="381" y="122"/>
                  </a:cxn>
                </a:cxnLst>
                <a:rect l="0" t="0" r="r" b="b"/>
                <a:pathLst>
                  <a:path w="480" h="336">
                    <a:moveTo>
                      <a:pt x="381" y="122"/>
                    </a:moveTo>
                    <a:lnTo>
                      <a:pt x="381" y="122"/>
                    </a:lnTo>
                    <a:lnTo>
                      <a:pt x="392" y="125"/>
                    </a:lnTo>
                    <a:lnTo>
                      <a:pt x="402" y="127"/>
                    </a:lnTo>
                    <a:lnTo>
                      <a:pt x="412" y="132"/>
                    </a:lnTo>
                    <a:lnTo>
                      <a:pt x="420" y="136"/>
                    </a:lnTo>
                    <a:lnTo>
                      <a:pt x="429" y="141"/>
                    </a:lnTo>
                    <a:lnTo>
                      <a:pt x="438" y="147"/>
                    </a:lnTo>
                    <a:lnTo>
                      <a:pt x="445" y="153"/>
                    </a:lnTo>
                    <a:lnTo>
                      <a:pt x="451" y="161"/>
                    </a:lnTo>
                    <a:lnTo>
                      <a:pt x="457" y="167"/>
                    </a:lnTo>
                    <a:lnTo>
                      <a:pt x="463" y="175"/>
                    </a:lnTo>
                    <a:lnTo>
                      <a:pt x="468" y="183"/>
                    </a:lnTo>
                    <a:lnTo>
                      <a:pt x="472" y="191"/>
                    </a:lnTo>
                    <a:lnTo>
                      <a:pt x="476" y="200"/>
                    </a:lnTo>
                    <a:lnTo>
                      <a:pt x="478" y="209"/>
                    </a:lnTo>
                    <a:lnTo>
                      <a:pt x="480" y="219"/>
                    </a:lnTo>
                    <a:lnTo>
                      <a:pt x="480" y="227"/>
                    </a:lnTo>
                    <a:lnTo>
                      <a:pt x="480" y="227"/>
                    </a:lnTo>
                    <a:lnTo>
                      <a:pt x="480" y="227"/>
                    </a:lnTo>
                    <a:lnTo>
                      <a:pt x="480" y="237"/>
                    </a:lnTo>
                    <a:lnTo>
                      <a:pt x="478" y="247"/>
                    </a:lnTo>
                    <a:lnTo>
                      <a:pt x="476" y="256"/>
                    </a:lnTo>
                    <a:lnTo>
                      <a:pt x="472" y="264"/>
                    </a:lnTo>
                    <a:lnTo>
                      <a:pt x="467" y="273"/>
                    </a:lnTo>
                    <a:lnTo>
                      <a:pt x="462" y="282"/>
                    </a:lnTo>
                    <a:lnTo>
                      <a:pt x="457" y="289"/>
                    </a:lnTo>
                    <a:lnTo>
                      <a:pt x="450" y="297"/>
                    </a:lnTo>
                    <a:lnTo>
                      <a:pt x="442" y="304"/>
                    </a:lnTo>
                    <a:lnTo>
                      <a:pt x="435" y="310"/>
                    </a:lnTo>
                    <a:lnTo>
                      <a:pt x="426" y="315"/>
                    </a:lnTo>
                    <a:lnTo>
                      <a:pt x="418" y="320"/>
                    </a:lnTo>
                    <a:lnTo>
                      <a:pt x="408" y="325"/>
                    </a:lnTo>
                    <a:lnTo>
                      <a:pt x="398" y="329"/>
                    </a:lnTo>
                    <a:lnTo>
                      <a:pt x="387" y="331"/>
                    </a:lnTo>
                    <a:lnTo>
                      <a:pt x="376" y="334"/>
                    </a:lnTo>
                    <a:lnTo>
                      <a:pt x="376" y="230"/>
                    </a:lnTo>
                    <a:lnTo>
                      <a:pt x="376" y="230"/>
                    </a:lnTo>
                    <a:lnTo>
                      <a:pt x="376" y="220"/>
                    </a:lnTo>
                    <a:lnTo>
                      <a:pt x="372" y="211"/>
                    </a:lnTo>
                    <a:lnTo>
                      <a:pt x="368" y="203"/>
                    </a:lnTo>
                    <a:lnTo>
                      <a:pt x="362" y="195"/>
                    </a:lnTo>
                    <a:lnTo>
                      <a:pt x="362" y="195"/>
                    </a:lnTo>
                    <a:lnTo>
                      <a:pt x="355" y="190"/>
                    </a:lnTo>
                    <a:lnTo>
                      <a:pt x="347" y="185"/>
                    </a:lnTo>
                    <a:lnTo>
                      <a:pt x="337" y="183"/>
                    </a:lnTo>
                    <a:lnTo>
                      <a:pt x="329" y="182"/>
                    </a:lnTo>
                    <a:lnTo>
                      <a:pt x="329" y="182"/>
                    </a:lnTo>
                    <a:lnTo>
                      <a:pt x="319" y="183"/>
                    </a:lnTo>
                    <a:lnTo>
                      <a:pt x="309" y="185"/>
                    </a:lnTo>
                    <a:lnTo>
                      <a:pt x="301" y="190"/>
                    </a:lnTo>
                    <a:lnTo>
                      <a:pt x="294" y="195"/>
                    </a:lnTo>
                    <a:lnTo>
                      <a:pt x="294" y="195"/>
                    </a:lnTo>
                    <a:lnTo>
                      <a:pt x="288" y="203"/>
                    </a:lnTo>
                    <a:lnTo>
                      <a:pt x="284" y="211"/>
                    </a:lnTo>
                    <a:lnTo>
                      <a:pt x="280" y="220"/>
                    </a:lnTo>
                    <a:lnTo>
                      <a:pt x="280" y="230"/>
                    </a:lnTo>
                    <a:lnTo>
                      <a:pt x="280" y="336"/>
                    </a:lnTo>
                    <a:lnTo>
                      <a:pt x="210" y="336"/>
                    </a:lnTo>
                    <a:lnTo>
                      <a:pt x="210" y="315"/>
                    </a:lnTo>
                    <a:lnTo>
                      <a:pt x="235" y="315"/>
                    </a:lnTo>
                    <a:lnTo>
                      <a:pt x="235" y="315"/>
                    </a:lnTo>
                    <a:lnTo>
                      <a:pt x="246" y="313"/>
                    </a:lnTo>
                    <a:lnTo>
                      <a:pt x="255" y="310"/>
                    </a:lnTo>
                    <a:lnTo>
                      <a:pt x="255" y="310"/>
                    </a:lnTo>
                    <a:lnTo>
                      <a:pt x="259" y="306"/>
                    </a:lnTo>
                    <a:lnTo>
                      <a:pt x="263" y="303"/>
                    </a:lnTo>
                    <a:lnTo>
                      <a:pt x="266" y="299"/>
                    </a:lnTo>
                    <a:lnTo>
                      <a:pt x="268" y="295"/>
                    </a:lnTo>
                    <a:lnTo>
                      <a:pt x="268" y="295"/>
                    </a:lnTo>
                    <a:lnTo>
                      <a:pt x="269" y="285"/>
                    </a:lnTo>
                    <a:lnTo>
                      <a:pt x="268" y="277"/>
                    </a:lnTo>
                    <a:lnTo>
                      <a:pt x="268" y="277"/>
                    </a:lnTo>
                    <a:lnTo>
                      <a:pt x="264" y="268"/>
                    </a:lnTo>
                    <a:lnTo>
                      <a:pt x="258" y="259"/>
                    </a:lnTo>
                    <a:lnTo>
                      <a:pt x="195" y="198"/>
                    </a:lnTo>
                    <a:lnTo>
                      <a:pt x="195" y="198"/>
                    </a:lnTo>
                    <a:lnTo>
                      <a:pt x="188" y="190"/>
                    </a:lnTo>
                    <a:lnTo>
                      <a:pt x="179" y="185"/>
                    </a:lnTo>
                    <a:lnTo>
                      <a:pt x="170" y="183"/>
                    </a:lnTo>
                    <a:lnTo>
                      <a:pt x="162" y="182"/>
                    </a:lnTo>
                    <a:lnTo>
                      <a:pt x="162" y="182"/>
                    </a:lnTo>
                    <a:lnTo>
                      <a:pt x="152" y="183"/>
                    </a:lnTo>
                    <a:lnTo>
                      <a:pt x="143" y="185"/>
                    </a:lnTo>
                    <a:lnTo>
                      <a:pt x="136" y="190"/>
                    </a:lnTo>
                    <a:lnTo>
                      <a:pt x="127" y="198"/>
                    </a:lnTo>
                    <a:lnTo>
                      <a:pt x="65" y="259"/>
                    </a:lnTo>
                    <a:lnTo>
                      <a:pt x="65" y="259"/>
                    </a:lnTo>
                    <a:lnTo>
                      <a:pt x="58" y="268"/>
                    </a:lnTo>
                    <a:lnTo>
                      <a:pt x="54" y="278"/>
                    </a:lnTo>
                    <a:lnTo>
                      <a:pt x="54" y="278"/>
                    </a:lnTo>
                    <a:lnTo>
                      <a:pt x="53" y="287"/>
                    </a:lnTo>
                    <a:lnTo>
                      <a:pt x="54" y="295"/>
                    </a:lnTo>
                    <a:lnTo>
                      <a:pt x="54" y="295"/>
                    </a:lnTo>
                    <a:lnTo>
                      <a:pt x="57" y="300"/>
                    </a:lnTo>
                    <a:lnTo>
                      <a:pt x="59" y="304"/>
                    </a:lnTo>
                    <a:lnTo>
                      <a:pt x="63" y="306"/>
                    </a:lnTo>
                    <a:lnTo>
                      <a:pt x="67" y="310"/>
                    </a:lnTo>
                    <a:lnTo>
                      <a:pt x="67" y="310"/>
                    </a:lnTo>
                    <a:lnTo>
                      <a:pt x="75" y="314"/>
                    </a:lnTo>
                    <a:lnTo>
                      <a:pt x="85" y="315"/>
                    </a:lnTo>
                    <a:lnTo>
                      <a:pt x="114" y="315"/>
                    </a:lnTo>
                    <a:lnTo>
                      <a:pt x="114" y="335"/>
                    </a:lnTo>
                    <a:lnTo>
                      <a:pt x="114" y="335"/>
                    </a:lnTo>
                    <a:lnTo>
                      <a:pt x="101" y="334"/>
                    </a:lnTo>
                    <a:lnTo>
                      <a:pt x="90" y="331"/>
                    </a:lnTo>
                    <a:lnTo>
                      <a:pt x="79" y="327"/>
                    </a:lnTo>
                    <a:lnTo>
                      <a:pt x="69" y="324"/>
                    </a:lnTo>
                    <a:lnTo>
                      <a:pt x="59" y="319"/>
                    </a:lnTo>
                    <a:lnTo>
                      <a:pt x="49" y="313"/>
                    </a:lnTo>
                    <a:lnTo>
                      <a:pt x="41" y="306"/>
                    </a:lnTo>
                    <a:lnTo>
                      <a:pt x="33" y="300"/>
                    </a:lnTo>
                    <a:lnTo>
                      <a:pt x="26" y="292"/>
                    </a:lnTo>
                    <a:lnTo>
                      <a:pt x="20" y="284"/>
                    </a:lnTo>
                    <a:lnTo>
                      <a:pt x="13" y="275"/>
                    </a:lnTo>
                    <a:lnTo>
                      <a:pt x="8" y="267"/>
                    </a:lnTo>
                    <a:lnTo>
                      <a:pt x="5" y="257"/>
                    </a:lnTo>
                    <a:lnTo>
                      <a:pt x="2" y="248"/>
                    </a:lnTo>
                    <a:lnTo>
                      <a:pt x="1" y="237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1" y="219"/>
                    </a:lnTo>
                    <a:lnTo>
                      <a:pt x="2" y="209"/>
                    </a:lnTo>
                    <a:lnTo>
                      <a:pt x="5" y="200"/>
                    </a:lnTo>
                    <a:lnTo>
                      <a:pt x="7" y="191"/>
                    </a:lnTo>
                    <a:lnTo>
                      <a:pt x="12" y="183"/>
                    </a:lnTo>
                    <a:lnTo>
                      <a:pt x="16" y="175"/>
                    </a:lnTo>
                    <a:lnTo>
                      <a:pt x="22" y="167"/>
                    </a:lnTo>
                    <a:lnTo>
                      <a:pt x="28" y="161"/>
                    </a:lnTo>
                    <a:lnTo>
                      <a:pt x="36" y="153"/>
                    </a:lnTo>
                    <a:lnTo>
                      <a:pt x="43" y="147"/>
                    </a:lnTo>
                    <a:lnTo>
                      <a:pt x="50" y="141"/>
                    </a:lnTo>
                    <a:lnTo>
                      <a:pt x="59" y="136"/>
                    </a:lnTo>
                    <a:lnTo>
                      <a:pt x="69" y="132"/>
                    </a:lnTo>
                    <a:lnTo>
                      <a:pt x="79" y="127"/>
                    </a:lnTo>
                    <a:lnTo>
                      <a:pt x="89" y="125"/>
                    </a:lnTo>
                    <a:lnTo>
                      <a:pt x="99" y="122"/>
                    </a:lnTo>
                    <a:lnTo>
                      <a:pt x="99" y="122"/>
                    </a:lnTo>
                    <a:lnTo>
                      <a:pt x="99" y="118"/>
                    </a:lnTo>
                    <a:lnTo>
                      <a:pt x="99" y="118"/>
                    </a:lnTo>
                    <a:lnTo>
                      <a:pt x="100" y="107"/>
                    </a:lnTo>
                    <a:lnTo>
                      <a:pt x="101" y="95"/>
                    </a:lnTo>
                    <a:lnTo>
                      <a:pt x="105" y="84"/>
                    </a:lnTo>
                    <a:lnTo>
                      <a:pt x="110" y="73"/>
                    </a:lnTo>
                    <a:lnTo>
                      <a:pt x="116" y="63"/>
                    </a:lnTo>
                    <a:lnTo>
                      <a:pt x="123" y="53"/>
                    </a:lnTo>
                    <a:lnTo>
                      <a:pt x="131" y="43"/>
                    </a:lnTo>
                    <a:lnTo>
                      <a:pt x="141" y="36"/>
                    </a:lnTo>
                    <a:lnTo>
                      <a:pt x="151" y="27"/>
                    </a:lnTo>
                    <a:lnTo>
                      <a:pt x="161" y="21"/>
                    </a:lnTo>
                    <a:lnTo>
                      <a:pt x="173" y="15"/>
                    </a:lnTo>
                    <a:lnTo>
                      <a:pt x="185" y="10"/>
                    </a:lnTo>
                    <a:lnTo>
                      <a:pt x="198" y="6"/>
                    </a:lnTo>
                    <a:lnTo>
                      <a:pt x="211" y="2"/>
                    </a:lnTo>
                    <a:lnTo>
                      <a:pt x="226" y="1"/>
                    </a:lnTo>
                    <a:lnTo>
                      <a:pt x="240" y="0"/>
                    </a:lnTo>
                    <a:lnTo>
                      <a:pt x="240" y="0"/>
                    </a:lnTo>
                    <a:lnTo>
                      <a:pt x="255" y="1"/>
                    </a:lnTo>
                    <a:lnTo>
                      <a:pt x="268" y="2"/>
                    </a:lnTo>
                    <a:lnTo>
                      <a:pt x="282" y="6"/>
                    </a:lnTo>
                    <a:lnTo>
                      <a:pt x="295" y="10"/>
                    </a:lnTo>
                    <a:lnTo>
                      <a:pt x="308" y="15"/>
                    </a:lnTo>
                    <a:lnTo>
                      <a:pt x="319" y="21"/>
                    </a:lnTo>
                    <a:lnTo>
                      <a:pt x="330" y="27"/>
                    </a:lnTo>
                    <a:lnTo>
                      <a:pt x="340" y="36"/>
                    </a:lnTo>
                    <a:lnTo>
                      <a:pt x="348" y="43"/>
                    </a:lnTo>
                    <a:lnTo>
                      <a:pt x="357" y="53"/>
                    </a:lnTo>
                    <a:lnTo>
                      <a:pt x="365" y="63"/>
                    </a:lnTo>
                    <a:lnTo>
                      <a:pt x="369" y="73"/>
                    </a:lnTo>
                    <a:lnTo>
                      <a:pt x="374" y="84"/>
                    </a:lnTo>
                    <a:lnTo>
                      <a:pt x="378" y="95"/>
                    </a:lnTo>
                    <a:lnTo>
                      <a:pt x="381" y="107"/>
                    </a:lnTo>
                    <a:lnTo>
                      <a:pt x="381" y="118"/>
                    </a:lnTo>
                    <a:lnTo>
                      <a:pt x="381" y="118"/>
                    </a:lnTo>
                    <a:lnTo>
                      <a:pt x="381" y="122"/>
                    </a:lnTo>
                    <a:lnTo>
                      <a:pt x="381" y="12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  <p:sp>
            <p:nvSpPr>
              <p:cNvPr id="55" name="Freeform 18"/>
              <p:cNvSpPr/>
              <p:nvPr/>
            </p:nvSpPr>
            <p:spPr bwMode="auto">
              <a:xfrm>
                <a:off x="1355705" y="3643325"/>
                <a:ext cx="147638" cy="207963"/>
              </a:xfrm>
              <a:custGeom>
                <a:avLst/>
                <a:gdLst/>
                <a:ahLst/>
                <a:cxnLst>
                  <a:cxn ang="0">
                    <a:pos x="126" y="162"/>
                  </a:cxn>
                  <a:cxn ang="0">
                    <a:pos x="126" y="32"/>
                  </a:cxn>
                  <a:cxn ang="0">
                    <a:pos x="126" y="32"/>
                  </a:cxn>
                  <a:cxn ang="0">
                    <a:pos x="125" y="26"/>
                  </a:cxn>
                  <a:cxn ang="0">
                    <a:pos x="123" y="19"/>
                  </a:cxn>
                  <a:cxn ang="0">
                    <a:pos x="120" y="13"/>
                  </a:cxn>
                  <a:cxn ang="0">
                    <a:pos x="116" y="8"/>
                  </a:cxn>
                  <a:cxn ang="0">
                    <a:pos x="111" y="5"/>
                  </a:cxn>
                  <a:cxn ang="0">
                    <a:pos x="106" y="2"/>
                  </a:cxn>
                  <a:cxn ang="0">
                    <a:pos x="100" y="0"/>
                  </a:cxn>
                  <a:cxn ang="0">
                    <a:pos x="94" y="0"/>
                  </a:cxn>
                  <a:cxn ang="0">
                    <a:pos x="94" y="0"/>
                  </a:cxn>
                  <a:cxn ang="0">
                    <a:pos x="94" y="0"/>
                  </a:cxn>
                  <a:cxn ang="0">
                    <a:pos x="86" y="0"/>
                  </a:cxn>
                  <a:cxn ang="0">
                    <a:pos x="80" y="2"/>
                  </a:cxn>
                  <a:cxn ang="0">
                    <a:pos x="75" y="5"/>
                  </a:cxn>
                  <a:cxn ang="0">
                    <a:pos x="70" y="8"/>
                  </a:cxn>
                  <a:cxn ang="0">
                    <a:pos x="66" y="13"/>
                  </a:cxn>
                  <a:cxn ang="0">
                    <a:pos x="64" y="19"/>
                  </a:cxn>
                  <a:cxn ang="0">
                    <a:pos x="62" y="26"/>
                  </a:cxn>
                  <a:cxn ang="0">
                    <a:pos x="62" y="32"/>
                  </a:cxn>
                  <a:cxn ang="0">
                    <a:pos x="62" y="162"/>
                  </a:cxn>
                  <a:cxn ang="0">
                    <a:pos x="17" y="162"/>
                  </a:cxn>
                  <a:cxn ang="0">
                    <a:pos x="17" y="162"/>
                  </a:cxn>
                  <a:cxn ang="0">
                    <a:pos x="11" y="162"/>
                  </a:cxn>
                  <a:cxn ang="0">
                    <a:pos x="6" y="164"/>
                  </a:cxn>
                  <a:cxn ang="0">
                    <a:pos x="2" y="167"/>
                  </a:cxn>
                  <a:cxn ang="0">
                    <a:pos x="1" y="170"/>
                  </a:cxn>
                  <a:cxn ang="0">
                    <a:pos x="0" y="175"/>
                  </a:cxn>
                  <a:cxn ang="0">
                    <a:pos x="1" y="179"/>
                  </a:cxn>
                  <a:cxn ang="0">
                    <a:pos x="3" y="184"/>
                  </a:cxn>
                  <a:cxn ang="0">
                    <a:pos x="7" y="189"/>
                  </a:cxn>
                  <a:cxn ang="0">
                    <a:pos x="70" y="251"/>
                  </a:cxn>
                  <a:cxn ang="0">
                    <a:pos x="70" y="251"/>
                  </a:cxn>
                  <a:cxn ang="0">
                    <a:pos x="76" y="256"/>
                  </a:cxn>
                  <a:cxn ang="0">
                    <a:pos x="81" y="259"/>
                  </a:cxn>
                  <a:cxn ang="0">
                    <a:pos x="88" y="262"/>
                  </a:cxn>
                  <a:cxn ang="0">
                    <a:pos x="92" y="263"/>
                  </a:cxn>
                  <a:cxn ang="0">
                    <a:pos x="99" y="262"/>
                  </a:cxn>
                  <a:cxn ang="0">
                    <a:pos x="105" y="259"/>
                  </a:cxn>
                  <a:cxn ang="0">
                    <a:pos x="110" y="256"/>
                  </a:cxn>
                  <a:cxn ang="0">
                    <a:pos x="116" y="251"/>
                  </a:cxn>
                  <a:cxn ang="0">
                    <a:pos x="179" y="189"/>
                  </a:cxn>
                  <a:cxn ang="0">
                    <a:pos x="179" y="189"/>
                  </a:cxn>
                  <a:cxn ang="0">
                    <a:pos x="183" y="185"/>
                  </a:cxn>
                  <a:cxn ang="0">
                    <a:pos x="184" y="180"/>
                  </a:cxn>
                  <a:cxn ang="0">
                    <a:pos x="185" y="175"/>
                  </a:cxn>
                  <a:cxn ang="0">
                    <a:pos x="185" y="171"/>
                  </a:cxn>
                  <a:cxn ang="0">
                    <a:pos x="183" y="168"/>
                  </a:cxn>
                  <a:cxn ang="0">
                    <a:pos x="179" y="164"/>
                  </a:cxn>
                  <a:cxn ang="0">
                    <a:pos x="173" y="162"/>
                  </a:cxn>
                  <a:cxn ang="0">
                    <a:pos x="165" y="162"/>
                  </a:cxn>
                  <a:cxn ang="0">
                    <a:pos x="126" y="162"/>
                  </a:cxn>
                </a:cxnLst>
                <a:rect l="0" t="0" r="r" b="b"/>
                <a:pathLst>
                  <a:path w="185" h="263">
                    <a:moveTo>
                      <a:pt x="126" y="162"/>
                    </a:moveTo>
                    <a:lnTo>
                      <a:pt x="126" y="32"/>
                    </a:lnTo>
                    <a:lnTo>
                      <a:pt x="126" y="32"/>
                    </a:lnTo>
                    <a:lnTo>
                      <a:pt x="125" y="26"/>
                    </a:lnTo>
                    <a:lnTo>
                      <a:pt x="123" y="19"/>
                    </a:lnTo>
                    <a:lnTo>
                      <a:pt x="120" y="13"/>
                    </a:lnTo>
                    <a:lnTo>
                      <a:pt x="116" y="8"/>
                    </a:lnTo>
                    <a:lnTo>
                      <a:pt x="111" y="5"/>
                    </a:lnTo>
                    <a:lnTo>
                      <a:pt x="106" y="2"/>
                    </a:lnTo>
                    <a:lnTo>
                      <a:pt x="100" y="0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86" y="0"/>
                    </a:lnTo>
                    <a:lnTo>
                      <a:pt x="80" y="2"/>
                    </a:lnTo>
                    <a:lnTo>
                      <a:pt x="75" y="5"/>
                    </a:lnTo>
                    <a:lnTo>
                      <a:pt x="70" y="8"/>
                    </a:lnTo>
                    <a:lnTo>
                      <a:pt x="66" y="13"/>
                    </a:lnTo>
                    <a:lnTo>
                      <a:pt x="64" y="19"/>
                    </a:lnTo>
                    <a:lnTo>
                      <a:pt x="62" y="26"/>
                    </a:lnTo>
                    <a:lnTo>
                      <a:pt x="62" y="32"/>
                    </a:lnTo>
                    <a:lnTo>
                      <a:pt x="62" y="162"/>
                    </a:lnTo>
                    <a:lnTo>
                      <a:pt x="17" y="162"/>
                    </a:lnTo>
                    <a:lnTo>
                      <a:pt x="17" y="162"/>
                    </a:lnTo>
                    <a:lnTo>
                      <a:pt x="11" y="162"/>
                    </a:lnTo>
                    <a:lnTo>
                      <a:pt x="6" y="164"/>
                    </a:lnTo>
                    <a:lnTo>
                      <a:pt x="2" y="167"/>
                    </a:lnTo>
                    <a:lnTo>
                      <a:pt x="1" y="170"/>
                    </a:lnTo>
                    <a:lnTo>
                      <a:pt x="0" y="175"/>
                    </a:lnTo>
                    <a:lnTo>
                      <a:pt x="1" y="179"/>
                    </a:lnTo>
                    <a:lnTo>
                      <a:pt x="3" y="184"/>
                    </a:lnTo>
                    <a:lnTo>
                      <a:pt x="7" y="189"/>
                    </a:lnTo>
                    <a:lnTo>
                      <a:pt x="70" y="251"/>
                    </a:lnTo>
                    <a:lnTo>
                      <a:pt x="70" y="251"/>
                    </a:lnTo>
                    <a:lnTo>
                      <a:pt x="76" y="256"/>
                    </a:lnTo>
                    <a:lnTo>
                      <a:pt x="81" y="259"/>
                    </a:lnTo>
                    <a:lnTo>
                      <a:pt x="88" y="262"/>
                    </a:lnTo>
                    <a:lnTo>
                      <a:pt x="92" y="263"/>
                    </a:lnTo>
                    <a:lnTo>
                      <a:pt x="99" y="262"/>
                    </a:lnTo>
                    <a:lnTo>
                      <a:pt x="105" y="259"/>
                    </a:lnTo>
                    <a:lnTo>
                      <a:pt x="110" y="256"/>
                    </a:lnTo>
                    <a:lnTo>
                      <a:pt x="116" y="251"/>
                    </a:lnTo>
                    <a:lnTo>
                      <a:pt x="179" y="189"/>
                    </a:lnTo>
                    <a:lnTo>
                      <a:pt x="179" y="189"/>
                    </a:lnTo>
                    <a:lnTo>
                      <a:pt x="183" y="185"/>
                    </a:lnTo>
                    <a:lnTo>
                      <a:pt x="184" y="180"/>
                    </a:lnTo>
                    <a:lnTo>
                      <a:pt x="185" y="175"/>
                    </a:lnTo>
                    <a:lnTo>
                      <a:pt x="185" y="171"/>
                    </a:lnTo>
                    <a:lnTo>
                      <a:pt x="183" y="168"/>
                    </a:lnTo>
                    <a:lnTo>
                      <a:pt x="179" y="164"/>
                    </a:lnTo>
                    <a:lnTo>
                      <a:pt x="173" y="162"/>
                    </a:lnTo>
                    <a:lnTo>
                      <a:pt x="165" y="162"/>
                    </a:lnTo>
                    <a:lnTo>
                      <a:pt x="126" y="16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/>
              </a:p>
            </p:txBody>
          </p:sp>
        </p:grpSp>
      </p:grpSp>
      <p:sp>
        <p:nvSpPr>
          <p:cNvPr id="56" name="文本框 55"/>
          <p:cNvSpPr txBox="1"/>
          <p:nvPr/>
        </p:nvSpPr>
        <p:spPr>
          <a:xfrm>
            <a:off x="4168135" y="385883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90" b="1" dirty="0">
                <a:solidFill>
                  <a:srgbClr val="1A3B5C"/>
                </a:solidFill>
              </a:rPr>
              <a:t>MORE THAN TEMPLATE</a:t>
            </a:r>
            <a:endParaRPr kumimoji="1" lang="en-US" altLang="zh-CN" sz="2490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5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点击此处添加副标题</a:t>
            </a:r>
            <a:endParaRPr kumimoji="1" lang="zh-CN" altLang="en-US" sz="2755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7" name="Subtitle 2"/>
          <p:cNvSpPr txBox="1"/>
          <p:nvPr/>
        </p:nvSpPr>
        <p:spPr bwMode="auto">
          <a:xfrm>
            <a:off x="9083602" y="2049806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58" name="Subtitle 2"/>
          <p:cNvSpPr txBox="1"/>
          <p:nvPr/>
        </p:nvSpPr>
        <p:spPr bwMode="auto">
          <a:xfrm>
            <a:off x="9083602" y="3370447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59" name="Subtitle 2"/>
          <p:cNvSpPr txBox="1"/>
          <p:nvPr/>
        </p:nvSpPr>
        <p:spPr bwMode="auto">
          <a:xfrm>
            <a:off x="9105200" y="4891355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60" name="Subtitle 2"/>
          <p:cNvSpPr txBox="1"/>
          <p:nvPr/>
        </p:nvSpPr>
        <p:spPr bwMode="auto">
          <a:xfrm>
            <a:off x="215173" y="2037497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61" name="Subtitle 2"/>
          <p:cNvSpPr txBox="1"/>
          <p:nvPr/>
        </p:nvSpPr>
        <p:spPr bwMode="auto">
          <a:xfrm>
            <a:off x="215173" y="3358138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62" name="Subtitle 2"/>
          <p:cNvSpPr txBox="1"/>
          <p:nvPr/>
        </p:nvSpPr>
        <p:spPr bwMode="auto">
          <a:xfrm>
            <a:off x="236771" y="4879046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6" grpId="0" animBg="1"/>
      <p:bldP spid="27" grpId="0" animBg="1"/>
      <p:bldP spid="28" grpId="0" animBg="1"/>
      <p:bldP spid="29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 noChangeAspect="1"/>
          </p:cNvGrpSpPr>
          <p:nvPr/>
        </p:nvGrpSpPr>
        <p:grpSpPr bwMode="auto">
          <a:xfrm>
            <a:off x="6522812" y="1980098"/>
            <a:ext cx="4319359" cy="4213661"/>
            <a:chOff x="264" y="1834"/>
            <a:chExt cx="4536" cy="4425"/>
          </a:xfrm>
        </p:grpSpPr>
        <p:sp>
          <p:nvSpPr>
            <p:cNvPr id="3" name="Freeform 10"/>
            <p:cNvSpPr/>
            <p:nvPr/>
          </p:nvSpPr>
          <p:spPr bwMode="auto">
            <a:xfrm>
              <a:off x="325" y="5055"/>
              <a:ext cx="4355" cy="1204"/>
            </a:xfrm>
            <a:custGeom>
              <a:avLst/>
              <a:gdLst>
                <a:gd name="T0" fmla="*/ 1304 w 2567"/>
                <a:gd name="T1" fmla="*/ 692 h 710"/>
                <a:gd name="T2" fmla="*/ 1133 w 2567"/>
                <a:gd name="T3" fmla="*/ 700 h 710"/>
                <a:gd name="T4" fmla="*/ 62 w 2567"/>
                <a:gd name="T5" fmla="*/ 493 h 710"/>
                <a:gd name="T6" fmla="*/ 41 w 2567"/>
                <a:gd name="T7" fmla="*/ 448 h 710"/>
                <a:gd name="T8" fmla="*/ 1263 w 2567"/>
                <a:gd name="T9" fmla="*/ 18 h 710"/>
                <a:gd name="T10" fmla="*/ 1433 w 2567"/>
                <a:gd name="T11" fmla="*/ 10 h 710"/>
                <a:gd name="T12" fmla="*/ 2505 w 2567"/>
                <a:gd name="T13" fmla="*/ 204 h 710"/>
                <a:gd name="T14" fmla="*/ 2526 w 2567"/>
                <a:gd name="T15" fmla="*/ 249 h 710"/>
                <a:gd name="T16" fmla="*/ 1304 w 2567"/>
                <a:gd name="T17" fmla="*/ 692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7" h="710">
                  <a:moveTo>
                    <a:pt x="1304" y="692"/>
                  </a:moveTo>
                  <a:cubicBezTo>
                    <a:pt x="1263" y="707"/>
                    <a:pt x="1186" y="710"/>
                    <a:pt x="1133" y="700"/>
                  </a:cubicBezTo>
                  <a:cubicBezTo>
                    <a:pt x="62" y="493"/>
                    <a:pt x="62" y="493"/>
                    <a:pt x="62" y="493"/>
                  </a:cubicBezTo>
                  <a:cubicBezTo>
                    <a:pt x="9" y="482"/>
                    <a:pt x="0" y="462"/>
                    <a:pt x="41" y="448"/>
                  </a:cubicBezTo>
                  <a:cubicBezTo>
                    <a:pt x="1263" y="18"/>
                    <a:pt x="1263" y="18"/>
                    <a:pt x="1263" y="18"/>
                  </a:cubicBezTo>
                  <a:cubicBezTo>
                    <a:pt x="1304" y="3"/>
                    <a:pt x="1380" y="0"/>
                    <a:pt x="1433" y="10"/>
                  </a:cubicBezTo>
                  <a:cubicBezTo>
                    <a:pt x="2505" y="204"/>
                    <a:pt x="2505" y="204"/>
                    <a:pt x="2505" y="204"/>
                  </a:cubicBezTo>
                  <a:cubicBezTo>
                    <a:pt x="2558" y="214"/>
                    <a:pt x="2567" y="234"/>
                    <a:pt x="2526" y="249"/>
                  </a:cubicBezTo>
                  <a:lnTo>
                    <a:pt x="1304" y="69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" name="Freeform 11"/>
            <p:cNvSpPr/>
            <p:nvPr/>
          </p:nvSpPr>
          <p:spPr bwMode="auto">
            <a:xfrm>
              <a:off x="350" y="5389"/>
              <a:ext cx="4306" cy="855"/>
            </a:xfrm>
            <a:custGeom>
              <a:avLst/>
              <a:gdLst>
                <a:gd name="T0" fmla="*/ 2538 w 2538"/>
                <a:gd name="T1" fmla="*/ 0 h 504"/>
                <a:gd name="T2" fmla="*/ 2536 w 2538"/>
                <a:gd name="T3" fmla="*/ 32 h 504"/>
                <a:gd name="T4" fmla="*/ 2464 w 2538"/>
                <a:gd name="T5" fmla="*/ 65 h 504"/>
                <a:gd name="T6" fmla="*/ 1186 w 2538"/>
                <a:gd name="T7" fmla="*/ 504 h 504"/>
                <a:gd name="T8" fmla="*/ 12 w 2538"/>
                <a:gd name="T9" fmla="*/ 284 h 504"/>
                <a:gd name="T10" fmla="*/ 0 w 2538"/>
                <a:gd name="T11" fmla="*/ 268 h 504"/>
                <a:gd name="T12" fmla="*/ 2 w 2538"/>
                <a:gd name="T13" fmla="*/ 225 h 504"/>
                <a:gd name="T14" fmla="*/ 2538 w 2538"/>
                <a:gd name="T15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8" h="504">
                  <a:moveTo>
                    <a:pt x="2538" y="0"/>
                  </a:moveTo>
                  <a:cubicBezTo>
                    <a:pt x="2536" y="32"/>
                    <a:pt x="2536" y="32"/>
                    <a:pt x="2536" y="32"/>
                  </a:cubicBezTo>
                  <a:cubicBezTo>
                    <a:pt x="2464" y="65"/>
                    <a:pt x="2464" y="65"/>
                    <a:pt x="2464" y="65"/>
                  </a:cubicBezTo>
                  <a:cubicBezTo>
                    <a:pt x="1186" y="504"/>
                    <a:pt x="1186" y="504"/>
                    <a:pt x="1186" y="504"/>
                  </a:cubicBezTo>
                  <a:cubicBezTo>
                    <a:pt x="12" y="284"/>
                    <a:pt x="12" y="284"/>
                    <a:pt x="12" y="284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8"/>
                    <a:pt x="1" y="225"/>
                    <a:pt x="2" y="225"/>
                  </a:cubicBezTo>
                  <a:cubicBezTo>
                    <a:pt x="2" y="225"/>
                    <a:pt x="2538" y="0"/>
                    <a:pt x="253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" name="Freeform 12"/>
            <p:cNvSpPr/>
            <p:nvPr/>
          </p:nvSpPr>
          <p:spPr bwMode="auto">
            <a:xfrm>
              <a:off x="326" y="4977"/>
              <a:ext cx="4355" cy="1206"/>
            </a:xfrm>
            <a:custGeom>
              <a:avLst/>
              <a:gdLst>
                <a:gd name="T0" fmla="*/ 1304 w 2567"/>
                <a:gd name="T1" fmla="*/ 693 h 711"/>
                <a:gd name="T2" fmla="*/ 1134 w 2567"/>
                <a:gd name="T3" fmla="*/ 700 h 711"/>
                <a:gd name="T4" fmla="*/ 62 w 2567"/>
                <a:gd name="T5" fmla="*/ 493 h 711"/>
                <a:gd name="T6" fmla="*/ 41 w 2567"/>
                <a:gd name="T7" fmla="*/ 448 h 711"/>
                <a:gd name="T8" fmla="*/ 1263 w 2567"/>
                <a:gd name="T9" fmla="*/ 18 h 711"/>
                <a:gd name="T10" fmla="*/ 1434 w 2567"/>
                <a:gd name="T11" fmla="*/ 10 h 711"/>
                <a:gd name="T12" fmla="*/ 2505 w 2567"/>
                <a:gd name="T13" fmla="*/ 218 h 711"/>
                <a:gd name="T14" fmla="*/ 2526 w 2567"/>
                <a:gd name="T15" fmla="*/ 263 h 711"/>
                <a:gd name="T16" fmla="*/ 1304 w 2567"/>
                <a:gd name="T17" fmla="*/ 693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7" h="711">
                  <a:moveTo>
                    <a:pt x="1304" y="693"/>
                  </a:moveTo>
                  <a:cubicBezTo>
                    <a:pt x="1263" y="707"/>
                    <a:pt x="1187" y="711"/>
                    <a:pt x="1134" y="700"/>
                  </a:cubicBezTo>
                  <a:cubicBezTo>
                    <a:pt x="62" y="493"/>
                    <a:pt x="62" y="493"/>
                    <a:pt x="62" y="493"/>
                  </a:cubicBezTo>
                  <a:cubicBezTo>
                    <a:pt x="9" y="483"/>
                    <a:pt x="0" y="462"/>
                    <a:pt x="41" y="448"/>
                  </a:cubicBezTo>
                  <a:cubicBezTo>
                    <a:pt x="1263" y="18"/>
                    <a:pt x="1263" y="18"/>
                    <a:pt x="1263" y="18"/>
                  </a:cubicBezTo>
                  <a:cubicBezTo>
                    <a:pt x="1305" y="3"/>
                    <a:pt x="1381" y="0"/>
                    <a:pt x="1434" y="10"/>
                  </a:cubicBezTo>
                  <a:cubicBezTo>
                    <a:pt x="2505" y="218"/>
                    <a:pt x="2505" y="218"/>
                    <a:pt x="2505" y="218"/>
                  </a:cubicBezTo>
                  <a:cubicBezTo>
                    <a:pt x="2558" y="228"/>
                    <a:pt x="2567" y="248"/>
                    <a:pt x="2526" y="263"/>
                  </a:cubicBezTo>
                  <a:lnTo>
                    <a:pt x="1304" y="6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13"/>
            <p:cNvSpPr/>
            <p:nvPr/>
          </p:nvSpPr>
          <p:spPr bwMode="auto">
            <a:xfrm>
              <a:off x="630" y="5030"/>
              <a:ext cx="3849" cy="1065"/>
            </a:xfrm>
            <a:custGeom>
              <a:avLst/>
              <a:gdLst>
                <a:gd name="T0" fmla="*/ 0 w 3849"/>
                <a:gd name="T1" fmla="*/ 710 h 1065"/>
                <a:gd name="T2" fmla="*/ 2019 w 3849"/>
                <a:gd name="T3" fmla="*/ 0 h 1065"/>
                <a:gd name="T4" fmla="*/ 3849 w 3849"/>
                <a:gd name="T5" fmla="*/ 354 h 1065"/>
                <a:gd name="T6" fmla="*/ 1829 w 3849"/>
                <a:gd name="T7" fmla="*/ 1065 h 1065"/>
                <a:gd name="T8" fmla="*/ 0 w 3849"/>
                <a:gd name="T9" fmla="*/ 710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9" h="1065">
                  <a:moveTo>
                    <a:pt x="0" y="710"/>
                  </a:moveTo>
                  <a:lnTo>
                    <a:pt x="2019" y="0"/>
                  </a:lnTo>
                  <a:lnTo>
                    <a:pt x="3849" y="354"/>
                  </a:lnTo>
                  <a:lnTo>
                    <a:pt x="1829" y="1065"/>
                  </a:lnTo>
                  <a:lnTo>
                    <a:pt x="0" y="71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14"/>
            <p:cNvSpPr/>
            <p:nvPr/>
          </p:nvSpPr>
          <p:spPr bwMode="auto">
            <a:xfrm>
              <a:off x="2459" y="5030"/>
              <a:ext cx="2020" cy="1065"/>
            </a:xfrm>
            <a:custGeom>
              <a:avLst/>
              <a:gdLst>
                <a:gd name="T0" fmla="*/ 0 w 2020"/>
                <a:gd name="T1" fmla="*/ 1065 h 1065"/>
                <a:gd name="T2" fmla="*/ 2020 w 2020"/>
                <a:gd name="T3" fmla="*/ 354 h 1065"/>
                <a:gd name="T4" fmla="*/ 190 w 2020"/>
                <a:gd name="T5" fmla="*/ 0 h 1065"/>
                <a:gd name="T6" fmla="*/ 0 w 2020"/>
                <a:gd name="T7" fmla="*/ 1065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0" h="1065">
                  <a:moveTo>
                    <a:pt x="0" y="1065"/>
                  </a:moveTo>
                  <a:lnTo>
                    <a:pt x="2020" y="354"/>
                  </a:lnTo>
                  <a:lnTo>
                    <a:pt x="190" y="0"/>
                  </a:lnTo>
                  <a:lnTo>
                    <a:pt x="0" y="1065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5"/>
            <p:cNvSpPr/>
            <p:nvPr/>
          </p:nvSpPr>
          <p:spPr bwMode="auto">
            <a:xfrm>
              <a:off x="1339" y="5927"/>
              <a:ext cx="204" cy="54"/>
            </a:xfrm>
            <a:custGeom>
              <a:avLst/>
              <a:gdLst>
                <a:gd name="T0" fmla="*/ 27 w 120"/>
                <a:gd name="T1" fmla="*/ 27 h 32"/>
                <a:gd name="T2" fmla="*/ 102 w 120"/>
                <a:gd name="T3" fmla="*/ 24 h 32"/>
                <a:gd name="T4" fmla="*/ 93 w 120"/>
                <a:gd name="T5" fmla="*/ 4 h 32"/>
                <a:gd name="T6" fmla="*/ 18 w 120"/>
                <a:gd name="T7" fmla="*/ 8 h 32"/>
                <a:gd name="T8" fmla="*/ 27 w 120"/>
                <a:gd name="T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32">
                  <a:moveTo>
                    <a:pt x="27" y="27"/>
                  </a:moveTo>
                  <a:cubicBezTo>
                    <a:pt x="51" y="32"/>
                    <a:pt x="84" y="30"/>
                    <a:pt x="102" y="24"/>
                  </a:cubicBezTo>
                  <a:cubicBezTo>
                    <a:pt x="120" y="18"/>
                    <a:pt x="116" y="9"/>
                    <a:pt x="93" y="4"/>
                  </a:cubicBezTo>
                  <a:cubicBezTo>
                    <a:pt x="70" y="0"/>
                    <a:pt x="36" y="1"/>
                    <a:pt x="18" y="8"/>
                  </a:cubicBezTo>
                  <a:cubicBezTo>
                    <a:pt x="0" y="14"/>
                    <a:pt x="4" y="23"/>
                    <a:pt x="27" y="2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16"/>
            <p:cNvSpPr/>
            <p:nvPr/>
          </p:nvSpPr>
          <p:spPr bwMode="auto">
            <a:xfrm>
              <a:off x="3451" y="5159"/>
              <a:ext cx="319" cy="64"/>
            </a:xfrm>
            <a:custGeom>
              <a:avLst/>
              <a:gdLst>
                <a:gd name="T0" fmla="*/ 5 w 188"/>
                <a:gd name="T1" fmla="*/ 4 h 38"/>
                <a:gd name="T2" fmla="*/ 3 w 188"/>
                <a:gd name="T3" fmla="*/ 1 h 38"/>
                <a:gd name="T4" fmla="*/ 3 w 188"/>
                <a:gd name="T5" fmla="*/ 1 h 38"/>
                <a:gd name="T6" fmla="*/ 16 w 188"/>
                <a:gd name="T7" fmla="*/ 0 h 38"/>
                <a:gd name="T8" fmla="*/ 183 w 188"/>
                <a:gd name="T9" fmla="*/ 33 h 38"/>
                <a:gd name="T10" fmla="*/ 185 w 188"/>
                <a:gd name="T11" fmla="*/ 36 h 38"/>
                <a:gd name="T12" fmla="*/ 185 w 188"/>
                <a:gd name="T13" fmla="*/ 36 h 38"/>
                <a:gd name="T14" fmla="*/ 172 w 188"/>
                <a:gd name="T15" fmla="*/ 37 h 38"/>
                <a:gd name="T16" fmla="*/ 5 w 188"/>
                <a:gd name="T1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38">
                  <a:moveTo>
                    <a:pt x="5" y="4"/>
                  </a:moveTo>
                  <a:cubicBezTo>
                    <a:pt x="1" y="4"/>
                    <a:pt x="0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0"/>
                    <a:pt x="12" y="0"/>
                    <a:pt x="16" y="0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7" y="34"/>
                    <a:pt x="188" y="35"/>
                    <a:pt x="185" y="36"/>
                  </a:cubicBezTo>
                  <a:cubicBezTo>
                    <a:pt x="185" y="36"/>
                    <a:pt x="185" y="36"/>
                    <a:pt x="185" y="36"/>
                  </a:cubicBezTo>
                  <a:cubicBezTo>
                    <a:pt x="182" y="37"/>
                    <a:pt x="176" y="38"/>
                    <a:pt x="172" y="37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7"/>
            <p:cNvSpPr/>
            <p:nvPr/>
          </p:nvSpPr>
          <p:spPr bwMode="auto">
            <a:xfrm>
              <a:off x="1224" y="3866"/>
              <a:ext cx="945" cy="887"/>
            </a:xfrm>
            <a:custGeom>
              <a:avLst/>
              <a:gdLst>
                <a:gd name="T0" fmla="*/ 34 w 557"/>
                <a:gd name="T1" fmla="*/ 0 h 523"/>
                <a:gd name="T2" fmla="*/ 522 w 557"/>
                <a:gd name="T3" fmla="*/ 0 h 523"/>
                <a:gd name="T4" fmla="*/ 557 w 557"/>
                <a:gd name="T5" fmla="*/ 35 h 523"/>
                <a:gd name="T6" fmla="*/ 557 w 557"/>
                <a:gd name="T7" fmla="*/ 374 h 523"/>
                <a:gd name="T8" fmla="*/ 522 w 557"/>
                <a:gd name="T9" fmla="*/ 408 h 523"/>
                <a:gd name="T10" fmla="*/ 483 w 557"/>
                <a:gd name="T11" fmla="*/ 408 h 523"/>
                <a:gd name="T12" fmla="*/ 483 w 557"/>
                <a:gd name="T13" fmla="*/ 523 h 523"/>
                <a:gd name="T14" fmla="*/ 360 w 557"/>
                <a:gd name="T15" fmla="*/ 408 h 523"/>
                <a:gd name="T16" fmla="*/ 34 w 557"/>
                <a:gd name="T17" fmla="*/ 408 h 523"/>
                <a:gd name="T18" fmla="*/ 0 w 557"/>
                <a:gd name="T19" fmla="*/ 374 h 523"/>
                <a:gd name="T20" fmla="*/ 0 w 557"/>
                <a:gd name="T21" fmla="*/ 35 h 523"/>
                <a:gd name="T22" fmla="*/ 34 w 557"/>
                <a:gd name="T23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7" h="523">
                  <a:moveTo>
                    <a:pt x="34" y="0"/>
                  </a:moveTo>
                  <a:cubicBezTo>
                    <a:pt x="522" y="0"/>
                    <a:pt x="522" y="0"/>
                    <a:pt x="522" y="0"/>
                  </a:cubicBezTo>
                  <a:cubicBezTo>
                    <a:pt x="541" y="0"/>
                    <a:pt x="557" y="16"/>
                    <a:pt x="557" y="35"/>
                  </a:cubicBezTo>
                  <a:cubicBezTo>
                    <a:pt x="557" y="374"/>
                    <a:pt x="557" y="374"/>
                    <a:pt x="557" y="374"/>
                  </a:cubicBezTo>
                  <a:cubicBezTo>
                    <a:pt x="557" y="393"/>
                    <a:pt x="541" y="408"/>
                    <a:pt x="522" y="408"/>
                  </a:cubicBezTo>
                  <a:cubicBezTo>
                    <a:pt x="483" y="408"/>
                    <a:pt x="483" y="408"/>
                    <a:pt x="483" y="408"/>
                  </a:cubicBezTo>
                  <a:cubicBezTo>
                    <a:pt x="483" y="523"/>
                    <a:pt x="483" y="523"/>
                    <a:pt x="483" y="523"/>
                  </a:cubicBezTo>
                  <a:cubicBezTo>
                    <a:pt x="360" y="408"/>
                    <a:pt x="360" y="408"/>
                    <a:pt x="360" y="408"/>
                  </a:cubicBezTo>
                  <a:cubicBezTo>
                    <a:pt x="34" y="408"/>
                    <a:pt x="34" y="408"/>
                    <a:pt x="34" y="408"/>
                  </a:cubicBezTo>
                  <a:cubicBezTo>
                    <a:pt x="15" y="408"/>
                    <a:pt x="0" y="393"/>
                    <a:pt x="0" y="37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5" y="0"/>
                    <a:pt x="34" y="0"/>
                  </a:cubicBezTo>
                  <a:close/>
                </a:path>
              </a:pathLst>
            </a:custGeom>
            <a:solidFill>
              <a:srgbClr val="EB66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8"/>
            <p:cNvSpPr/>
            <p:nvPr/>
          </p:nvSpPr>
          <p:spPr bwMode="auto">
            <a:xfrm>
              <a:off x="2196" y="2621"/>
              <a:ext cx="943" cy="887"/>
            </a:xfrm>
            <a:custGeom>
              <a:avLst/>
              <a:gdLst>
                <a:gd name="T0" fmla="*/ 34 w 556"/>
                <a:gd name="T1" fmla="*/ 0 h 523"/>
                <a:gd name="T2" fmla="*/ 522 w 556"/>
                <a:gd name="T3" fmla="*/ 0 h 523"/>
                <a:gd name="T4" fmla="*/ 556 w 556"/>
                <a:gd name="T5" fmla="*/ 35 h 523"/>
                <a:gd name="T6" fmla="*/ 556 w 556"/>
                <a:gd name="T7" fmla="*/ 374 h 523"/>
                <a:gd name="T8" fmla="*/ 522 w 556"/>
                <a:gd name="T9" fmla="*/ 408 h 523"/>
                <a:gd name="T10" fmla="*/ 483 w 556"/>
                <a:gd name="T11" fmla="*/ 408 h 523"/>
                <a:gd name="T12" fmla="*/ 483 w 556"/>
                <a:gd name="T13" fmla="*/ 523 h 523"/>
                <a:gd name="T14" fmla="*/ 359 w 556"/>
                <a:gd name="T15" fmla="*/ 408 h 523"/>
                <a:gd name="T16" fmla="*/ 34 w 556"/>
                <a:gd name="T17" fmla="*/ 408 h 523"/>
                <a:gd name="T18" fmla="*/ 0 w 556"/>
                <a:gd name="T19" fmla="*/ 374 h 523"/>
                <a:gd name="T20" fmla="*/ 0 w 556"/>
                <a:gd name="T21" fmla="*/ 35 h 523"/>
                <a:gd name="T22" fmla="*/ 34 w 556"/>
                <a:gd name="T23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6" h="523">
                  <a:moveTo>
                    <a:pt x="34" y="0"/>
                  </a:moveTo>
                  <a:cubicBezTo>
                    <a:pt x="522" y="0"/>
                    <a:pt x="522" y="0"/>
                    <a:pt x="522" y="0"/>
                  </a:cubicBezTo>
                  <a:cubicBezTo>
                    <a:pt x="541" y="0"/>
                    <a:pt x="556" y="16"/>
                    <a:pt x="556" y="35"/>
                  </a:cubicBezTo>
                  <a:cubicBezTo>
                    <a:pt x="556" y="374"/>
                    <a:pt x="556" y="374"/>
                    <a:pt x="556" y="374"/>
                  </a:cubicBezTo>
                  <a:cubicBezTo>
                    <a:pt x="556" y="393"/>
                    <a:pt x="541" y="408"/>
                    <a:pt x="522" y="408"/>
                  </a:cubicBezTo>
                  <a:cubicBezTo>
                    <a:pt x="483" y="408"/>
                    <a:pt x="483" y="408"/>
                    <a:pt x="483" y="408"/>
                  </a:cubicBezTo>
                  <a:cubicBezTo>
                    <a:pt x="483" y="523"/>
                    <a:pt x="483" y="523"/>
                    <a:pt x="483" y="523"/>
                  </a:cubicBezTo>
                  <a:cubicBezTo>
                    <a:pt x="359" y="408"/>
                    <a:pt x="359" y="408"/>
                    <a:pt x="359" y="408"/>
                  </a:cubicBezTo>
                  <a:cubicBezTo>
                    <a:pt x="34" y="408"/>
                    <a:pt x="34" y="408"/>
                    <a:pt x="34" y="408"/>
                  </a:cubicBezTo>
                  <a:cubicBezTo>
                    <a:pt x="15" y="408"/>
                    <a:pt x="0" y="393"/>
                    <a:pt x="0" y="37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5" y="0"/>
                    <a:pt x="34" y="0"/>
                  </a:cubicBezTo>
                  <a:close/>
                </a:path>
              </a:pathLst>
            </a:custGeom>
            <a:solidFill>
              <a:srgbClr val="42B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9"/>
            <p:cNvSpPr/>
            <p:nvPr/>
          </p:nvSpPr>
          <p:spPr bwMode="auto">
            <a:xfrm>
              <a:off x="3102" y="3461"/>
              <a:ext cx="943" cy="887"/>
            </a:xfrm>
            <a:custGeom>
              <a:avLst/>
              <a:gdLst>
                <a:gd name="T0" fmla="*/ 522 w 556"/>
                <a:gd name="T1" fmla="*/ 0 h 523"/>
                <a:gd name="T2" fmla="*/ 34 w 556"/>
                <a:gd name="T3" fmla="*/ 0 h 523"/>
                <a:gd name="T4" fmla="*/ 0 w 556"/>
                <a:gd name="T5" fmla="*/ 34 h 523"/>
                <a:gd name="T6" fmla="*/ 0 w 556"/>
                <a:gd name="T7" fmla="*/ 373 h 523"/>
                <a:gd name="T8" fmla="*/ 34 w 556"/>
                <a:gd name="T9" fmla="*/ 407 h 523"/>
                <a:gd name="T10" fmla="*/ 73 w 556"/>
                <a:gd name="T11" fmla="*/ 407 h 523"/>
                <a:gd name="T12" fmla="*/ 73 w 556"/>
                <a:gd name="T13" fmla="*/ 523 h 523"/>
                <a:gd name="T14" fmla="*/ 197 w 556"/>
                <a:gd name="T15" fmla="*/ 407 h 523"/>
                <a:gd name="T16" fmla="*/ 522 w 556"/>
                <a:gd name="T17" fmla="*/ 407 h 523"/>
                <a:gd name="T18" fmla="*/ 556 w 556"/>
                <a:gd name="T19" fmla="*/ 373 h 523"/>
                <a:gd name="T20" fmla="*/ 556 w 556"/>
                <a:gd name="T21" fmla="*/ 34 h 523"/>
                <a:gd name="T22" fmla="*/ 522 w 556"/>
                <a:gd name="T23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6" h="523">
                  <a:moveTo>
                    <a:pt x="522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392"/>
                    <a:pt x="15" y="407"/>
                    <a:pt x="34" y="407"/>
                  </a:cubicBezTo>
                  <a:cubicBezTo>
                    <a:pt x="73" y="407"/>
                    <a:pt x="73" y="407"/>
                    <a:pt x="73" y="407"/>
                  </a:cubicBezTo>
                  <a:cubicBezTo>
                    <a:pt x="73" y="523"/>
                    <a:pt x="73" y="523"/>
                    <a:pt x="73" y="523"/>
                  </a:cubicBezTo>
                  <a:cubicBezTo>
                    <a:pt x="197" y="407"/>
                    <a:pt x="197" y="407"/>
                    <a:pt x="197" y="407"/>
                  </a:cubicBezTo>
                  <a:cubicBezTo>
                    <a:pt x="522" y="407"/>
                    <a:pt x="522" y="407"/>
                    <a:pt x="522" y="407"/>
                  </a:cubicBezTo>
                  <a:cubicBezTo>
                    <a:pt x="541" y="407"/>
                    <a:pt x="556" y="392"/>
                    <a:pt x="556" y="373"/>
                  </a:cubicBezTo>
                  <a:cubicBezTo>
                    <a:pt x="556" y="34"/>
                    <a:pt x="556" y="34"/>
                    <a:pt x="556" y="34"/>
                  </a:cubicBezTo>
                  <a:cubicBezTo>
                    <a:pt x="556" y="15"/>
                    <a:pt x="541" y="0"/>
                    <a:pt x="522" y="0"/>
                  </a:cubicBezTo>
                  <a:close/>
                </a:path>
              </a:pathLst>
            </a:custGeom>
            <a:solidFill>
              <a:srgbClr val="EB66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20"/>
            <p:cNvSpPr/>
            <p:nvPr/>
          </p:nvSpPr>
          <p:spPr bwMode="auto">
            <a:xfrm>
              <a:off x="306" y="3154"/>
              <a:ext cx="651" cy="612"/>
            </a:xfrm>
            <a:custGeom>
              <a:avLst/>
              <a:gdLst>
                <a:gd name="T0" fmla="*/ 24 w 384"/>
                <a:gd name="T1" fmla="*/ 0 h 361"/>
                <a:gd name="T2" fmla="*/ 361 w 384"/>
                <a:gd name="T3" fmla="*/ 0 h 361"/>
                <a:gd name="T4" fmla="*/ 384 w 384"/>
                <a:gd name="T5" fmla="*/ 24 h 361"/>
                <a:gd name="T6" fmla="*/ 384 w 384"/>
                <a:gd name="T7" fmla="*/ 258 h 361"/>
                <a:gd name="T8" fmla="*/ 361 w 384"/>
                <a:gd name="T9" fmla="*/ 281 h 361"/>
                <a:gd name="T10" fmla="*/ 333 w 384"/>
                <a:gd name="T11" fmla="*/ 281 h 361"/>
                <a:gd name="T12" fmla="*/ 333 w 384"/>
                <a:gd name="T13" fmla="*/ 361 h 361"/>
                <a:gd name="T14" fmla="*/ 248 w 384"/>
                <a:gd name="T15" fmla="*/ 281 h 361"/>
                <a:gd name="T16" fmla="*/ 24 w 384"/>
                <a:gd name="T17" fmla="*/ 281 h 361"/>
                <a:gd name="T18" fmla="*/ 0 w 384"/>
                <a:gd name="T19" fmla="*/ 258 h 361"/>
                <a:gd name="T20" fmla="*/ 0 w 384"/>
                <a:gd name="T21" fmla="*/ 24 h 361"/>
                <a:gd name="T22" fmla="*/ 24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24" y="0"/>
                  </a:moveTo>
                  <a:cubicBezTo>
                    <a:pt x="361" y="0"/>
                    <a:pt x="361" y="0"/>
                    <a:pt x="361" y="0"/>
                  </a:cubicBezTo>
                  <a:cubicBezTo>
                    <a:pt x="374" y="0"/>
                    <a:pt x="384" y="11"/>
                    <a:pt x="384" y="24"/>
                  </a:cubicBezTo>
                  <a:cubicBezTo>
                    <a:pt x="384" y="258"/>
                    <a:pt x="384" y="258"/>
                    <a:pt x="384" y="258"/>
                  </a:cubicBezTo>
                  <a:cubicBezTo>
                    <a:pt x="384" y="271"/>
                    <a:pt x="374" y="281"/>
                    <a:pt x="361" y="281"/>
                  </a:cubicBezTo>
                  <a:cubicBezTo>
                    <a:pt x="333" y="281"/>
                    <a:pt x="333" y="281"/>
                    <a:pt x="333" y="281"/>
                  </a:cubicBezTo>
                  <a:cubicBezTo>
                    <a:pt x="333" y="361"/>
                    <a:pt x="333" y="361"/>
                    <a:pt x="333" y="361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24" y="281"/>
                    <a:pt x="24" y="281"/>
                    <a:pt x="24" y="281"/>
                  </a:cubicBezTo>
                  <a:cubicBezTo>
                    <a:pt x="11" y="281"/>
                    <a:pt x="0" y="271"/>
                    <a:pt x="0" y="25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lose/>
                </a:path>
              </a:pathLst>
            </a:custGeom>
            <a:solidFill>
              <a:srgbClr val="42B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21"/>
            <p:cNvSpPr/>
            <p:nvPr/>
          </p:nvSpPr>
          <p:spPr bwMode="auto">
            <a:xfrm>
              <a:off x="1383" y="3133"/>
              <a:ext cx="652" cy="613"/>
            </a:xfrm>
            <a:custGeom>
              <a:avLst/>
              <a:gdLst>
                <a:gd name="T0" fmla="*/ 360 w 384"/>
                <a:gd name="T1" fmla="*/ 0 h 361"/>
                <a:gd name="T2" fmla="*/ 24 w 384"/>
                <a:gd name="T3" fmla="*/ 0 h 361"/>
                <a:gd name="T4" fmla="*/ 0 w 384"/>
                <a:gd name="T5" fmla="*/ 24 h 361"/>
                <a:gd name="T6" fmla="*/ 0 w 384"/>
                <a:gd name="T7" fmla="*/ 258 h 361"/>
                <a:gd name="T8" fmla="*/ 24 w 384"/>
                <a:gd name="T9" fmla="*/ 281 h 361"/>
                <a:gd name="T10" fmla="*/ 51 w 384"/>
                <a:gd name="T11" fmla="*/ 281 h 361"/>
                <a:gd name="T12" fmla="*/ 51 w 384"/>
                <a:gd name="T13" fmla="*/ 361 h 361"/>
                <a:gd name="T14" fmla="*/ 136 w 384"/>
                <a:gd name="T15" fmla="*/ 281 h 361"/>
                <a:gd name="T16" fmla="*/ 360 w 384"/>
                <a:gd name="T17" fmla="*/ 281 h 361"/>
                <a:gd name="T18" fmla="*/ 384 w 384"/>
                <a:gd name="T19" fmla="*/ 258 h 361"/>
                <a:gd name="T20" fmla="*/ 384 w 384"/>
                <a:gd name="T21" fmla="*/ 24 h 361"/>
                <a:gd name="T22" fmla="*/ 360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36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71"/>
                    <a:pt x="11" y="281"/>
                    <a:pt x="24" y="281"/>
                  </a:cubicBezTo>
                  <a:cubicBezTo>
                    <a:pt x="51" y="281"/>
                    <a:pt x="51" y="281"/>
                    <a:pt x="51" y="281"/>
                  </a:cubicBezTo>
                  <a:cubicBezTo>
                    <a:pt x="51" y="361"/>
                    <a:pt x="51" y="361"/>
                    <a:pt x="51" y="361"/>
                  </a:cubicBezTo>
                  <a:cubicBezTo>
                    <a:pt x="136" y="281"/>
                    <a:pt x="136" y="281"/>
                    <a:pt x="136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4" y="271"/>
                    <a:pt x="384" y="258"/>
                  </a:cubicBezTo>
                  <a:cubicBezTo>
                    <a:pt x="384" y="24"/>
                    <a:pt x="384" y="24"/>
                    <a:pt x="384" y="24"/>
                  </a:cubicBezTo>
                  <a:cubicBezTo>
                    <a:pt x="384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rgbClr val="EB66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22"/>
            <p:cNvSpPr/>
            <p:nvPr/>
          </p:nvSpPr>
          <p:spPr bwMode="auto">
            <a:xfrm>
              <a:off x="4150" y="3201"/>
              <a:ext cx="650" cy="611"/>
            </a:xfrm>
            <a:custGeom>
              <a:avLst/>
              <a:gdLst>
                <a:gd name="T0" fmla="*/ 360 w 383"/>
                <a:gd name="T1" fmla="*/ 0 h 360"/>
                <a:gd name="T2" fmla="*/ 23 w 383"/>
                <a:gd name="T3" fmla="*/ 0 h 360"/>
                <a:gd name="T4" fmla="*/ 0 w 383"/>
                <a:gd name="T5" fmla="*/ 24 h 360"/>
                <a:gd name="T6" fmla="*/ 0 w 383"/>
                <a:gd name="T7" fmla="*/ 257 h 360"/>
                <a:gd name="T8" fmla="*/ 23 w 383"/>
                <a:gd name="T9" fmla="*/ 281 h 360"/>
                <a:gd name="T10" fmla="*/ 50 w 383"/>
                <a:gd name="T11" fmla="*/ 281 h 360"/>
                <a:gd name="T12" fmla="*/ 50 w 383"/>
                <a:gd name="T13" fmla="*/ 360 h 360"/>
                <a:gd name="T14" fmla="*/ 135 w 383"/>
                <a:gd name="T15" fmla="*/ 281 h 360"/>
                <a:gd name="T16" fmla="*/ 360 w 383"/>
                <a:gd name="T17" fmla="*/ 281 h 360"/>
                <a:gd name="T18" fmla="*/ 383 w 383"/>
                <a:gd name="T19" fmla="*/ 257 h 360"/>
                <a:gd name="T20" fmla="*/ 383 w 383"/>
                <a:gd name="T21" fmla="*/ 24 h 360"/>
                <a:gd name="T22" fmla="*/ 360 w 383"/>
                <a:gd name="T2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3" h="360">
                  <a:moveTo>
                    <a:pt x="36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0"/>
                    <a:pt x="10" y="281"/>
                    <a:pt x="23" y="281"/>
                  </a:cubicBezTo>
                  <a:cubicBezTo>
                    <a:pt x="50" y="281"/>
                    <a:pt x="50" y="281"/>
                    <a:pt x="50" y="281"/>
                  </a:cubicBezTo>
                  <a:cubicBezTo>
                    <a:pt x="50" y="360"/>
                    <a:pt x="50" y="360"/>
                    <a:pt x="50" y="360"/>
                  </a:cubicBezTo>
                  <a:cubicBezTo>
                    <a:pt x="135" y="281"/>
                    <a:pt x="135" y="281"/>
                    <a:pt x="135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3" y="270"/>
                    <a:pt x="383" y="257"/>
                  </a:cubicBezTo>
                  <a:cubicBezTo>
                    <a:pt x="383" y="24"/>
                    <a:pt x="383" y="24"/>
                    <a:pt x="383" y="24"/>
                  </a:cubicBezTo>
                  <a:cubicBezTo>
                    <a:pt x="383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23"/>
            <p:cNvSpPr/>
            <p:nvPr/>
          </p:nvSpPr>
          <p:spPr bwMode="auto">
            <a:xfrm>
              <a:off x="2279" y="3666"/>
              <a:ext cx="651" cy="611"/>
            </a:xfrm>
            <a:custGeom>
              <a:avLst/>
              <a:gdLst>
                <a:gd name="T0" fmla="*/ 24 w 384"/>
                <a:gd name="T1" fmla="*/ 0 h 360"/>
                <a:gd name="T2" fmla="*/ 360 w 384"/>
                <a:gd name="T3" fmla="*/ 0 h 360"/>
                <a:gd name="T4" fmla="*/ 384 w 384"/>
                <a:gd name="T5" fmla="*/ 24 h 360"/>
                <a:gd name="T6" fmla="*/ 384 w 384"/>
                <a:gd name="T7" fmla="*/ 257 h 360"/>
                <a:gd name="T8" fmla="*/ 360 w 384"/>
                <a:gd name="T9" fmla="*/ 281 h 360"/>
                <a:gd name="T10" fmla="*/ 333 w 384"/>
                <a:gd name="T11" fmla="*/ 281 h 360"/>
                <a:gd name="T12" fmla="*/ 333 w 384"/>
                <a:gd name="T13" fmla="*/ 360 h 360"/>
                <a:gd name="T14" fmla="*/ 248 w 384"/>
                <a:gd name="T15" fmla="*/ 281 h 360"/>
                <a:gd name="T16" fmla="*/ 24 w 384"/>
                <a:gd name="T17" fmla="*/ 281 h 360"/>
                <a:gd name="T18" fmla="*/ 0 w 384"/>
                <a:gd name="T19" fmla="*/ 257 h 360"/>
                <a:gd name="T20" fmla="*/ 0 w 384"/>
                <a:gd name="T21" fmla="*/ 24 h 360"/>
                <a:gd name="T22" fmla="*/ 24 w 384"/>
                <a:gd name="T2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0">
                  <a:moveTo>
                    <a:pt x="24" y="0"/>
                  </a:moveTo>
                  <a:cubicBezTo>
                    <a:pt x="360" y="0"/>
                    <a:pt x="360" y="0"/>
                    <a:pt x="360" y="0"/>
                  </a:cubicBezTo>
                  <a:cubicBezTo>
                    <a:pt x="373" y="0"/>
                    <a:pt x="384" y="10"/>
                    <a:pt x="384" y="24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70"/>
                    <a:pt x="373" y="281"/>
                    <a:pt x="360" y="281"/>
                  </a:cubicBezTo>
                  <a:cubicBezTo>
                    <a:pt x="333" y="281"/>
                    <a:pt x="333" y="281"/>
                    <a:pt x="333" y="281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24" y="281"/>
                    <a:pt x="24" y="281"/>
                    <a:pt x="24" y="281"/>
                  </a:cubicBezTo>
                  <a:cubicBezTo>
                    <a:pt x="10" y="281"/>
                    <a:pt x="0" y="270"/>
                    <a:pt x="0" y="25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0" y="0"/>
                    <a:pt x="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24"/>
            <p:cNvSpPr/>
            <p:nvPr/>
          </p:nvSpPr>
          <p:spPr bwMode="auto">
            <a:xfrm>
              <a:off x="404" y="3919"/>
              <a:ext cx="652" cy="612"/>
            </a:xfrm>
            <a:custGeom>
              <a:avLst/>
              <a:gdLst>
                <a:gd name="T0" fmla="*/ 23 w 384"/>
                <a:gd name="T1" fmla="*/ 0 h 361"/>
                <a:gd name="T2" fmla="*/ 360 w 384"/>
                <a:gd name="T3" fmla="*/ 0 h 361"/>
                <a:gd name="T4" fmla="*/ 384 w 384"/>
                <a:gd name="T5" fmla="*/ 24 h 361"/>
                <a:gd name="T6" fmla="*/ 384 w 384"/>
                <a:gd name="T7" fmla="*/ 257 h 361"/>
                <a:gd name="T8" fmla="*/ 360 w 384"/>
                <a:gd name="T9" fmla="*/ 281 h 361"/>
                <a:gd name="T10" fmla="*/ 333 w 384"/>
                <a:gd name="T11" fmla="*/ 281 h 361"/>
                <a:gd name="T12" fmla="*/ 333 w 384"/>
                <a:gd name="T13" fmla="*/ 361 h 361"/>
                <a:gd name="T14" fmla="*/ 248 w 384"/>
                <a:gd name="T15" fmla="*/ 281 h 361"/>
                <a:gd name="T16" fmla="*/ 23 w 384"/>
                <a:gd name="T17" fmla="*/ 281 h 361"/>
                <a:gd name="T18" fmla="*/ 0 w 384"/>
                <a:gd name="T19" fmla="*/ 257 h 361"/>
                <a:gd name="T20" fmla="*/ 0 w 384"/>
                <a:gd name="T21" fmla="*/ 24 h 361"/>
                <a:gd name="T22" fmla="*/ 23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23" y="0"/>
                  </a:moveTo>
                  <a:cubicBezTo>
                    <a:pt x="360" y="0"/>
                    <a:pt x="360" y="0"/>
                    <a:pt x="360" y="0"/>
                  </a:cubicBezTo>
                  <a:cubicBezTo>
                    <a:pt x="373" y="0"/>
                    <a:pt x="384" y="11"/>
                    <a:pt x="384" y="24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70"/>
                    <a:pt x="373" y="281"/>
                    <a:pt x="360" y="281"/>
                  </a:cubicBezTo>
                  <a:cubicBezTo>
                    <a:pt x="333" y="281"/>
                    <a:pt x="333" y="281"/>
                    <a:pt x="333" y="281"/>
                  </a:cubicBezTo>
                  <a:cubicBezTo>
                    <a:pt x="333" y="361"/>
                    <a:pt x="333" y="361"/>
                    <a:pt x="333" y="361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23" y="281"/>
                    <a:pt x="23" y="281"/>
                    <a:pt x="23" y="281"/>
                  </a:cubicBezTo>
                  <a:cubicBezTo>
                    <a:pt x="10" y="281"/>
                    <a:pt x="0" y="270"/>
                    <a:pt x="0" y="25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0" y="0"/>
                    <a:pt x="23" y="0"/>
                  </a:cubicBezTo>
                  <a:close/>
                </a:path>
              </a:pathLst>
            </a:custGeom>
            <a:solidFill>
              <a:srgbClr val="EB66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25"/>
            <p:cNvSpPr/>
            <p:nvPr/>
          </p:nvSpPr>
          <p:spPr bwMode="auto">
            <a:xfrm>
              <a:off x="823" y="2263"/>
              <a:ext cx="652" cy="612"/>
            </a:xfrm>
            <a:custGeom>
              <a:avLst/>
              <a:gdLst>
                <a:gd name="T0" fmla="*/ 24 w 384"/>
                <a:gd name="T1" fmla="*/ 0 h 361"/>
                <a:gd name="T2" fmla="*/ 360 w 384"/>
                <a:gd name="T3" fmla="*/ 0 h 361"/>
                <a:gd name="T4" fmla="*/ 384 w 384"/>
                <a:gd name="T5" fmla="*/ 24 h 361"/>
                <a:gd name="T6" fmla="*/ 384 w 384"/>
                <a:gd name="T7" fmla="*/ 257 h 361"/>
                <a:gd name="T8" fmla="*/ 360 w 384"/>
                <a:gd name="T9" fmla="*/ 281 h 361"/>
                <a:gd name="T10" fmla="*/ 333 w 384"/>
                <a:gd name="T11" fmla="*/ 281 h 361"/>
                <a:gd name="T12" fmla="*/ 333 w 384"/>
                <a:gd name="T13" fmla="*/ 361 h 361"/>
                <a:gd name="T14" fmla="*/ 248 w 384"/>
                <a:gd name="T15" fmla="*/ 281 h 361"/>
                <a:gd name="T16" fmla="*/ 24 w 384"/>
                <a:gd name="T17" fmla="*/ 281 h 361"/>
                <a:gd name="T18" fmla="*/ 0 w 384"/>
                <a:gd name="T19" fmla="*/ 257 h 361"/>
                <a:gd name="T20" fmla="*/ 0 w 384"/>
                <a:gd name="T21" fmla="*/ 24 h 361"/>
                <a:gd name="T22" fmla="*/ 24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24" y="0"/>
                  </a:moveTo>
                  <a:cubicBezTo>
                    <a:pt x="360" y="0"/>
                    <a:pt x="360" y="0"/>
                    <a:pt x="360" y="0"/>
                  </a:cubicBezTo>
                  <a:cubicBezTo>
                    <a:pt x="373" y="0"/>
                    <a:pt x="384" y="11"/>
                    <a:pt x="384" y="24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70"/>
                    <a:pt x="373" y="281"/>
                    <a:pt x="360" y="281"/>
                  </a:cubicBezTo>
                  <a:cubicBezTo>
                    <a:pt x="333" y="281"/>
                    <a:pt x="333" y="281"/>
                    <a:pt x="333" y="281"/>
                  </a:cubicBezTo>
                  <a:cubicBezTo>
                    <a:pt x="333" y="361"/>
                    <a:pt x="333" y="361"/>
                    <a:pt x="333" y="361"/>
                  </a:cubicBezTo>
                  <a:cubicBezTo>
                    <a:pt x="248" y="281"/>
                    <a:pt x="248" y="281"/>
                    <a:pt x="248" y="281"/>
                  </a:cubicBezTo>
                  <a:cubicBezTo>
                    <a:pt x="24" y="281"/>
                    <a:pt x="24" y="281"/>
                    <a:pt x="24" y="281"/>
                  </a:cubicBezTo>
                  <a:cubicBezTo>
                    <a:pt x="11" y="281"/>
                    <a:pt x="0" y="270"/>
                    <a:pt x="0" y="25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26"/>
            <p:cNvSpPr/>
            <p:nvPr/>
          </p:nvSpPr>
          <p:spPr bwMode="auto">
            <a:xfrm>
              <a:off x="1673" y="1834"/>
              <a:ext cx="652" cy="611"/>
            </a:xfrm>
            <a:custGeom>
              <a:avLst/>
              <a:gdLst>
                <a:gd name="T0" fmla="*/ 24 w 384"/>
                <a:gd name="T1" fmla="*/ 0 h 360"/>
                <a:gd name="T2" fmla="*/ 360 w 384"/>
                <a:gd name="T3" fmla="*/ 0 h 360"/>
                <a:gd name="T4" fmla="*/ 384 w 384"/>
                <a:gd name="T5" fmla="*/ 23 h 360"/>
                <a:gd name="T6" fmla="*/ 384 w 384"/>
                <a:gd name="T7" fmla="*/ 257 h 360"/>
                <a:gd name="T8" fmla="*/ 360 w 384"/>
                <a:gd name="T9" fmla="*/ 280 h 360"/>
                <a:gd name="T10" fmla="*/ 333 w 384"/>
                <a:gd name="T11" fmla="*/ 280 h 360"/>
                <a:gd name="T12" fmla="*/ 333 w 384"/>
                <a:gd name="T13" fmla="*/ 360 h 360"/>
                <a:gd name="T14" fmla="*/ 248 w 384"/>
                <a:gd name="T15" fmla="*/ 280 h 360"/>
                <a:gd name="T16" fmla="*/ 24 w 384"/>
                <a:gd name="T17" fmla="*/ 280 h 360"/>
                <a:gd name="T18" fmla="*/ 0 w 384"/>
                <a:gd name="T19" fmla="*/ 257 h 360"/>
                <a:gd name="T20" fmla="*/ 0 w 384"/>
                <a:gd name="T21" fmla="*/ 23 h 360"/>
                <a:gd name="T22" fmla="*/ 24 w 384"/>
                <a:gd name="T2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0">
                  <a:moveTo>
                    <a:pt x="24" y="0"/>
                  </a:moveTo>
                  <a:cubicBezTo>
                    <a:pt x="360" y="0"/>
                    <a:pt x="360" y="0"/>
                    <a:pt x="360" y="0"/>
                  </a:cubicBezTo>
                  <a:cubicBezTo>
                    <a:pt x="373" y="0"/>
                    <a:pt x="384" y="10"/>
                    <a:pt x="384" y="23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70"/>
                    <a:pt x="373" y="280"/>
                    <a:pt x="360" y="280"/>
                  </a:cubicBezTo>
                  <a:cubicBezTo>
                    <a:pt x="333" y="280"/>
                    <a:pt x="333" y="280"/>
                    <a:pt x="333" y="280"/>
                  </a:cubicBezTo>
                  <a:cubicBezTo>
                    <a:pt x="333" y="360"/>
                    <a:pt x="333" y="360"/>
                    <a:pt x="333" y="360"/>
                  </a:cubicBezTo>
                  <a:cubicBezTo>
                    <a:pt x="248" y="280"/>
                    <a:pt x="248" y="280"/>
                    <a:pt x="248" y="280"/>
                  </a:cubicBezTo>
                  <a:cubicBezTo>
                    <a:pt x="24" y="280"/>
                    <a:pt x="24" y="280"/>
                    <a:pt x="24" y="280"/>
                  </a:cubicBezTo>
                  <a:cubicBezTo>
                    <a:pt x="10" y="280"/>
                    <a:pt x="0" y="270"/>
                    <a:pt x="0" y="25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4" y="0"/>
                  </a:cubicBezTo>
                  <a:close/>
                </a:path>
              </a:pathLst>
            </a:custGeom>
            <a:solidFill>
              <a:srgbClr val="42B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27"/>
            <p:cNvSpPr/>
            <p:nvPr/>
          </p:nvSpPr>
          <p:spPr bwMode="auto">
            <a:xfrm>
              <a:off x="3465" y="4300"/>
              <a:ext cx="651" cy="613"/>
            </a:xfrm>
            <a:custGeom>
              <a:avLst/>
              <a:gdLst>
                <a:gd name="T0" fmla="*/ 360 w 384"/>
                <a:gd name="T1" fmla="*/ 0 h 361"/>
                <a:gd name="T2" fmla="*/ 24 w 384"/>
                <a:gd name="T3" fmla="*/ 0 h 361"/>
                <a:gd name="T4" fmla="*/ 0 w 384"/>
                <a:gd name="T5" fmla="*/ 24 h 361"/>
                <a:gd name="T6" fmla="*/ 0 w 384"/>
                <a:gd name="T7" fmla="*/ 257 h 361"/>
                <a:gd name="T8" fmla="*/ 24 w 384"/>
                <a:gd name="T9" fmla="*/ 281 h 361"/>
                <a:gd name="T10" fmla="*/ 51 w 384"/>
                <a:gd name="T11" fmla="*/ 281 h 361"/>
                <a:gd name="T12" fmla="*/ 51 w 384"/>
                <a:gd name="T13" fmla="*/ 361 h 361"/>
                <a:gd name="T14" fmla="*/ 136 w 384"/>
                <a:gd name="T15" fmla="*/ 281 h 361"/>
                <a:gd name="T16" fmla="*/ 360 w 384"/>
                <a:gd name="T17" fmla="*/ 281 h 361"/>
                <a:gd name="T18" fmla="*/ 384 w 384"/>
                <a:gd name="T19" fmla="*/ 257 h 361"/>
                <a:gd name="T20" fmla="*/ 384 w 384"/>
                <a:gd name="T21" fmla="*/ 24 h 361"/>
                <a:gd name="T22" fmla="*/ 360 w 384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361">
                  <a:moveTo>
                    <a:pt x="36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0"/>
                    <a:pt x="11" y="281"/>
                    <a:pt x="24" y="281"/>
                  </a:cubicBezTo>
                  <a:cubicBezTo>
                    <a:pt x="51" y="281"/>
                    <a:pt x="51" y="281"/>
                    <a:pt x="51" y="281"/>
                  </a:cubicBezTo>
                  <a:cubicBezTo>
                    <a:pt x="51" y="361"/>
                    <a:pt x="51" y="361"/>
                    <a:pt x="51" y="361"/>
                  </a:cubicBezTo>
                  <a:cubicBezTo>
                    <a:pt x="136" y="281"/>
                    <a:pt x="136" y="281"/>
                    <a:pt x="136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4" y="270"/>
                    <a:pt x="384" y="257"/>
                  </a:cubicBezTo>
                  <a:cubicBezTo>
                    <a:pt x="384" y="24"/>
                    <a:pt x="384" y="24"/>
                    <a:pt x="384" y="24"/>
                  </a:cubicBezTo>
                  <a:cubicBezTo>
                    <a:pt x="384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rgbClr val="42B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28"/>
            <p:cNvSpPr/>
            <p:nvPr/>
          </p:nvSpPr>
          <p:spPr bwMode="auto">
            <a:xfrm>
              <a:off x="3646" y="2379"/>
              <a:ext cx="650" cy="610"/>
            </a:xfrm>
            <a:custGeom>
              <a:avLst/>
              <a:gdLst>
                <a:gd name="T0" fmla="*/ 360 w 383"/>
                <a:gd name="T1" fmla="*/ 0 h 360"/>
                <a:gd name="T2" fmla="*/ 23 w 383"/>
                <a:gd name="T3" fmla="*/ 0 h 360"/>
                <a:gd name="T4" fmla="*/ 0 w 383"/>
                <a:gd name="T5" fmla="*/ 24 h 360"/>
                <a:gd name="T6" fmla="*/ 0 w 383"/>
                <a:gd name="T7" fmla="*/ 257 h 360"/>
                <a:gd name="T8" fmla="*/ 23 w 383"/>
                <a:gd name="T9" fmla="*/ 281 h 360"/>
                <a:gd name="T10" fmla="*/ 50 w 383"/>
                <a:gd name="T11" fmla="*/ 281 h 360"/>
                <a:gd name="T12" fmla="*/ 50 w 383"/>
                <a:gd name="T13" fmla="*/ 360 h 360"/>
                <a:gd name="T14" fmla="*/ 135 w 383"/>
                <a:gd name="T15" fmla="*/ 281 h 360"/>
                <a:gd name="T16" fmla="*/ 360 w 383"/>
                <a:gd name="T17" fmla="*/ 281 h 360"/>
                <a:gd name="T18" fmla="*/ 383 w 383"/>
                <a:gd name="T19" fmla="*/ 257 h 360"/>
                <a:gd name="T20" fmla="*/ 383 w 383"/>
                <a:gd name="T21" fmla="*/ 24 h 360"/>
                <a:gd name="T22" fmla="*/ 360 w 383"/>
                <a:gd name="T2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3" h="360">
                  <a:moveTo>
                    <a:pt x="36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0"/>
                    <a:pt x="10" y="281"/>
                    <a:pt x="23" y="281"/>
                  </a:cubicBezTo>
                  <a:cubicBezTo>
                    <a:pt x="50" y="281"/>
                    <a:pt x="50" y="281"/>
                    <a:pt x="50" y="281"/>
                  </a:cubicBezTo>
                  <a:cubicBezTo>
                    <a:pt x="50" y="360"/>
                    <a:pt x="50" y="360"/>
                    <a:pt x="50" y="360"/>
                  </a:cubicBezTo>
                  <a:cubicBezTo>
                    <a:pt x="135" y="281"/>
                    <a:pt x="135" y="281"/>
                    <a:pt x="135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3" y="270"/>
                    <a:pt x="383" y="257"/>
                  </a:cubicBezTo>
                  <a:cubicBezTo>
                    <a:pt x="383" y="24"/>
                    <a:pt x="383" y="24"/>
                    <a:pt x="383" y="24"/>
                  </a:cubicBezTo>
                  <a:cubicBezTo>
                    <a:pt x="383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rgbClr val="42B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29"/>
            <p:cNvSpPr/>
            <p:nvPr/>
          </p:nvSpPr>
          <p:spPr bwMode="auto">
            <a:xfrm>
              <a:off x="2730" y="1834"/>
              <a:ext cx="650" cy="612"/>
            </a:xfrm>
            <a:custGeom>
              <a:avLst/>
              <a:gdLst>
                <a:gd name="T0" fmla="*/ 360 w 383"/>
                <a:gd name="T1" fmla="*/ 0 h 361"/>
                <a:gd name="T2" fmla="*/ 23 w 383"/>
                <a:gd name="T3" fmla="*/ 0 h 361"/>
                <a:gd name="T4" fmla="*/ 0 w 383"/>
                <a:gd name="T5" fmla="*/ 24 h 361"/>
                <a:gd name="T6" fmla="*/ 0 w 383"/>
                <a:gd name="T7" fmla="*/ 257 h 361"/>
                <a:gd name="T8" fmla="*/ 23 w 383"/>
                <a:gd name="T9" fmla="*/ 281 h 361"/>
                <a:gd name="T10" fmla="*/ 50 w 383"/>
                <a:gd name="T11" fmla="*/ 281 h 361"/>
                <a:gd name="T12" fmla="*/ 50 w 383"/>
                <a:gd name="T13" fmla="*/ 361 h 361"/>
                <a:gd name="T14" fmla="*/ 135 w 383"/>
                <a:gd name="T15" fmla="*/ 281 h 361"/>
                <a:gd name="T16" fmla="*/ 360 w 383"/>
                <a:gd name="T17" fmla="*/ 281 h 361"/>
                <a:gd name="T18" fmla="*/ 383 w 383"/>
                <a:gd name="T19" fmla="*/ 257 h 361"/>
                <a:gd name="T20" fmla="*/ 383 w 383"/>
                <a:gd name="T21" fmla="*/ 24 h 361"/>
                <a:gd name="T22" fmla="*/ 360 w 383"/>
                <a:gd name="T2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3" h="361">
                  <a:moveTo>
                    <a:pt x="36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71"/>
                    <a:pt x="10" y="281"/>
                    <a:pt x="23" y="281"/>
                  </a:cubicBezTo>
                  <a:cubicBezTo>
                    <a:pt x="50" y="281"/>
                    <a:pt x="50" y="281"/>
                    <a:pt x="50" y="281"/>
                  </a:cubicBezTo>
                  <a:cubicBezTo>
                    <a:pt x="50" y="361"/>
                    <a:pt x="50" y="361"/>
                    <a:pt x="50" y="361"/>
                  </a:cubicBezTo>
                  <a:cubicBezTo>
                    <a:pt x="135" y="281"/>
                    <a:pt x="135" y="281"/>
                    <a:pt x="135" y="281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73" y="281"/>
                    <a:pt x="383" y="271"/>
                    <a:pt x="383" y="257"/>
                  </a:cubicBezTo>
                  <a:cubicBezTo>
                    <a:pt x="383" y="24"/>
                    <a:pt x="383" y="24"/>
                    <a:pt x="383" y="24"/>
                  </a:cubicBezTo>
                  <a:cubicBezTo>
                    <a:pt x="383" y="11"/>
                    <a:pt x="373" y="0"/>
                    <a:pt x="36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30"/>
            <p:cNvSpPr/>
            <p:nvPr/>
          </p:nvSpPr>
          <p:spPr bwMode="auto">
            <a:xfrm>
              <a:off x="2170" y="4601"/>
              <a:ext cx="1105" cy="1036"/>
            </a:xfrm>
            <a:custGeom>
              <a:avLst/>
              <a:gdLst>
                <a:gd name="T0" fmla="*/ 611 w 651"/>
                <a:gd name="T1" fmla="*/ 0 h 611"/>
                <a:gd name="T2" fmla="*/ 40 w 651"/>
                <a:gd name="T3" fmla="*/ 0 h 611"/>
                <a:gd name="T4" fmla="*/ 0 w 651"/>
                <a:gd name="T5" fmla="*/ 40 h 611"/>
                <a:gd name="T6" fmla="*/ 0 w 651"/>
                <a:gd name="T7" fmla="*/ 436 h 611"/>
                <a:gd name="T8" fmla="*/ 40 w 651"/>
                <a:gd name="T9" fmla="*/ 477 h 611"/>
                <a:gd name="T10" fmla="*/ 86 w 651"/>
                <a:gd name="T11" fmla="*/ 477 h 611"/>
                <a:gd name="T12" fmla="*/ 86 w 651"/>
                <a:gd name="T13" fmla="*/ 611 h 611"/>
                <a:gd name="T14" fmla="*/ 230 w 651"/>
                <a:gd name="T15" fmla="*/ 477 h 611"/>
                <a:gd name="T16" fmla="*/ 611 w 651"/>
                <a:gd name="T17" fmla="*/ 477 h 611"/>
                <a:gd name="T18" fmla="*/ 651 w 651"/>
                <a:gd name="T19" fmla="*/ 436 h 611"/>
                <a:gd name="T20" fmla="*/ 651 w 651"/>
                <a:gd name="T21" fmla="*/ 40 h 611"/>
                <a:gd name="T22" fmla="*/ 611 w 651"/>
                <a:gd name="T23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1" h="611">
                  <a:moveTo>
                    <a:pt x="611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436"/>
                    <a:pt x="0" y="436"/>
                    <a:pt x="0" y="436"/>
                  </a:cubicBezTo>
                  <a:cubicBezTo>
                    <a:pt x="0" y="459"/>
                    <a:pt x="18" y="477"/>
                    <a:pt x="40" y="477"/>
                  </a:cubicBezTo>
                  <a:cubicBezTo>
                    <a:pt x="86" y="477"/>
                    <a:pt x="86" y="477"/>
                    <a:pt x="86" y="477"/>
                  </a:cubicBezTo>
                  <a:cubicBezTo>
                    <a:pt x="86" y="611"/>
                    <a:pt x="86" y="611"/>
                    <a:pt x="86" y="611"/>
                  </a:cubicBezTo>
                  <a:cubicBezTo>
                    <a:pt x="230" y="477"/>
                    <a:pt x="230" y="477"/>
                    <a:pt x="230" y="477"/>
                  </a:cubicBezTo>
                  <a:cubicBezTo>
                    <a:pt x="611" y="477"/>
                    <a:pt x="611" y="477"/>
                    <a:pt x="611" y="477"/>
                  </a:cubicBezTo>
                  <a:cubicBezTo>
                    <a:pt x="633" y="477"/>
                    <a:pt x="651" y="459"/>
                    <a:pt x="651" y="436"/>
                  </a:cubicBezTo>
                  <a:cubicBezTo>
                    <a:pt x="651" y="40"/>
                    <a:pt x="651" y="40"/>
                    <a:pt x="651" y="40"/>
                  </a:cubicBezTo>
                  <a:cubicBezTo>
                    <a:pt x="651" y="18"/>
                    <a:pt x="633" y="0"/>
                    <a:pt x="6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31"/>
            <p:cNvSpPr/>
            <p:nvPr/>
          </p:nvSpPr>
          <p:spPr bwMode="auto">
            <a:xfrm>
              <a:off x="2328" y="4726"/>
              <a:ext cx="692" cy="310"/>
            </a:xfrm>
            <a:custGeom>
              <a:avLst/>
              <a:gdLst>
                <a:gd name="T0" fmla="*/ 345 w 692"/>
                <a:gd name="T1" fmla="*/ 310 h 310"/>
                <a:gd name="T2" fmla="*/ 0 w 692"/>
                <a:gd name="T3" fmla="*/ 156 h 310"/>
                <a:gd name="T4" fmla="*/ 353 w 692"/>
                <a:gd name="T5" fmla="*/ 0 h 310"/>
                <a:gd name="T6" fmla="*/ 692 w 692"/>
                <a:gd name="T7" fmla="*/ 151 h 310"/>
                <a:gd name="T8" fmla="*/ 345 w 692"/>
                <a:gd name="T9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310">
                  <a:moveTo>
                    <a:pt x="345" y="310"/>
                  </a:moveTo>
                  <a:lnTo>
                    <a:pt x="0" y="156"/>
                  </a:lnTo>
                  <a:lnTo>
                    <a:pt x="353" y="0"/>
                  </a:lnTo>
                  <a:lnTo>
                    <a:pt x="692" y="151"/>
                  </a:lnTo>
                  <a:lnTo>
                    <a:pt x="345" y="31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32"/>
            <p:cNvSpPr>
              <a:spLocks noChangeArrowheads="1"/>
            </p:cNvSpPr>
            <p:nvPr/>
          </p:nvSpPr>
          <p:spPr bwMode="auto">
            <a:xfrm>
              <a:off x="2993" y="4872"/>
              <a:ext cx="21" cy="229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Oval 33"/>
            <p:cNvSpPr>
              <a:spLocks noChangeArrowheads="1"/>
            </p:cNvSpPr>
            <p:nvPr/>
          </p:nvSpPr>
          <p:spPr bwMode="auto">
            <a:xfrm>
              <a:off x="2970" y="5074"/>
              <a:ext cx="67" cy="69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34"/>
            <p:cNvSpPr/>
            <p:nvPr/>
          </p:nvSpPr>
          <p:spPr bwMode="auto">
            <a:xfrm>
              <a:off x="2961" y="5111"/>
              <a:ext cx="49" cy="153"/>
            </a:xfrm>
            <a:custGeom>
              <a:avLst/>
              <a:gdLst>
                <a:gd name="T0" fmla="*/ 16 w 29"/>
                <a:gd name="T1" fmla="*/ 5 h 90"/>
                <a:gd name="T2" fmla="*/ 6 w 29"/>
                <a:gd name="T3" fmla="*/ 90 h 90"/>
                <a:gd name="T4" fmla="*/ 29 w 29"/>
                <a:gd name="T5" fmla="*/ 90 h 90"/>
                <a:gd name="T6" fmla="*/ 29 w 29"/>
                <a:gd name="T7" fmla="*/ 0 h 90"/>
                <a:gd name="T8" fmla="*/ 16 w 29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0">
                  <a:moveTo>
                    <a:pt x="16" y="5"/>
                  </a:moveTo>
                  <a:cubicBezTo>
                    <a:pt x="16" y="5"/>
                    <a:pt x="0" y="38"/>
                    <a:pt x="6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16" y="7"/>
                    <a:pt x="16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35"/>
            <p:cNvSpPr/>
            <p:nvPr/>
          </p:nvSpPr>
          <p:spPr bwMode="auto">
            <a:xfrm>
              <a:off x="2998" y="5111"/>
              <a:ext cx="51" cy="153"/>
            </a:xfrm>
            <a:custGeom>
              <a:avLst/>
              <a:gdLst>
                <a:gd name="T0" fmla="*/ 14 w 30"/>
                <a:gd name="T1" fmla="*/ 5 h 90"/>
                <a:gd name="T2" fmla="*/ 24 w 30"/>
                <a:gd name="T3" fmla="*/ 90 h 90"/>
                <a:gd name="T4" fmla="*/ 0 w 30"/>
                <a:gd name="T5" fmla="*/ 90 h 90"/>
                <a:gd name="T6" fmla="*/ 0 w 30"/>
                <a:gd name="T7" fmla="*/ 0 h 90"/>
                <a:gd name="T8" fmla="*/ 14 w 30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90">
                  <a:moveTo>
                    <a:pt x="14" y="5"/>
                  </a:moveTo>
                  <a:cubicBezTo>
                    <a:pt x="14" y="5"/>
                    <a:pt x="30" y="38"/>
                    <a:pt x="24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4" y="7"/>
                    <a:pt x="14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36"/>
            <p:cNvSpPr/>
            <p:nvPr/>
          </p:nvSpPr>
          <p:spPr bwMode="auto">
            <a:xfrm>
              <a:off x="2466" y="4974"/>
              <a:ext cx="402" cy="300"/>
            </a:xfrm>
            <a:custGeom>
              <a:avLst/>
              <a:gdLst>
                <a:gd name="T0" fmla="*/ 237 w 237"/>
                <a:gd name="T1" fmla="*/ 0 h 177"/>
                <a:gd name="T2" fmla="*/ 118 w 237"/>
                <a:gd name="T3" fmla="*/ 56 h 177"/>
                <a:gd name="T4" fmla="*/ 0 w 237"/>
                <a:gd name="T5" fmla="*/ 0 h 177"/>
                <a:gd name="T6" fmla="*/ 0 w 237"/>
                <a:gd name="T7" fmla="*/ 136 h 177"/>
                <a:gd name="T8" fmla="*/ 115 w 237"/>
                <a:gd name="T9" fmla="*/ 177 h 177"/>
                <a:gd name="T10" fmla="*/ 115 w 237"/>
                <a:gd name="T11" fmla="*/ 177 h 177"/>
                <a:gd name="T12" fmla="*/ 118 w 237"/>
                <a:gd name="T13" fmla="*/ 177 h 177"/>
                <a:gd name="T14" fmla="*/ 122 w 237"/>
                <a:gd name="T15" fmla="*/ 177 h 177"/>
                <a:gd name="T16" fmla="*/ 122 w 237"/>
                <a:gd name="T17" fmla="*/ 177 h 177"/>
                <a:gd name="T18" fmla="*/ 237 w 237"/>
                <a:gd name="T19" fmla="*/ 136 h 177"/>
                <a:gd name="T20" fmla="*/ 237 w 237"/>
                <a:gd name="T21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177">
                  <a:moveTo>
                    <a:pt x="237" y="0"/>
                  </a:moveTo>
                  <a:cubicBezTo>
                    <a:pt x="237" y="1"/>
                    <a:pt x="138" y="47"/>
                    <a:pt x="118" y="56"/>
                  </a:cubicBezTo>
                  <a:cubicBezTo>
                    <a:pt x="99" y="47"/>
                    <a:pt x="0" y="1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2" y="170"/>
                    <a:pt x="95" y="176"/>
                    <a:pt x="115" y="177"/>
                  </a:cubicBezTo>
                  <a:cubicBezTo>
                    <a:pt x="115" y="177"/>
                    <a:pt x="115" y="177"/>
                    <a:pt x="115" y="177"/>
                  </a:cubicBezTo>
                  <a:cubicBezTo>
                    <a:pt x="115" y="177"/>
                    <a:pt x="116" y="177"/>
                    <a:pt x="118" y="177"/>
                  </a:cubicBezTo>
                  <a:cubicBezTo>
                    <a:pt x="120" y="177"/>
                    <a:pt x="122" y="177"/>
                    <a:pt x="122" y="177"/>
                  </a:cubicBezTo>
                  <a:cubicBezTo>
                    <a:pt x="122" y="177"/>
                    <a:pt x="122" y="177"/>
                    <a:pt x="122" y="177"/>
                  </a:cubicBezTo>
                  <a:cubicBezTo>
                    <a:pt x="142" y="176"/>
                    <a:pt x="205" y="170"/>
                    <a:pt x="237" y="136"/>
                  </a:cubicBezTo>
                  <a:lnTo>
                    <a:pt x="237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37"/>
            <p:cNvSpPr>
              <a:spLocks noEditPoints="1"/>
            </p:cNvSpPr>
            <p:nvPr/>
          </p:nvSpPr>
          <p:spPr bwMode="auto">
            <a:xfrm>
              <a:off x="3590" y="4341"/>
              <a:ext cx="391" cy="392"/>
            </a:xfrm>
            <a:custGeom>
              <a:avLst/>
              <a:gdLst>
                <a:gd name="T0" fmla="*/ 147 w 230"/>
                <a:gd name="T1" fmla="*/ 111 h 231"/>
                <a:gd name="T2" fmla="*/ 142 w 230"/>
                <a:gd name="T3" fmla="*/ 98 h 231"/>
                <a:gd name="T4" fmla="*/ 142 w 230"/>
                <a:gd name="T5" fmla="*/ 44 h 231"/>
                <a:gd name="T6" fmla="*/ 148 w 230"/>
                <a:gd name="T7" fmla="*/ 37 h 231"/>
                <a:gd name="T8" fmla="*/ 149 w 230"/>
                <a:gd name="T9" fmla="*/ 37 h 231"/>
                <a:gd name="T10" fmla="*/ 149 w 230"/>
                <a:gd name="T11" fmla="*/ 13 h 231"/>
                <a:gd name="T12" fmla="*/ 148 w 230"/>
                <a:gd name="T13" fmla="*/ 13 h 231"/>
                <a:gd name="T14" fmla="*/ 148 w 230"/>
                <a:gd name="T15" fmla="*/ 12 h 231"/>
                <a:gd name="T16" fmla="*/ 115 w 230"/>
                <a:gd name="T17" fmla="*/ 0 h 231"/>
                <a:gd name="T18" fmla="*/ 82 w 230"/>
                <a:gd name="T19" fmla="*/ 12 h 231"/>
                <a:gd name="T20" fmla="*/ 82 w 230"/>
                <a:gd name="T21" fmla="*/ 13 h 231"/>
                <a:gd name="T22" fmla="*/ 81 w 230"/>
                <a:gd name="T23" fmla="*/ 13 h 231"/>
                <a:gd name="T24" fmla="*/ 81 w 230"/>
                <a:gd name="T25" fmla="*/ 37 h 231"/>
                <a:gd name="T26" fmla="*/ 82 w 230"/>
                <a:gd name="T27" fmla="*/ 37 h 231"/>
                <a:gd name="T28" fmla="*/ 91 w 230"/>
                <a:gd name="T29" fmla="*/ 44 h 231"/>
                <a:gd name="T30" fmla="*/ 91 w 230"/>
                <a:gd name="T31" fmla="*/ 98 h 231"/>
                <a:gd name="T32" fmla="*/ 84 w 230"/>
                <a:gd name="T33" fmla="*/ 111 h 231"/>
                <a:gd name="T34" fmla="*/ 31 w 230"/>
                <a:gd name="T35" fmla="*/ 212 h 231"/>
                <a:gd name="T36" fmla="*/ 115 w 230"/>
                <a:gd name="T37" fmla="*/ 230 h 231"/>
                <a:gd name="T38" fmla="*/ 199 w 230"/>
                <a:gd name="T39" fmla="*/ 212 h 231"/>
                <a:gd name="T40" fmla="*/ 147 w 230"/>
                <a:gd name="T41" fmla="*/ 111 h 231"/>
                <a:gd name="T42" fmla="*/ 145 w 230"/>
                <a:gd name="T43" fmla="*/ 213 h 231"/>
                <a:gd name="T44" fmla="*/ 182 w 230"/>
                <a:gd name="T45" fmla="*/ 187 h 231"/>
                <a:gd name="T46" fmla="*/ 150 w 230"/>
                <a:gd name="T47" fmla="*/ 134 h 231"/>
                <a:gd name="T48" fmla="*/ 194 w 230"/>
                <a:gd name="T49" fmla="*/ 190 h 231"/>
                <a:gd name="T50" fmla="*/ 145 w 230"/>
                <a:gd name="T51" fmla="*/ 21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0" h="231">
                  <a:moveTo>
                    <a:pt x="147" y="111"/>
                  </a:moveTo>
                  <a:cubicBezTo>
                    <a:pt x="147" y="111"/>
                    <a:pt x="142" y="109"/>
                    <a:pt x="142" y="98"/>
                  </a:cubicBezTo>
                  <a:cubicBezTo>
                    <a:pt x="142" y="89"/>
                    <a:pt x="142" y="55"/>
                    <a:pt x="142" y="44"/>
                  </a:cubicBezTo>
                  <a:cubicBezTo>
                    <a:pt x="145" y="42"/>
                    <a:pt x="147" y="40"/>
                    <a:pt x="148" y="37"/>
                  </a:cubicBezTo>
                  <a:cubicBezTo>
                    <a:pt x="149" y="37"/>
                    <a:pt x="149" y="37"/>
                    <a:pt x="149" y="37"/>
                  </a:cubicBezTo>
                  <a:cubicBezTo>
                    <a:pt x="149" y="13"/>
                    <a:pt x="149" y="13"/>
                    <a:pt x="149" y="13"/>
                  </a:cubicBezTo>
                  <a:cubicBezTo>
                    <a:pt x="148" y="13"/>
                    <a:pt x="148" y="13"/>
                    <a:pt x="148" y="13"/>
                  </a:cubicBezTo>
                  <a:cubicBezTo>
                    <a:pt x="148" y="13"/>
                    <a:pt x="148" y="13"/>
                    <a:pt x="148" y="12"/>
                  </a:cubicBezTo>
                  <a:cubicBezTo>
                    <a:pt x="148" y="5"/>
                    <a:pt x="133" y="0"/>
                    <a:pt x="115" y="0"/>
                  </a:cubicBezTo>
                  <a:cubicBezTo>
                    <a:pt x="96" y="0"/>
                    <a:pt x="82" y="5"/>
                    <a:pt x="82" y="12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40"/>
                    <a:pt x="84" y="42"/>
                    <a:pt x="91" y="44"/>
                  </a:cubicBezTo>
                  <a:cubicBezTo>
                    <a:pt x="91" y="56"/>
                    <a:pt x="91" y="89"/>
                    <a:pt x="91" y="98"/>
                  </a:cubicBezTo>
                  <a:cubicBezTo>
                    <a:pt x="91" y="109"/>
                    <a:pt x="84" y="111"/>
                    <a:pt x="84" y="111"/>
                  </a:cubicBezTo>
                  <a:cubicBezTo>
                    <a:pt x="72" y="119"/>
                    <a:pt x="0" y="190"/>
                    <a:pt x="31" y="212"/>
                  </a:cubicBezTo>
                  <a:cubicBezTo>
                    <a:pt x="59" y="231"/>
                    <a:pt x="106" y="231"/>
                    <a:pt x="115" y="230"/>
                  </a:cubicBezTo>
                  <a:cubicBezTo>
                    <a:pt x="124" y="231"/>
                    <a:pt x="171" y="231"/>
                    <a:pt x="199" y="212"/>
                  </a:cubicBezTo>
                  <a:cubicBezTo>
                    <a:pt x="230" y="190"/>
                    <a:pt x="159" y="119"/>
                    <a:pt x="147" y="111"/>
                  </a:cubicBezTo>
                  <a:close/>
                  <a:moveTo>
                    <a:pt x="145" y="213"/>
                  </a:moveTo>
                  <a:cubicBezTo>
                    <a:pt x="145" y="213"/>
                    <a:pt x="181" y="206"/>
                    <a:pt x="182" y="187"/>
                  </a:cubicBezTo>
                  <a:cubicBezTo>
                    <a:pt x="184" y="169"/>
                    <a:pt x="150" y="134"/>
                    <a:pt x="150" y="134"/>
                  </a:cubicBezTo>
                  <a:cubicBezTo>
                    <a:pt x="150" y="134"/>
                    <a:pt x="194" y="167"/>
                    <a:pt x="194" y="190"/>
                  </a:cubicBezTo>
                  <a:cubicBezTo>
                    <a:pt x="193" y="213"/>
                    <a:pt x="145" y="213"/>
                    <a:pt x="145" y="21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38"/>
            <p:cNvSpPr>
              <a:spLocks noEditPoints="1"/>
            </p:cNvSpPr>
            <p:nvPr/>
          </p:nvSpPr>
          <p:spPr bwMode="auto">
            <a:xfrm>
              <a:off x="959" y="2307"/>
              <a:ext cx="368" cy="372"/>
            </a:xfrm>
            <a:custGeom>
              <a:avLst/>
              <a:gdLst>
                <a:gd name="T0" fmla="*/ 139 w 217"/>
                <a:gd name="T1" fmla="*/ 105 h 219"/>
                <a:gd name="T2" fmla="*/ 134 w 217"/>
                <a:gd name="T3" fmla="*/ 93 h 219"/>
                <a:gd name="T4" fmla="*/ 134 w 217"/>
                <a:gd name="T5" fmla="*/ 42 h 219"/>
                <a:gd name="T6" fmla="*/ 139 w 217"/>
                <a:gd name="T7" fmla="*/ 35 h 219"/>
                <a:gd name="T8" fmla="*/ 141 w 217"/>
                <a:gd name="T9" fmla="*/ 35 h 219"/>
                <a:gd name="T10" fmla="*/ 141 w 217"/>
                <a:gd name="T11" fmla="*/ 12 h 219"/>
                <a:gd name="T12" fmla="*/ 139 w 217"/>
                <a:gd name="T13" fmla="*/ 12 h 219"/>
                <a:gd name="T14" fmla="*/ 139 w 217"/>
                <a:gd name="T15" fmla="*/ 12 h 219"/>
                <a:gd name="T16" fmla="*/ 108 w 217"/>
                <a:gd name="T17" fmla="*/ 0 h 219"/>
                <a:gd name="T18" fmla="*/ 77 w 217"/>
                <a:gd name="T19" fmla="*/ 12 h 219"/>
                <a:gd name="T20" fmla="*/ 77 w 217"/>
                <a:gd name="T21" fmla="*/ 12 h 219"/>
                <a:gd name="T22" fmla="*/ 77 w 217"/>
                <a:gd name="T23" fmla="*/ 12 h 219"/>
                <a:gd name="T24" fmla="*/ 77 w 217"/>
                <a:gd name="T25" fmla="*/ 35 h 219"/>
                <a:gd name="T26" fmla="*/ 77 w 217"/>
                <a:gd name="T27" fmla="*/ 35 h 219"/>
                <a:gd name="T28" fmla="*/ 86 w 217"/>
                <a:gd name="T29" fmla="*/ 42 h 219"/>
                <a:gd name="T30" fmla="*/ 86 w 217"/>
                <a:gd name="T31" fmla="*/ 93 h 219"/>
                <a:gd name="T32" fmla="*/ 79 w 217"/>
                <a:gd name="T33" fmla="*/ 105 h 219"/>
                <a:gd name="T34" fmla="*/ 30 w 217"/>
                <a:gd name="T35" fmla="*/ 200 h 219"/>
                <a:gd name="T36" fmla="*/ 109 w 217"/>
                <a:gd name="T37" fmla="*/ 218 h 219"/>
                <a:gd name="T38" fmla="*/ 188 w 217"/>
                <a:gd name="T39" fmla="*/ 200 h 219"/>
                <a:gd name="T40" fmla="*/ 139 w 217"/>
                <a:gd name="T41" fmla="*/ 105 h 219"/>
                <a:gd name="T42" fmla="*/ 137 w 217"/>
                <a:gd name="T43" fmla="*/ 201 h 219"/>
                <a:gd name="T44" fmla="*/ 172 w 217"/>
                <a:gd name="T45" fmla="*/ 177 h 219"/>
                <a:gd name="T46" fmla="*/ 142 w 217"/>
                <a:gd name="T47" fmla="*/ 126 h 219"/>
                <a:gd name="T48" fmla="*/ 183 w 217"/>
                <a:gd name="T49" fmla="*/ 179 h 219"/>
                <a:gd name="T50" fmla="*/ 137 w 217"/>
                <a:gd name="T51" fmla="*/ 20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7" h="219">
                  <a:moveTo>
                    <a:pt x="139" y="105"/>
                  </a:moveTo>
                  <a:cubicBezTo>
                    <a:pt x="139" y="105"/>
                    <a:pt x="134" y="103"/>
                    <a:pt x="134" y="93"/>
                  </a:cubicBezTo>
                  <a:cubicBezTo>
                    <a:pt x="134" y="84"/>
                    <a:pt x="134" y="52"/>
                    <a:pt x="134" y="42"/>
                  </a:cubicBezTo>
                  <a:cubicBezTo>
                    <a:pt x="137" y="40"/>
                    <a:pt x="139" y="37"/>
                    <a:pt x="139" y="35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39" y="5"/>
                    <a:pt x="126" y="0"/>
                    <a:pt x="108" y="0"/>
                  </a:cubicBezTo>
                  <a:cubicBezTo>
                    <a:pt x="91" y="0"/>
                    <a:pt x="77" y="5"/>
                    <a:pt x="77" y="12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8" y="38"/>
                    <a:pt x="80" y="40"/>
                    <a:pt x="86" y="42"/>
                  </a:cubicBezTo>
                  <a:cubicBezTo>
                    <a:pt x="86" y="53"/>
                    <a:pt x="86" y="85"/>
                    <a:pt x="86" y="93"/>
                  </a:cubicBezTo>
                  <a:cubicBezTo>
                    <a:pt x="86" y="103"/>
                    <a:pt x="79" y="105"/>
                    <a:pt x="79" y="105"/>
                  </a:cubicBezTo>
                  <a:cubicBezTo>
                    <a:pt x="68" y="112"/>
                    <a:pt x="0" y="180"/>
                    <a:pt x="30" y="200"/>
                  </a:cubicBezTo>
                  <a:cubicBezTo>
                    <a:pt x="56" y="219"/>
                    <a:pt x="100" y="218"/>
                    <a:pt x="109" y="218"/>
                  </a:cubicBezTo>
                  <a:cubicBezTo>
                    <a:pt x="118" y="218"/>
                    <a:pt x="161" y="219"/>
                    <a:pt x="188" y="200"/>
                  </a:cubicBezTo>
                  <a:cubicBezTo>
                    <a:pt x="217" y="180"/>
                    <a:pt x="151" y="112"/>
                    <a:pt x="139" y="105"/>
                  </a:cubicBezTo>
                  <a:close/>
                  <a:moveTo>
                    <a:pt x="137" y="201"/>
                  </a:moveTo>
                  <a:cubicBezTo>
                    <a:pt x="137" y="201"/>
                    <a:pt x="171" y="195"/>
                    <a:pt x="172" y="177"/>
                  </a:cubicBezTo>
                  <a:cubicBezTo>
                    <a:pt x="174" y="159"/>
                    <a:pt x="142" y="126"/>
                    <a:pt x="142" y="126"/>
                  </a:cubicBezTo>
                  <a:cubicBezTo>
                    <a:pt x="142" y="126"/>
                    <a:pt x="183" y="158"/>
                    <a:pt x="183" y="179"/>
                  </a:cubicBezTo>
                  <a:cubicBezTo>
                    <a:pt x="183" y="201"/>
                    <a:pt x="137" y="201"/>
                    <a:pt x="137" y="20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39"/>
            <p:cNvSpPr>
              <a:spLocks noEditPoints="1"/>
            </p:cNvSpPr>
            <p:nvPr/>
          </p:nvSpPr>
          <p:spPr bwMode="auto">
            <a:xfrm>
              <a:off x="2569" y="2679"/>
              <a:ext cx="216" cy="587"/>
            </a:xfrm>
            <a:custGeom>
              <a:avLst/>
              <a:gdLst>
                <a:gd name="T0" fmla="*/ 64 w 127"/>
                <a:gd name="T1" fmla="*/ 0 h 346"/>
                <a:gd name="T2" fmla="*/ 0 w 127"/>
                <a:gd name="T3" fmla="*/ 173 h 346"/>
                <a:gd name="T4" fmla="*/ 64 w 127"/>
                <a:gd name="T5" fmla="*/ 346 h 346"/>
                <a:gd name="T6" fmla="*/ 127 w 127"/>
                <a:gd name="T7" fmla="*/ 173 h 346"/>
                <a:gd name="T8" fmla="*/ 64 w 127"/>
                <a:gd name="T9" fmla="*/ 0 h 346"/>
                <a:gd name="T10" fmla="*/ 64 w 127"/>
                <a:gd name="T11" fmla="*/ 318 h 346"/>
                <a:gd name="T12" fmla="*/ 10 w 127"/>
                <a:gd name="T13" fmla="*/ 173 h 346"/>
                <a:gd name="T14" fmla="*/ 64 w 127"/>
                <a:gd name="T15" fmla="*/ 29 h 346"/>
                <a:gd name="T16" fmla="*/ 117 w 127"/>
                <a:gd name="T17" fmla="*/ 173 h 346"/>
                <a:gd name="T18" fmla="*/ 64 w 127"/>
                <a:gd name="T19" fmla="*/ 318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346">
                  <a:moveTo>
                    <a:pt x="64" y="0"/>
                  </a:moveTo>
                  <a:cubicBezTo>
                    <a:pt x="28" y="0"/>
                    <a:pt x="0" y="78"/>
                    <a:pt x="0" y="173"/>
                  </a:cubicBezTo>
                  <a:cubicBezTo>
                    <a:pt x="0" y="269"/>
                    <a:pt x="28" y="346"/>
                    <a:pt x="64" y="346"/>
                  </a:cubicBezTo>
                  <a:cubicBezTo>
                    <a:pt x="99" y="346"/>
                    <a:pt x="127" y="269"/>
                    <a:pt x="127" y="173"/>
                  </a:cubicBezTo>
                  <a:cubicBezTo>
                    <a:pt x="127" y="78"/>
                    <a:pt x="99" y="0"/>
                    <a:pt x="64" y="0"/>
                  </a:cubicBezTo>
                  <a:close/>
                  <a:moveTo>
                    <a:pt x="64" y="318"/>
                  </a:moveTo>
                  <a:cubicBezTo>
                    <a:pt x="34" y="318"/>
                    <a:pt x="10" y="253"/>
                    <a:pt x="10" y="173"/>
                  </a:cubicBezTo>
                  <a:cubicBezTo>
                    <a:pt x="10" y="93"/>
                    <a:pt x="34" y="29"/>
                    <a:pt x="64" y="29"/>
                  </a:cubicBezTo>
                  <a:cubicBezTo>
                    <a:pt x="93" y="29"/>
                    <a:pt x="117" y="93"/>
                    <a:pt x="117" y="173"/>
                  </a:cubicBezTo>
                  <a:cubicBezTo>
                    <a:pt x="117" y="253"/>
                    <a:pt x="93" y="318"/>
                    <a:pt x="64" y="31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40"/>
            <p:cNvSpPr>
              <a:spLocks noEditPoints="1"/>
            </p:cNvSpPr>
            <p:nvPr/>
          </p:nvSpPr>
          <p:spPr bwMode="auto">
            <a:xfrm>
              <a:off x="2384" y="2865"/>
              <a:ext cx="586" cy="216"/>
            </a:xfrm>
            <a:custGeom>
              <a:avLst/>
              <a:gdLst>
                <a:gd name="T0" fmla="*/ 345 w 345"/>
                <a:gd name="T1" fmla="*/ 63 h 127"/>
                <a:gd name="T2" fmla="*/ 173 w 345"/>
                <a:gd name="T3" fmla="*/ 0 h 127"/>
                <a:gd name="T4" fmla="*/ 0 w 345"/>
                <a:gd name="T5" fmla="*/ 63 h 127"/>
                <a:gd name="T6" fmla="*/ 173 w 345"/>
                <a:gd name="T7" fmla="*/ 127 h 127"/>
                <a:gd name="T8" fmla="*/ 345 w 345"/>
                <a:gd name="T9" fmla="*/ 63 h 127"/>
                <a:gd name="T10" fmla="*/ 28 w 345"/>
                <a:gd name="T11" fmla="*/ 63 h 127"/>
                <a:gd name="T12" fmla="*/ 173 w 345"/>
                <a:gd name="T13" fmla="*/ 10 h 127"/>
                <a:gd name="T14" fmla="*/ 317 w 345"/>
                <a:gd name="T15" fmla="*/ 63 h 127"/>
                <a:gd name="T16" fmla="*/ 173 w 345"/>
                <a:gd name="T17" fmla="*/ 117 h 127"/>
                <a:gd name="T18" fmla="*/ 28 w 345"/>
                <a:gd name="T19" fmla="*/ 6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5" h="127">
                  <a:moveTo>
                    <a:pt x="345" y="63"/>
                  </a:moveTo>
                  <a:cubicBezTo>
                    <a:pt x="345" y="28"/>
                    <a:pt x="268" y="0"/>
                    <a:pt x="173" y="0"/>
                  </a:cubicBezTo>
                  <a:cubicBezTo>
                    <a:pt x="77" y="0"/>
                    <a:pt x="0" y="28"/>
                    <a:pt x="0" y="63"/>
                  </a:cubicBezTo>
                  <a:cubicBezTo>
                    <a:pt x="0" y="98"/>
                    <a:pt x="77" y="127"/>
                    <a:pt x="173" y="127"/>
                  </a:cubicBezTo>
                  <a:cubicBezTo>
                    <a:pt x="268" y="127"/>
                    <a:pt x="345" y="98"/>
                    <a:pt x="345" y="63"/>
                  </a:cubicBezTo>
                  <a:close/>
                  <a:moveTo>
                    <a:pt x="28" y="63"/>
                  </a:moveTo>
                  <a:cubicBezTo>
                    <a:pt x="28" y="34"/>
                    <a:pt x="93" y="10"/>
                    <a:pt x="173" y="10"/>
                  </a:cubicBezTo>
                  <a:cubicBezTo>
                    <a:pt x="252" y="10"/>
                    <a:pt x="317" y="34"/>
                    <a:pt x="317" y="63"/>
                  </a:cubicBezTo>
                  <a:cubicBezTo>
                    <a:pt x="317" y="93"/>
                    <a:pt x="252" y="117"/>
                    <a:pt x="173" y="117"/>
                  </a:cubicBezTo>
                  <a:cubicBezTo>
                    <a:pt x="93" y="117"/>
                    <a:pt x="28" y="93"/>
                    <a:pt x="28" y="6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41"/>
            <p:cNvSpPr>
              <a:spLocks noEditPoints="1"/>
            </p:cNvSpPr>
            <p:nvPr/>
          </p:nvSpPr>
          <p:spPr bwMode="auto">
            <a:xfrm>
              <a:off x="2427" y="2723"/>
              <a:ext cx="500" cy="499"/>
            </a:xfrm>
            <a:custGeom>
              <a:avLst/>
              <a:gdLst>
                <a:gd name="T0" fmla="*/ 270 w 295"/>
                <a:gd name="T1" fmla="*/ 25 h 294"/>
                <a:gd name="T2" fmla="*/ 102 w 295"/>
                <a:gd name="T3" fmla="*/ 102 h 294"/>
                <a:gd name="T4" fmla="*/ 25 w 295"/>
                <a:gd name="T5" fmla="*/ 269 h 294"/>
                <a:gd name="T6" fmla="*/ 193 w 295"/>
                <a:gd name="T7" fmla="*/ 192 h 294"/>
                <a:gd name="T8" fmla="*/ 270 w 295"/>
                <a:gd name="T9" fmla="*/ 25 h 294"/>
                <a:gd name="T10" fmla="*/ 45 w 295"/>
                <a:gd name="T11" fmla="*/ 250 h 294"/>
                <a:gd name="T12" fmla="*/ 110 w 295"/>
                <a:gd name="T13" fmla="*/ 110 h 294"/>
                <a:gd name="T14" fmla="*/ 250 w 295"/>
                <a:gd name="T15" fmla="*/ 45 h 294"/>
                <a:gd name="T16" fmla="*/ 185 w 295"/>
                <a:gd name="T17" fmla="*/ 185 h 294"/>
                <a:gd name="T18" fmla="*/ 45 w 295"/>
                <a:gd name="T19" fmla="*/ 25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5" h="294">
                  <a:moveTo>
                    <a:pt x="270" y="25"/>
                  </a:moveTo>
                  <a:cubicBezTo>
                    <a:pt x="245" y="0"/>
                    <a:pt x="170" y="35"/>
                    <a:pt x="102" y="102"/>
                  </a:cubicBezTo>
                  <a:cubicBezTo>
                    <a:pt x="35" y="170"/>
                    <a:pt x="0" y="245"/>
                    <a:pt x="25" y="269"/>
                  </a:cubicBezTo>
                  <a:cubicBezTo>
                    <a:pt x="50" y="294"/>
                    <a:pt x="125" y="260"/>
                    <a:pt x="193" y="192"/>
                  </a:cubicBezTo>
                  <a:cubicBezTo>
                    <a:pt x="260" y="125"/>
                    <a:pt x="295" y="50"/>
                    <a:pt x="270" y="25"/>
                  </a:cubicBezTo>
                  <a:close/>
                  <a:moveTo>
                    <a:pt x="45" y="250"/>
                  </a:moveTo>
                  <a:cubicBezTo>
                    <a:pt x="24" y="229"/>
                    <a:pt x="53" y="166"/>
                    <a:pt x="110" y="110"/>
                  </a:cubicBezTo>
                  <a:cubicBezTo>
                    <a:pt x="166" y="53"/>
                    <a:pt x="229" y="24"/>
                    <a:pt x="250" y="45"/>
                  </a:cubicBezTo>
                  <a:cubicBezTo>
                    <a:pt x="271" y="66"/>
                    <a:pt x="242" y="128"/>
                    <a:pt x="185" y="185"/>
                  </a:cubicBezTo>
                  <a:cubicBezTo>
                    <a:pt x="129" y="241"/>
                    <a:pt x="66" y="270"/>
                    <a:pt x="45" y="25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42"/>
            <p:cNvSpPr>
              <a:spLocks noEditPoints="1"/>
            </p:cNvSpPr>
            <p:nvPr/>
          </p:nvSpPr>
          <p:spPr bwMode="auto">
            <a:xfrm>
              <a:off x="2427" y="2723"/>
              <a:ext cx="500" cy="499"/>
            </a:xfrm>
            <a:custGeom>
              <a:avLst/>
              <a:gdLst>
                <a:gd name="T0" fmla="*/ 270 w 295"/>
                <a:gd name="T1" fmla="*/ 269 h 294"/>
                <a:gd name="T2" fmla="*/ 193 w 295"/>
                <a:gd name="T3" fmla="*/ 102 h 294"/>
                <a:gd name="T4" fmla="*/ 25 w 295"/>
                <a:gd name="T5" fmla="*/ 25 h 294"/>
                <a:gd name="T6" fmla="*/ 102 w 295"/>
                <a:gd name="T7" fmla="*/ 192 h 294"/>
                <a:gd name="T8" fmla="*/ 270 w 295"/>
                <a:gd name="T9" fmla="*/ 269 h 294"/>
                <a:gd name="T10" fmla="*/ 45 w 295"/>
                <a:gd name="T11" fmla="*/ 45 h 294"/>
                <a:gd name="T12" fmla="*/ 185 w 295"/>
                <a:gd name="T13" fmla="*/ 110 h 294"/>
                <a:gd name="T14" fmla="*/ 250 w 295"/>
                <a:gd name="T15" fmla="*/ 250 h 294"/>
                <a:gd name="T16" fmla="*/ 110 w 295"/>
                <a:gd name="T17" fmla="*/ 185 h 294"/>
                <a:gd name="T18" fmla="*/ 45 w 295"/>
                <a:gd name="T19" fmla="*/ 4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5" h="294">
                  <a:moveTo>
                    <a:pt x="270" y="269"/>
                  </a:moveTo>
                  <a:cubicBezTo>
                    <a:pt x="295" y="245"/>
                    <a:pt x="260" y="170"/>
                    <a:pt x="193" y="102"/>
                  </a:cubicBezTo>
                  <a:cubicBezTo>
                    <a:pt x="125" y="35"/>
                    <a:pt x="50" y="0"/>
                    <a:pt x="25" y="25"/>
                  </a:cubicBezTo>
                  <a:cubicBezTo>
                    <a:pt x="0" y="50"/>
                    <a:pt x="35" y="125"/>
                    <a:pt x="102" y="192"/>
                  </a:cubicBezTo>
                  <a:cubicBezTo>
                    <a:pt x="170" y="260"/>
                    <a:pt x="245" y="294"/>
                    <a:pt x="270" y="269"/>
                  </a:cubicBezTo>
                  <a:close/>
                  <a:moveTo>
                    <a:pt x="45" y="45"/>
                  </a:moveTo>
                  <a:cubicBezTo>
                    <a:pt x="66" y="24"/>
                    <a:pt x="129" y="53"/>
                    <a:pt x="185" y="110"/>
                  </a:cubicBezTo>
                  <a:cubicBezTo>
                    <a:pt x="242" y="166"/>
                    <a:pt x="271" y="229"/>
                    <a:pt x="250" y="250"/>
                  </a:cubicBezTo>
                  <a:cubicBezTo>
                    <a:pt x="229" y="270"/>
                    <a:pt x="166" y="241"/>
                    <a:pt x="110" y="185"/>
                  </a:cubicBezTo>
                  <a:cubicBezTo>
                    <a:pt x="53" y="128"/>
                    <a:pt x="24" y="66"/>
                    <a:pt x="45" y="4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Oval 43"/>
            <p:cNvSpPr>
              <a:spLocks noChangeArrowheads="1"/>
            </p:cNvSpPr>
            <p:nvPr/>
          </p:nvSpPr>
          <p:spPr bwMode="auto">
            <a:xfrm>
              <a:off x="2632" y="2928"/>
              <a:ext cx="90" cy="9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44"/>
            <p:cNvSpPr>
              <a:spLocks noEditPoints="1"/>
            </p:cNvSpPr>
            <p:nvPr/>
          </p:nvSpPr>
          <p:spPr bwMode="auto">
            <a:xfrm>
              <a:off x="3277" y="3471"/>
              <a:ext cx="632" cy="634"/>
            </a:xfrm>
            <a:custGeom>
              <a:avLst/>
              <a:gdLst>
                <a:gd name="T0" fmla="*/ 187 w 373"/>
                <a:gd name="T1" fmla="*/ 0 h 374"/>
                <a:gd name="T2" fmla="*/ 0 w 373"/>
                <a:gd name="T3" fmla="*/ 187 h 374"/>
                <a:gd name="T4" fmla="*/ 187 w 373"/>
                <a:gd name="T5" fmla="*/ 374 h 374"/>
                <a:gd name="T6" fmla="*/ 373 w 373"/>
                <a:gd name="T7" fmla="*/ 187 h 374"/>
                <a:gd name="T8" fmla="*/ 187 w 373"/>
                <a:gd name="T9" fmla="*/ 0 h 374"/>
                <a:gd name="T10" fmla="*/ 187 w 373"/>
                <a:gd name="T11" fmla="*/ 365 h 374"/>
                <a:gd name="T12" fmla="*/ 8 w 373"/>
                <a:gd name="T13" fmla="*/ 187 h 374"/>
                <a:gd name="T14" fmla="*/ 187 w 373"/>
                <a:gd name="T15" fmla="*/ 9 h 374"/>
                <a:gd name="T16" fmla="*/ 365 w 373"/>
                <a:gd name="T17" fmla="*/ 187 h 374"/>
                <a:gd name="T18" fmla="*/ 187 w 373"/>
                <a:gd name="T19" fmla="*/ 365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3" h="374">
                  <a:moveTo>
                    <a:pt x="187" y="0"/>
                  </a:moveTo>
                  <a:cubicBezTo>
                    <a:pt x="83" y="0"/>
                    <a:pt x="0" y="84"/>
                    <a:pt x="0" y="187"/>
                  </a:cubicBezTo>
                  <a:cubicBezTo>
                    <a:pt x="0" y="290"/>
                    <a:pt x="83" y="374"/>
                    <a:pt x="187" y="374"/>
                  </a:cubicBezTo>
                  <a:cubicBezTo>
                    <a:pt x="290" y="374"/>
                    <a:pt x="373" y="290"/>
                    <a:pt x="373" y="187"/>
                  </a:cubicBezTo>
                  <a:cubicBezTo>
                    <a:pt x="373" y="84"/>
                    <a:pt x="290" y="0"/>
                    <a:pt x="187" y="0"/>
                  </a:cubicBezTo>
                  <a:close/>
                  <a:moveTo>
                    <a:pt x="187" y="365"/>
                  </a:moveTo>
                  <a:cubicBezTo>
                    <a:pt x="88" y="365"/>
                    <a:pt x="8" y="286"/>
                    <a:pt x="8" y="187"/>
                  </a:cubicBezTo>
                  <a:cubicBezTo>
                    <a:pt x="8" y="89"/>
                    <a:pt x="88" y="9"/>
                    <a:pt x="187" y="9"/>
                  </a:cubicBezTo>
                  <a:cubicBezTo>
                    <a:pt x="285" y="9"/>
                    <a:pt x="365" y="89"/>
                    <a:pt x="365" y="187"/>
                  </a:cubicBezTo>
                  <a:cubicBezTo>
                    <a:pt x="365" y="286"/>
                    <a:pt x="285" y="365"/>
                    <a:pt x="187" y="36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45"/>
            <p:cNvSpPr/>
            <p:nvPr/>
          </p:nvSpPr>
          <p:spPr bwMode="auto">
            <a:xfrm>
              <a:off x="3260" y="3483"/>
              <a:ext cx="710" cy="624"/>
            </a:xfrm>
            <a:custGeom>
              <a:avLst/>
              <a:gdLst>
                <a:gd name="T0" fmla="*/ 121 w 419"/>
                <a:gd name="T1" fmla="*/ 29 h 368"/>
                <a:gd name="T2" fmla="*/ 113 w 419"/>
                <a:gd name="T3" fmla="*/ 43 h 368"/>
                <a:gd name="T4" fmla="*/ 105 w 419"/>
                <a:gd name="T5" fmla="*/ 54 h 368"/>
                <a:gd name="T6" fmla="*/ 99 w 419"/>
                <a:gd name="T7" fmla="*/ 48 h 368"/>
                <a:gd name="T8" fmla="*/ 96 w 419"/>
                <a:gd name="T9" fmla="*/ 61 h 368"/>
                <a:gd name="T10" fmla="*/ 78 w 419"/>
                <a:gd name="T11" fmla="*/ 64 h 368"/>
                <a:gd name="T12" fmla="*/ 66 w 419"/>
                <a:gd name="T13" fmla="*/ 76 h 368"/>
                <a:gd name="T14" fmla="*/ 50 w 419"/>
                <a:gd name="T15" fmla="*/ 99 h 368"/>
                <a:gd name="T16" fmla="*/ 40 w 419"/>
                <a:gd name="T17" fmla="*/ 114 h 368"/>
                <a:gd name="T18" fmla="*/ 49 w 419"/>
                <a:gd name="T19" fmla="*/ 124 h 368"/>
                <a:gd name="T20" fmla="*/ 50 w 419"/>
                <a:gd name="T21" fmla="*/ 130 h 368"/>
                <a:gd name="T22" fmla="*/ 41 w 419"/>
                <a:gd name="T23" fmla="*/ 122 h 368"/>
                <a:gd name="T24" fmla="*/ 34 w 419"/>
                <a:gd name="T25" fmla="*/ 112 h 368"/>
                <a:gd name="T26" fmla="*/ 30 w 419"/>
                <a:gd name="T27" fmla="*/ 127 h 368"/>
                <a:gd name="T28" fmla="*/ 32 w 419"/>
                <a:gd name="T29" fmla="*/ 154 h 368"/>
                <a:gd name="T30" fmla="*/ 44 w 419"/>
                <a:gd name="T31" fmla="*/ 148 h 368"/>
                <a:gd name="T32" fmla="*/ 59 w 419"/>
                <a:gd name="T33" fmla="*/ 164 h 368"/>
                <a:gd name="T34" fmla="*/ 76 w 419"/>
                <a:gd name="T35" fmla="*/ 181 h 368"/>
                <a:gd name="T36" fmla="*/ 92 w 419"/>
                <a:gd name="T37" fmla="*/ 195 h 368"/>
                <a:gd name="T38" fmla="*/ 113 w 419"/>
                <a:gd name="T39" fmla="*/ 216 h 368"/>
                <a:gd name="T40" fmla="*/ 106 w 419"/>
                <a:gd name="T41" fmla="*/ 249 h 368"/>
                <a:gd name="T42" fmla="*/ 90 w 419"/>
                <a:gd name="T43" fmla="*/ 286 h 368"/>
                <a:gd name="T44" fmla="*/ 95 w 419"/>
                <a:gd name="T45" fmla="*/ 313 h 368"/>
                <a:gd name="T46" fmla="*/ 85 w 419"/>
                <a:gd name="T47" fmla="*/ 315 h 368"/>
                <a:gd name="T48" fmla="*/ 59 w 419"/>
                <a:gd name="T49" fmla="*/ 273 h 368"/>
                <a:gd name="T50" fmla="*/ 30 w 419"/>
                <a:gd name="T51" fmla="*/ 208 h 368"/>
                <a:gd name="T52" fmla="*/ 21 w 419"/>
                <a:gd name="T53" fmla="*/ 161 h 368"/>
                <a:gd name="T54" fmla="*/ 135 w 419"/>
                <a:gd name="T55" fmla="*/ 338 h 368"/>
                <a:gd name="T56" fmla="*/ 165 w 419"/>
                <a:gd name="T57" fmla="*/ 333 h 368"/>
                <a:gd name="T58" fmla="*/ 203 w 419"/>
                <a:gd name="T59" fmla="*/ 329 h 368"/>
                <a:gd name="T60" fmla="*/ 200 w 419"/>
                <a:gd name="T61" fmla="*/ 345 h 368"/>
                <a:gd name="T62" fmla="*/ 222 w 419"/>
                <a:gd name="T63" fmla="*/ 343 h 368"/>
                <a:gd name="T64" fmla="*/ 255 w 419"/>
                <a:gd name="T65" fmla="*/ 339 h 368"/>
                <a:gd name="T66" fmla="*/ 252 w 419"/>
                <a:gd name="T67" fmla="*/ 6 h 368"/>
                <a:gd name="T68" fmla="*/ 362 w 419"/>
                <a:gd name="T69" fmla="*/ 119 h 368"/>
                <a:gd name="T70" fmla="*/ 347 w 419"/>
                <a:gd name="T71" fmla="*/ 108 h 368"/>
                <a:gd name="T72" fmla="*/ 333 w 419"/>
                <a:gd name="T73" fmla="*/ 138 h 368"/>
                <a:gd name="T74" fmla="*/ 313 w 419"/>
                <a:gd name="T75" fmla="*/ 110 h 368"/>
                <a:gd name="T76" fmla="*/ 321 w 419"/>
                <a:gd name="T77" fmla="*/ 138 h 368"/>
                <a:gd name="T78" fmla="*/ 342 w 419"/>
                <a:gd name="T79" fmla="*/ 146 h 368"/>
                <a:gd name="T80" fmla="*/ 333 w 419"/>
                <a:gd name="T81" fmla="*/ 185 h 368"/>
                <a:gd name="T82" fmla="*/ 323 w 419"/>
                <a:gd name="T83" fmla="*/ 226 h 368"/>
                <a:gd name="T84" fmla="*/ 310 w 419"/>
                <a:gd name="T85" fmla="*/ 253 h 368"/>
                <a:gd name="T86" fmla="*/ 271 w 419"/>
                <a:gd name="T87" fmla="*/ 285 h 368"/>
                <a:gd name="T88" fmla="*/ 260 w 419"/>
                <a:gd name="T89" fmla="*/ 257 h 368"/>
                <a:gd name="T90" fmla="*/ 262 w 419"/>
                <a:gd name="T91" fmla="*/ 223 h 368"/>
                <a:gd name="T92" fmla="*/ 248 w 419"/>
                <a:gd name="T93" fmla="*/ 187 h 368"/>
                <a:gd name="T94" fmla="*/ 230 w 419"/>
                <a:gd name="T95" fmla="*/ 166 h 368"/>
                <a:gd name="T96" fmla="*/ 182 w 419"/>
                <a:gd name="T97" fmla="*/ 167 h 368"/>
                <a:gd name="T98" fmla="*/ 164 w 419"/>
                <a:gd name="T99" fmla="*/ 142 h 368"/>
                <a:gd name="T100" fmla="*/ 184 w 419"/>
                <a:gd name="T101" fmla="*/ 92 h 368"/>
                <a:gd name="T102" fmla="*/ 219 w 419"/>
                <a:gd name="T103" fmla="*/ 77 h 368"/>
                <a:gd name="T104" fmla="*/ 240 w 419"/>
                <a:gd name="T105" fmla="*/ 87 h 368"/>
                <a:gd name="T106" fmla="*/ 269 w 419"/>
                <a:gd name="T107" fmla="*/ 87 h 368"/>
                <a:gd name="T108" fmla="*/ 298 w 419"/>
                <a:gd name="T109" fmla="*/ 82 h 368"/>
                <a:gd name="T110" fmla="*/ 271 w 419"/>
                <a:gd name="T111" fmla="*/ 69 h 368"/>
                <a:gd name="T112" fmla="*/ 269 w 419"/>
                <a:gd name="T113" fmla="*/ 60 h 368"/>
                <a:gd name="T114" fmla="*/ 234 w 419"/>
                <a:gd name="T115" fmla="*/ 61 h 368"/>
                <a:gd name="T116" fmla="*/ 204 w 419"/>
                <a:gd name="T117" fmla="*/ 69 h 368"/>
                <a:gd name="T118" fmla="*/ 198 w 419"/>
                <a:gd name="T119" fmla="*/ 39 h 368"/>
                <a:gd name="T120" fmla="*/ 176 w 419"/>
                <a:gd name="T121" fmla="*/ 21 h 368"/>
                <a:gd name="T122" fmla="*/ 200 w 419"/>
                <a:gd name="T123" fmla="*/ 6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19" h="368">
                  <a:moveTo>
                    <a:pt x="170" y="2"/>
                  </a:moveTo>
                  <a:cubicBezTo>
                    <a:pt x="170" y="2"/>
                    <a:pt x="107" y="10"/>
                    <a:pt x="64" y="59"/>
                  </a:cubicBezTo>
                  <a:cubicBezTo>
                    <a:pt x="64" y="59"/>
                    <a:pt x="97" y="25"/>
                    <a:pt x="117" y="25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22" y="27"/>
                    <a:pt x="121" y="29"/>
                    <a:pt x="121" y="29"/>
                  </a:cubicBezTo>
                  <a:cubicBezTo>
                    <a:pt x="120" y="30"/>
                    <a:pt x="117" y="33"/>
                    <a:pt x="117" y="34"/>
                  </a:cubicBezTo>
                  <a:cubicBezTo>
                    <a:pt x="117" y="35"/>
                    <a:pt x="118" y="38"/>
                    <a:pt x="118" y="38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0"/>
                    <a:pt x="115" y="40"/>
                    <a:pt x="114" y="41"/>
                  </a:cubicBezTo>
                  <a:cubicBezTo>
                    <a:pt x="114" y="42"/>
                    <a:pt x="113" y="42"/>
                    <a:pt x="113" y="43"/>
                  </a:cubicBezTo>
                  <a:cubicBezTo>
                    <a:pt x="113" y="45"/>
                    <a:pt x="113" y="47"/>
                    <a:pt x="113" y="47"/>
                  </a:cubicBezTo>
                  <a:cubicBezTo>
                    <a:pt x="114" y="51"/>
                    <a:pt x="114" y="51"/>
                    <a:pt x="114" y="51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4"/>
                    <a:pt x="106" y="55"/>
                    <a:pt x="105" y="54"/>
                  </a:cubicBezTo>
                  <a:cubicBezTo>
                    <a:pt x="104" y="54"/>
                    <a:pt x="103" y="51"/>
                    <a:pt x="103" y="51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9"/>
                    <a:pt x="108" y="48"/>
                    <a:pt x="106" y="48"/>
                  </a:cubicBezTo>
                  <a:cubicBezTo>
                    <a:pt x="105" y="47"/>
                    <a:pt x="106" y="45"/>
                    <a:pt x="104" y="45"/>
                  </a:cubicBezTo>
                  <a:cubicBezTo>
                    <a:pt x="102" y="46"/>
                    <a:pt x="99" y="48"/>
                    <a:pt x="99" y="48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6" y="50"/>
                    <a:pt x="94" y="54"/>
                    <a:pt x="95" y="54"/>
                  </a:cubicBezTo>
                  <a:cubicBezTo>
                    <a:pt x="95" y="54"/>
                    <a:pt x="97" y="55"/>
                    <a:pt x="97" y="55"/>
                  </a:cubicBezTo>
                  <a:cubicBezTo>
                    <a:pt x="97" y="55"/>
                    <a:pt x="97" y="56"/>
                    <a:pt x="97" y="57"/>
                  </a:cubicBezTo>
                  <a:cubicBezTo>
                    <a:pt x="97" y="58"/>
                    <a:pt x="96" y="61"/>
                    <a:pt x="96" y="61"/>
                  </a:cubicBezTo>
                  <a:cubicBezTo>
                    <a:pt x="96" y="61"/>
                    <a:pt x="96" y="62"/>
                    <a:pt x="94" y="61"/>
                  </a:cubicBezTo>
                  <a:cubicBezTo>
                    <a:pt x="91" y="61"/>
                    <a:pt x="90" y="60"/>
                    <a:pt x="88" y="60"/>
                  </a:cubicBezTo>
                  <a:cubicBezTo>
                    <a:pt x="87" y="60"/>
                    <a:pt x="86" y="59"/>
                    <a:pt x="84" y="59"/>
                  </a:cubicBezTo>
                  <a:cubicBezTo>
                    <a:pt x="83" y="60"/>
                    <a:pt x="83" y="60"/>
                    <a:pt x="82" y="61"/>
                  </a:cubicBezTo>
                  <a:cubicBezTo>
                    <a:pt x="82" y="61"/>
                    <a:pt x="78" y="64"/>
                    <a:pt x="78" y="64"/>
                  </a:cubicBezTo>
                  <a:cubicBezTo>
                    <a:pt x="78" y="64"/>
                    <a:pt x="76" y="65"/>
                    <a:pt x="76" y="66"/>
                  </a:cubicBezTo>
                  <a:cubicBezTo>
                    <a:pt x="76" y="66"/>
                    <a:pt x="75" y="70"/>
                    <a:pt x="75" y="70"/>
                  </a:cubicBezTo>
                  <a:cubicBezTo>
                    <a:pt x="75" y="70"/>
                    <a:pt x="74" y="71"/>
                    <a:pt x="71" y="72"/>
                  </a:cubicBezTo>
                  <a:cubicBezTo>
                    <a:pt x="68" y="72"/>
                    <a:pt x="67" y="73"/>
                    <a:pt x="67" y="7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66" y="76"/>
                    <a:pt x="64" y="78"/>
                    <a:pt x="62" y="80"/>
                  </a:cubicBezTo>
                  <a:cubicBezTo>
                    <a:pt x="61" y="82"/>
                    <a:pt x="56" y="85"/>
                    <a:pt x="56" y="85"/>
                  </a:cubicBezTo>
                  <a:cubicBezTo>
                    <a:pt x="55" y="85"/>
                    <a:pt x="53" y="87"/>
                    <a:pt x="53" y="89"/>
                  </a:cubicBezTo>
                  <a:cubicBezTo>
                    <a:pt x="52" y="91"/>
                    <a:pt x="52" y="93"/>
                    <a:pt x="51" y="94"/>
                  </a:cubicBezTo>
                  <a:cubicBezTo>
                    <a:pt x="51" y="95"/>
                    <a:pt x="50" y="97"/>
                    <a:pt x="50" y="99"/>
                  </a:cubicBezTo>
                  <a:cubicBezTo>
                    <a:pt x="50" y="101"/>
                    <a:pt x="48" y="103"/>
                    <a:pt x="48" y="104"/>
                  </a:cubicBezTo>
                  <a:cubicBezTo>
                    <a:pt x="47" y="104"/>
                    <a:pt x="45" y="106"/>
                    <a:pt x="45" y="106"/>
                  </a:cubicBezTo>
                  <a:cubicBezTo>
                    <a:pt x="44" y="106"/>
                    <a:pt x="40" y="107"/>
                    <a:pt x="39" y="108"/>
                  </a:cubicBezTo>
                  <a:cubicBezTo>
                    <a:pt x="38" y="109"/>
                    <a:pt x="37" y="111"/>
                    <a:pt x="37" y="112"/>
                  </a:cubicBezTo>
                  <a:cubicBezTo>
                    <a:pt x="37" y="112"/>
                    <a:pt x="39" y="114"/>
                    <a:pt x="40" y="114"/>
                  </a:cubicBezTo>
                  <a:cubicBezTo>
                    <a:pt x="40" y="114"/>
                    <a:pt x="42" y="115"/>
                    <a:pt x="42" y="115"/>
                  </a:cubicBezTo>
                  <a:cubicBezTo>
                    <a:pt x="42" y="115"/>
                    <a:pt x="42" y="118"/>
                    <a:pt x="42" y="119"/>
                  </a:cubicBezTo>
                  <a:cubicBezTo>
                    <a:pt x="42" y="119"/>
                    <a:pt x="41" y="122"/>
                    <a:pt x="42" y="122"/>
                  </a:cubicBezTo>
                  <a:cubicBezTo>
                    <a:pt x="44" y="122"/>
                    <a:pt x="46" y="123"/>
                    <a:pt x="46" y="123"/>
                  </a:cubicBezTo>
                  <a:cubicBezTo>
                    <a:pt x="49" y="124"/>
                    <a:pt x="49" y="124"/>
                    <a:pt x="49" y="124"/>
                  </a:cubicBezTo>
                  <a:cubicBezTo>
                    <a:pt x="52" y="126"/>
                    <a:pt x="52" y="126"/>
                    <a:pt x="52" y="126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4" y="127"/>
                    <a:pt x="53" y="129"/>
                    <a:pt x="53" y="130"/>
                  </a:cubicBezTo>
                  <a:cubicBezTo>
                    <a:pt x="53" y="130"/>
                    <a:pt x="52" y="132"/>
                    <a:pt x="51" y="131"/>
                  </a:cubicBezTo>
                  <a:cubicBezTo>
                    <a:pt x="50" y="131"/>
                    <a:pt x="51" y="131"/>
                    <a:pt x="50" y="130"/>
                  </a:cubicBezTo>
                  <a:cubicBezTo>
                    <a:pt x="49" y="128"/>
                    <a:pt x="50" y="128"/>
                    <a:pt x="48" y="127"/>
                  </a:cubicBezTo>
                  <a:cubicBezTo>
                    <a:pt x="47" y="127"/>
                    <a:pt x="45" y="128"/>
                    <a:pt x="44" y="128"/>
                  </a:cubicBezTo>
                  <a:cubicBezTo>
                    <a:pt x="44" y="127"/>
                    <a:pt x="43" y="127"/>
                    <a:pt x="42" y="126"/>
                  </a:cubicBezTo>
                  <a:cubicBezTo>
                    <a:pt x="41" y="125"/>
                    <a:pt x="40" y="127"/>
                    <a:pt x="41" y="125"/>
                  </a:cubicBezTo>
                  <a:cubicBezTo>
                    <a:pt x="41" y="123"/>
                    <a:pt x="42" y="122"/>
                    <a:pt x="41" y="122"/>
                  </a:cubicBezTo>
                  <a:cubicBezTo>
                    <a:pt x="41" y="121"/>
                    <a:pt x="39" y="119"/>
                    <a:pt x="39" y="119"/>
                  </a:cubicBezTo>
                  <a:cubicBezTo>
                    <a:pt x="38" y="119"/>
                    <a:pt x="39" y="121"/>
                    <a:pt x="38" y="119"/>
                  </a:cubicBezTo>
                  <a:cubicBezTo>
                    <a:pt x="36" y="117"/>
                    <a:pt x="36" y="116"/>
                    <a:pt x="35" y="117"/>
                  </a:cubicBezTo>
                  <a:cubicBezTo>
                    <a:pt x="34" y="117"/>
                    <a:pt x="33" y="117"/>
                    <a:pt x="33" y="116"/>
                  </a:cubicBezTo>
                  <a:cubicBezTo>
                    <a:pt x="33" y="115"/>
                    <a:pt x="34" y="113"/>
                    <a:pt x="34" y="112"/>
                  </a:cubicBezTo>
                  <a:cubicBezTo>
                    <a:pt x="34" y="111"/>
                    <a:pt x="35" y="109"/>
                    <a:pt x="35" y="108"/>
                  </a:cubicBezTo>
                  <a:cubicBezTo>
                    <a:pt x="35" y="107"/>
                    <a:pt x="36" y="102"/>
                    <a:pt x="36" y="102"/>
                  </a:cubicBezTo>
                  <a:cubicBezTo>
                    <a:pt x="36" y="102"/>
                    <a:pt x="30" y="113"/>
                    <a:pt x="28" y="122"/>
                  </a:cubicBezTo>
                  <a:cubicBezTo>
                    <a:pt x="28" y="122"/>
                    <a:pt x="30" y="122"/>
                    <a:pt x="30" y="123"/>
                  </a:cubicBezTo>
                  <a:cubicBezTo>
                    <a:pt x="30" y="124"/>
                    <a:pt x="31" y="126"/>
                    <a:pt x="30" y="127"/>
                  </a:cubicBezTo>
                  <a:cubicBezTo>
                    <a:pt x="30" y="129"/>
                    <a:pt x="30" y="128"/>
                    <a:pt x="30" y="133"/>
                  </a:cubicBezTo>
                  <a:cubicBezTo>
                    <a:pt x="30" y="138"/>
                    <a:pt x="31" y="139"/>
                    <a:pt x="31" y="140"/>
                  </a:cubicBezTo>
                  <a:cubicBezTo>
                    <a:pt x="30" y="142"/>
                    <a:pt x="29" y="144"/>
                    <a:pt x="29" y="145"/>
                  </a:cubicBezTo>
                  <a:cubicBezTo>
                    <a:pt x="29" y="147"/>
                    <a:pt x="30" y="151"/>
                    <a:pt x="31" y="152"/>
                  </a:cubicBezTo>
                  <a:cubicBezTo>
                    <a:pt x="31" y="153"/>
                    <a:pt x="31" y="153"/>
                    <a:pt x="32" y="154"/>
                  </a:cubicBezTo>
                  <a:cubicBezTo>
                    <a:pt x="33" y="155"/>
                    <a:pt x="31" y="158"/>
                    <a:pt x="33" y="155"/>
                  </a:cubicBezTo>
                  <a:cubicBezTo>
                    <a:pt x="35" y="152"/>
                    <a:pt x="36" y="150"/>
                    <a:pt x="36" y="150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38" y="148"/>
                    <a:pt x="38" y="146"/>
                    <a:pt x="40" y="147"/>
                  </a:cubicBezTo>
                  <a:cubicBezTo>
                    <a:pt x="43" y="147"/>
                    <a:pt x="44" y="147"/>
                    <a:pt x="44" y="148"/>
                  </a:cubicBezTo>
                  <a:cubicBezTo>
                    <a:pt x="45" y="149"/>
                    <a:pt x="43" y="152"/>
                    <a:pt x="45" y="152"/>
                  </a:cubicBezTo>
                  <a:cubicBezTo>
                    <a:pt x="46" y="152"/>
                    <a:pt x="50" y="150"/>
                    <a:pt x="52" y="151"/>
                  </a:cubicBezTo>
                  <a:cubicBezTo>
                    <a:pt x="53" y="151"/>
                    <a:pt x="54" y="151"/>
                    <a:pt x="55" y="153"/>
                  </a:cubicBezTo>
                  <a:cubicBezTo>
                    <a:pt x="55" y="155"/>
                    <a:pt x="56" y="158"/>
                    <a:pt x="57" y="159"/>
                  </a:cubicBezTo>
                  <a:cubicBezTo>
                    <a:pt x="58" y="159"/>
                    <a:pt x="58" y="162"/>
                    <a:pt x="59" y="164"/>
                  </a:cubicBezTo>
                  <a:cubicBezTo>
                    <a:pt x="59" y="165"/>
                    <a:pt x="63" y="166"/>
                    <a:pt x="64" y="166"/>
                  </a:cubicBezTo>
                  <a:cubicBezTo>
                    <a:pt x="65" y="166"/>
                    <a:pt x="69" y="167"/>
                    <a:pt x="70" y="168"/>
                  </a:cubicBezTo>
                  <a:cubicBezTo>
                    <a:pt x="71" y="168"/>
                    <a:pt x="70" y="170"/>
                    <a:pt x="72" y="171"/>
                  </a:cubicBezTo>
                  <a:cubicBezTo>
                    <a:pt x="75" y="171"/>
                    <a:pt x="75" y="176"/>
                    <a:pt x="75" y="176"/>
                  </a:cubicBezTo>
                  <a:cubicBezTo>
                    <a:pt x="75" y="176"/>
                    <a:pt x="76" y="180"/>
                    <a:pt x="76" y="181"/>
                  </a:cubicBezTo>
                  <a:cubicBezTo>
                    <a:pt x="75" y="182"/>
                    <a:pt x="75" y="184"/>
                    <a:pt x="77" y="184"/>
                  </a:cubicBezTo>
                  <a:cubicBezTo>
                    <a:pt x="78" y="185"/>
                    <a:pt x="82" y="185"/>
                    <a:pt x="82" y="185"/>
                  </a:cubicBezTo>
                  <a:cubicBezTo>
                    <a:pt x="82" y="185"/>
                    <a:pt x="80" y="188"/>
                    <a:pt x="83" y="189"/>
                  </a:cubicBezTo>
                  <a:cubicBezTo>
                    <a:pt x="86" y="190"/>
                    <a:pt x="89" y="191"/>
                    <a:pt x="90" y="192"/>
                  </a:cubicBezTo>
                  <a:cubicBezTo>
                    <a:pt x="91" y="193"/>
                    <a:pt x="88" y="195"/>
                    <a:pt x="92" y="195"/>
                  </a:cubicBezTo>
                  <a:cubicBezTo>
                    <a:pt x="96" y="195"/>
                    <a:pt x="99" y="194"/>
                    <a:pt x="101" y="195"/>
                  </a:cubicBezTo>
                  <a:cubicBezTo>
                    <a:pt x="102" y="197"/>
                    <a:pt x="101" y="199"/>
                    <a:pt x="106" y="201"/>
                  </a:cubicBezTo>
                  <a:cubicBezTo>
                    <a:pt x="110" y="204"/>
                    <a:pt x="112" y="205"/>
                    <a:pt x="113" y="205"/>
                  </a:cubicBezTo>
                  <a:cubicBezTo>
                    <a:pt x="114" y="206"/>
                    <a:pt x="116" y="206"/>
                    <a:pt x="116" y="209"/>
                  </a:cubicBezTo>
                  <a:cubicBezTo>
                    <a:pt x="115" y="213"/>
                    <a:pt x="114" y="215"/>
                    <a:pt x="113" y="216"/>
                  </a:cubicBezTo>
                  <a:cubicBezTo>
                    <a:pt x="111" y="218"/>
                    <a:pt x="109" y="222"/>
                    <a:pt x="108" y="224"/>
                  </a:cubicBezTo>
                  <a:cubicBezTo>
                    <a:pt x="106" y="225"/>
                    <a:pt x="105" y="228"/>
                    <a:pt x="106" y="230"/>
                  </a:cubicBezTo>
                  <a:cubicBezTo>
                    <a:pt x="108" y="232"/>
                    <a:pt x="109" y="235"/>
                    <a:pt x="109" y="236"/>
                  </a:cubicBezTo>
                  <a:cubicBezTo>
                    <a:pt x="109" y="238"/>
                    <a:pt x="110" y="242"/>
                    <a:pt x="109" y="244"/>
                  </a:cubicBezTo>
                  <a:cubicBezTo>
                    <a:pt x="108" y="245"/>
                    <a:pt x="106" y="249"/>
                    <a:pt x="106" y="249"/>
                  </a:cubicBezTo>
                  <a:cubicBezTo>
                    <a:pt x="106" y="249"/>
                    <a:pt x="109" y="251"/>
                    <a:pt x="107" y="253"/>
                  </a:cubicBezTo>
                  <a:cubicBezTo>
                    <a:pt x="105" y="256"/>
                    <a:pt x="101" y="258"/>
                    <a:pt x="100" y="259"/>
                  </a:cubicBezTo>
                  <a:cubicBezTo>
                    <a:pt x="98" y="259"/>
                    <a:pt x="94" y="263"/>
                    <a:pt x="94" y="263"/>
                  </a:cubicBezTo>
                  <a:cubicBezTo>
                    <a:pt x="94" y="263"/>
                    <a:pt x="95" y="270"/>
                    <a:pt x="94" y="271"/>
                  </a:cubicBezTo>
                  <a:cubicBezTo>
                    <a:pt x="94" y="273"/>
                    <a:pt x="88" y="284"/>
                    <a:pt x="90" y="286"/>
                  </a:cubicBezTo>
                  <a:cubicBezTo>
                    <a:pt x="92" y="289"/>
                    <a:pt x="92" y="292"/>
                    <a:pt x="92" y="294"/>
                  </a:cubicBezTo>
                  <a:cubicBezTo>
                    <a:pt x="91" y="295"/>
                    <a:pt x="90" y="295"/>
                    <a:pt x="90" y="296"/>
                  </a:cubicBezTo>
                  <a:cubicBezTo>
                    <a:pt x="89" y="298"/>
                    <a:pt x="85" y="297"/>
                    <a:pt x="88" y="301"/>
                  </a:cubicBezTo>
                  <a:cubicBezTo>
                    <a:pt x="90" y="305"/>
                    <a:pt x="92" y="306"/>
                    <a:pt x="93" y="308"/>
                  </a:cubicBezTo>
                  <a:cubicBezTo>
                    <a:pt x="94" y="310"/>
                    <a:pt x="94" y="311"/>
                    <a:pt x="95" y="313"/>
                  </a:cubicBezTo>
                  <a:cubicBezTo>
                    <a:pt x="97" y="316"/>
                    <a:pt x="98" y="318"/>
                    <a:pt x="100" y="320"/>
                  </a:cubicBezTo>
                  <a:cubicBezTo>
                    <a:pt x="102" y="321"/>
                    <a:pt x="104" y="322"/>
                    <a:pt x="104" y="324"/>
                  </a:cubicBezTo>
                  <a:cubicBezTo>
                    <a:pt x="104" y="326"/>
                    <a:pt x="108" y="331"/>
                    <a:pt x="103" y="328"/>
                  </a:cubicBezTo>
                  <a:cubicBezTo>
                    <a:pt x="98" y="324"/>
                    <a:pt x="103" y="327"/>
                    <a:pt x="96" y="322"/>
                  </a:cubicBezTo>
                  <a:cubicBezTo>
                    <a:pt x="90" y="316"/>
                    <a:pt x="88" y="319"/>
                    <a:pt x="85" y="315"/>
                  </a:cubicBezTo>
                  <a:cubicBezTo>
                    <a:pt x="82" y="312"/>
                    <a:pt x="86" y="324"/>
                    <a:pt x="81" y="310"/>
                  </a:cubicBezTo>
                  <a:cubicBezTo>
                    <a:pt x="76" y="295"/>
                    <a:pt x="74" y="297"/>
                    <a:pt x="73" y="294"/>
                  </a:cubicBezTo>
                  <a:cubicBezTo>
                    <a:pt x="71" y="291"/>
                    <a:pt x="72" y="294"/>
                    <a:pt x="68" y="287"/>
                  </a:cubicBezTo>
                  <a:cubicBezTo>
                    <a:pt x="64" y="280"/>
                    <a:pt x="68" y="285"/>
                    <a:pt x="64" y="280"/>
                  </a:cubicBezTo>
                  <a:cubicBezTo>
                    <a:pt x="61" y="275"/>
                    <a:pt x="61" y="282"/>
                    <a:pt x="59" y="273"/>
                  </a:cubicBezTo>
                  <a:cubicBezTo>
                    <a:pt x="57" y="265"/>
                    <a:pt x="57" y="271"/>
                    <a:pt x="55" y="261"/>
                  </a:cubicBezTo>
                  <a:cubicBezTo>
                    <a:pt x="52" y="252"/>
                    <a:pt x="56" y="251"/>
                    <a:pt x="51" y="247"/>
                  </a:cubicBezTo>
                  <a:cubicBezTo>
                    <a:pt x="46" y="242"/>
                    <a:pt x="46" y="245"/>
                    <a:pt x="45" y="241"/>
                  </a:cubicBezTo>
                  <a:cubicBezTo>
                    <a:pt x="43" y="238"/>
                    <a:pt x="45" y="241"/>
                    <a:pt x="41" y="233"/>
                  </a:cubicBezTo>
                  <a:cubicBezTo>
                    <a:pt x="36" y="225"/>
                    <a:pt x="30" y="222"/>
                    <a:pt x="30" y="208"/>
                  </a:cubicBezTo>
                  <a:cubicBezTo>
                    <a:pt x="30" y="195"/>
                    <a:pt x="30" y="192"/>
                    <a:pt x="30" y="192"/>
                  </a:cubicBezTo>
                  <a:cubicBezTo>
                    <a:pt x="30" y="192"/>
                    <a:pt x="24" y="187"/>
                    <a:pt x="26" y="179"/>
                  </a:cubicBezTo>
                  <a:cubicBezTo>
                    <a:pt x="28" y="171"/>
                    <a:pt x="29" y="174"/>
                    <a:pt x="28" y="171"/>
                  </a:cubicBezTo>
                  <a:cubicBezTo>
                    <a:pt x="27" y="168"/>
                    <a:pt x="27" y="169"/>
                    <a:pt x="24" y="166"/>
                  </a:cubicBezTo>
                  <a:cubicBezTo>
                    <a:pt x="22" y="163"/>
                    <a:pt x="22" y="163"/>
                    <a:pt x="21" y="161"/>
                  </a:cubicBezTo>
                  <a:cubicBezTo>
                    <a:pt x="21" y="159"/>
                    <a:pt x="20" y="155"/>
                    <a:pt x="20" y="155"/>
                  </a:cubicBezTo>
                  <a:cubicBezTo>
                    <a:pt x="18" y="156"/>
                    <a:pt x="18" y="156"/>
                    <a:pt x="18" y="156"/>
                  </a:cubicBezTo>
                  <a:cubicBezTo>
                    <a:pt x="18" y="156"/>
                    <a:pt x="0" y="336"/>
                    <a:pt x="179" y="363"/>
                  </a:cubicBezTo>
                  <a:cubicBezTo>
                    <a:pt x="179" y="363"/>
                    <a:pt x="138" y="354"/>
                    <a:pt x="134" y="346"/>
                  </a:cubicBezTo>
                  <a:cubicBezTo>
                    <a:pt x="134" y="346"/>
                    <a:pt x="134" y="338"/>
                    <a:pt x="135" y="338"/>
                  </a:cubicBezTo>
                  <a:cubicBezTo>
                    <a:pt x="137" y="338"/>
                    <a:pt x="140" y="339"/>
                    <a:pt x="142" y="337"/>
                  </a:cubicBezTo>
                  <a:cubicBezTo>
                    <a:pt x="145" y="335"/>
                    <a:pt x="148" y="333"/>
                    <a:pt x="148" y="333"/>
                  </a:cubicBezTo>
                  <a:cubicBezTo>
                    <a:pt x="148" y="336"/>
                    <a:pt x="148" y="336"/>
                    <a:pt x="148" y="336"/>
                  </a:cubicBezTo>
                  <a:cubicBezTo>
                    <a:pt x="148" y="336"/>
                    <a:pt x="146" y="336"/>
                    <a:pt x="154" y="335"/>
                  </a:cubicBezTo>
                  <a:cubicBezTo>
                    <a:pt x="162" y="334"/>
                    <a:pt x="162" y="335"/>
                    <a:pt x="165" y="333"/>
                  </a:cubicBezTo>
                  <a:cubicBezTo>
                    <a:pt x="168" y="332"/>
                    <a:pt x="171" y="326"/>
                    <a:pt x="173" y="330"/>
                  </a:cubicBezTo>
                  <a:cubicBezTo>
                    <a:pt x="175" y="333"/>
                    <a:pt x="171" y="332"/>
                    <a:pt x="175" y="333"/>
                  </a:cubicBezTo>
                  <a:cubicBezTo>
                    <a:pt x="179" y="335"/>
                    <a:pt x="186" y="333"/>
                    <a:pt x="186" y="333"/>
                  </a:cubicBezTo>
                  <a:cubicBezTo>
                    <a:pt x="186" y="333"/>
                    <a:pt x="198" y="333"/>
                    <a:pt x="200" y="332"/>
                  </a:cubicBezTo>
                  <a:cubicBezTo>
                    <a:pt x="201" y="331"/>
                    <a:pt x="201" y="329"/>
                    <a:pt x="203" y="329"/>
                  </a:cubicBezTo>
                  <a:cubicBezTo>
                    <a:pt x="205" y="330"/>
                    <a:pt x="206" y="333"/>
                    <a:pt x="206" y="333"/>
                  </a:cubicBezTo>
                  <a:cubicBezTo>
                    <a:pt x="200" y="337"/>
                    <a:pt x="200" y="337"/>
                    <a:pt x="200" y="337"/>
                  </a:cubicBezTo>
                  <a:cubicBezTo>
                    <a:pt x="193" y="342"/>
                    <a:pt x="193" y="342"/>
                    <a:pt x="193" y="342"/>
                  </a:cubicBezTo>
                  <a:cubicBezTo>
                    <a:pt x="193" y="342"/>
                    <a:pt x="190" y="342"/>
                    <a:pt x="193" y="344"/>
                  </a:cubicBezTo>
                  <a:cubicBezTo>
                    <a:pt x="195" y="345"/>
                    <a:pt x="197" y="345"/>
                    <a:pt x="200" y="345"/>
                  </a:cubicBezTo>
                  <a:cubicBezTo>
                    <a:pt x="203" y="345"/>
                    <a:pt x="210" y="351"/>
                    <a:pt x="212" y="348"/>
                  </a:cubicBezTo>
                  <a:cubicBezTo>
                    <a:pt x="213" y="344"/>
                    <a:pt x="214" y="344"/>
                    <a:pt x="215" y="342"/>
                  </a:cubicBezTo>
                  <a:cubicBezTo>
                    <a:pt x="216" y="339"/>
                    <a:pt x="216" y="337"/>
                    <a:pt x="219" y="337"/>
                  </a:cubicBezTo>
                  <a:cubicBezTo>
                    <a:pt x="222" y="337"/>
                    <a:pt x="225" y="338"/>
                    <a:pt x="225" y="338"/>
                  </a:cubicBezTo>
                  <a:cubicBezTo>
                    <a:pt x="222" y="343"/>
                    <a:pt x="222" y="343"/>
                    <a:pt x="222" y="343"/>
                  </a:cubicBezTo>
                  <a:cubicBezTo>
                    <a:pt x="222" y="343"/>
                    <a:pt x="227" y="343"/>
                    <a:pt x="229" y="343"/>
                  </a:cubicBezTo>
                  <a:cubicBezTo>
                    <a:pt x="232" y="343"/>
                    <a:pt x="232" y="346"/>
                    <a:pt x="235" y="343"/>
                  </a:cubicBezTo>
                  <a:cubicBezTo>
                    <a:pt x="238" y="340"/>
                    <a:pt x="238" y="340"/>
                    <a:pt x="241" y="340"/>
                  </a:cubicBezTo>
                  <a:cubicBezTo>
                    <a:pt x="244" y="339"/>
                    <a:pt x="249" y="338"/>
                    <a:pt x="250" y="339"/>
                  </a:cubicBezTo>
                  <a:cubicBezTo>
                    <a:pt x="251" y="339"/>
                    <a:pt x="254" y="339"/>
                    <a:pt x="255" y="339"/>
                  </a:cubicBezTo>
                  <a:cubicBezTo>
                    <a:pt x="256" y="339"/>
                    <a:pt x="263" y="344"/>
                    <a:pt x="264" y="343"/>
                  </a:cubicBezTo>
                  <a:cubicBezTo>
                    <a:pt x="265" y="342"/>
                    <a:pt x="273" y="343"/>
                    <a:pt x="273" y="343"/>
                  </a:cubicBezTo>
                  <a:cubicBezTo>
                    <a:pt x="273" y="343"/>
                    <a:pt x="252" y="362"/>
                    <a:pt x="208" y="363"/>
                  </a:cubicBezTo>
                  <a:cubicBezTo>
                    <a:pt x="208" y="363"/>
                    <a:pt x="307" y="368"/>
                    <a:pt x="363" y="271"/>
                  </a:cubicBezTo>
                  <a:cubicBezTo>
                    <a:pt x="419" y="174"/>
                    <a:pt x="380" y="49"/>
                    <a:pt x="252" y="6"/>
                  </a:cubicBezTo>
                  <a:cubicBezTo>
                    <a:pt x="252" y="6"/>
                    <a:pt x="348" y="41"/>
                    <a:pt x="373" y="133"/>
                  </a:cubicBezTo>
                  <a:cubicBezTo>
                    <a:pt x="372" y="134"/>
                    <a:pt x="372" y="134"/>
                    <a:pt x="372" y="134"/>
                  </a:cubicBezTo>
                  <a:cubicBezTo>
                    <a:pt x="370" y="132"/>
                    <a:pt x="370" y="133"/>
                    <a:pt x="368" y="129"/>
                  </a:cubicBezTo>
                  <a:cubicBezTo>
                    <a:pt x="366" y="125"/>
                    <a:pt x="367" y="125"/>
                    <a:pt x="366" y="122"/>
                  </a:cubicBezTo>
                  <a:cubicBezTo>
                    <a:pt x="364" y="119"/>
                    <a:pt x="364" y="122"/>
                    <a:pt x="362" y="119"/>
                  </a:cubicBezTo>
                  <a:cubicBezTo>
                    <a:pt x="360" y="116"/>
                    <a:pt x="360" y="116"/>
                    <a:pt x="358" y="114"/>
                  </a:cubicBezTo>
                  <a:cubicBezTo>
                    <a:pt x="356" y="113"/>
                    <a:pt x="354" y="107"/>
                    <a:pt x="353" y="105"/>
                  </a:cubicBezTo>
                  <a:cubicBezTo>
                    <a:pt x="352" y="104"/>
                    <a:pt x="348" y="103"/>
                    <a:pt x="346" y="103"/>
                  </a:cubicBezTo>
                  <a:cubicBezTo>
                    <a:pt x="345" y="102"/>
                    <a:pt x="345" y="100"/>
                    <a:pt x="345" y="102"/>
                  </a:cubicBezTo>
                  <a:cubicBezTo>
                    <a:pt x="344" y="104"/>
                    <a:pt x="347" y="108"/>
                    <a:pt x="347" y="108"/>
                  </a:cubicBezTo>
                  <a:cubicBezTo>
                    <a:pt x="347" y="115"/>
                    <a:pt x="347" y="115"/>
                    <a:pt x="347" y="115"/>
                  </a:cubicBezTo>
                  <a:cubicBezTo>
                    <a:pt x="347" y="115"/>
                    <a:pt x="350" y="121"/>
                    <a:pt x="350" y="123"/>
                  </a:cubicBezTo>
                  <a:cubicBezTo>
                    <a:pt x="350" y="125"/>
                    <a:pt x="348" y="129"/>
                    <a:pt x="348" y="129"/>
                  </a:cubicBezTo>
                  <a:cubicBezTo>
                    <a:pt x="348" y="129"/>
                    <a:pt x="347" y="134"/>
                    <a:pt x="345" y="135"/>
                  </a:cubicBezTo>
                  <a:cubicBezTo>
                    <a:pt x="343" y="136"/>
                    <a:pt x="333" y="138"/>
                    <a:pt x="333" y="138"/>
                  </a:cubicBezTo>
                  <a:cubicBezTo>
                    <a:pt x="333" y="138"/>
                    <a:pt x="330" y="134"/>
                    <a:pt x="329" y="131"/>
                  </a:cubicBezTo>
                  <a:cubicBezTo>
                    <a:pt x="327" y="128"/>
                    <a:pt x="322" y="128"/>
                    <a:pt x="321" y="126"/>
                  </a:cubicBezTo>
                  <a:cubicBezTo>
                    <a:pt x="320" y="125"/>
                    <a:pt x="322" y="122"/>
                    <a:pt x="319" y="119"/>
                  </a:cubicBezTo>
                  <a:cubicBezTo>
                    <a:pt x="317" y="116"/>
                    <a:pt x="319" y="116"/>
                    <a:pt x="316" y="113"/>
                  </a:cubicBezTo>
                  <a:cubicBezTo>
                    <a:pt x="313" y="110"/>
                    <a:pt x="313" y="110"/>
                    <a:pt x="313" y="110"/>
                  </a:cubicBezTo>
                  <a:cubicBezTo>
                    <a:pt x="313" y="110"/>
                    <a:pt x="305" y="108"/>
                    <a:pt x="307" y="112"/>
                  </a:cubicBezTo>
                  <a:cubicBezTo>
                    <a:pt x="310" y="116"/>
                    <a:pt x="307" y="121"/>
                    <a:pt x="309" y="122"/>
                  </a:cubicBezTo>
                  <a:cubicBezTo>
                    <a:pt x="311" y="122"/>
                    <a:pt x="313" y="120"/>
                    <a:pt x="314" y="124"/>
                  </a:cubicBezTo>
                  <a:cubicBezTo>
                    <a:pt x="316" y="128"/>
                    <a:pt x="316" y="130"/>
                    <a:pt x="318" y="131"/>
                  </a:cubicBezTo>
                  <a:cubicBezTo>
                    <a:pt x="319" y="132"/>
                    <a:pt x="319" y="138"/>
                    <a:pt x="321" y="138"/>
                  </a:cubicBezTo>
                  <a:cubicBezTo>
                    <a:pt x="323" y="139"/>
                    <a:pt x="327" y="138"/>
                    <a:pt x="327" y="140"/>
                  </a:cubicBezTo>
                  <a:cubicBezTo>
                    <a:pt x="327" y="143"/>
                    <a:pt x="324" y="146"/>
                    <a:pt x="327" y="146"/>
                  </a:cubicBezTo>
                  <a:cubicBezTo>
                    <a:pt x="330" y="147"/>
                    <a:pt x="330" y="149"/>
                    <a:pt x="332" y="148"/>
                  </a:cubicBezTo>
                  <a:cubicBezTo>
                    <a:pt x="334" y="148"/>
                    <a:pt x="333" y="149"/>
                    <a:pt x="336" y="147"/>
                  </a:cubicBezTo>
                  <a:cubicBezTo>
                    <a:pt x="339" y="146"/>
                    <a:pt x="342" y="146"/>
                    <a:pt x="342" y="146"/>
                  </a:cubicBezTo>
                  <a:cubicBezTo>
                    <a:pt x="342" y="146"/>
                    <a:pt x="346" y="149"/>
                    <a:pt x="346" y="150"/>
                  </a:cubicBezTo>
                  <a:cubicBezTo>
                    <a:pt x="346" y="152"/>
                    <a:pt x="345" y="159"/>
                    <a:pt x="345" y="159"/>
                  </a:cubicBezTo>
                  <a:cubicBezTo>
                    <a:pt x="341" y="166"/>
                    <a:pt x="341" y="166"/>
                    <a:pt x="341" y="166"/>
                  </a:cubicBezTo>
                  <a:cubicBezTo>
                    <a:pt x="341" y="166"/>
                    <a:pt x="342" y="179"/>
                    <a:pt x="339" y="179"/>
                  </a:cubicBezTo>
                  <a:cubicBezTo>
                    <a:pt x="337" y="179"/>
                    <a:pt x="335" y="185"/>
                    <a:pt x="333" y="185"/>
                  </a:cubicBezTo>
                  <a:cubicBezTo>
                    <a:pt x="332" y="186"/>
                    <a:pt x="332" y="195"/>
                    <a:pt x="332" y="195"/>
                  </a:cubicBezTo>
                  <a:cubicBezTo>
                    <a:pt x="328" y="199"/>
                    <a:pt x="328" y="199"/>
                    <a:pt x="328" y="199"/>
                  </a:cubicBezTo>
                  <a:cubicBezTo>
                    <a:pt x="328" y="199"/>
                    <a:pt x="327" y="206"/>
                    <a:pt x="328" y="208"/>
                  </a:cubicBezTo>
                  <a:cubicBezTo>
                    <a:pt x="328" y="209"/>
                    <a:pt x="329" y="216"/>
                    <a:pt x="328" y="220"/>
                  </a:cubicBezTo>
                  <a:cubicBezTo>
                    <a:pt x="327" y="223"/>
                    <a:pt x="323" y="226"/>
                    <a:pt x="323" y="226"/>
                  </a:cubicBezTo>
                  <a:cubicBezTo>
                    <a:pt x="323" y="226"/>
                    <a:pt x="329" y="232"/>
                    <a:pt x="326" y="233"/>
                  </a:cubicBezTo>
                  <a:cubicBezTo>
                    <a:pt x="322" y="234"/>
                    <a:pt x="319" y="239"/>
                    <a:pt x="318" y="241"/>
                  </a:cubicBezTo>
                  <a:cubicBezTo>
                    <a:pt x="317" y="242"/>
                    <a:pt x="318" y="244"/>
                    <a:pt x="316" y="245"/>
                  </a:cubicBezTo>
                  <a:cubicBezTo>
                    <a:pt x="313" y="245"/>
                    <a:pt x="310" y="246"/>
                    <a:pt x="310" y="247"/>
                  </a:cubicBezTo>
                  <a:cubicBezTo>
                    <a:pt x="310" y="248"/>
                    <a:pt x="310" y="253"/>
                    <a:pt x="310" y="253"/>
                  </a:cubicBezTo>
                  <a:cubicBezTo>
                    <a:pt x="303" y="263"/>
                    <a:pt x="303" y="263"/>
                    <a:pt x="303" y="263"/>
                  </a:cubicBezTo>
                  <a:cubicBezTo>
                    <a:pt x="295" y="270"/>
                    <a:pt x="295" y="270"/>
                    <a:pt x="295" y="270"/>
                  </a:cubicBezTo>
                  <a:cubicBezTo>
                    <a:pt x="295" y="270"/>
                    <a:pt x="295" y="275"/>
                    <a:pt x="293" y="275"/>
                  </a:cubicBezTo>
                  <a:cubicBezTo>
                    <a:pt x="290" y="276"/>
                    <a:pt x="282" y="279"/>
                    <a:pt x="280" y="280"/>
                  </a:cubicBezTo>
                  <a:cubicBezTo>
                    <a:pt x="279" y="282"/>
                    <a:pt x="273" y="285"/>
                    <a:pt x="271" y="285"/>
                  </a:cubicBezTo>
                  <a:cubicBezTo>
                    <a:pt x="268" y="285"/>
                    <a:pt x="272" y="291"/>
                    <a:pt x="268" y="285"/>
                  </a:cubicBezTo>
                  <a:cubicBezTo>
                    <a:pt x="265" y="279"/>
                    <a:pt x="268" y="282"/>
                    <a:pt x="265" y="276"/>
                  </a:cubicBezTo>
                  <a:cubicBezTo>
                    <a:pt x="262" y="269"/>
                    <a:pt x="262" y="274"/>
                    <a:pt x="262" y="269"/>
                  </a:cubicBezTo>
                  <a:cubicBezTo>
                    <a:pt x="262" y="264"/>
                    <a:pt x="262" y="268"/>
                    <a:pt x="262" y="264"/>
                  </a:cubicBezTo>
                  <a:cubicBezTo>
                    <a:pt x="261" y="259"/>
                    <a:pt x="263" y="262"/>
                    <a:pt x="260" y="257"/>
                  </a:cubicBezTo>
                  <a:cubicBezTo>
                    <a:pt x="258" y="251"/>
                    <a:pt x="258" y="253"/>
                    <a:pt x="255" y="250"/>
                  </a:cubicBezTo>
                  <a:cubicBezTo>
                    <a:pt x="251" y="246"/>
                    <a:pt x="249" y="250"/>
                    <a:pt x="251" y="244"/>
                  </a:cubicBezTo>
                  <a:cubicBezTo>
                    <a:pt x="253" y="238"/>
                    <a:pt x="252" y="244"/>
                    <a:pt x="253" y="238"/>
                  </a:cubicBezTo>
                  <a:cubicBezTo>
                    <a:pt x="254" y="233"/>
                    <a:pt x="253" y="232"/>
                    <a:pt x="256" y="229"/>
                  </a:cubicBezTo>
                  <a:cubicBezTo>
                    <a:pt x="259" y="227"/>
                    <a:pt x="262" y="226"/>
                    <a:pt x="262" y="223"/>
                  </a:cubicBezTo>
                  <a:cubicBezTo>
                    <a:pt x="262" y="220"/>
                    <a:pt x="262" y="218"/>
                    <a:pt x="261" y="216"/>
                  </a:cubicBezTo>
                  <a:cubicBezTo>
                    <a:pt x="260" y="214"/>
                    <a:pt x="256" y="211"/>
                    <a:pt x="256" y="209"/>
                  </a:cubicBezTo>
                  <a:cubicBezTo>
                    <a:pt x="256" y="208"/>
                    <a:pt x="256" y="209"/>
                    <a:pt x="253" y="205"/>
                  </a:cubicBezTo>
                  <a:cubicBezTo>
                    <a:pt x="250" y="201"/>
                    <a:pt x="249" y="199"/>
                    <a:pt x="249" y="199"/>
                  </a:cubicBezTo>
                  <a:cubicBezTo>
                    <a:pt x="249" y="199"/>
                    <a:pt x="248" y="190"/>
                    <a:pt x="248" y="187"/>
                  </a:cubicBezTo>
                  <a:cubicBezTo>
                    <a:pt x="248" y="183"/>
                    <a:pt x="247" y="189"/>
                    <a:pt x="248" y="183"/>
                  </a:cubicBezTo>
                  <a:cubicBezTo>
                    <a:pt x="249" y="178"/>
                    <a:pt x="250" y="174"/>
                    <a:pt x="250" y="174"/>
                  </a:cubicBezTo>
                  <a:cubicBezTo>
                    <a:pt x="250" y="174"/>
                    <a:pt x="243" y="170"/>
                    <a:pt x="241" y="170"/>
                  </a:cubicBezTo>
                  <a:cubicBezTo>
                    <a:pt x="238" y="171"/>
                    <a:pt x="238" y="175"/>
                    <a:pt x="235" y="172"/>
                  </a:cubicBezTo>
                  <a:cubicBezTo>
                    <a:pt x="231" y="169"/>
                    <a:pt x="232" y="167"/>
                    <a:pt x="230" y="166"/>
                  </a:cubicBezTo>
                  <a:cubicBezTo>
                    <a:pt x="229" y="165"/>
                    <a:pt x="226" y="164"/>
                    <a:pt x="224" y="166"/>
                  </a:cubicBezTo>
                  <a:cubicBezTo>
                    <a:pt x="222" y="168"/>
                    <a:pt x="218" y="168"/>
                    <a:pt x="214" y="170"/>
                  </a:cubicBezTo>
                  <a:cubicBezTo>
                    <a:pt x="210" y="171"/>
                    <a:pt x="209" y="171"/>
                    <a:pt x="203" y="171"/>
                  </a:cubicBezTo>
                  <a:cubicBezTo>
                    <a:pt x="198" y="171"/>
                    <a:pt x="192" y="173"/>
                    <a:pt x="188" y="170"/>
                  </a:cubicBezTo>
                  <a:cubicBezTo>
                    <a:pt x="185" y="168"/>
                    <a:pt x="184" y="171"/>
                    <a:pt x="182" y="167"/>
                  </a:cubicBezTo>
                  <a:cubicBezTo>
                    <a:pt x="181" y="163"/>
                    <a:pt x="182" y="163"/>
                    <a:pt x="179" y="161"/>
                  </a:cubicBezTo>
                  <a:cubicBezTo>
                    <a:pt x="175" y="159"/>
                    <a:pt x="174" y="161"/>
                    <a:pt x="173" y="157"/>
                  </a:cubicBezTo>
                  <a:cubicBezTo>
                    <a:pt x="173" y="153"/>
                    <a:pt x="175" y="154"/>
                    <a:pt x="172" y="150"/>
                  </a:cubicBezTo>
                  <a:cubicBezTo>
                    <a:pt x="169" y="147"/>
                    <a:pt x="174" y="152"/>
                    <a:pt x="169" y="147"/>
                  </a:cubicBezTo>
                  <a:cubicBezTo>
                    <a:pt x="164" y="142"/>
                    <a:pt x="163" y="146"/>
                    <a:pt x="164" y="142"/>
                  </a:cubicBezTo>
                  <a:cubicBezTo>
                    <a:pt x="166" y="137"/>
                    <a:pt x="167" y="140"/>
                    <a:pt x="167" y="135"/>
                  </a:cubicBezTo>
                  <a:cubicBezTo>
                    <a:pt x="167" y="130"/>
                    <a:pt x="175" y="137"/>
                    <a:pt x="170" y="127"/>
                  </a:cubicBezTo>
                  <a:cubicBezTo>
                    <a:pt x="166" y="116"/>
                    <a:pt x="165" y="119"/>
                    <a:pt x="169" y="111"/>
                  </a:cubicBezTo>
                  <a:cubicBezTo>
                    <a:pt x="173" y="103"/>
                    <a:pt x="179" y="101"/>
                    <a:pt x="180" y="99"/>
                  </a:cubicBezTo>
                  <a:cubicBezTo>
                    <a:pt x="181" y="97"/>
                    <a:pt x="182" y="93"/>
                    <a:pt x="184" y="92"/>
                  </a:cubicBezTo>
                  <a:cubicBezTo>
                    <a:pt x="186" y="90"/>
                    <a:pt x="185" y="89"/>
                    <a:pt x="188" y="90"/>
                  </a:cubicBezTo>
                  <a:cubicBezTo>
                    <a:pt x="192" y="90"/>
                    <a:pt x="197" y="88"/>
                    <a:pt x="199" y="86"/>
                  </a:cubicBezTo>
                  <a:cubicBezTo>
                    <a:pt x="202" y="83"/>
                    <a:pt x="205" y="79"/>
                    <a:pt x="207" y="79"/>
                  </a:cubicBezTo>
                  <a:cubicBezTo>
                    <a:pt x="209" y="78"/>
                    <a:pt x="208" y="79"/>
                    <a:pt x="212" y="78"/>
                  </a:cubicBezTo>
                  <a:cubicBezTo>
                    <a:pt x="215" y="78"/>
                    <a:pt x="216" y="77"/>
                    <a:pt x="219" y="77"/>
                  </a:cubicBezTo>
                  <a:cubicBezTo>
                    <a:pt x="221" y="77"/>
                    <a:pt x="216" y="78"/>
                    <a:pt x="223" y="77"/>
                  </a:cubicBezTo>
                  <a:cubicBezTo>
                    <a:pt x="231" y="75"/>
                    <a:pt x="229" y="75"/>
                    <a:pt x="231" y="75"/>
                  </a:cubicBezTo>
                  <a:cubicBezTo>
                    <a:pt x="232" y="75"/>
                    <a:pt x="232" y="76"/>
                    <a:pt x="235" y="76"/>
                  </a:cubicBezTo>
                  <a:cubicBezTo>
                    <a:pt x="238" y="77"/>
                    <a:pt x="237" y="70"/>
                    <a:pt x="238" y="77"/>
                  </a:cubicBezTo>
                  <a:cubicBezTo>
                    <a:pt x="238" y="83"/>
                    <a:pt x="235" y="86"/>
                    <a:pt x="240" y="87"/>
                  </a:cubicBezTo>
                  <a:cubicBezTo>
                    <a:pt x="245" y="87"/>
                    <a:pt x="240" y="87"/>
                    <a:pt x="245" y="87"/>
                  </a:cubicBezTo>
                  <a:cubicBezTo>
                    <a:pt x="250" y="87"/>
                    <a:pt x="249" y="88"/>
                    <a:pt x="252" y="89"/>
                  </a:cubicBezTo>
                  <a:cubicBezTo>
                    <a:pt x="254" y="90"/>
                    <a:pt x="256" y="92"/>
                    <a:pt x="259" y="92"/>
                  </a:cubicBezTo>
                  <a:cubicBezTo>
                    <a:pt x="263" y="92"/>
                    <a:pt x="258" y="98"/>
                    <a:pt x="263" y="92"/>
                  </a:cubicBezTo>
                  <a:cubicBezTo>
                    <a:pt x="269" y="87"/>
                    <a:pt x="259" y="86"/>
                    <a:pt x="269" y="87"/>
                  </a:cubicBezTo>
                  <a:cubicBezTo>
                    <a:pt x="279" y="87"/>
                    <a:pt x="280" y="90"/>
                    <a:pt x="282" y="89"/>
                  </a:cubicBezTo>
                  <a:cubicBezTo>
                    <a:pt x="283" y="88"/>
                    <a:pt x="284" y="90"/>
                    <a:pt x="288" y="87"/>
                  </a:cubicBezTo>
                  <a:cubicBezTo>
                    <a:pt x="292" y="85"/>
                    <a:pt x="293" y="85"/>
                    <a:pt x="295" y="86"/>
                  </a:cubicBezTo>
                  <a:cubicBezTo>
                    <a:pt x="296" y="87"/>
                    <a:pt x="296" y="91"/>
                    <a:pt x="298" y="87"/>
                  </a:cubicBezTo>
                  <a:cubicBezTo>
                    <a:pt x="300" y="83"/>
                    <a:pt x="303" y="84"/>
                    <a:pt x="298" y="82"/>
                  </a:cubicBezTo>
                  <a:cubicBezTo>
                    <a:pt x="293" y="79"/>
                    <a:pt x="291" y="82"/>
                    <a:pt x="290" y="79"/>
                  </a:cubicBezTo>
                  <a:cubicBezTo>
                    <a:pt x="289" y="75"/>
                    <a:pt x="295" y="76"/>
                    <a:pt x="289" y="75"/>
                  </a:cubicBezTo>
                  <a:cubicBezTo>
                    <a:pt x="284" y="75"/>
                    <a:pt x="285" y="75"/>
                    <a:pt x="281" y="73"/>
                  </a:cubicBezTo>
                  <a:cubicBezTo>
                    <a:pt x="277" y="72"/>
                    <a:pt x="274" y="77"/>
                    <a:pt x="272" y="73"/>
                  </a:cubicBezTo>
                  <a:cubicBezTo>
                    <a:pt x="271" y="69"/>
                    <a:pt x="264" y="76"/>
                    <a:pt x="271" y="69"/>
                  </a:cubicBezTo>
                  <a:cubicBezTo>
                    <a:pt x="278" y="63"/>
                    <a:pt x="275" y="60"/>
                    <a:pt x="280" y="62"/>
                  </a:cubicBezTo>
                  <a:cubicBezTo>
                    <a:pt x="285" y="63"/>
                    <a:pt x="283" y="67"/>
                    <a:pt x="286" y="65"/>
                  </a:cubicBezTo>
                  <a:cubicBezTo>
                    <a:pt x="289" y="62"/>
                    <a:pt x="295" y="60"/>
                    <a:pt x="289" y="57"/>
                  </a:cubicBezTo>
                  <a:cubicBezTo>
                    <a:pt x="284" y="53"/>
                    <a:pt x="288" y="54"/>
                    <a:pt x="282" y="52"/>
                  </a:cubicBezTo>
                  <a:cubicBezTo>
                    <a:pt x="277" y="49"/>
                    <a:pt x="271" y="62"/>
                    <a:pt x="269" y="60"/>
                  </a:cubicBezTo>
                  <a:cubicBezTo>
                    <a:pt x="266" y="58"/>
                    <a:pt x="265" y="57"/>
                    <a:pt x="263" y="58"/>
                  </a:cubicBezTo>
                  <a:cubicBezTo>
                    <a:pt x="262" y="59"/>
                    <a:pt x="262" y="63"/>
                    <a:pt x="261" y="67"/>
                  </a:cubicBezTo>
                  <a:cubicBezTo>
                    <a:pt x="261" y="70"/>
                    <a:pt x="264" y="71"/>
                    <a:pt x="259" y="69"/>
                  </a:cubicBezTo>
                  <a:cubicBezTo>
                    <a:pt x="253" y="66"/>
                    <a:pt x="265" y="67"/>
                    <a:pt x="252" y="63"/>
                  </a:cubicBezTo>
                  <a:cubicBezTo>
                    <a:pt x="240" y="58"/>
                    <a:pt x="235" y="59"/>
                    <a:pt x="234" y="61"/>
                  </a:cubicBezTo>
                  <a:cubicBezTo>
                    <a:pt x="232" y="63"/>
                    <a:pt x="229" y="62"/>
                    <a:pt x="228" y="63"/>
                  </a:cubicBezTo>
                  <a:cubicBezTo>
                    <a:pt x="227" y="65"/>
                    <a:pt x="232" y="68"/>
                    <a:pt x="227" y="65"/>
                  </a:cubicBezTo>
                  <a:cubicBezTo>
                    <a:pt x="222" y="62"/>
                    <a:pt x="217" y="66"/>
                    <a:pt x="217" y="66"/>
                  </a:cubicBezTo>
                  <a:cubicBezTo>
                    <a:pt x="217" y="66"/>
                    <a:pt x="215" y="66"/>
                    <a:pt x="213" y="67"/>
                  </a:cubicBezTo>
                  <a:cubicBezTo>
                    <a:pt x="211" y="69"/>
                    <a:pt x="206" y="70"/>
                    <a:pt x="204" y="69"/>
                  </a:cubicBezTo>
                  <a:cubicBezTo>
                    <a:pt x="201" y="69"/>
                    <a:pt x="196" y="70"/>
                    <a:pt x="200" y="64"/>
                  </a:cubicBezTo>
                  <a:cubicBezTo>
                    <a:pt x="205" y="58"/>
                    <a:pt x="202" y="62"/>
                    <a:pt x="209" y="59"/>
                  </a:cubicBezTo>
                  <a:cubicBezTo>
                    <a:pt x="216" y="56"/>
                    <a:pt x="227" y="55"/>
                    <a:pt x="218" y="53"/>
                  </a:cubicBezTo>
                  <a:cubicBezTo>
                    <a:pt x="208" y="51"/>
                    <a:pt x="223" y="51"/>
                    <a:pt x="210" y="45"/>
                  </a:cubicBezTo>
                  <a:cubicBezTo>
                    <a:pt x="198" y="39"/>
                    <a:pt x="197" y="47"/>
                    <a:pt x="198" y="39"/>
                  </a:cubicBezTo>
                  <a:cubicBezTo>
                    <a:pt x="198" y="31"/>
                    <a:pt x="197" y="30"/>
                    <a:pt x="194" y="31"/>
                  </a:cubicBezTo>
                  <a:cubicBezTo>
                    <a:pt x="192" y="31"/>
                    <a:pt x="184" y="33"/>
                    <a:pt x="181" y="33"/>
                  </a:cubicBezTo>
                  <a:cubicBezTo>
                    <a:pt x="178" y="34"/>
                    <a:pt x="182" y="36"/>
                    <a:pt x="176" y="33"/>
                  </a:cubicBezTo>
                  <a:cubicBezTo>
                    <a:pt x="170" y="30"/>
                    <a:pt x="168" y="35"/>
                    <a:pt x="170" y="30"/>
                  </a:cubicBezTo>
                  <a:cubicBezTo>
                    <a:pt x="173" y="24"/>
                    <a:pt x="173" y="24"/>
                    <a:pt x="176" y="21"/>
                  </a:cubicBezTo>
                  <a:cubicBezTo>
                    <a:pt x="180" y="18"/>
                    <a:pt x="179" y="6"/>
                    <a:pt x="188" y="11"/>
                  </a:cubicBezTo>
                  <a:cubicBezTo>
                    <a:pt x="196" y="15"/>
                    <a:pt x="193" y="14"/>
                    <a:pt x="200" y="14"/>
                  </a:cubicBezTo>
                  <a:cubicBezTo>
                    <a:pt x="206" y="15"/>
                    <a:pt x="209" y="13"/>
                    <a:pt x="209" y="12"/>
                  </a:cubicBezTo>
                  <a:cubicBezTo>
                    <a:pt x="209" y="11"/>
                    <a:pt x="202" y="7"/>
                    <a:pt x="202" y="7"/>
                  </a:cubicBezTo>
                  <a:cubicBezTo>
                    <a:pt x="202" y="7"/>
                    <a:pt x="199" y="8"/>
                    <a:pt x="200" y="6"/>
                  </a:cubicBezTo>
                  <a:cubicBezTo>
                    <a:pt x="201" y="5"/>
                    <a:pt x="203" y="3"/>
                    <a:pt x="203" y="3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200" y="0"/>
                    <a:pt x="176" y="0"/>
                    <a:pt x="170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46"/>
            <p:cNvSpPr>
              <a:spLocks noEditPoints="1"/>
            </p:cNvSpPr>
            <p:nvPr/>
          </p:nvSpPr>
          <p:spPr bwMode="auto">
            <a:xfrm>
              <a:off x="4121" y="3257"/>
              <a:ext cx="592" cy="389"/>
            </a:xfrm>
            <a:custGeom>
              <a:avLst/>
              <a:gdLst>
                <a:gd name="T0" fmla="*/ 332 w 349"/>
                <a:gd name="T1" fmla="*/ 51 h 229"/>
                <a:gd name="T2" fmla="*/ 259 w 349"/>
                <a:gd name="T3" fmla="*/ 0 h 229"/>
                <a:gd name="T4" fmla="*/ 169 w 349"/>
                <a:gd name="T5" fmla="*/ 224 h 229"/>
                <a:gd name="T6" fmla="*/ 269 w 349"/>
                <a:gd name="T7" fmla="*/ 133 h 229"/>
                <a:gd name="T8" fmla="*/ 332 w 349"/>
                <a:gd name="T9" fmla="*/ 51 h 229"/>
                <a:gd name="T10" fmla="*/ 139 w 349"/>
                <a:gd name="T11" fmla="*/ 41 h 229"/>
                <a:gd name="T12" fmla="*/ 154 w 349"/>
                <a:gd name="T13" fmla="*/ 56 h 229"/>
                <a:gd name="T14" fmla="*/ 139 w 349"/>
                <a:gd name="T15" fmla="*/ 71 h 229"/>
                <a:gd name="T16" fmla="*/ 124 w 349"/>
                <a:gd name="T17" fmla="*/ 56 h 229"/>
                <a:gd name="T18" fmla="*/ 139 w 349"/>
                <a:gd name="T19" fmla="*/ 41 h 229"/>
                <a:gd name="T20" fmla="*/ 104 w 349"/>
                <a:gd name="T21" fmla="*/ 101 h 229"/>
                <a:gd name="T22" fmla="*/ 124 w 349"/>
                <a:gd name="T23" fmla="*/ 81 h 229"/>
                <a:gd name="T24" fmla="*/ 144 w 349"/>
                <a:gd name="T25" fmla="*/ 101 h 229"/>
                <a:gd name="T26" fmla="*/ 124 w 349"/>
                <a:gd name="T27" fmla="*/ 121 h 229"/>
                <a:gd name="T28" fmla="*/ 104 w 349"/>
                <a:gd name="T29" fmla="*/ 101 h 229"/>
                <a:gd name="T30" fmla="*/ 138 w 349"/>
                <a:gd name="T31" fmla="*/ 174 h 229"/>
                <a:gd name="T32" fmla="*/ 115 w 349"/>
                <a:gd name="T33" fmla="*/ 151 h 229"/>
                <a:gd name="T34" fmla="*/ 138 w 349"/>
                <a:gd name="T35" fmla="*/ 128 h 229"/>
                <a:gd name="T36" fmla="*/ 161 w 349"/>
                <a:gd name="T37" fmla="*/ 151 h 229"/>
                <a:gd name="T38" fmla="*/ 138 w 349"/>
                <a:gd name="T39" fmla="*/ 174 h 229"/>
                <a:gd name="T40" fmla="*/ 180 w 349"/>
                <a:gd name="T41" fmla="*/ 213 h 229"/>
                <a:gd name="T42" fmla="*/ 155 w 349"/>
                <a:gd name="T43" fmla="*/ 188 h 229"/>
                <a:gd name="T44" fmla="*/ 180 w 349"/>
                <a:gd name="T45" fmla="*/ 163 h 229"/>
                <a:gd name="T46" fmla="*/ 204 w 349"/>
                <a:gd name="T47" fmla="*/ 188 h 229"/>
                <a:gd name="T48" fmla="*/ 180 w 349"/>
                <a:gd name="T49" fmla="*/ 213 h 229"/>
                <a:gd name="T50" fmla="*/ 281 w 349"/>
                <a:gd name="T51" fmla="*/ 98 h 229"/>
                <a:gd name="T52" fmla="*/ 251 w 349"/>
                <a:gd name="T53" fmla="*/ 68 h 229"/>
                <a:gd name="T54" fmla="*/ 281 w 349"/>
                <a:gd name="T55" fmla="*/ 38 h 229"/>
                <a:gd name="T56" fmla="*/ 311 w 349"/>
                <a:gd name="T57" fmla="*/ 68 h 229"/>
                <a:gd name="T58" fmla="*/ 281 w 349"/>
                <a:gd name="T59" fmla="*/ 9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229">
                  <a:moveTo>
                    <a:pt x="332" y="51"/>
                  </a:moveTo>
                  <a:cubicBezTo>
                    <a:pt x="316" y="6"/>
                    <a:pt x="259" y="0"/>
                    <a:pt x="259" y="0"/>
                  </a:cubicBezTo>
                  <a:cubicBezTo>
                    <a:pt x="0" y="4"/>
                    <a:pt x="102" y="219"/>
                    <a:pt x="169" y="224"/>
                  </a:cubicBezTo>
                  <a:cubicBezTo>
                    <a:pt x="236" y="229"/>
                    <a:pt x="226" y="149"/>
                    <a:pt x="269" y="133"/>
                  </a:cubicBezTo>
                  <a:cubicBezTo>
                    <a:pt x="311" y="116"/>
                    <a:pt x="349" y="96"/>
                    <a:pt x="332" y="51"/>
                  </a:cubicBezTo>
                  <a:close/>
                  <a:moveTo>
                    <a:pt x="139" y="41"/>
                  </a:moveTo>
                  <a:cubicBezTo>
                    <a:pt x="148" y="41"/>
                    <a:pt x="154" y="48"/>
                    <a:pt x="154" y="56"/>
                  </a:cubicBezTo>
                  <a:cubicBezTo>
                    <a:pt x="154" y="64"/>
                    <a:pt x="148" y="71"/>
                    <a:pt x="139" y="71"/>
                  </a:cubicBezTo>
                  <a:cubicBezTo>
                    <a:pt x="131" y="71"/>
                    <a:pt x="124" y="64"/>
                    <a:pt x="124" y="56"/>
                  </a:cubicBezTo>
                  <a:cubicBezTo>
                    <a:pt x="124" y="48"/>
                    <a:pt x="131" y="41"/>
                    <a:pt x="139" y="41"/>
                  </a:cubicBezTo>
                  <a:close/>
                  <a:moveTo>
                    <a:pt x="104" y="101"/>
                  </a:moveTo>
                  <a:cubicBezTo>
                    <a:pt x="104" y="90"/>
                    <a:pt x="113" y="81"/>
                    <a:pt x="124" y="81"/>
                  </a:cubicBezTo>
                  <a:cubicBezTo>
                    <a:pt x="135" y="81"/>
                    <a:pt x="144" y="90"/>
                    <a:pt x="144" y="101"/>
                  </a:cubicBezTo>
                  <a:cubicBezTo>
                    <a:pt x="144" y="112"/>
                    <a:pt x="135" y="121"/>
                    <a:pt x="124" y="121"/>
                  </a:cubicBezTo>
                  <a:cubicBezTo>
                    <a:pt x="113" y="121"/>
                    <a:pt x="104" y="112"/>
                    <a:pt x="104" y="101"/>
                  </a:cubicBezTo>
                  <a:close/>
                  <a:moveTo>
                    <a:pt x="138" y="174"/>
                  </a:moveTo>
                  <a:cubicBezTo>
                    <a:pt x="126" y="174"/>
                    <a:pt x="115" y="163"/>
                    <a:pt x="115" y="151"/>
                  </a:cubicBezTo>
                  <a:cubicBezTo>
                    <a:pt x="115" y="138"/>
                    <a:pt x="126" y="128"/>
                    <a:pt x="138" y="128"/>
                  </a:cubicBezTo>
                  <a:cubicBezTo>
                    <a:pt x="151" y="128"/>
                    <a:pt x="161" y="138"/>
                    <a:pt x="161" y="151"/>
                  </a:cubicBezTo>
                  <a:cubicBezTo>
                    <a:pt x="161" y="163"/>
                    <a:pt x="151" y="174"/>
                    <a:pt x="138" y="174"/>
                  </a:cubicBezTo>
                  <a:close/>
                  <a:moveTo>
                    <a:pt x="180" y="213"/>
                  </a:moveTo>
                  <a:cubicBezTo>
                    <a:pt x="166" y="213"/>
                    <a:pt x="155" y="202"/>
                    <a:pt x="155" y="188"/>
                  </a:cubicBezTo>
                  <a:cubicBezTo>
                    <a:pt x="155" y="174"/>
                    <a:pt x="166" y="163"/>
                    <a:pt x="180" y="163"/>
                  </a:cubicBezTo>
                  <a:cubicBezTo>
                    <a:pt x="193" y="163"/>
                    <a:pt x="204" y="174"/>
                    <a:pt x="204" y="188"/>
                  </a:cubicBezTo>
                  <a:cubicBezTo>
                    <a:pt x="204" y="202"/>
                    <a:pt x="193" y="213"/>
                    <a:pt x="180" y="213"/>
                  </a:cubicBezTo>
                  <a:close/>
                  <a:moveTo>
                    <a:pt x="281" y="98"/>
                  </a:moveTo>
                  <a:cubicBezTo>
                    <a:pt x="265" y="98"/>
                    <a:pt x="251" y="84"/>
                    <a:pt x="251" y="68"/>
                  </a:cubicBezTo>
                  <a:cubicBezTo>
                    <a:pt x="251" y="51"/>
                    <a:pt x="265" y="38"/>
                    <a:pt x="281" y="38"/>
                  </a:cubicBezTo>
                  <a:cubicBezTo>
                    <a:pt x="298" y="38"/>
                    <a:pt x="311" y="51"/>
                    <a:pt x="311" y="68"/>
                  </a:cubicBezTo>
                  <a:cubicBezTo>
                    <a:pt x="311" y="84"/>
                    <a:pt x="298" y="98"/>
                    <a:pt x="281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47"/>
            <p:cNvSpPr>
              <a:spLocks noEditPoints="1"/>
            </p:cNvSpPr>
            <p:nvPr/>
          </p:nvSpPr>
          <p:spPr bwMode="auto">
            <a:xfrm>
              <a:off x="264" y="3215"/>
              <a:ext cx="590" cy="388"/>
            </a:xfrm>
            <a:custGeom>
              <a:avLst/>
              <a:gdLst>
                <a:gd name="T0" fmla="*/ 332 w 348"/>
                <a:gd name="T1" fmla="*/ 50 h 229"/>
                <a:gd name="T2" fmla="*/ 258 w 348"/>
                <a:gd name="T3" fmla="*/ 0 h 229"/>
                <a:gd name="T4" fmla="*/ 169 w 348"/>
                <a:gd name="T5" fmla="*/ 224 h 229"/>
                <a:gd name="T6" fmla="*/ 268 w 348"/>
                <a:gd name="T7" fmla="*/ 132 h 229"/>
                <a:gd name="T8" fmla="*/ 332 w 348"/>
                <a:gd name="T9" fmla="*/ 50 h 229"/>
                <a:gd name="T10" fmla="*/ 139 w 348"/>
                <a:gd name="T11" fmla="*/ 40 h 229"/>
                <a:gd name="T12" fmla="*/ 154 w 348"/>
                <a:gd name="T13" fmla="*/ 55 h 229"/>
                <a:gd name="T14" fmla="*/ 139 w 348"/>
                <a:gd name="T15" fmla="*/ 71 h 229"/>
                <a:gd name="T16" fmla="*/ 124 w 348"/>
                <a:gd name="T17" fmla="*/ 55 h 229"/>
                <a:gd name="T18" fmla="*/ 139 w 348"/>
                <a:gd name="T19" fmla="*/ 40 h 229"/>
                <a:gd name="T20" fmla="*/ 104 w 348"/>
                <a:gd name="T21" fmla="*/ 100 h 229"/>
                <a:gd name="T22" fmla="*/ 124 w 348"/>
                <a:gd name="T23" fmla="*/ 80 h 229"/>
                <a:gd name="T24" fmla="*/ 144 w 348"/>
                <a:gd name="T25" fmla="*/ 100 h 229"/>
                <a:gd name="T26" fmla="*/ 124 w 348"/>
                <a:gd name="T27" fmla="*/ 121 h 229"/>
                <a:gd name="T28" fmla="*/ 104 w 348"/>
                <a:gd name="T29" fmla="*/ 100 h 229"/>
                <a:gd name="T30" fmla="*/ 138 w 348"/>
                <a:gd name="T31" fmla="*/ 173 h 229"/>
                <a:gd name="T32" fmla="*/ 115 w 348"/>
                <a:gd name="T33" fmla="*/ 150 h 229"/>
                <a:gd name="T34" fmla="*/ 138 w 348"/>
                <a:gd name="T35" fmla="*/ 127 h 229"/>
                <a:gd name="T36" fmla="*/ 161 w 348"/>
                <a:gd name="T37" fmla="*/ 150 h 229"/>
                <a:gd name="T38" fmla="*/ 138 w 348"/>
                <a:gd name="T39" fmla="*/ 173 h 229"/>
                <a:gd name="T40" fmla="*/ 179 w 348"/>
                <a:gd name="T41" fmla="*/ 213 h 229"/>
                <a:gd name="T42" fmla="*/ 155 w 348"/>
                <a:gd name="T43" fmla="*/ 188 h 229"/>
                <a:gd name="T44" fmla="*/ 179 w 348"/>
                <a:gd name="T45" fmla="*/ 163 h 229"/>
                <a:gd name="T46" fmla="*/ 204 w 348"/>
                <a:gd name="T47" fmla="*/ 188 h 229"/>
                <a:gd name="T48" fmla="*/ 179 w 348"/>
                <a:gd name="T49" fmla="*/ 213 h 229"/>
                <a:gd name="T50" fmla="*/ 281 w 348"/>
                <a:gd name="T51" fmla="*/ 97 h 229"/>
                <a:gd name="T52" fmla="*/ 251 w 348"/>
                <a:gd name="T53" fmla="*/ 67 h 229"/>
                <a:gd name="T54" fmla="*/ 281 w 348"/>
                <a:gd name="T55" fmla="*/ 37 h 229"/>
                <a:gd name="T56" fmla="*/ 311 w 348"/>
                <a:gd name="T57" fmla="*/ 67 h 229"/>
                <a:gd name="T58" fmla="*/ 281 w 348"/>
                <a:gd name="T59" fmla="*/ 97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8" h="229">
                  <a:moveTo>
                    <a:pt x="332" y="50"/>
                  </a:moveTo>
                  <a:cubicBezTo>
                    <a:pt x="316" y="5"/>
                    <a:pt x="258" y="0"/>
                    <a:pt x="258" y="0"/>
                  </a:cubicBezTo>
                  <a:cubicBezTo>
                    <a:pt x="0" y="3"/>
                    <a:pt x="102" y="219"/>
                    <a:pt x="169" y="224"/>
                  </a:cubicBezTo>
                  <a:cubicBezTo>
                    <a:pt x="236" y="229"/>
                    <a:pt x="226" y="149"/>
                    <a:pt x="268" y="132"/>
                  </a:cubicBezTo>
                  <a:cubicBezTo>
                    <a:pt x="311" y="115"/>
                    <a:pt x="348" y="95"/>
                    <a:pt x="332" y="50"/>
                  </a:cubicBezTo>
                  <a:close/>
                  <a:moveTo>
                    <a:pt x="139" y="40"/>
                  </a:moveTo>
                  <a:cubicBezTo>
                    <a:pt x="147" y="40"/>
                    <a:pt x="154" y="47"/>
                    <a:pt x="154" y="55"/>
                  </a:cubicBezTo>
                  <a:cubicBezTo>
                    <a:pt x="154" y="64"/>
                    <a:pt x="147" y="71"/>
                    <a:pt x="139" y="71"/>
                  </a:cubicBezTo>
                  <a:cubicBezTo>
                    <a:pt x="131" y="71"/>
                    <a:pt x="124" y="64"/>
                    <a:pt x="124" y="55"/>
                  </a:cubicBezTo>
                  <a:cubicBezTo>
                    <a:pt x="124" y="47"/>
                    <a:pt x="131" y="40"/>
                    <a:pt x="139" y="40"/>
                  </a:cubicBezTo>
                  <a:close/>
                  <a:moveTo>
                    <a:pt x="104" y="100"/>
                  </a:moveTo>
                  <a:cubicBezTo>
                    <a:pt x="104" y="89"/>
                    <a:pt x="113" y="80"/>
                    <a:pt x="124" y="80"/>
                  </a:cubicBezTo>
                  <a:cubicBezTo>
                    <a:pt x="135" y="80"/>
                    <a:pt x="144" y="89"/>
                    <a:pt x="144" y="100"/>
                  </a:cubicBezTo>
                  <a:cubicBezTo>
                    <a:pt x="144" y="112"/>
                    <a:pt x="135" y="121"/>
                    <a:pt x="124" y="121"/>
                  </a:cubicBezTo>
                  <a:cubicBezTo>
                    <a:pt x="113" y="121"/>
                    <a:pt x="104" y="112"/>
                    <a:pt x="104" y="100"/>
                  </a:cubicBezTo>
                  <a:close/>
                  <a:moveTo>
                    <a:pt x="138" y="173"/>
                  </a:moveTo>
                  <a:cubicBezTo>
                    <a:pt x="126" y="173"/>
                    <a:pt x="115" y="163"/>
                    <a:pt x="115" y="150"/>
                  </a:cubicBezTo>
                  <a:cubicBezTo>
                    <a:pt x="115" y="137"/>
                    <a:pt x="126" y="127"/>
                    <a:pt x="138" y="127"/>
                  </a:cubicBezTo>
                  <a:cubicBezTo>
                    <a:pt x="151" y="127"/>
                    <a:pt x="161" y="137"/>
                    <a:pt x="161" y="150"/>
                  </a:cubicBezTo>
                  <a:cubicBezTo>
                    <a:pt x="161" y="163"/>
                    <a:pt x="151" y="173"/>
                    <a:pt x="138" y="173"/>
                  </a:cubicBezTo>
                  <a:close/>
                  <a:moveTo>
                    <a:pt x="179" y="213"/>
                  </a:moveTo>
                  <a:cubicBezTo>
                    <a:pt x="166" y="213"/>
                    <a:pt x="155" y="201"/>
                    <a:pt x="155" y="188"/>
                  </a:cubicBezTo>
                  <a:cubicBezTo>
                    <a:pt x="155" y="174"/>
                    <a:pt x="166" y="163"/>
                    <a:pt x="179" y="163"/>
                  </a:cubicBezTo>
                  <a:cubicBezTo>
                    <a:pt x="193" y="163"/>
                    <a:pt x="204" y="174"/>
                    <a:pt x="204" y="188"/>
                  </a:cubicBezTo>
                  <a:cubicBezTo>
                    <a:pt x="204" y="201"/>
                    <a:pt x="193" y="213"/>
                    <a:pt x="179" y="213"/>
                  </a:cubicBezTo>
                  <a:close/>
                  <a:moveTo>
                    <a:pt x="281" y="97"/>
                  </a:moveTo>
                  <a:cubicBezTo>
                    <a:pt x="264" y="97"/>
                    <a:pt x="251" y="84"/>
                    <a:pt x="251" y="67"/>
                  </a:cubicBezTo>
                  <a:cubicBezTo>
                    <a:pt x="251" y="50"/>
                    <a:pt x="264" y="37"/>
                    <a:pt x="281" y="37"/>
                  </a:cubicBezTo>
                  <a:cubicBezTo>
                    <a:pt x="298" y="37"/>
                    <a:pt x="311" y="50"/>
                    <a:pt x="311" y="67"/>
                  </a:cubicBezTo>
                  <a:cubicBezTo>
                    <a:pt x="311" y="84"/>
                    <a:pt x="298" y="97"/>
                    <a:pt x="281" y="9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48"/>
            <p:cNvSpPr/>
            <p:nvPr/>
          </p:nvSpPr>
          <p:spPr bwMode="auto">
            <a:xfrm>
              <a:off x="1619" y="4385"/>
              <a:ext cx="112" cy="27"/>
            </a:xfrm>
            <a:custGeom>
              <a:avLst/>
              <a:gdLst>
                <a:gd name="T0" fmla="*/ 66 w 66"/>
                <a:gd name="T1" fmla="*/ 8 h 16"/>
                <a:gd name="T2" fmla="*/ 55 w 66"/>
                <a:gd name="T3" fmla="*/ 16 h 16"/>
                <a:gd name="T4" fmla="*/ 11 w 66"/>
                <a:gd name="T5" fmla="*/ 16 h 16"/>
                <a:gd name="T6" fmla="*/ 0 w 66"/>
                <a:gd name="T7" fmla="*/ 8 h 16"/>
                <a:gd name="T8" fmla="*/ 0 w 66"/>
                <a:gd name="T9" fmla="*/ 8 h 16"/>
                <a:gd name="T10" fmla="*/ 11 w 66"/>
                <a:gd name="T11" fmla="*/ 0 h 16"/>
                <a:gd name="T12" fmla="*/ 55 w 66"/>
                <a:gd name="T13" fmla="*/ 0 h 16"/>
                <a:gd name="T14" fmla="*/ 66 w 66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6">
                  <a:moveTo>
                    <a:pt x="66" y="8"/>
                  </a:moveTo>
                  <a:cubicBezTo>
                    <a:pt x="66" y="12"/>
                    <a:pt x="61" y="16"/>
                    <a:pt x="5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5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1" y="0"/>
                    <a:pt x="66" y="3"/>
                    <a:pt x="66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49"/>
            <p:cNvSpPr/>
            <p:nvPr/>
          </p:nvSpPr>
          <p:spPr bwMode="auto">
            <a:xfrm>
              <a:off x="1619" y="4414"/>
              <a:ext cx="112" cy="27"/>
            </a:xfrm>
            <a:custGeom>
              <a:avLst/>
              <a:gdLst>
                <a:gd name="T0" fmla="*/ 66 w 66"/>
                <a:gd name="T1" fmla="*/ 8 h 16"/>
                <a:gd name="T2" fmla="*/ 55 w 66"/>
                <a:gd name="T3" fmla="*/ 16 h 16"/>
                <a:gd name="T4" fmla="*/ 11 w 66"/>
                <a:gd name="T5" fmla="*/ 16 h 16"/>
                <a:gd name="T6" fmla="*/ 0 w 66"/>
                <a:gd name="T7" fmla="*/ 8 h 16"/>
                <a:gd name="T8" fmla="*/ 0 w 66"/>
                <a:gd name="T9" fmla="*/ 8 h 16"/>
                <a:gd name="T10" fmla="*/ 11 w 66"/>
                <a:gd name="T11" fmla="*/ 0 h 16"/>
                <a:gd name="T12" fmla="*/ 55 w 66"/>
                <a:gd name="T13" fmla="*/ 0 h 16"/>
                <a:gd name="T14" fmla="*/ 66 w 66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6">
                  <a:moveTo>
                    <a:pt x="66" y="8"/>
                  </a:moveTo>
                  <a:cubicBezTo>
                    <a:pt x="66" y="12"/>
                    <a:pt x="61" y="16"/>
                    <a:pt x="5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5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1" y="0"/>
                    <a:pt x="66" y="3"/>
                    <a:pt x="66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50"/>
            <p:cNvSpPr/>
            <p:nvPr/>
          </p:nvSpPr>
          <p:spPr bwMode="auto">
            <a:xfrm>
              <a:off x="1641" y="4443"/>
              <a:ext cx="68" cy="27"/>
            </a:xfrm>
            <a:custGeom>
              <a:avLst/>
              <a:gdLst>
                <a:gd name="T0" fmla="*/ 40 w 40"/>
                <a:gd name="T1" fmla="*/ 8 h 16"/>
                <a:gd name="T2" fmla="*/ 34 w 40"/>
                <a:gd name="T3" fmla="*/ 16 h 16"/>
                <a:gd name="T4" fmla="*/ 7 w 40"/>
                <a:gd name="T5" fmla="*/ 16 h 16"/>
                <a:gd name="T6" fmla="*/ 0 w 40"/>
                <a:gd name="T7" fmla="*/ 8 h 16"/>
                <a:gd name="T8" fmla="*/ 0 w 40"/>
                <a:gd name="T9" fmla="*/ 8 h 16"/>
                <a:gd name="T10" fmla="*/ 7 w 40"/>
                <a:gd name="T11" fmla="*/ 0 h 16"/>
                <a:gd name="T12" fmla="*/ 34 w 40"/>
                <a:gd name="T13" fmla="*/ 0 h 16"/>
                <a:gd name="T14" fmla="*/ 40 w 4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6">
                  <a:moveTo>
                    <a:pt x="40" y="8"/>
                  </a:moveTo>
                  <a:cubicBezTo>
                    <a:pt x="40" y="12"/>
                    <a:pt x="37" y="16"/>
                    <a:pt x="34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7" y="0"/>
                    <a:pt x="40" y="3"/>
                    <a:pt x="40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51"/>
            <p:cNvSpPr>
              <a:spLocks noEditPoints="1"/>
            </p:cNvSpPr>
            <p:nvPr/>
          </p:nvSpPr>
          <p:spPr bwMode="auto">
            <a:xfrm>
              <a:off x="1436" y="3954"/>
              <a:ext cx="475" cy="426"/>
            </a:xfrm>
            <a:custGeom>
              <a:avLst/>
              <a:gdLst>
                <a:gd name="T0" fmla="*/ 143 w 280"/>
                <a:gd name="T1" fmla="*/ 0 h 251"/>
                <a:gd name="T2" fmla="*/ 143 w 280"/>
                <a:gd name="T3" fmla="*/ 0 h 251"/>
                <a:gd name="T4" fmla="*/ 140 w 280"/>
                <a:gd name="T5" fmla="*/ 0 h 251"/>
                <a:gd name="T6" fmla="*/ 137 w 280"/>
                <a:gd name="T7" fmla="*/ 0 h 251"/>
                <a:gd name="T8" fmla="*/ 137 w 280"/>
                <a:gd name="T9" fmla="*/ 0 h 251"/>
                <a:gd name="T10" fmla="*/ 70 w 280"/>
                <a:gd name="T11" fmla="*/ 174 h 251"/>
                <a:gd name="T12" fmla="*/ 107 w 280"/>
                <a:gd name="T13" fmla="*/ 251 h 251"/>
                <a:gd name="T14" fmla="*/ 140 w 280"/>
                <a:gd name="T15" fmla="*/ 251 h 251"/>
                <a:gd name="T16" fmla="*/ 145 w 280"/>
                <a:gd name="T17" fmla="*/ 251 h 251"/>
                <a:gd name="T18" fmla="*/ 176 w 280"/>
                <a:gd name="T19" fmla="*/ 251 h 251"/>
                <a:gd name="T20" fmla="*/ 211 w 280"/>
                <a:gd name="T21" fmla="*/ 174 h 251"/>
                <a:gd name="T22" fmla="*/ 143 w 280"/>
                <a:gd name="T23" fmla="*/ 0 h 251"/>
                <a:gd name="T24" fmla="*/ 209 w 280"/>
                <a:gd name="T25" fmla="*/ 127 h 251"/>
                <a:gd name="T26" fmla="*/ 169 w 280"/>
                <a:gd name="T27" fmla="*/ 28 h 251"/>
                <a:gd name="T28" fmla="*/ 209 w 280"/>
                <a:gd name="T29" fmla="*/ 12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0" h="251"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1" y="0"/>
                    <a:pt x="140" y="0"/>
                  </a:cubicBezTo>
                  <a:cubicBezTo>
                    <a:pt x="139" y="0"/>
                    <a:pt x="143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0" y="4"/>
                    <a:pt x="33" y="141"/>
                    <a:pt x="70" y="174"/>
                  </a:cubicBezTo>
                  <a:cubicBezTo>
                    <a:pt x="108" y="208"/>
                    <a:pt x="107" y="251"/>
                    <a:pt x="107" y="251"/>
                  </a:cubicBezTo>
                  <a:cubicBezTo>
                    <a:pt x="140" y="251"/>
                    <a:pt x="140" y="251"/>
                    <a:pt x="140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76" y="251"/>
                    <a:pt x="176" y="251"/>
                    <a:pt x="176" y="251"/>
                  </a:cubicBezTo>
                  <a:cubicBezTo>
                    <a:pt x="176" y="251"/>
                    <a:pt x="173" y="208"/>
                    <a:pt x="211" y="174"/>
                  </a:cubicBezTo>
                  <a:cubicBezTo>
                    <a:pt x="248" y="141"/>
                    <a:pt x="280" y="4"/>
                    <a:pt x="143" y="0"/>
                  </a:cubicBezTo>
                  <a:close/>
                  <a:moveTo>
                    <a:pt x="209" y="127"/>
                  </a:moveTo>
                  <a:cubicBezTo>
                    <a:pt x="232" y="63"/>
                    <a:pt x="169" y="28"/>
                    <a:pt x="169" y="28"/>
                  </a:cubicBezTo>
                  <a:cubicBezTo>
                    <a:pt x="263" y="43"/>
                    <a:pt x="209" y="127"/>
                    <a:pt x="209" y="12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52"/>
            <p:cNvSpPr/>
            <p:nvPr/>
          </p:nvSpPr>
          <p:spPr bwMode="auto">
            <a:xfrm>
              <a:off x="2954" y="1938"/>
              <a:ext cx="75" cy="315"/>
            </a:xfrm>
            <a:custGeom>
              <a:avLst/>
              <a:gdLst>
                <a:gd name="T0" fmla="*/ 75 w 75"/>
                <a:gd name="T1" fmla="*/ 252 h 315"/>
                <a:gd name="T2" fmla="*/ 51 w 75"/>
                <a:gd name="T3" fmla="*/ 315 h 315"/>
                <a:gd name="T4" fmla="*/ 22 w 75"/>
                <a:gd name="T5" fmla="*/ 315 h 315"/>
                <a:gd name="T6" fmla="*/ 0 w 75"/>
                <a:gd name="T7" fmla="*/ 252 h 315"/>
                <a:gd name="T8" fmla="*/ 0 w 75"/>
                <a:gd name="T9" fmla="*/ 0 h 315"/>
                <a:gd name="T10" fmla="*/ 75 w 75"/>
                <a:gd name="T11" fmla="*/ 0 h 315"/>
                <a:gd name="T12" fmla="*/ 75 w 75"/>
                <a:gd name="T13" fmla="*/ 25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15">
                  <a:moveTo>
                    <a:pt x="75" y="252"/>
                  </a:moveTo>
                  <a:lnTo>
                    <a:pt x="51" y="315"/>
                  </a:lnTo>
                  <a:lnTo>
                    <a:pt x="22" y="315"/>
                  </a:lnTo>
                  <a:lnTo>
                    <a:pt x="0" y="252"/>
                  </a:lnTo>
                  <a:lnTo>
                    <a:pt x="0" y="0"/>
                  </a:lnTo>
                  <a:lnTo>
                    <a:pt x="75" y="0"/>
                  </a:lnTo>
                  <a:lnTo>
                    <a:pt x="75" y="25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53"/>
            <p:cNvSpPr/>
            <p:nvPr/>
          </p:nvSpPr>
          <p:spPr bwMode="auto">
            <a:xfrm>
              <a:off x="2954" y="1878"/>
              <a:ext cx="75" cy="92"/>
            </a:xfrm>
            <a:custGeom>
              <a:avLst/>
              <a:gdLst>
                <a:gd name="T0" fmla="*/ 44 w 44"/>
                <a:gd name="T1" fmla="*/ 32 h 54"/>
                <a:gd name="T2" fmla="*/ 22 w 44"/>
                <a:gd name="T3" fmla="*/ 54 h 54"/>
                <a:gd name="T4" fmla="*/ 21 w 44"/>
                <a:gd name="T5" fmla="*/ 54 h 54"/>
                <a:gd name="T6" fmla="*/ 0 w 44"/>
                <a:gd name="T7" fmla="*/ 32 h 54"/>
                <a:gd name="T8" fmla="*/ 0 w 44"/>
                <a:gd name="T9" fmla="*/ 12 h 54"/>
                <a:gd name="T10" fmla="*/ 21 w 44"/>
                <a:gd name="T11" fmla="*/ 3 h 54"/>
                <a:gd name="T12" fmla="*/ 22 w 44"/>
                <a:gd name="T13" fmla="*/ 3 h 54"/>
                <a:gd name="T14" fmla="*/ 44 w 44"/>
                <a:gd name="T15" fmla="*/ 12 h 54"/>
                <a:gd name="T16" fmla="*/ 44 w 44"/>
                <a:gd name="T17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4">
                  <a:moveTo>
                    <a:pt x="44" y="32"/>
                  </a:moveTo>
                  <a:cubicBezTo>
                    <a:pt x="44" y="44"/>
                    <a:pt x="34" y="54"/>
                    <a:pt x="22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9" y="54"/>
                    <a:pt x="0" y="44"/>
                    <a:pt x="0" y="3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9" y="3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34" y="3"/>
                    <a:pt x="44" y="0"/>
                    <a:pt x="44" y="12"/>
                  </a:cubicBezTo>
                  <a:lnTo>
                    <a:pt x="44" y="3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54"/>
            <p:cNvSpPr>
              <a:spLocks noChangeArrowheads="1"/>
            </p:cNvSpPr>
            <p:nvPr/>
          </p:nvSpPr>
          <p:spPr bwMode="auto">
            <a:xfrm>
              <a:off x="2949" y="1915"/>
              <a:ext cx="83" cy="8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55"/>
            <p:cNvSpPr/>
            <p:nvPr/>
          </p:nvSpPr>
          <p:spPr bwMode="auto">
            <a:xfrm>
              <a:off x="2976" y="2243"/>
              <a:ext cx="29" cy="46"/>
            </a:xfrm>
            <a:custGeom>
              <a:avLst/>
              <a:gdLst>
                <a:gd name="T0" fmla="*/ 0 w 17"/>
                <a:gd name="T1" fmla="*/ 5 h 27"/>
                <a:gd name="T2" fmla="*/ 6 w 17"/>
                <a:gd name="T3" fmla="*/ 21 h 27"/>
                <a:gd name="T4" fmla="*/ 17 w 17"/>
                <a:gd name="T5" fmla="*/ 6 h 27"/>
                <a:gd name="T6" fmla="*/ 0 w 17"/>
                <a:gd name="T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7">
                  <a:moveTo>
                    <a:pt x="0" y="5"/>
                  </a:moveTo>
                  <a:cubicBezTo>
                    <a:pt x="0" y="5"/>
                    <a:pt x="4" y="17"/>
                    <a:pt x="6" y="21"/>
                  </a:cubicBezTo>
                  <a:cubicBezTo>
                    <a:pt x="8" y="24"/>
                    <a:pt x="10" y="27"/>
                    <a:pt x="17" y="6"/>
                  </a:cubicBezTo>
                  <a:cubicBezTo>
                    <a:pt x="17" y="6"/>
                    <a:pt x="10" y="0"/>
                    <a:pt x="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56"/>
            <p:cNvSpPr/>
            <p:nvPr/>
          </p:nvSpPr>
          <p:spPr bwMode="auto">
            <a:xfrm>
              <a:off x="2469" y="3722"/>
              <a:ext cx="277" cy="278"/>
            </a:xfrm>
            <a:custGeom>
              <a:avLst/>
              <a:gdLst>
                <a:gd name="T0" fmla="*/ 120 w 163"/>
                <a:gd name="T1" fmla="*/ 8 h 164"/>
                <a:gd name="T2" fmla="*/ 153 w 163"/>
                <a:gd name="T3" fmla="*/ 73 h 164"/>
                <a:gd name="T4" fmla="*/ 72 w 163"/>
                <a:gd name="T5" fmla="*/ 154 h 164"/>
                <a:gd name="T6" fmla="*/ 8 w 163"/>
                <a:gd name="T7" fmla="*/ 122 h 164"/>
                <a:gd name="T8" fmla="*/ 0 w 163"/>
                <a:gd name="T9" fmla="*/ 128 h 164"/>
                <a:gd name="T10" fmla="*/ 72 w 163"/>
                <a:gd name="T11" fmla="*/ 164 h 164"/>
                <a:gd name="T12" fmla="*/ 163 w 163"/>
                <a:gd name="T13" fmla="*/ 73 h 164"/>
                <a:gd name="T14" fmla="*/ 126 w 163"/>
                <a:gd name="T15" fmla="*/ 0 h 164"/>
                <a:gd name="T16" fmla="*/ 120 w 163"/>
                <a:gd name="T17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64">
                  <a:moveTo>
                    <a:pt x="120" y="8"/>
                  </a:moveTo>
                  <a:cubicBezTo>
                    <a:pt x="140" y="23"/>
                    <a:pt x="153" y="46"/>
                    <a:pt x="153" y="73"/>
                  </a:cubicBezTo>
                  <a:cubicBezTo>
                    <a:pt x="153" y="118"/>
                    <a:pt x="117" y="154"/>
                    <a:pt x="72" y="154"/>
                  </a:cubicBezTo>
                  <a:cubicBezTo>
                    <a:pt x="46" y="154"/>
                    <a:pt x="23" y="141"/>
                    <a:pt x="8" y="122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6" y="150"/>
                    <a:pt x="43" y="164"/>
                    <a:pt x="72" y="164"/>
                  </a:cubicBezTo>
                  <a:cubicBezTo>
                    <a:pt x="123" y="164"/>
                    <a:pt x="163" y="123"/>
                    <a:pt x="163" y="73"/>
                  </a:cubicBezTo>
                  <a:cubicBezTo>
                    <a:pt x="163" y="43"/>
                    <a:pt x="149" y="16"/>
                    <a:pt x="126" y="0"/>
                  </a:cubicBezTo>
                  <a:lnTo>
                    <a:pt x="120" y="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57"/>
            <p:cNvSpPr>
              <a:spLocks noEditPoints="1"/>
            </p:cNvSpPr>
            <p:nvPr/>
          </p:nvSpPr>
          <p:spPr bwMode="auto">
            <a:xfrm>
              <a:off x="2471" y="3725"/>
              <a:ext cx="246" cy="246"/>
            </a:xfrm>
            <a:custGeom>
              <a:avLst/>
              <a:gdLst>
                <a:gd name="T0" fmla="*/ 72 w 145"/>
                <a:gd name="T1" fmla="*/ 0 h 145"/>
                <a:gd name="T2" fmla="*/ 0 w 145"/>
                <a:gd name="T3" fmla="*/ 73 h 145"/>
                <a:gd name="T4" fmla="*/ 72 w 145"/>
                <a:gd name="T5" fmla="*/ 145 h 145"/>
                <a:gd name="T6" fmla="*/ 145 w 145"/>
                <a:gd name="T7" fmla="*/ 73 h 145"/>
                <a:gd name="T8" fmla="*/ 72 w 145"/>
                <a:gd name="T9" fmla="*/ 0 h 145"/>
                <a:gd name="T10" fmla="*/ 72 w 145"/>
                <a:gd name="T11" fmla="*/ 142 h 145"/>
                <a:gd name="T12" fmla="*/ 3 w 145"/>
                <a:gd name="T13" fmla="*/ 73 h 145"/>
                <a:gd name="T14" fmla="*/ 72 w 145"/>
                <a:gd name="T15" fmla="*/ 4 h 145"/>
                <a:gd name="T16" fmla="*/ 141 w 145"/>
                <a:gd name="T17" fmla="*/ 73 h 145"/>
                <a:gd name="T18" fmla="*/ 72 w 145"/>
                <a:gd name="T19" fmla="*/ 14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45">
                  <a:moveTo>
                    <a:pt x="72" y="0"/>
                  </a:moveTo>
                  <a:cubicBezTo>
                    <a:pt x="32" y="0"/>
                    <a:pt x="0" y="33"/>
                    <a:pt x="0" y="73"/>
                  </a:cubicBezTo>
                  <a:cubicBezTo>
                    <a:pt x="0" y="113"/>
                    <a:pt x="32" y="145"/>
                    <a:pt x="72" y="145"/>
                  </a:cubicBezTo>
                  <a:cubicBezTo>
                    <a:pt x="112" y="145"/>
                    <a:pt x="145" y="113"/>
                    <a:pt x="145" y="73"/>
                  </a:cubicBezTo>
                  <a:cubicBezTo>
                    <a:pt x="145" y="33"/>
                    <a:pt x="112" y="0"/>
                    <a:pt x="72" y="0"/>
                  </a:cubicBezTo>
                  <a:close/>
                  <a:moveTo>
                    <a:pt x="72" y="142"/>
                  </a:moveTo>
                  <a:cubicBezTo>
                    <a:pt x="34" y="142"/>
                    <a:pt x="3" y="111"/>
                    <a:pt x="3" y="73"/>
                  </a:cubicBezTo>
                  <a:cubicBezTo>
                    <a:pt x="3" y="35"/>
                    <a:pt x="34" y="4"/>
                    <a:pt x="72" y="4"/>
                  </a:cubicBezTo>
                  <a:cubicBezTo>
                    <a:pt x="110" y="4"/>
                    <a:pt x="141" y="35"/>
                    <a:pt x="141" y="73"/>
                  </a:cubicBezTo>
                  <a:cubicBezTo>
                    <a:pt x="141" y="111"/>
                    <a:pt x="110" y="142"/>
                    <a:pt x="72" y="14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58"/>
            <p:cNvSpPr/>
            <p:nvPr/>
          </p:nvSpPr>
          <p:spPr bwMode="auto">
            <a:xfrm>
              <a:off x="2464" y="3730"/>
              <a:ext cx="275" cy="241"/>
            </a:xfrm>
            <a:custGeom>
              <a:avLst/>
              <a:gdLst>
                <a:gd name="T0" fmla="*/ 47 w 162"/>
                <a:gd name="T1" fmla="*/ 11 h 142"/>
                <a:gd name="T2" fmla="*/ 44 w 162"/>
                <a:gd name="T3" fmla="*/ 17 h 142"/>
                <a:gd name="T4" fmla="*/ 41 w 162"/>
                <a:gd name="T5" fmla="*/ 21 h 142"/>
                <a:gd name="T6" fmla="*/ 38 w 162"/>
                <a:gd name="T7" fmla="*/ 19 h 142"/>
                <a:gd name="T8" fmla="*/ 38 w 162"/>
                <a:gd name="T9" fmla="*/ 23 h 142"/>
                <a:gd name="T10" fmla="*/ 30 w 162"/>
                <a:gd name="T11" fmla="*/ 25 h 142"/>
                <a:gd name="T12" fmla="*/ 26 w 162"/>
                <a:gd name="T13" fmla="*/ 30 h 142"/>
                <a:gd name="T14" fmla="*/ 19 w 162"/>
                <a:gd name="T15" fmla="*/ 38 h 142"/>
                <a:gd name="T16" fmla="*/ 16 w 162"/>
                <a:gd name="T17" fmla="*/ 44 h 142"/>
                <a:gd name="T18" fmla="*/ 19 w 162"/>
                <a:gd name="T19" fmla="*/ 48 h 142"/>
                <a:gd name="T20" fmla="*/ 20 w 162"/>
                <a:gd name="T21" fmla="*/ 50 h 142"/>
                <a:gd name="T22" fmla="*/ 16 w 162"/>
                <a:gd name="T23" fmla="*/ 47 h 142"/>
                <a:gd name="T24" fmla="*/ 13 w 162"/>
                <a:gd name="T25" fmla="*/ 43 h 142"/>
                <a:gd name="T26" fmla="*/ 12 w 162"/>
                <a:gd name="T27" fmla="*/ 49 h 142"/>
                <a:gd name="T28" fmla="*/ 13 w 162"/>
                <a:gd name="T29" fmla="*/ 60 h 142"/>
                <a:gd name="T30" fmla="*/ 17 w 162"/>
                <a:gd name="T31" fmla="*/ 57 h 142"/>
                <a:gd name="T32" fmla="*/ 23 w 162"/>
                <a:gd name="T33" fmla="*/ 63 h 142"/>
                <a:gd name="T34" fmla="*/ 29 w 162"/>
                <a:gd name="T35" fmla="*/ 70 h 142"/>
                <a:gd name="T36" fmla="*/ 36 w 162"/>
                <a:gd name="T37" fmla="*/ 75 h 142"/>
                <a:gd name="T38" fmla="*/ 44 w 162"/>
                <a:gd name="T39" fmla="*/ 84 h 142"/>
                <a:gd name="T40" fmla="*/ 41 w 162"/>
                <a:gd name="T41" fmla="*/ 96 h 142"/>
                <a:gd name="T42" fmla="*/ 35 w 162"/>
                <a:gd name="T43" fmla="*/ 111 h 142"/>
                <a:gd name="T44" fmla="*/ 37 w 162"/>
                <a:gd name="T45" fmla="*/ 121 h 142"/>
                <a:gd name="T46" fmla="*/ 33 w 162"/>
                <a:gd name="T47" fmla="*/ 122 h 142"/>
                <a:gd name="T48" fmla="*/ 23 w 162"/>
                <a:gd name="T49" fmla="*/ 106 h 142"/>
                <a:gd name="T50" fmla="*/ 12 w 162"/>
                <a:gd name="T51" fmla="*/ 81 h 142"/>
                <a:gd name="T52" fmla="*/ 8 w 162"/>
                <a:gd name="T53" fmla="*/ 62 h 142"/>
                <a:gd name="T54" fmla="*/ 53 w 162"/>
                <a:gd name="T55" fmla="*/ 131 h 142"/>
                <a:gd name="T56" fmla="*/ 64 w 162"/>
                <a:gd name="T57" fmla="*/ 129 h 142"/>
                <a:gd name="T58" fmla="*/ 79 w 162"/>
                <a:gd name="T59" fmla="*/ 127 h 142"/>
                <a:gd name="T60" fmla="*/ 77 w 162"/>
                <a:gd name="T61" fmla="*/ 134 h 142"/>
                <a:gd name="T62" fmla="*/ 86 w 162"/>
                <a:gd name="T63" fmla="*/ 133 h 142"/>
                <a:gd name="T64" fmla="*/ 99 w 162"/>
                <a:gd name="T65" fmla="*/ 131 h 142"/>
                <a:gd name="T66" fmla="*/ 98 w 162"/>
                <a:gd name="T67" fmla="*/ 2 h 142"/>
                <a:gd name="T68" fmla="*/ 140 w 162"/>
                <a:gd name="T69" fmla="*/ 46 h 142"/>
                <a:gd name="T70" fmla="*/ 135 w 162"/>
                <a:gd name="T71" fmla="*/ 42 h 142"/>
                <a:gd name="T72" fmla="*/ 129 w 162"/>
                <a:gd name="T73" fmla="*/ 53 h 142"/>
                <a:gd name="T74" fmla="*/ 121 w 162"/>
                <a:gd name="T75" fmla="*/ 43 h 142"/>
                <a:gd name="T76" fmla="*/ 125 w 162"/>
                <a:gd name="T77" fmla="*/ 54 h 142"/>
                <a:gd name="T78" fmla="*/ 133 w 162"/>
                <a:gd name="T79" fmla="*/ 57 h 142"/>
                <a:gd name="T80" fmla="*/ 129 w 162"/>
                <a:gd name="T81" fmla="*/ 72 h 142"/>
                <a:gd name="T82" fmla="*/ 125 w 162"/>
                <a:gd name="T83" fmla="*/ 88 h 142"/>
                <a:gd name="T84" fmla="*/ 120 w 162"/>
                <a:gd name="T85" fmla="*/ 98 h 142"/>
                <a:gd name="T86" fmla="*/ 105 w 162"/>
                <a:gd name="T87" fmla="*/ 110 h 142"/>
                <a:gd name="T88" fmla="*/ 101 w 162"/>
                <a:gd name="T89" fmla="*/ 99 h 142"/>
                <a:gd name="T90" fmla="*/ 102 w 162"/>
                <a:gd name="T91" fmla="*/ 86 h 142"/>
                <a:gd name="T92" fmla="*/ 96 w 162"/>
                <a:gd name="T93" fmla="*/ 72 h 142"/>
                <a:gd name="T94" fmla="*/ 89 w 162"/>
                <a:gd name="T95" fmla="*/ 64 h 142"/>
                <a:gd name="T96" fmla="*/ 71 w 162"/>
                <a:gd name="T97" fmla="*/ 65 h 142"/>
                <a:gd name="T98" fmla="*/ 64 w 162"/>
                <a:gd name="T99" fmla="*/ 55 h 142"/>
                <a:gd name="T100" fmla="*/ 72 w 162"/>
                <a:gd name="T101" fmla="*/ 35 h 142"/>
                <a:gd name="T102" fmla="*/ 85 w 162"/>
                <a:gd name="T103" fmla="*/ 30 h 142"/>
                <a:gd name="T104" fmla="*/ 93 w 162"/>
                <a:gd name="T105" fmla="*/ 33 h 142"/>
                <a:gd name="T106" fmla="*/ 104 w 162"/>
                <a:gd name="T107" fmla="*/ 33 h 142"/>
                <a:gd name="T108" fmla="*/ 116 w 162"/>
                <a:gd name="T109" fmla="*/ 32 h 142"/>
                <a:gd name="T110" fmla="*/ 105 w 162"/>
                <a:gd name="T111" fmla="*/ 27 h 142"/>
                <a:gd name="T112" fmla="*/ 104 w 162"/>
                <a:gd name="T113" fmla="*/ 23 h 142"/>
                <a:gd name="T114" fmla="*/ 91 w 162"/>
                <a:gd name="T115" fmla="*/ 24 h 142"/>
                <a:gd name="T116" fmla="*/ 79 w 162"/>
                <a:gd name="T117" fmla="*/ 27 h 142"/>
                <a:gd name="T118" fmla="*/ 77 w 162"/>
                <a:gd name="T119" fmla="*/ 15 h 142"/>
                <a:gd name="T120" fmla="*/ 69 w 162"/>
                <a:gd name="T121" fmla="*/ 8 h 142"/>
                <a:gd name="T122" fmla="*/ 78 w 162"/>
                <a:gd name="T123" fmla="*/ 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2" h="142">
                  <a:moveTo>
                    <a:pt x="66" y="1"/>
                  </a:moveTo>
                  <a:cubicBezTo>
                    <a:pt x="66" y="1"/>
                    <a:pt x="42" y="4"/>
                    <a:pt x="25" y="23"/>
                  </a:cubicBezTo>
                  <a:cubicBezTo>
                    <a:pt x="25" y="23"/>
                    <a:pt x="38" y="10"/>
                    <a:pt x="46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2"/>
                    <a:pt x="46" y="13"/>
                    <a:pt x="46" y="13"/>
                  </a:cubicBezTo>
                  <a:cubicBezTo>
                    <a:pt x="46" y="14"/>
                    <a:pt x="46" y="15"/>
                    <a:pt x="46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6"/>
                    <a:pt x="44" y="16"/>
                  </a:cubicBezTo>
                  <a:cubicBezTo>
                    <a:pt x="44" y="16"/>
                    <a:pt x="44" y="16"/>
                    <a:pt x="44" y="17"/>
                  </a:cubicBezTo>
                  <a:cubicBezTo>
                    <a:pt x="44" y="17"/>
                    <a:pt x="44" y="18"/>
                    <a:pt x="44" y="18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1" y="21"/>
                    <a:pt x="41" y="21"/>
                  </a:cubicBezTo>
                  <a:cubicBezTo>
                    <a:pt x="40" y="21"/>
                    <a:pt x="40" y="20"/>
                    <a:pt x="40" y="20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19"/>
                    <a:pt x="41" y="18"/>
                  </a:cubicBezTo>
                  <a:cubicBezTo>
                    <a:pt x="41" y="18"/>
                    <a:pt x="41" y="17"/>
                    <a:pt x="40" y="18"/>
                  </a:cubicBezTo>
                  <a:cubicBezTo>
                    <a:pt x="40" y="18"/>
                    <a:pt x="38" y="19"/>
                    <a:pt x="38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21"/>
                    <a:pt x="37" y="21"/>
                  </a:cubicBezTo>
                  <a:cubicBezTo>
                    <a:pt x="37" y="21"/>
                    <a:pt x="38" y="21"/>
                    <a:pt x="38" y="21"/>
                  </a:cubicBezTo>
                  <a:cubicBezTo>
                    <a:pt x="38" y="21"/>
                    <a:pt x="38" y="22"/>
                    <a:pt x="38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7" y="24"/>
                    <a:pt x="36" y="24"/>
                  </a:cubicBezTo>
                  <a:cubicBezTo>
                    <a:pt x="36" y="24"/>
                    <a:pt x="35" y="23"/>
                    <a:pt x="34" y="23"/>
                  </a:cubicBezTo>
                  <a:cubicBezTo>
                    <a:pt x="34" y="23"/>
                    <a:pt x="33" y="23"/>
                    <a:pt x="33" y="23"/>
                  </a:cubicBezTo>
                  <a:cubicBezTo>
                    <a:pt x="32" y="23"/>
                    <a:pt x="32" y="23"/>
                    <a:pt x="32" y="24"/>
                  </a:cubicBezTo>
                  <a:cubicBezTo>
                    <a:pt x="32" y="24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6"/>
                    <a:pt x="29" y="27"/>
                    <a:pt x="29" y="27"/>
                  </a:cubicBezTo>
                  <a:cubicBezTo>
                    <a:pt x="29" y="27"/>
                    <a:pt x="29" y="28"/>
                    <a:pt x="28" y="28"/>
                  </a:cubicBezTo>
                  <a:cubicBezTo>
                    <a:pt x="27" y="28"/>
                    <a:pt x="26" y="28"/>
                    <a:pt x="26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30"/>
                    <a:pt x="24" y="31"/>
                  </a:cubicBezTo>
                  <a:cubicBezTo>
                    <a:pt x="24" y="32"/>
                    <a:pt x="22" y="33"/>
                    <a:pt x="22" y="33"/>
                  </a:cubicBezTo>
                  <a:cubicBezTo>
                    <a:pt x="21" y="33"/>
                    <a:pt x="21" y="34"/>
                    <a:pt x="21" y="34"/>
                  </a:cubicBezTo>
                  <a:cubicBezTo>
                    <a:pt x="20" y="35"/>
                    <a:pt x="20" y="36"/>
                    <a:pt x="20" y="36"/>
                  </a:cubicBezTo>
                  <a:cubicBezTo>
                    <a:pt x="20" y="37"/>
                    <a:pt x="20" y="38"/>
                    <a:pt x="19" y="38"/>
                  </a:cubicBezTo>
                  <a:cubicBezTo>
                    <a:pt x="19" y="39"/>
                    <a:pt x="19" y="40"/>
                    <a:pt x="19" y="40"/>
                  </a:cubicBezTo>
                  <a:cubicBezTo>
                    <a:pt x="18" y="40"/>
                    <a:pt x="18" y="41"/>
                    <a:pt x="18" y="41"/>
                  </a:cubicBezTo>
                  <a:cubicBezTo>
                    <a:pt x="17" y="41"/>
                    <a:pt x="16" y="42"/>
                    <a:pt x="15" y="42"/>
                  </a:cubicBezTo>
                  <a:cubicBezTo>
                    <a:pt x="15" y="42"/>
                    <a:pt x="15" y="43"/>
                    <a:pt x="15" y="43"/>
                  </a:cubicBezTo>
                  <a:cubicBezTo>
                    <a:pt x="15" y="44"/>
                    <a:pt x="15" y="44"/>
                    <a:pt x="16" y="44"/>
                  </a:cubicBezTo>
                  <a:cubicBezTo>
                    <a:pt x="16" y="44"/>
                    <a:pt x="17" y="44"/>
                    <a:pt x="17" y="44"/>
                  </a:cubicBezTo>
                  <a:cubicBezTo>
                    <a:pt x="17" y="44"/>
                    <a:pt x="17" y="46"/>
                    <a:pt x="17" y="46"/>
                  </a:cubicBezTo>
                  <a:cubicBezTo>
                    <a:pt x="17" y="46"/>
                    <a:pt x="16" y="47"/>
                    <a:pt x="17" y="47"/>
                  </a:cubicBezTo>
                  <a:cubicBezTo>
                    <a:pt x="17" y="47"/>
                    <a:pt x="18" y="48"/>
                    <a:pt x="18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50"/>
                    <a:pt x="21" y="50"/>
                  </a:cubicBezTo>
                  <a:cubicBezTo>
                    <a:pt x="21" y="50"/>
                    <a:pt x="20" y="51"/>
                    <a:pt x="20" y="51"/>
                  </a:cubicBezTo>
                  <a:cubicBezTo>
                    <a:pt x="20" y="51"/>
                    <a:pt x="20" y="51"/>
                    <a:pt x="20" y="50"/>
                  </a:cubicBezTo>
                  <a:cubicBezTo>
                    <a:pt x="19" y="50"/>
                    <a:pt x="19" y="49"/>
                    <a:pt x="19" y="49"/>
                  </a:cubicBezTo>
                  <a:cubicBezTo>
                    <a:pt x="18" y="49"/>
                    <a:pt x="18" y="50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8"/>
                    <a:pt x="16" y="49"/>
                    <a:pt x="16" y="48"/>
                  </a:cubicBezTo>
                  <a:cubicBezTo>
                    <a:pt x="16" y="48"/>
                    <a:pt x="16" y="47"/>
                    <a:pt x="16" y="47"/>
                  </a:cubicBezTo>
                  <a:cubicBezTo>
                    <a:pt x="16" y="47"/>
                    <a:pt x="15" y="46"/>
                    <a:pt x="15" y="46"/>
                  </a:cubicBezTo>
                  <a:cubicBezTo>
                    <a:pt x="15" y="46"/>
                    <a:pt x="15" y="47"/>
                    <a:pt x="15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4"/>
                    <a:pt x="13" y="43"/>
                  </a:cubicBezTo>
                  <a:cubicBezTo>
                    <a:pt x="13" y="43"/>
                    <a:pt x="14" y="42"/>
                    <a:pt x="14" y="42"/>
                  </a:cubicBezTo>
                  <a:cubicBezTo>
                    <a:pt x="14" y="42"/>
                    <a:pt x="14" y="40"/>
                    <a:pt x="14" y="40"/>
                  </a:cubicBezTo>
                  <a:cubicBezTo>
                    <a:pt x="14" y="40"/>
                    <a:pt x="12" y="44"/>
                    <a:pt x="11" y="47"/>
                  </a:cubicBezTo>
                  <a:cubicBezTo>
                    <a:pt x="11" y="47"/>
                    <a:pt x="12" y="47"/>
                    <a:pt x="12" y="48"/>
                  </a:cubicBezTo>
                  <a:cubicBezTo>
                    <a:pt x="12" y="48"/>
                    <a:pt x="12" y="49"/>
                    <a:pt x="12" y="49"/>
                  </a:cubicBezTo>
                  <a:cubicBezTo>
                    <a:pt x="12" y="50"/>
                    <a:pt x="12" y="50"/>
                    <a:pt x="12" y="52"/>
                  </a:cubicBezTo>
                  <a:cubicBezTo>
                    <a:pt x="12" y="53"/>
                    <a:pt x="12" y="54"/>
                    <a:pt x="12" y="54"/>
                  </a:cubicBezTo>
                  <a:cubicBezTo>
                    <a:pt x="12" y="55"/>
                    <a:pt x="12" y="56"/>
                    <a:pt x="11" y="56"/>
                  </a:cubicBezTo>
                  <a:cubicBezTo>
                    <a:pt x="11" y="57"/>
                    <a:pt x="12" y="59"/>
                    <a:pt x="12" y="59"/>
                  </a:cubicBezTo>
                  <a:cubicBezTo>
                    <a:pt x="12" y="59"/>
                    <a:pt x="12" y="59"/>
                    <a:pt x="13" y="60"/>
                  </a:cubicBezTo>
                  <a:cubicBezTo>
                    <a:pt x="13" y="60"/>
                    <a:pt x="12" y="61"/>
                    <a:pt x="13" y="60"/>
                  </a:cubicBezTo>
                  <a:cubicBezTo>
                    <a:pt x="14" y="59"/>
                    <a:pt x="14" y="58"/>
                    <a:pt x="14" y="58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7"/>
                    <a:pt x="15" y="57"/>
                    <a:pt x="16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8"/>
                    <a:pt x="17" y="59"/>
                    <a:pt x="18" y="59"/>
                  </a:cubicBezTo>
                  <a:cubicBezTo>
                    <a:pt x="18" y="59"/>
                    <a:pt x="20" y="58"/>
                    <a:pt x="20" y="58"/>
                  </a:cubicBezTo>
                  <a:cubicBezTo>
                    <a:pt x="21" y="58"/>
                    <a:pt x="21" y="59"/>
                    <a:pt x="21" y="59"/>
                  </a:cubicBezTo>
                  <a:cubicBezTo>
                    <a:pt x="22" y="60"/>
                    <a:pt x="22" y="61"/>
                    <a:pt x="22" y="61"/>
                  </a:cubicBezTo>
                  <a:cubicBezTo>
                    <a:pt x="23" y="62"/>
                    <a:pt x="23" y="63"/>
                    <a:pt x="23" y="63"/>
                  </a:cubicBezTo>
                  <a:cubicBezTo>
                    <a:pt x="23" y="64"/>
                    <a:pt x="25" y="64"/>
                    <a:pt x="25" y="64"/>
                  </a:cubicBezTo>
                  <a:cubicBezTo>
                    <a:pt x="25" y="64"/>
                    <a:pt x="27" y="65"/>
                    <a:pt x="27" y="65"/>
                  </a:cubicBezTo>
                  <a:cubicBezTo>
                    <a:pt x="28" y="65"/>
                    <a:pt x="27" y="66"/>
                    <a:pt x="28" y="66"/>
                  </a:cubicBezTo>
                  <a:cubicBezTo>
                    <a:pt x="29" y="66"/>
                    <a:pt x="29" y="68"/>
                    <a:pt x="29" y="68"/>
                  </a:cubicBezTo>
                  <a:cubicBezTo>
                    <a:pt x="29" y="68"/>
                    <a:pt x="30" y="70"/>
                    <a:pt x="29" y="70"/>
                  </a:cubicBezTo>
                  <a:cubicBezTo>
                    <a:pt x="29" y="71"/>
                    <a:pt x="29" y="71"/>
                    <a:pt x="30" y="71"/>
                  </a:cubicBezTo>
                  <a:cubicBezTo>
                    <a:pt x="30" y="72"/>
                    <a:pt x="32" y="72"/>
                    <a:pt x="32" y="72"/>
                  </a:cubicBezTo>
                  <a:cubicBezTo>
                    <a:pt x="32" y="72"/>
                    <a:pt x="31" y="73"/>
                    <a:pt x="32" y="73"/>
                  </a:cubicBezTo>
                  <a:cubicBezTo>
                    <a:pt x="34" y="74"/>
                    <a:pt x="35" y="74"/>
                    <a:pt x="35" y="74"/>
                  </a:cubicBezTo>
                  <a:cubicBezTo>
                    <a:pt x="35" y="75"/>
                    <a:pt x="34" y="76"/>
                    <a:pt x="36" y="75"/>
                  </a:cubicBezTo>
                  <a:cubicBezTo>
                    <a:pt x="37" y="75"/>
                    <a:pt x="39" y="75"/>
                    <a:pt x="39" y="76"/>
                  </a:cubicBezTo>
                  <a:cubicBezTo>
                    <a:pt x="40" y="76"/>
                    <a:pt x="39" y="77"/>
                    <a:pt x="41" y="78"/>
                  </a:cubicBezTo>
                  <a:cubicBezTo>
                    <a:pt x="43" y="79"/>
                    <a:pt x="43" y="79"/>
                    <a:pt x="44" y="80"/>
                  </a:cubicBezTo>
                  <a:cubicBezTo>
                    <a:pt x="44" y="80"/>
                    <a:pt x="45" y="80"/>
                    <a:pt x="45" y="81"/>
                  </a:cubicBezTo>
                  <a:cubicBezTo>
                    <a:pt x="45" y="82"/>
                    <a:pt x="44" y="83"/>
                    <a:pt x="44" y="84"/>
                  </a:cubicBezTo>
                  <a:cubicBezTo>
                    <a:pt x="43" y="84"/>
                    <a:pt x="42" y="86"/>
                    <a:pt x="42" y="87"/>
                  </a:cubicBezTo>
                  <a:cubicBezTo>
                    <a:pt x="41" y="87"/>
                    <a:pt x="41" y="88"/>
                    <a:pt x="41" y="89"/>
                  </a:cubicBezTo>
                  <a:cubicBezTo>
                    <a:pt x="42" y="90"/>
                    <a:pt x="42" y="91"/>
                    <a:pt x="42" y="91"/>
                  </a:cubicBezTo>
                  <a:cubicBezTo>
                    <a:pt x="42" y="92"/>
                    <a:pt x="43" y="94"/>
                    <a:pt x="42" y="94"/>
                  </a:cubicBezTo>
                  <a:cubicBezTo>
                    <a:pt x="42" y="95"/>
                    <a:pt x="41" y="96"/>
                    <a:pt x="41" y="96"/>
                  </a:cubicBezTo>
                  <a:cubicBezTo>
                    <a:pt x="41" y="96"/>
                    <a:pt x="42" y="97"/>
                    <a:pt x="42" y="98"/>
                  </a:cubicBezTo>
                  <a:cubicBezTo>
                    <a:pt x="41" y="99"/>
                    <a:pt x="39" y="100"/>
                    <a:pt x="39" y="100"/>
                  </a:cubicBezTo>
                  <a:cubicBezTo>
                    <a:pt x="38" y="100"/>
                    <a:pt x="37" y="102"/>
                    <a:pt x="37" y="102"/>
                  </a:cubicBezTo>
                  <a:cubicBezTo>
                    <a:pt x="37" y="102"/>
                    <a:pt x="37" y="104"/>
                    <a:pt x="37" y="105"/>
                  </a:cubicBezTo>
                  <a:cubicBezTo>
                    <a:pt x="37" y="106"/>
                    <a:pt x="34" y="110"/>
                    <a:pt x="35" y="111"/>
                  </a:cubicBezTo>
                  <a:cubicBezTo>
                    <a:pt x="36" y="112"/>
                    <a:pt x="36" y="113"/>
                    <a:pt x="36" y="114"/>
                  </a:cubicBezTo>
                  <a:cubicBezTo>
                    <a:pt x="36" y="114"/>
                    <a:pt x="35" y="114"/>
                    <a:pt x="35" y="115"/>
                  </a:cubicBezTo>
                  <a:cubicBezTo>
                    <a:pt x="35" y="115"/>
                    <a:pt x="33" y="115"/>
                    <a:pt x="34" y="116"/>
                  </a:cubicBezTo>
                  <a:cubicBezTo>
                    <a:pt x="35" y="118"/>
                    <a:pt x="36" y="118"/>
                    <a:pt x="36" y="119"/>
                  </a:cubicBezTo>
                  <a:cubicBezTo>
                    <a:pt x="37" y="120"/>
                    <a:pt x="36" y="120"/>
                    <a:pt x="37" y="121"/>
                  </a:cubicBezTo>
                  <a:cubicBezTo>
                    <a:pt x="38" y="122"/>
                    <a:pt x="38" y="123"/>
                    <a:pt x="39" y="124"/>
                  </a:cubicBezTo>
                  <a:cubicBezTo>
                    <a:pt x="40" y="124"/>
                    <a:pt x="41" y="125"/>
                    <a:pt x="41" y="126"/>
                  </a:cubicBezTo>
                  <a:cubicBezTo>
                    <a:pt x="41" y="126"/>
                    <a:pt x="42" y="128"/>
                    <a:pt x="40" y="127"/>
                  </a:cubicBezTo>
                  <a:cubicBezTo>
                    <a:pt x="38" y="126"/>
                    <a:pt x="40" y="127"/>
                    <a:pt x="37" y="125"/>
                  </a:cubicBezTo>
                  <a:cubicBezTo>
                    <a:pt x="35" y="123"/>
                    <a:pt x="34" y="123"/>
                    <a:pt x="33" y="122"/>
                  </a:cubicBezTo>
                  <a:cubicBezTo>
                    <a:pt x="32" y="121"/>
                    <a:pt x="34" y="125"/>
                    <a:pt x="32" y="120"/>
                  </a:cubicBezTo>
                  <a:cubicBezTo>
                    <a:pt x="29" y="114"/>
                    <a:pt x="29" y="115"/>
                    <a:pt x="28" y="114"/>
                  </a:cubicBezTo>
                  <a:cubicBezTo>
                    <a:pt x="28" y="113"/>
                    <a:pt x="28" y="114"/>
                    <a:pt x="27" y="111"/>
                  </a:cubicBezTo>
                  <a:cubicBezTo>
                    <a:pt x="25" y="108"/>
                    <a:pt x="26" y="110"/>
                    <a:pt x="25" y="108"/>
                  </a:cubicBezTo>
                  <a:cubicBezTo>
                    <a:pt x="24" y="107"/>
                    <a:pt x="24" y="109"/>
                    <a:pt x="23" y="106"/>
                  </a:cubicBezTo>
                  <a:cubicBezTo>
                    <a:pt x="22" y="103"/>
                    <a:pt x="22" y="105"/>
                    <a:pt x="21" y="101"/>
                  </a:cubicBezTo>
                  <a:cubicBezTo>
                    <a:pt x="21" y="97"/>
                    <a:pt x="22" y="97"/>
                    <a:pt x="20" y="96"/>
                  </a:cubicBezTo>
                  <a:cubicBezTo>
                    <a:pt x="18" y="94"/>
                    <a:pt x="18" y="95"/>
                    <a:pt x="18" y="93"/>
                  </a:cubicBezTo>
                  <a:cubicBezTo>
                    <a:pt x="17" y="92"/>
                    <a:pt x="18" y="93"/>
                    <a:pt x="16" y="90"/>
                  </a:cubicBezTo>
                  <a:cubicBezTo>
                    <a:pt x="14" y="87"/>
                    <a:pt x="12" y="86"/>
                    <a:pt x="12" y="81"/>
                  </a:cubicBezTo>
                  <a:cubicBezTo>
                    <a:pt x="12" y="75"/>
                    <a:pt x="12" y="74"/>
                    <a:pt x="12" y="74"/>
                  </a:cubicBezTo>
                  <a:cubicBezTo>
                    <a:pt x="12" y="74"/>
                    <a:pt x="9" y="72"/>
                    <a:pt x="10" y="69"/>
                  </a:cubicBezTo>
                  <a:cubicBezTo>
                    <a:pt x="11" y="66"/>
                    <a:pt x="11" y="67"/>
                    <a:pt x="11" y="66"/>
                  </a:cubicBezTo>
                  <a:cubicBezTo>
                    <a:pt x="11" y="65"/>
                    <a:pt x="10" y="65"/>
                    <a:pt x="10" y="64"/>
                  </a:cubicBezTo>
                  <a:cubicBezTo>
                    <a:pt x="9" y="63"/>
                    <a:pt x="9" y="63"/>
                    <a:pt x="8" y="62"/>
                  </a:cubicBezTo>
                  <a:cubicBezTo>
                    <a:pt x="8" y="62"/>
                    <a:pt x="8" y="60"/>
                    <a:pt x="8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0" y="130"/>
                    <a:pt x="70" y="141"/>
                  </a:cubicBezTo>
                  <a:cubicBezTo>
                    <a:pt x="70" y="141"/>
                    <a:pt x="54" y="137"/>
                    <a:pt x="52" y="134"/>
                  </a:cubicBezTo>
                  <a:cubicBezTo>
                    <a:pt x="52" y="134"/>
                    <a:pt x="52" y="131"/>
                    <a:pt x="53" y="131"/>
                  </a:cubicBezTo>
                  <a:cubicBezTo>
                    <a:pt x="53" y="131"/>
                    <a:pt x="54" y="131"/>
                    <a:pt x="55" y="131"/>
                  </a:cubicBezTo>
                  <a:cubicBezTo>
                    <a:pt x="56" y="130"/>
                    <a:pt x="57" y="129"/>
                    <a:pt x="57" y="129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0"/>
                    <a:pt x="57" y="130"/>
                    <a:pt x="60" y="130"/>
                  </a:cubicBezTo>
                  <a:cubicBezTo>
                    <a:pt x="63" y="129"/>
                    <a:pt x="63" y="130"/>
                    <a:pt x="64" y="129"/>
                  </a:cubicBezTo>
                  <a:cubicBezTo>
                    <a:pt x="65" y="129"/>
                    <a:pt x="67" y="126"/>
                    <a:pt x="67" y="128"/>
                  </a:cubicBezTo>
                  <a:cubicBezTo>
                    <a:pt x="68" y="129"/>
                    <a:pt x="66" y="128"/>
                    <a:pt x="68" y="129"/>
                  </a:cubicBezTo>
                  <a:cubicBezTo>
                    <a:pt x="69" y="130"/>
                    <a:pt x="72" y="129"/>
                    <a:pt x="72" y="129"/>
                  </a:cubicBezTo>
                  <a:cubicBezTo>
                    <a:pt x="72" y="129"/>
                    <a:pt x="77" y="129"/>
                    <a:pt x="77" y="129"/>
                  </a:cubicBezTo>
                  <a:cubicBezTo>
                    <a:pt x="78" y="128"/>
                    <a:pt x="78" y="127"/>
                    <a:pt x="79" y="127"/>
                  </a:cubicBezTo>
                  <a:cubicBezTo>
                    <a:pt x="80" y="128"/>
                    <a:pt x="80" y="129"/>
                    <a:pt x="80" y="129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75" y="132"/>
                    <a:pt x="74" y="133"/>
                    <a:pt x="75" y="133"/>
                  </a:cubicBezTo>
                  <a:cubicBezTo>
                    <a:pt x="76" y="134"/>
                    <a:pt x="76" y="133"/>
                    <a:pt x="77" y="134"/>
                  </a:cubicBezTo>
                  <a:cubicBezTo>
                    <a:pt x="79" y="134"/>
                    <a:pt x="81" y="136"/>
                    <a:pt x="82" y="135"/>
                  </a:cubicBezTo>
                  <a:cubicBezTo>
                    <a:pt x="83" y="133"/>
                    <a:pt x="83" y="133"/>
                    <a:pt x="83" y="132"/>
                  </a:cubicBezTo>
                  <a:cubicBezTo>
                    <a:pt x="84" y="131"/>
                    <a:pt x="84" y="130"/>
                    <a:pt x="85" y="130"/>
                  </a:cubicBezTo>
                  <a:cubicBezTo>
                    <a:pt x="86" y="130"/>
                    <a:pt x="87" y="131"/>
                    <a:pt x="87" y="131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6" y="133"/>
                    <a:pt x="88" y="133"/>
                    <a:pt x="89" y="133"/>
                  </a:cubicBezTo>
                  <a:cubicBezTo>
                    <a:pt x="90" y="133"/>
                    <a:pt x="90" y="134"/>
                    <a:pt x="91" y="133"/>
                  </a:cubicBezTo>
                  <a:cubicBezTo>
                    <a:pt x="92" y="132"/>
                    <a:pt x="93" y="132"/>
                    <a:pt x="94" y="132"/>
                  </a:cubicBezTo>
                  <a:cubicBezTo>
                    <a:pt x="95" y="131"/>
                    <a:pt x="97" y="131"/>
                    <a:pt x="97" y="131"/>
                  </a:cubicBezTo>
                  <a:cubicBezTo>
                    <a:pt x="98" y="131"/>
                    <a:pt x="99" y="131"/>
                    <a:pt x="99" y="131"/>
                  </a:cubicBezTo>
                  <a:cubicBezTo>
                    <a:pt x="100" y="131"/>
                    <a:pt x="102" y="133"/>
                    <a:pt x="102" y="133"/>
                  </a:cubicBezTo>
                  <a:cubicBezTo>
                    <a:pt x="103" y="133"/>
                    <a:pt x="106" y="133"/>
                    <a:pt x="106" y="133"/>
                  </a:cubicBezTo>
                  <a:cubicBezTo>
                    <a:pt x="106" y="133"/>
                    <a:pt x="98" y="140"/>
                    <a:pt x="81" y="141"/>
                  </a:cubicBezTo>
                  <a:cubicBezTo>
                    <a:pt x="81" y="141"/>
                    <a:pt x="119" y="142"/>
                    <a:pt x="141" y="105"/>
                  </a:cubicBezTo>
                  <a:cubicBezTo>
                    <a:pt x="162" y="67"/>
                    <a:pt x="147" y="19"/>
                    <a:pt x="98" y="2"/>
                  </a:cubicBezTo>
                  <a:cubicBezTo>
                    <a:pt x="98" y="2"/>
                    <a:pt x="135" y="16"/>
                    <a:pt x="145" y="51"/>
                  </a:cubicBezTo>
                  <a:cubicBezTo>
                    <a:pt x="144" y="52"/>
                    <a:pt x="144" y="52"/>
                    <a:pt x="144" y="52"/>
                  </a:cubicBezTo>
                  <a:cubicBezTo>
                    <a:pt x="143" y="51"/>
                    <a:pt x="143" y="52"/>
                    <a:pt x="143" y="50"/>
                  </a:cubicBezTo>
                  <a:cubicBezTo>
                    <a:pt x="142" y="48"/>
                    <a:pt x="142" y="49"/>
                    <a:pt x="142" y="47"/>
                  </a:cubicBezTo>
                  <a:cubicBezTo>
                    <a:pt x="141" y="46"/>
                    <a:pt x="141" y="47"/>
                    <a:pt x="140" y="46"/>
                  </a:cubicBezTo>
                  <a:cubicBezTo>
                    <a:pt x="140" y="45"/>
                    <a:pt x="139" y="45"/>
                    <a:pt x="139" y="44"/>
                  </a:cubicBezTo>
                  <a:cubicBezTo>
                    <a:pt x="138" y="44"/>
                    <a:pt x="137" y="41"/>
                    <a:pt x="137" y="41"/>
                  </a:cubicBezTo>
                  <a:cubicBezTo>
                    <a:pt x="136" y="40"/>
                    <a:pt x="135" y="40"/>
                    <a:pt x="134" y="40"/>
                  </a:cubicBezTo>
                  <a:cubicBezTo>
                    <a:pt x="134" y="40"/>
                    <a:pt x="134" y="39"/>
                    <a:pt x="134" y="40"/>
                  </a:cubicBezTo>
                  <a:cubicBezTo>
                    <a:pt x="133" y="40"/>
                    <a:pt x="135" y="42"/>
                    <a:pt x="135" y="42"/>
                  </a:cubicBezTo>
                  <a:cubicBezTo>
                    <a:pt x="135" y="44"/>
                    <a:pt x="135" y="44"/>
                    <a:pt x="135" y="44"/>
                  </a:cubicBezTo>
                  <a:cubicBezTo>
                    <a:pt x="135" y="44"/>
                    <a:pt x="136" y="47"/>
                    <a:pt x="136" y="48"/>
                  </a:cubicBezTo>
                  <a:cubicBezTo>
                    <a:pt x="136" y="48"/>
                    <a:pt x="135" y="50"/>
                    <a:pt x="135" y="50"/>
                  </a:cubicBezTo>
                  <a:cubicBezTo>
                    <a:pt x="135" y="50"/>
                    <a:pt x="134" y="52"/>
                    <a:pt x="134" y="52"/>
                  </a:cubicBezTo>
                  <a:cubicBezTo>
                    <a:pt x="133" y="53"/>
                    <a:pt x="129" y="53"/>
                    <a:pt x="129" y="53"/>
                  </a:cubicBezTo>
                  <a:cubicBezTo>
                    <a:pt x="129" y="53"/>
                    <a:pt x="128" y="52"/>
                    <a:pt x="128" y="51"/>
                  </a:cubicBezTo>
                  <a:cubicBezTo>
                    <a:pt x="127" y="50"/>
                    <a:pt x="125" y="49"/>
                    <a:pt x="124" y="49"/>
                  </a:cubicBezTo>
                  <a:cubicBezTo>
                    <a:pt x="124" y="48"/>
                    <a:pt x="125" y="47"/>
                    <a:pt x="124" y="46"/>
                  </a:cubicBezTo>
                  <a:cubicBezTo>
                    <a:pt x="123" y="45"/>
                    <a:pt x="124" y="45"/>
                    <a:pt x="123" y="44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18" y="42"/>
                    <a:pt x="119" y="43"/>
                  </a:cubicBezTo>
                  <a:cubicBezTo>
                    <a:pt x="120" y="45"/>
                    <a:pt x="119" y="47"/>
                    <a:pt x="120" y="47"/>
                  </a:cubicBezTo>
                  <a:cubicBezTo>
                    <a:pt x="121" y="47"/>
                    <a:pt x="121" y="47"/>
                    <a:pt x="122" y="48"/>
                  </a:cubicBezTo>
                  <a:cubicBezTo>
                    <a:pt x="123" y="50"/>
                    <a:pt x="123" y="50"/>
                    <a:pt x="123" y="51"/>
                  </a:cubicBezTo>
                  <a:cubicBezTo>
                    <a:pt x="124" y="51"/>
                    <a:pt x="124" y="53"/>
                    <a:pt x="125" y="54"/>
                  </a:cubicBezTo>
                  <a:cubicBezTo>
                    <a:pt x="125" y="54"/>
                    <a:pt x="127" y="54"/>
                    <a:pt x="127" y="54"/>
                  </a:cubicBezTo>
                  <a:cubicBezTo>
                    <a:pt x="127" y="55"/>
                    <a:pt x="126" y="56"/>
                    <a:pt x="127" y="57"/>
                  </a:cubicBezTo>
                  <a:cubicBezTo>
                    <a:pt x="128" y="57"/>
                    <a:pt x="128" y="58"/>
                    <a:pt x="129" y="57"/>
                  </a:cubicBezTo>
                  <a:cubicBezTo>
                    <a:pt x="130" y="57"/>
                    <a:pt x="129" y="58"/>
                    <a:pt x="130" y="57"/>
                  </a:cubicBezTo>
                  <a:cubicBezTo>
                    <a:pt x="131" y="57"/>
                    <a:pt x="133" y="57"/>
                    <a:pt x="133" y="57"/>
                  </a:cubicBezTo>
                  <a:cubicBezTo>
                    <a:pt x="133" y="57"/>
                    <a:pt x="134" y="58"/>
                    <a:pt x="134" y="58"/>
                  </a:cubicBezTo>
                  <a:cubicBezTo>
                    <a:pt x="134" y="59"/>
                    <a:pt x="134" y="62"/>
                    <a:pt x="134" y="62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2" y="64"/>
                    <a:pt x="132" y="69"/>
                    <a:pt x="132" y="69"/>
                  </a:cubicBezTo>
                  <a:cubicBezTo>
                    <a:pt x="131" y="69"/>
                    <a:pt x="130" y="71"/>
                    <a:pt x="129" y="72"/>
                  </a:cubicBezTo>
                  <a:cubicBezTo>
                    <a:pt x="129" y="72"/>
                    <a:pt x="129" y="75"/>
                    <a:pt x="129" y="75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7" y="77"/>
                    <a:pt x="127" y="80"/>
                    <a:pt x="127" y="80"/>
                  </a:cubicBezTo>
                  <a:cubicBezTo>
                    <a:pt x="127" y="81"/>
                    <a:pt x="128" y="84"/>
                    <a:pt x="127" y="85"/>
                  </a:cubicBezTo>
                  <a:cubicBezTo>
                    <a:pt x="127" y="86"/>
                    <a:pt x="125" y="88"/>
                    <a:pt x="125" y="88"/>
                  </a:cubicBezTo>
                  <a:cubicBezTo>
                    <a:pt x="125" y="88"/>
                    <a:pt x="128" y="90"/>
                    <a:pt x="126" y="90"/>
                  </a:cubicBezTo>
                  <a:cubicBezTo>
                    <a:pt x="125" y="91"/>
                    <a:pt x="124" y="93"/>
                    <a:pt x="123" y="93"/>
                  </a:cubicBezTo>
                  <a:cubicBezTo>
                    <a:pt x="123" y="94"/>
                    <a:pt x="123" y="95"/>
                    <a:pt x="122" y="95"/>
                  </a:cubicBezTo>
                  <a:cubicBezTo>
                    <a:pt x="122" y="95"/>
                    <a:pt x="120" y="95"/>
                    <a:pt x="120" y="96"/>
                  </a:cubicBezTo>
                  <a:cubicBezTo>
                    <a:pt x="120" y="96"/>
                    <a:pt x="120" y="98"/>
                    <a:pt x="120" y="98"/>
                  </a:cubicBezTo>
                  <a:cubicBezTo>
                    <a:pt x="117" y="102"/>
                    <a:pt x="117" y="102"/>
                    <a:pt x="117" y="102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4" y="105"/>
                    <a:pt x="115" y="106"/>
                    <a:pt x="114" y="107"/>
                  </a:cubicBezTo>
                  <a:cubicBezTo>
                    <a:pt x="113" y="107"/>
                    <a:pt x="109" y="108"/>
                    <a:pt x="109" y="109"/>
                  </a:cubicBezTo>
                  <a:cubicBezTo>
                    <a:pt x="108" y="109"/>
                    <a:pt x="106" y="110"/>
                    <a:pt x="105" y="110"/>
                  </a:cubicBezTo>
                  <a:cubicBezTo>
                    <a:pt x="104" y="110"/>
                    <a:pt x="105" y="113"/>
                    <a:pt x="104" y="110"/>
                  </a:cubicBezTo>
                  <a:cubicBezTo>
                    <a:pt x="103" y="108"/>
                    <a:pt x="104" y="109"/>
                    <a:pt x="103" y="107"/>
                  </a:cubicBezTo>
                  <a:cubicBezTo>
                    <a:pt x="101" y="104"/>
                    <a:pt x="101" y="106"/>
                    <a:pt x="101" y="104"/>
                  </a:cubicBezTo>
                  <a:cubicBezTo>
                    <a:pt x="101" y="102"/>
                    <a:pt x="102" y="104"/>
                    <a:pt x="101" y="102"/>
                  </a:cubicBezTo>
                  <a:cubicBezTo>
                    <a:pt x="101" y="100"/>
                    <a:pt x="102" y="102"/>
                    <a:pt x="101" y="99"/>
                  </a:cubicBezTo>
                  <a:cubicBezTo>
                    <a:pt x="100" y="97"/>
                    <a:pt x="100" y="98"/>
                    <a:pt x="99" y="97"/>
                  </a:cubicBezTo>
                  <a:cubicBezTo>
                    <a:pt x="98" y="95"/>
                    <a:pt x="97" y="97"/>
                    <a:pt x="97" y="94"/>
                  </a:cubicBezTo>
                  <a:cubicBezTo>
                    <a:pt x="98" y="92"/>
                    <a:pt x="98" y="94"/>
                    <a:pt x="98" y="92"/>
                  </a:cubicBezTo>
                  <a:cubicBezTo>
                    <a:pt x="99" y="90"/>
                    <a:pt x="98" y="90"/>
                    <a:pt x="99" y="89"/>
                  </a:cubicBezTo>
                  <a:cubicBezTo>
                    <a:pt x="101" y="88"/>
                    <a:pt x="102" y="88"/>
                    <a:pt x="102" y="86"/>
                  </a:cubicBezTo>
                  <a:cubicBezTo>
                    <a:pt x="101" y="85"/>
                    <a:pt x="101" y="85"/>
                    <a:pt x="101" y="84"/>
                  </a:cubicBezTo>
                  <a:cubicBezTo>
                    <a:pt x="101" y="83"/>
                    <a:pt x="100" y="82"/>
                    <a:pt x="99" y="81"/>
                  </a:cubicBezTo>
                  <a:cubicBezTo>
                    <a:pt x="99" y="81"/>
                    <a:pt x="99" y="81"/>
                    <a:pt x="98" y="79"/>
                  </a:cubicBezTo>
                  <a:cubicBezTo>
                    <a:pt x="97" y="78"/>
                    <a:pt x="97" y="77"/>
                    <a:pt x="97" y="77"/>
                  </a:cubicBezTo>
                  <a:cubicBezTo>
                    <a:pt x="97" y="77"/>
                    <a:pt x="96" y="74"/>
                    <a:pt x="96" y="72"/>
                  </a:cubicBezTo>
                  <a:cubicBezTo>
                    <a:pt x="96" y="71"/>
                    <a:pt x="96" y="73"/>
                    <a:pt x="96" y="71"/>
                  </a:cubicBezTo>
                  <a:cubicBezTo>
                    <a:pt x="97" y="69"/>
                    <a:pt x="97" y="67"/>
                    <a:pt x="97" y="67"/>
                  </a:cubicBezTo>
                  <a:cubicBezTo>
                    <a:pt x="97" y="67"/>
                    <a:pt x="94" y="66"/>
                    <a:pt x="93" y="66"/>
                  </a:cubicBezTo>
                  <a:cubicBezTo>
                    <a:pt x="92" y="66"/>
                    <a:pt x="93" y="68"/>
                    <a:pt x="91" y="66"/>
                  </a:cubicBezTo>
                  <a:cubicBezTo>
                    <a:pt x="90" y="65"/>
                    <a:pt x="90" y="64"/>
                    <a:pt x="89" y="64"/>
                  </a:cubicBezTo>
                  <a:cubicBezTo>
                    <a:pt x="89" y="64"/>
                    <a:pt x="88" y="64"/>
                    <a:pt x="87" y="64"/>
                  </a:cubicBezTo>
                  <a:cubicBezTo>
                    <a:pt x="86" y="65"/>
                    <a:pt x="84" y="65"/>
                    <a:pt x="83" y="66"/>
                  </a:cubicBezTo>
                  <a:cubicBezTo>
                    <a:pt x="81" y="66"/>
                    <a:pt x="81" y="66"/>
                    <a:pt x="79" y="66"/>
                  </a:cubicBezTo>
                  <a:cubicBezTo>
                    <a:pt x="77" y="66"/>
                    <a:pt x="75" y="67"/>
                    <a:pt x="73" y="66"/>
                  </a:cubicBezTo>
                  <a:cubicBezTo>
                    <a:pt x="72" y="65"/>
                    <a:pt x="72" y="66"/>
                    <a:pt x="71" y="65"/>
                  </a:cubicBezTo>
                  <a:cubicBezTo>
                    <a:pt x="70" y="63"/>
                    <a:pt x="71" y="63"/>
                    <a:pt x="69" y="62"/>
                  </a:cubicBezTo>
                  <a:cubicBezTo>
                    <a:pt x="68" y="62"/>
                    <a:pt x="68" y="62"/>
                    <a:pt x="67" y="61"/>
                  </a:cubicBezTo>
                  <a:cubicBezTo>
                    <a:pt x="67" y="59"/>
                    <a:pt x="68" y="60"/>
                    <a:pt x="67" y="58"/>
                  </a:cubicBezTo>
                  <a:cubicBezTo>
                    <a:pt x="66" y="57"/>
                    <a:pt x="68" y="59"/>
                    <a:pt x="66" y="57"/>
                  </a:cubicBezTo>
                  <a:cubicBezTo>
                    <a:pt x="64" y="55"/>
                    <a:pt x="63" y="57"/>
                    <a:pt x="64" y="55"/>
                  </a:cubicBezTo>
                  <a:cubicBezTo>
                    <a:pt x="65" y="53"/>
                    <a:pt x="65" y="54"/>
                    <a:pt x="65" y="52"/>
                  </a:cubicBezTo>
                  <a:cubicBezTo>
                    <a:pt x="65" y="50"/>
                    <a:pt x="68" y="53"/>
                    <a:pt x="66" y="49"/>
                  </a:cubicBezTo>
                  <a:cubicBezTo>
                    <a:pt x="64" y="45"/>
                    <a:pt x="64" y="46"/>
                    <a:pt x="66" y="43"/>
                  </a:cubicBezTo>
                  <a:cubicBezTo>
                    <a:pt x="67" y="40"/>
                    <a:pt x="70" y="39"/>
                    <a:pt x="70" y="38"/>
                  </a:cubicBezTo>
                  <a:cubicBezTo>
                    <a:pt x="70" y="38"/>
                    <a:pt x="71" y="36"/>
                    <a:pt x="72" y="35"/>
                  </a:cubicBezTo>
                  <a:cubicBezTo>
                    <a:pt x="72" y="35"/>
                    <a:pt x="72" y="34"/>
                    <a:pt x="73" y="35"/>
                  </a:cubicBezTo>
                  <a:cubicBezTo>
                    <a:pt x="75" y="35"/>
                    <a:pt x="76" y="34"/>
                    <a:pt x="77" y="33"/>
                  </a:cubicBezTo>
                  <a:cubicBezTo>
                    <a:pt x="78" y="32"/>
                    <a:pt x="80" y="31"/>
                    <a:pt x="80" y="31"/>
                  </a:cubicBezTo>
                  <a:cubicBezTo>
                    <a:pt x="81" y="30"/>
                    <a:pt x="81" y="31"/>
                    <a:pt x="82" y="30"/>
                  </a:cubicBezTo>
                  <a:cubicBezTo>
                    <a:pt x="84" y="30"/>
                    <a:pt x="84" y="30"/>
                    <a:pt x="85" y="30"/>
                  </a:cubicBezTo>
                  <a:cubicBezTo>
                    <a:pt x="86" y="30"/>
                    <a:pt x="84" y="30"/>
                    <a:pt x="87" y="30"/>
                  </a:cubicBezTo>
                  <a:cubicBezTo>
                    <a:pt x="90" y="29"/>
                    <a:pt x="89" y="29"/>
                    <a:pt x="90" y="29"/>
                  </a:cubicBezTo>
                  <a:cubicBezTo>
                    <a:pt x="90" y="29"/>
                    <a:pt x="90" y="29"/>
                    <a:pt x="91" y="30"/>
                  </a:cubicBezTo>
                  <a:cubicBezTo>
                    <a:pt x="92" y="30"/>
                    <a:pt x="92" y="27"/>
                    <a:pt x="92" y="30"/>
                  </a:cubicBezTo>
                  <a:cubicBezTo>
                    <a:pt x="92" y="32"/>
                    <a:pt x="91" y="33"/>
                    <a:pt x="93" y="33"/>
                  </a:cubicBezTo>
                  <a:cubicBezTo>
                    <a:pt x="95" y="34"/>
                    <a:pt x="93" y="34"/>
                    <a:pt x="95" y="34"/>
                  </a:cubicBezTo>
                  <a:cubicBezTo>
                    <a:pt x="97" y="34"/>
                    <a:pt x="97" y="34"/>
                    <a:pt x="98" y="34"/>
                  </a:cubicBezTo>
                  <a:cubicBezTo>
                    <a:pt x="99" y="35"/>
                    <a:pt x="99" y="36"/>
                    <a:pt x="101" y="36"/>
                  </a:cubicBezTo>
                  <a:cubicBezTo>
                    <a:pt x="102" y="36"/>
                    <a:pt x="100" y="38"/>
                    <a:pt x="102" y="36"/>
                  </a:cubicBezTo>
                  <a:cubicBezTo>
                    <a:pt x="104" y="33"/>
                    <a:pt x="101" y="33"/>
                    <a:pt x="104" y="33"/>
                  </a:cubicBezTo>
                  <a:cubicBezTo>
                    <a:pt x="108" y="34"/>
                    <a:pt x="109" y="35"/>
                    <a:pt x="109" y="34"/>
                  </a:cubicBezTo>
                  <a:cubicBezTo>
                    <a:pt x="110" y="34"/>
                    <a:pt x="110" y="35"/>
                    <a:pt x="112" y="34"/>
                  </a:cubicBezTo>
                  <a:cubicBezTo>
                    <a:pt x="113" y="33"/>
                    <a:pt x="114" y="33"/>
                    <a:pt x="114" y="33"/>
                  </a:cubicBezTo>
                  <a:cubicBezTo>
                    <a:pt x="115" y="34"/>
                    <a:pt x="115" y="35"/>
                    <a:pt x="116" y="34"/>
                  </a:cubicBezTo>
                  <a:cubicBezTo>
                    <a:pt x="116" y="32"/>
                    <a:pt x="118" y="33"/>
                    <a:pt x="116" y="32"/>
                  </a:cubicBezTo>
                  <a:cubicBezTo>
                    <a:pt x="114" y="31"/>
                    <a:pt x="113" y="32"/>
                    <a:pt x="113" y="31"/>
                  </a:cubicBezTo>
                  <a:cubicBezTo>
                    <a:pt x="112" y="29"/>
                    <a:pt x="114" y="30"/>
                    <a:pt x="112" y="29"/>
                  </a:cubicBezTo>
                  <a:cubicBezTo>
                    <a:pt x="110" y="29"/>
                    <a:pt x="111" y="29"/>
                    <a:pt x="109" y="28"/>
                  </a:cubicBezTo>
                  <a:cubicBezTo>
                    <a:pt x="108" y="28"/>
                    <a:pt x="106" y="30"/>
                    <a:pt x="106" y="28"/>
                  </a:cubicBezTo>
                  <a:cubicBezTo>
                    <a:pt x="105" y="27"/>
                    <a:pt x="102" y="29"/>
                    <a:pt x="105" y="27"/>
                  </a:cubicBezTo>
                  <a:cubicBezTo>
                    <a:pt x="108" y="24"/>
                    <a:pt x="107" y="23"/>
                    <a:pt x="109" y="24"/>
                  </a:cubicBezTo>
                  <a:cubicBezTo>
                    <a:pt x="110" y="24"/>
                    <a:pt x="110" y="26"/>
                    <a:pt x="111" y="25"/>
                  </a:cubicBezTo>
                  <a:cubicBezTo>
                    <a:pt x="112" y="24"/>
                    <a:pt x="114" y="23"/>
                    <a:pt x="112" y="22"/>
                  </a:cubicBezTo>
                  <a:cubicBezTo>
                    <a:pt x="110" y="20"/>
                    <a:pt x="112" y="21"/>
                    <a:pt x="109" y="20"/>
                  </a:cubicBezTo>
                  <a:cubicBezTo>
                    <a:pt x="107" y="19"/>
                    <a:pt x="105" y="24"/>
                    <a:pt x="104" y="23"/>
                  </a:cubicBezTo>
                  <a:cubicBezTo>
                    <a:pt x="103" y="23"/>
                    <a:pt x="103" y="22"/>
                    <a:pt x="102" y="22"/>
                  </a:cubicBezTo>
                  <a:cubicBezTo>
                    <a:pt x="101" y="23"/>
                    <a:pt x="101" y="25"/>
                    <a:pt x="101" y="26"/>
                  </a:cubicBezTo>
                  <a:cubicBezTo>
                    <a:pt x="101" y="27"/>
                    <a:pt x="102" y="28"/>
                    <a:pt x="100" y="27"/>
                  </a:cubicBezTo>
                  <a:cubicBezTo>
                    <a:pt x="98" y="26"/>
                    <a:pt x="103" y="26"/>
                    <a:pt x="98" y="24"/>
                  </a:cubicBezTo>
                  <a:cubicBezTo>
                    <a:pt x="93" y="22"/>
                    <a:pt x="91" y="23"/>
                    <a:pt x="91" y="24"/>
                  </a:cubicBezTo>
                  <a:cubicBezTo>
                    <a:pt x="90" y="24"/>
                    <a:pt x="89" y="24"/>
                    <a:pt x="89" y="25"/>
                  </a:cubicBezTo>
                  <a:cubicBezTo>
                    <a:pt x="88" y="25"/>
                    <a:pt x="90" y="26"/>
                    <a:pt x="88" y="25"/>
                  </a:cubicBezTo>
                  <a:cubicBezTo>
                    <a:pt x="86" y="24"/>
                    <a:pt x="84" y="26"/>
                    <a:pt x="84" y="26"/>
                  </a:cubicBezTo>
                  <a:cubicBezTo>
                    <a:pt x="84" y="26"/>
                    <a:pt x="83" y="25"/>
                    <a:pt x="83" y="26"/>
                  </a:cubicBezTo>
                  <a:cubicBezTo>
                    <a:pt x="82" y="27"/>
                    <a:pt x="80" y="27"/>
                    <a:pt x="79" y="27"/>
                  </a:cubicBezTo>
                  <a:cubicBezTo>
                    <a:pt x="78" y="27"/>
                    <a:pt x="76" y="27"/>
                    <a:pt x="78" y="25"/>
                  </a:cubicBezTo>
                  <a:cubicBezTo>
                    <a:pt x="80" y="23"/>
                    <a:pt x="78" y="24"/>
                    <a:pt x="81" y="23"/>
                  </a:cubicBezTo>
                  <a:cubicBezTo>
                    <a:pt x="84" y="22"/>
                    <a:pt x="88" y="21"/>
                    <a:pt x="84" y="21"/>
                  </a:cubicBezTo>
                  <a:cubicBezTo>
                    <a:pt x="81" y="20"/>
                    <a:pt x="86" y="20"/>
                    <a:pt x="82" y="17"/>
                  </a:cubicBezTo>
                  <a:cubicBezTo>
                    <a:pt x="77" y="15"/>
                    <a:pt x="77" y="18"/>
                    <a:pt x="77" y="15"/>
                  </a:cubicBezTo>
                  <a:cubicBezTo>
                    <a:pt x="77" y="12"/>
                    <a:pt x="76" y="12"/>
                    <a:pt x="75" y="12"/>
                  </a:cubicBezTo>
                  <a:cubicBezTo>
                    <a:pt x="74" y="12"/>
                    <a:pt x="72" y="13"/>
                    <a:pt x="70" y="13"/>
                  </a:cubicBezTo>
                  <a:cubicBezTo>
                    <a:pt x="69" y="13"/>
                    <a:pt x="71" y="14"/>
                    <a:pt x="68" y="13"/>
                  </a:cubicBezTo>
                  <a:cubicBezTo>
                    <a:pt x="66" y="11"/>
                    <a:pt x="65" y="13"/>
                    <a:pt x="66" y="11"/>
                  </a:cubicBezTo>
                  <a:cubicBezTo>
                    <a:pt x="67" y="9"/>
                    <a:pt x="67" y="9"/>
                    <a:pt x="69" y="8"/>
                  </a:cubicBezTo>
                  <a:cubicBezTo>
                    <a:pt x="70" y="7"/>
                    <a:pt x="70" y="3"/>
                    <a:pt x="73" y="4"/>
                  </a:cubicBezTo>
                  <a:cubicBezTo>
                    <a:pt x="76" y="6"/>
                    <a:pt x="75" y="5"/>
                    <a:pt x="77" y="5"/>
                  </a:cubicBezTo>
                  <a:cubicBezTo>
                    <a:pt x="80" y="6"/>
                    <a:pt x="81" y="5"/>
                    <a:pt x="81" y="5"/>
                  </a:cubicBezTo>
                  <a:cubicBezTo>
                    <a:pt x="81" y="4"/>
                    <a:pt x="78" y="3"/>
                    <a:pt x="78" y="3"/>
                  </a:cubicBezTo>
                  <a:cubicBezTo>
                    <a:pt x="78" y="3"/>
                    <a:pt x="77" y="3"/>
                    <a:pt x="78" y="3"/>
                  </a:cubicBezTo>
                  <a:cubicBezTo>
                    <a:pt x="78" y="2"/>
                    <a:pt x="79" y="1"/>
                    <a:pt x="79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68" y="0"/>
                    <a:pt x="66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59"/>
            <p:cNvSpPr/>
            <p:nvPr/>
          </p:nvSpPr>
          <p:spPr bwMode="auto">
            <a:xfrm>
              <a:off x="2530" y="3992"/>
              <a:ext cx="78" cy="91"/>
            </a:xfrm>
            <a:custGeom>
              <a:avLst/>
              <a:gdLst>
                <a:gd name="T0" fmla="*/ 33 w 46"/>
                <a:gd name="T1" fmla="*/ 3 h 54"/>
                <a:gd name="T2" fmla="*/ 33 w 46"/>
                <a:gd name="T3" fmla="*/ 20 h 54"/>
                <a:gd name="T4" fmla="*/ 19 w 46"/>
                <a:gd name="T5" fmla="*/ 31 h 54"/>
                <a:gd name="T6" fmla="*/ 1 w 46"/>
                <a:gd name="T7" fmla="*/ 45 h 54"/>
                <a:gd name="T8" fmla="*/ 46 w 46"/>
                <a:gd name="T9" fmla="*/ 54 h 54"/>
                <a:gd name="T10" fmla="*/ 46 w 46"/>
                <a:gd name="T11" fmla="*/ 0 h 54"/>
                <a:gd name="T12" fmla="*/ 33 w 46"/>
                <a:gd name="T13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4">
                  <a:moveTo>
                    <a:pt x="33" y="3"/>
                  </a:move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28" y="28"/>
                    <a:pt x="19" y="31"/>
                  </a:cubicBezTo>
                  <a:cubicBezTo>
                    <a:pt x="9" y="35"/>
                    <a:pt x="0" y="40"/>
                    <a:pt x="1" y="45"/>
                  </a:cubicBezTo>
                  <a:cubicBezTo>
                    <a:pt x="1" y="50"/>
                    <a:pt x="14" y="54"/>
                    <a:pt x="46" y="54"/>
                  </a:cubicBezTo>
                  <a:cubicBezTo>
                    <a:pt x="46" y="0"/>
                    <a:pt x="46" y="0"/>
                    <a:pt x="46" y="0"/>
                  </a:cubicBezTo>
                  <a:lnTo>
                    <a:pt x="33" y="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60"/>
            <p:cNvSpPr/>
            <p:nvPr/>
          </p:nvSpPr>
          <p:spPr bwMode="auto">
            <a:xfrm>
              <a:off x="2598" y="3992"/>
              <a:ext cx="76" cy="91"/>
            </a:xfrm>
            <a:custGeom>
              <a:avLst/>
              <a:gdLst>
                <a:gd name="T0" fmla="*/ 12 w 45"/>
                <a:gd name="T1" fmla="*/ 3 h 54"/>
                <a:gd name="T2" fmla="*/ 12 w 45"/>
                <a:gd name="T3" fmla="*/ 20 h 54"/>
                <a:gd name="T4" fmla="*/ 25 w 45"/>
                <a:gd name="T5" fmla="*/ 31 h 54"/>
                <a:gd name="T6" fmla="*/ 44 w 45"/>
                <a:gd name="T7" fmla="*/ 45 h 54"/>
                <a:gd name="T8" fmla="*/ 0 w 45"/>
                <a:gd name="T9" fmla="*/ 54 h 54"/>
                <a:gd name="T10" fmla="*/ 0 w 45"/>
                <a:gd name="T11" fmla="*/ 0 h 54"/>
                <a:gd name="T12" fmla="*/ 12 w 45"/>
                <a:gd name="T13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4">
                  <a:moveTo>
                    <a:pt x="12" y="3"/>
                  </a:move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5" y="28"/>
                    <a:pt x="25" y="31"/>
                  </a:cubicBezTo>
                  <a:cubicBezTo>
                    <a:pt x="34" y="35"/>
                    <a:pt x="45" y="40"/>
                    <a:pt x="44" y="45"/>
                  </a:cubicBezTo>
                  <a:cubicBezTo>
                    <a:pt x="43" y="50"/>
                    <a:pt x="25" y="54"/>
                    <a:pt x="0" y="5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" y="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61"/>
            <p:cNvSpPr/>
            <p:nvPr/>
          </p:nvSpPr>
          <p:spPr bwMode="auto">
            <a:xfrm>
              <a:off x="2469" y="3722"/>
              <a:ext cx="277" cy="278"/>
            </a:xfrm>
            <a:custGeom>
              <a:avLst/>
              <a:gdLst>
                <a:gd name="T0" fmla="*/ 120 w 163"/>
                <a:gd name="T1" fmla="*/ 8 h 164"/>
                <a:gd name="T2" fmla="*/ 153 w 163"/>
                <a:gd name="T3" fmla="*/ 73 h 164"/>
                <a:gd name="T4" fmla="*/ 72 w 163"/>
                <a:gd name="T5" fmla="*/ 154 h 164"/>
                <a:gd name="T6" fmla="*/ 8 w 163"/>
                <a:gd name="T7" fmla="*/ 122 h 164"/>
                <a:gd name="T8" fmla="*/ 0 w 163"/>
                <a:gd name="T9" fmla="*/ 128 h 164"/>
                <a:gd name="T10" fmla="*/ 72 w 163"/>
                <a:gd name="T11" fmla="*/ 164 h 164"/>
                <a:gd name="T12" fmla="*/ 163 w 163"/>
                <a:gd name="T13" fmla="*/ 73 h 164"/>
                <a:gd name="T14" fmla="*/ 126 w 163"/>
                <a:gd name="T15" fmla="*/ 0 h 164"/>
                <a:gd name="T16" fmla="*/ 120 w 163"/>
                <a:gd name="T17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64">
                  <a:moveTo>
                    <a:pt x="120" y="8"/>
                  </a:moveTo>
                  <a:cubicBezTo>
                    <a:pt x="140" y="23"/>
                    <a:pt x="153" y="46"/>
                    <a:pt x="153" y="73"/>
                  </a:cubicBezTo>
                  <a:cubicBezTo>
                    <a:pt x="153" y="118"/>
                    <a:pt x="117" y="154"/>
                    <a:pt x="72" y="154"/>
                  </a:cubicBezTo>
                  <a:cubicBezTo>
                    <a:pt x="46" y="154"/>
                    <a:pt x="23" y="141"/>
                    <a:pt x="8" y="122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6" y="150"/>
                    <a:pt x="43" y="164"/>
                    <a:pt x="72" y="164"/>
                  </a:cubicBezTo>
                  <a:cubicBezTo>
                    <a:pt x="123" y="164"/>
                    <a:pt x="163" y="123"/>
                    <a:pt x="163" y="73"/>
                  </a:cubicBezTo>
                  <a:cubicBezTo>
                    <a:pt x="163" y="43"/>
                    <a:pt x="149" y="16"/>
                    <a:pt x="126" y="0"/>
                  </a:cubicBezTo>
                  <a:lnTo>
                    <a:pt x="120" y="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62"/>
            <p:cNvSpPr>
              <a:spLocks noEditPoints="1"/>
            </p:cNvSpPr>
            <p:nvPr/>
          </p:nvSpPr>
          <p:spPr bwMode="auto">
            <a:xfrm>
              <a:off x="2471" y="3725"/>
              <a:ext cx="246" cy="246"/>
            </a:xfrm>
            <a:custGeom>
              <a:avLst/>
              <a:gdLst>
                <a:gd name="T0" fmla="*/ 72 w 145"/>
                <a:gd name="T1" fmla="*/ 0 h 145"/>
                <a:gd name="T2" fmla="*/ 0 w 145"/>
                <a:gd name="T3" fmla="*/ 73 h 145"/>
                <a:gd name="T4" fmla="*/ 72 w 145"/>
                <a:gd name="T5" fmla="*/ 145 h 145"/>
                <a:gd name="T6" fmla="*/ 145 w 145"/>
                <a:gd name="T7" fmla="*/ 73 h 145"/>
                <a:gd name="T8" fmla="*/ 72 w 145"/>
                <a:gd name="T9" fmla="*/ 0 h 145"/>
                <a:gd name="T10" fmla="*/ 72 w 145"/>
                <a:gd name="T11" fmla="*/ 142 h 145"/>
                <a:gd name="T12" fmla="*/ 3 w 145"/>
                <a:gd name="T13" fmla="*/ 73 h 145"/>
                <a:gd name="T14" fmla="*/ 72 w 145"/>
                <a:gd name="T15" fmla="*/ 4 h 145"/>
                <a:gd name="T16" fmla="*/ 141 w 145"/>
                <a:gd name="T17" fmla="*/ 73 h 145"/>
                <a:gd name="T18" fmla="*/ 72 w 145"/>
                <a:gd name="T19" fmla="*/ 14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145">
                  <a:moveTo>
                    <a:pt x="72" y="0"/>
                  </a:moveTo>
                  <a:cubicBezTo>
                    <a:pt x="32" y="0"/>
                    <a:pt x="0" y="33"/>
                    <a:pt x="0" y="73"/>
                  </a:cubicBezTo>
                  <a:cubicBezTo>
                    <a:pt x="0" y="113"/>
                    <a:pt x="32" y="145"/>
                    <a:pt x="72" y="145"/>
                  </a:cubicBezTo>
                  <a:cubicBezTo>
                    <a:pt x="112" y="145"/>
                    <a:pt x="145" y="113"/>
                    <a:pt x="145" y="73"/>
                  </a:cubicBezTo>
                  <a:cubicBezTo>
                    <a:pt x="145" y="33"/>
                    <a:pt x="112" y="0"/>
                    <a:pt x="72" y="0"/>
                  </a:cubicBezTo>
                  <a:close/>
                  <a:moveTo>
                    <a:pt x="72" y="142"/>
                  </a:moveTo>
                  <a:cubicBezTo>
                    <a:pt x="34" y="142"/>
                    <a:pt x="3" y="111"/>
                    <a:pt x="3" y="73"/>
                  </a:cubicBezTo>
                  <a:cubicBezTo>
                    <a:pt x="3" y="35"/>
                    <a:pt x="34" y="4"/>
                    <a:pt x="72" y="4"/>
                  </a:cubicBezTo>
                  <a:cubicBezTo>
                    <a:pt x="110" y="4"/>
                    <a:pt x="141" y="35"/>
                    <a:pt x="141" y="73"/>
                  </a:cubicBezTo>
                  <a:cubicBezTo>
                    <a:pt x="141" y="111"/>
                    <a:pt x="110" y="142"/>
                    <a:pt x="72" y="14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63"/>
            <p:cNvSpPr/>
            <p:nvPr/>
          </p:nvSpPr>
          <p:spPr bwMode="auto">
            <a:xfrm>
              <a:off x="2464" y="3730"/>
              <a:ext cx="275" cy="241"/>
            </a:xfrm>
            <a:custGeom>
              <a:avLst/>
              <a:gdLst>
                <a:gd name="T0" fmla="*/ 47 w 162"/>
                <a:gd name="T1" fmla="*/ 11 h 142"/>
                <a:gd name="T2" fmla="*/ 44 w 162"/>
                <a:gd name="T3" fmla="*/ 17 h 142"/>
                <a:gd name="T4" fmla="*/ 41 w 162"/>
                <a:gd name="T5" fmla="*/ 21 h 142"/>
                <a:gd name="T6" fmla="*/ 38 w 162"/>
                <a:gd name="T7" fmla="*/ 19 h 142"/>
                <a:gd name="T8" fmla="*/ 38 w 162"/>
                <a:gd name="T9" fmla="*/ 23 h 142"/>
                <a:gd name="T10" fmla="*/ 30 w 162"/>
                <a:gd name="T11" fmla="*/ 25 h 142"/>
                <a:gd name="T12" fmla="*/ 26 w 162"/>
                <a:gd name="T13" fmla="*/ 30 h 142"/>
                <a:gd name="T14" fmla="*/ 19 w 162"/>
                <a:gd name="T15" fmla="*/ 38 h 142"/>
                <a:gd name="T16" fmla="*/ 16 w 162"/>
                <a:gd name="T17" fmla="*/ 44 h 142"/>
                <a:gd name="T18" fmla="*/ 19 w 162"/>
                <a:gd name="T19" fmla="*/ 48 h 142"/>
                <a:gd name="T20" fmla="*/ 20 w 162"/>
                <a:gd name="T21" fmla="*/ 50 h 142"/>
                <a:gd name="T22" fmla="*/ 16 w 162"/>
                <a:gd name="T23" fmla="*/ 47 h 142"/>
                <a:gd name="T24" fmla="*/ 13 w 162"/>
                <a:gd name="T25" fmla="*/ 43 h 142"/>
                <a:gd name="T26" fmla="*/ 12 w 162"/>
                <a:gd name="T27" fmla="*/ 49 h 142"/>
                <a:gd name="T28" fmla="*/ 13 w 162"/>
                <a:gd name="T29" fmla="*/ 60 h 142"/>
                <a:gd name="T30" fmla="*/ 17 w 162"/>
                <a:gd name="T31" fmla="*/ 57 h 142"/>
                <a:gd name="T32" fmla="*/ 23 w 162"/>
                <a:gd name="T33" fmla="*/ 63 h 142"/>
                <a:gd name="T34" fmla="*/ 29 w 162"/>
                <a:gd name="T35" fmla="*/ 70 h 142"/>
                <a:gd name="T36" fmla="*/ 36 w 162"/>
                <a:gd name="T37" fmla="*/ 75 h 142"/>
                <a:gd name="T38" fmla="*/ 44 w 162"/>
                <a:gd name="T39" fmla="*/ 84 h 142"/>
                <a:gd name="T40" fmla="*/ 41 w 162"/>
                <a:gd name="T41" fmla="*/ 96 h 142"/>
                <a:gd name="T42" fmla="*/ 35 w 162"/>
                <a:gd name="T43" fmla="*/ 111 h 142"/>
                <a:gd name="T44" fmla="*/ 37 w 162"/>
                <a:gd name="T45" fmla="*/ 121 h 142"/>
                <a:gd name="T46" fmla="*/ 33 w 162"/>
                <a:gd name="T47" fmla="*/ 122 h 142"/>
                <a:gd name="T48" fmla="*/ 23 w 162"/>
                <a:gd name="T49" fmla="*/ 106 h 142"/>
                <a:gd name="T50" fmla="*/ 12 w 162"/>
                <a:gd name="T51" fmla="*/ 81 h 142"/>
                <a:gd name="T52" fmla="*/ 8 w 162"/>
                <a:gd name="T53" fmla="*/ 62 h 142"/>
                <a:gd name="T54" fmla="*/ 53 w 162"/>
                <a:gd name="T55" fmla="*/ 131 h 142"/>
                <a:gd name="T56" fmla="*/ 64 w 162"/>
                <a:gd name="T57" fmla="*/ 129 h 142"/>
                <a:gd name="T58" fmla="*/ 79 w 162"/>
                <a:gd name="T59" fmla="*/ 127 h 142"/>
                <a:gd name="T60" fmla="*/ 77 w 162"/>
                <a:gd name="T61" fmla="*/ 134 h 142"/>
                <a:gd name="T62" fmla="*/ 86 w 162"/>
                <a:gd name="T63" fmla="*/ 133 h 142"/>
                <a:gd name="T64" fmla="*/ 99 w 162"/>
                <a:gd name="T65" fmla="*/ 131 h 142"/>
                <a:gd name="T66" fmla="*/ 98 w 162"/>
                <a:gd name="T67" fmla="*/ 2 h 142"/>
                <a:gd name="T68" fmla="*/ 140 w 162"/>
                <a:gd name="T69" fmla="*/ 46 h 142"/>
                <a:gd name="T70" fmla="*/ 135 w 162"/>
                <a:gd name="T71" fmla="*/ 42 h 142"/>
                <a:gd name="T72" fmla="*/ 129 w 162"/>
                <a:gd name="T73" fmla="*/ 53 h 142"/>
                <a:gd name="T74" fmla="*/ 121 w 162"/>
                <a:gd name="T75" fmla="*/ 43 h 142"/>
                <a:gd name="T76" fmla="*/ 125 w 162"/>
                <a:gd name="T77" fmla="*/ 54 h 142"/>
                <a:gd name="T78" fmla="*/ 133 w 162"/>
                <a:gd name="T79" fmla="*/ 57 h 142"/>
                <a:gd name="T80" fmla="*/ 129 w 162"/>
                <a:gd name="T81" fmla="*/ 72 h 142"/>
                <a:gd name="T82" fmla="*/ 125 w 162"/>
                <a:gd name="T83" fmla="*/ 88 h 142"/>
                <a:gd name="T84" fmla="*/ 120 w 162"/>
                <a:gd name="T85" fmla="*/ 98 h 142"/>
                <a:gd name="T86" fmla="*/ 105 w 162"/>
                <a:gd name="T87" fmla="*/ 110 h 142"/>
                <a:gd name="T88" fmla="*/ 101 w 162"/>
                <a:gd name="T89" fmla="*/ 99 h 142"/>
                <a:gd name="T90" fmla="*/ 102 w 162"/>
                <a:gd name="T91" fmla="*/ 86 h 142"/>
                <a:gd name="T92" fmla="*/ 96 w 162"/>
                <a:gd name="T93" fmla="*/ 72 h 142"/>
                <a:gd name="T94" fmla="*/ 89 w 162"/>
                <a:gd name="T95" fmla="*/ 64 h 142"/>
                <a:gd name="T96" fmla="*/ 71 w 162"/>
                <a:gd name="T97" fmla="*/ 65 h 142"/>
                <a:gd name="T98" fmla="*/ 64 w 162"/>
                <a:gd name="T99" fmla="*/ 55 h 142"/>
                <a:gd name="T100" fmla="*/ 72 w 162"/>
                <a:gd name="T101" fmla="*/ 35 h 142"/>
                <a:gd name="T102" fmla="*/ 85 w 162"/>
                <a:gd name="T103" fmla="*/ 30 h 142"/>
                <a:gd name="T104" fmla="*/ 93 w 162"/>
                <a:gd name="T105" fmla="*/ 33 h 142"/>
                <a:gd name="T106" fmla="*/ 104 w 162"/>
                <a:gd name="T107" fmla="*/ 33 h 142"/>
                <a:gd name="T108" fmla="*/ 116 w 162"/>
                <a:gd name="T109" fmla="*/ 32 h 142"/>
                <a:gd name="T110" fmla="*/ 105 w 162"/>
                <a:gd name="T111" fmla="*/ 27 h 142"/>
                <a:gd name="T112" fmla="*/ 104 w 162"/>
                <a:gd name="T113" fmla="*/ 23 h 142"/>
                <a:gd name="T114" fmla="*/ 91 w 162"/>
                <a:gd name="T115" fmla="*/ 24 h 142"/>
                <a:gd name="T116" fmla="*/ 79 w 162"/>
                <a:gd name="T117" fmla="*/ 27 h 142"/>
                <a:gd name="T118" fmla="*/ 77 w 162"/>
                <a:gd name="T119" fmla="*/ 15 h 142"/>
                <a:gd name="T120" fmla="*/ 69 w 162"/>
                <a:gd name="T121" fmla="*/ 8 h 142"/>
                <a:gd name="T122" fmla="*/ 78 w 162"/>
                <a:gd name="T123" fmla="*/ 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2" h="142">
                  <a:moveTo>
                    <a:pt x="66" y="1"/>
                  </a:moveTo>
                  <a:cubicBezTo>
                    <a:pt x="66" y="1"/>
                    <a:pt x="42" y="4"/>
                    <a:pt x="25" y="23"/>
                  </a:cubicBezTo>
                  <a:cubicBezTo>
                    <a:pt x="25" y="23"/>
                    <a:pt x="38" y="10"/>
                    <a:pt x="46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2"/>
                    <a:pt x="46" y="13"/>
                    <a:pt x="46" y="13"/>
                  </a:cubicBezTo>
                  <a:cubicBezTo>
                    <a:pt x="46" y="14"/>
                    <a:pt x="46" y="15"/>
                    <a:pt x="46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6"/>
                    <a:pt x="44" y="16"/>
                  </a:cubicBezTo>
                  <a:cubicBezTo>
                    <a:pt x="44" y="16"/>
                    <a:pt x="44" y="16"/>
                    <a:pt x="44" y="17"/>
                  </a:cubicBezTo>
                  <a:cubicBezTo>
                    <a:pt x="44" y="17"/>
                    <a:pt x="44" y="18"/>
                    <a:pt x="44" y="18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1" y="21"/>
                    <a:pt x="41" y="21"/>
                  </a:cubicBezTo>
                  <a:cubicBezTo>
                    <a:pt x="40" y="21"/>
                    <a:pt x="40" y="20"/>
                    <a:pt x="40" y="20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2" y="19"/>
                    <a:pt x="41" y="18"/>
                  </a:cubicBezTo>
                  <a:cubicBezTo>
                    <a:pt x="41" y="18"/>
                    <a:pt x="41" y="17"/>
                    <a:pt x="40" y="18"/>
                  </a:cubicBezTo>
                  <a:cubicBezTo>
                    <a:pt x="40" y="18"/>
                    <a:pt x="38" y="19"/>
                    <a:pt x="38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21"/>
                    <a:pt x="37" y="21"/>
                  </a:cubicBezTo>
                  <a:cubicBezTo>
                    <a:pt x="37" y="21"/>
                    <a:pt x="38" y="21"/>
                    <a:pt x="38" y="21"/>
                  </a:cubicBezTo>
                  <a:cubicBezTo>
                    <a:pt x="38" y="21"/>
                    <a:pt x="38" y="22"/>
                    <a:pt x="38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7" y="24"/>
                    <a:pt x="36" y="24"/>
                  </a:cubicBezTo>
                  <a:cubicBezTo>
                    <a:pt x="36" y="24"/>
                    <a:pt x="35" y="23"/>
                    <a:pt x="34" y="23"/>
                  </a:cubicBezTo>
                  <a:cubicBezTo>
                    <a:pt x="34" y="23"/>
                    <a:pt x="33" y="23"/>
                    <a:pt x="33" y="23"/>
                  </a:cubicBezTo>
                  <a:cubicBezTo>
                    <a:pt x="32" y="23"/>
                    <a:pt x="32" y="23"/>
                    <a:pt x="32" y="24"/>
                  </a:cubicBezTo>
                  <a:cubicBezTo>
                    <a:pt x="32" y="24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6"/>
                    <a:pt x="29" y="27"/>
                    <a:pt x="29" y="27"/>
                  </a:cubicBezTo>
                  <a:cubicBezTo>
                    <a:pt x="29" y="27"/>
                    <a:pt x="29" y="28"/>
                    <a:pt x="28" y="28"/>
                  </a:cubicBezTo>
                  <a:cubicBezTo>
                    <a:pt x="27" y="28"/>
                    <a:pt x="26" y="28"/>
                    <a:pt x="26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30"/>
                    <a:pt x="24" y="31"/>
                  </a:cubicBezTo>
                  <a:cubicBezTo>
                    <a:pt x="24" y="32"/>
                    <a:pt x="22" y="33"/>
                    <a:pt x="22" y="33"/>
                  </a:cubicBezTo>
                  <a:cubicBezTo>
                    <a:pt x="21" y="33"/>
                    <a:pt x="21" y="34"/>
                    <a:pt x="21" y="34"/>
                  </a:cubicBezTo>
                  <a:cubicBezTo>
                    <a:pt x="20" y="35"/>
                    <a:pt x="20" y="36"/>
                    <a:pt x="20" y="36"/>
                  </a:cubicBezTo>
                  <a:cubicBezTo>
                    <a:pt x="20" y="37"/>
                    <a:pt x="20" y="38"/>
                    <a:pt x="19" y="38"/>
                  </a:cubicBezTo>
                  <a:cubicBezTo>
                    <a:pt x="19" y="39"/>
                    <a:pt x="19" y="40"/>
                    <a:pt x="19" y="40"/>
                  </a:cubicBezTo>
                  <a:cubicBezTo>
                    <a:pt x="18" y="40"/>
                    <a:pt x="18" y="41"/>
                    <a:pt x="18" y="41"/>
                  </a:cubicBezTo>
                  <a:cubicBezTo>
                    <a:pt x="17" y="41"/>
                    <a:pt x="16" y="42"/>
                    <a:pt x="15" y="42"/>
                  </a:cubicBezTo>
                  <a:cubicBezTo>
                    <a:pt x="15" y="42"/>
                    <a:pt x="15" y="43"/>
                    <a:pt x="15" y="43"/>
                  </a:cubicBezTo>
                  <a:cubicBezTo>
                    <a:pt x="15" y="44"/>
                    <a:pt x="15" y="44"/>
                    <a:pt x="16" y="44"/>
                  </a:cubicBezTo>
                  <a:cubicBezTo>
                    <a:pt x="16" y="44"/>
                    <a:pt x="17" y="44"/>
                    <a:pt x="17" y="44"/>
                  </a:cubicBezTo>
                  <a:cubicBezTo>
                    <a:pt x="17" y="44"/>
                    <a:pt x="17" y="46"/>
                    <a:pt x="17" y="46"/>
                  </a:cubicBezTo>
                  <a:cubicBezTo>
                    <a:pt x="17" y="46"/>
                    <a:pt x="16" y="47"/>
                    <a:pt x="17" y="47"/>
                  </a:cubicBezTo>
                  <a:cubicBezTo>
                    <a:pt x="17" y="47"/>
                    <a:pt x="18" y="48"/>
                    <a:pt x="18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50"/>
                    <a:pt x="21" y="50"/>
                  </a:cubicBezTo>
                  <a:cubicBezTo>
                    <a:pt x="21" y="50"/>
                    <a:pt x="20" y="51"/>
                    <a:pt x="20" y="51"/>
                  </a:cubicBezTo>
                  <a:cubicBezTo>
                    <a:pt x="20" y="51"/>
                    <a:pt x="20" y="51"/>
                    <a:pt x="20" y="50"/>
                  </a:cubicBezTo>
                  <a:cubicBezTo>
                    <a:pt x="19" y="50"/>
                    <a:pt x="19" y="49"/>
                    <a:pt x="19" y="49"/>
                  </a:cubicBezTo>
                  <a:cubicBezTo>
                    <a:pt x="18" y="49"/>
                    <a:pt x="18" y="50"/>
                    <a:pt x="17" y="49"/>
                  </a:cubicBezTo>
                  <a:cubicBezTo>
                    <a:pt x="17" y="49"/>
                    <a:pt x="17" y="49"/>
                    <a:pt x="16" y="49"/>
                  </a:cubicBezTo>
                  <a:cubicBezTo>
                    <a:pt x="16" y="48"/>
                    <a:pt x="16" y="49"/>
                    <a:pt x="16" y="48"/>
                  </a:cubicBezTo>
                  <a:cubicBezTo>
                    <a:pt x="16" y="48"/>
                    <a:pt x="16" y="47"/>
                    <a:pt x="16" y="47"/>
                  </a:cubicBezTo>
                  <a:cubicBezTo>
                    <a:pt x="16" y="47"/>
                    <a:pt x="15" y="46"/>
                    <a:pt x="15" y="46"/>
                  </a:cubicBezTo>
                  <a:cubicBezTo>
                    <a:pt x="15" y="46"/>
                    <a:pt x="15" y="47"/>
                    <a:pt x="15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4"/>
                    <a:pt x="13" y="43"/>
                  </a:cubicBezTo>
                  <a:cubicBezTo>
                    <a:pt x="13" y="43"/>
                    <a:pt x="14" y="42"/>
                    <a:pt x="14" y="42"/>
                  </a:cubicBezTo>
                  <a:cubicBezTo>
                    <a:pt x="14" y="42"/>
                    <a:pt x="14" y="40"/>
                    <a:pt x="14" y="40"/>
                  </a:cubicBezTo>
                  <a:cubicBezTo>
                    <a:pt x="14" y="40"/>
                    <a:pt x="12" y="44"/>
                    <a:pt x="11" y="47"/>
                  </a:cubicBezTo>
                  <a:cubicBezTo>
                    <a:pt x="11" y="47"/>
                    <a:pt x="12" y="47"/>
                    <a:pt x="12" y="48"/>
                  </a:cubicBezTo>
                  <a:cubicBezTo>
                    <a:pt x="12" y="48"/>
                    <a:pt x="12" y="49"/>
                    <a:pt x="12" y="49"/>
                  </a:cubicBezTo>
                  <a:cubicBezTo>
                    <a:pt x="12" y="50"/>
                    <a:pt x="12" y="50"/>
                    <a:pt x="12" y="52"/>
                  </a:cubicBezTo>
                  <a:cubicBezTo>
                    <a:pt x="12" y="53"/>
                    <a:pt x="12" y="54"/>
                    <a:pt x="12" y="54"/>
                  </a:cubicBezTo>
                  <a:cubicBezTo>
                    <a:pt x="12" y="55"/>
                    <a:pt x="12" y="56"/>
                    <a:pt x="11" y="56"/>
                  </a:cubicBezTo>
                  <a:cubicBezTo>
                    <a:pt x="11" y="57"/>
                    <a:pt x="12" y="59"/>
                    <a:pt x="12" y="59"/>
                  </a:cubicBezTo>
                  <a:cubicBezTo>
                    <a:pt x="12" y="59"/>
                    <a:pt x="12" y="59"/>
                    <a:pt x="13" y="60"/>
                  </a:cubicBezTo>
                  <a:cubicBezTo>
                    <a:pt x="13" y="60"/>
                    <a:pt x="12" y="61"/>
                    <a:pt x="13" y="60"/>
                  </a:cubicBezTo>
                  <a:cubicBezTo>
                    <a:pt x="14" y="59"/>
                    <a:pt x="14" y="58"/>
                    <a:pt x="14" y="58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7"/>
                    <a:pt x="15" y="57"/>
                    <a:pt x="16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8"/>
                    <a:pt x="17" y="59"/>
                    <a:pt x="18" y="59"/>
                  </a:cubicBezTo>
                  <a:cubicBezTo>
                    <a:pt x="18" y="59"/>
                    <a:pt x="20" y="58"/>
                    <a:pt x="20" y="58"/>
                  </a:cubicBezTo>
                  <a:cubicBezTo>
                    <a:pt x="21" y="58"/>
                    <a:pt x="21" y="59"/>
                    <a:pt x="21" y="59"/>
                  </a:cubicBezTo>
                  <a:cubicBezTo>
                    <a:pt x="22" y="60"/>
                    <a:pt x="22" y="61"/>
                    <a:pt x="22" y="61"/>
                  </a:cubicBezTo>
                  <a:cubicBezTo>
                    <a:pt x="23" y="62"/>
                    <a:pt x="23" y="63"/>
                    <a:pt x="23" y="63"/>
                  </a:cubicBezTo>
                  <a:cubicBezTo>
                    <a:pt x="23" y="64"/>
                    <a:pt x="25" y="64"/>
                    <a:pt x="25" y="64"/>
                  </a:cubicBezTo>
                  <a:cubicBezTo>
                    <a:pt x="25" y="64"/>
                    <a:pt x="27" y="65"/>
                    <a:pt x="27" y="65"/>
                  </a:cubicBezTo>
                  <a:cubicBezTo>
                    <a:pt x="28" y="65"/>
                    <a:pt x="27" y="66"/>
                    <a:pt x="28" y="66"/>
                  </a:cubicBezTo>
                  <a:cubicBezTo>
                    <a:pt x="29" y="66"/>
                    <a:pt x="29" y="68"/>
                    <a:pt x="29" y="68"/>
                  </a:cubicBezTo>
                  <a:cubicBezTo>
                    <a:pt x="29" y="68"/>
                    <a:pt x="30" y="70"/>
                    <a:pt x="29" y="70"/>
                  </a:cubicBezTo>
                  <a:cubicBezTo>
                    <a:pt x="29" y="71"/>
                    <a:pt x="29" y="71"/>
                    <a:pt x="30" y="71"/>
                  </a:cubicBezTo>
                  <a:cubicBezTo>
                    <a:pt x="30" y="72"/>
                    <a:pt x="32" y="72"/>
                    <a:pt x="32" y="72"/>
                  </a:cubicBezTo>
                  <a:cubicBezTo>
                    <a:pt x="32" y="72"/>
                    <a:pt x="31" y="73"/>
                    <a:pt x="32" y="73"/>
                  </a:cubicBezTo>
                  <a:cubicBezTo>
                    <a:pt x="34" y="74"/>
                    <a:pt x="35" y="74"/>
                    <a:pt x="35" y="74"/>
                  </a:cubicBezTo>
                  <a:cubicBezTo>
                    <a:pt x="35" y="75"/>
                    <a:pt x="34" y="76"/>
                    <a:pt x="36" y="75"/>
                  </a:cubicBezTo>
                  <a:cubicBezTo>
                    <a:pt x="37" y="75"/>
                    <a:pt x="39" y="75"/>
                    <a:pt x="39" y="76"/>
                  </a:cubicBezTo>
                  <a:cubicBezTo>
                    <a:pt x="40" y="76"/>
                    <a:pt x="39" y="77"/>
                    <a:pt x="41" y="78"/>
                  </a:cubicBezTo>
                  <a:cubicBezTo>
                    <a:pt x="43" y="79"/>
                    <a:pt x="43" y="79"/>
                    <a:pt x="44" y="80"/>
                  </a:cubicBezTo>
                  <a:cubicBezTo>
                    <a:pt x="44" y="80"/>
                    <a:pt x="45" y="80"/>
                    <a:pt x="45" y="81"/>
                  </a:cubicBezTo>
                  <a:cubicBezTo>
                    <a:pt x="45" y="82"/>
                    <a:pt x="44" y="83"/>
                    <a:pt x="44" y="84"/>
                  </a:cubicBezTo>
                  <a:cubicBezTo>
                    <a:pt x="43" y="84"/>
                    <a:pt x="42" y="86"/>
                    <a:pt x="42" y="87"/>
                  </a:cubicBezTo>
                  <a:cubicBezTo>
                    <a:pt x="41" y="87"/>
                    <a:pt x="41" y="88"/>
                    <a:pt x="41" y="89"/>
                  </a:cubicBezTo>
                  <a:cubicBezTo>
                    <a:pt x="42" y="90"/>
                    <a:pt x="42" y="91"/>
                    <a:pt x="42" y="91"/>
                  </a:cubicBezTo>
                  <a:cubicBezTo>
                    <a:pt x="42" y="92"/>
                    <a:pt x="43" y="94"/>
                    <a:pt x="42" y="94"/>
                  </a:cubicBezTo>
                  <a:cubicBezTo>
                    <a:pt x="42" y="95"/>
                    <a:pt x="41" y="96"/>
                    <a:pt x="41" y="96"/>
                  </a:cubicBezTo>
                  <a:cubicBezTo>
                    <a:pt x="41" y="96"/>
                    <a:pt x="42" y="97"/>
                    <a:pt x="42" y="98"/>
                  </a:cubicBezTo>
                  <a:cubicBezTo>
                    <a:pt x="41" y="99"/>
                    <a:pt x="39" y="100"/>
                    <a:pt x="39" y="100"/>
                  </a:cubicBezTo>
                  <a:cubicBezTo>
                    <a:pt x="38" y="100"/>
                    <a:pt x="37" y="102"/>
                    <a:pt x="37" y="102"/>
                  </a:cubicBezTo>
                  <a:cubicBezTo>
                    <a:pt x="37" y="102"/>
                    <a:pt x="37" y="104"/>
                    <a:pt x="37" y="105"/>
                  </a:cubicBezTo>
                  <a:cubicBezTo>
                    <a:pt x="37" y="106"/>
                    <a:pt x="34" y="110"/>
                    <a:pt x="35" y="111"/>
                  </a:cubicBezTo>
                  <a:cubicBezTo>
                    <a:pt x="36" y="112"/>
                    <a:pt x="36" y="113"/>
                    <a:pt x="36" y="114"/>
                  </a:cubicBezTo>
                  <a:cubicBezTo>
                    <a:pt x="36" y="114"/>
                    <a:pt x="35" y="114"/>
                    <a:pt x="35" y="115"/>
                  </a:cubicBezTo>
                  <a:cubicBezTo>
                    <a:pt x="35" y="115"/>
                    <a:pt x="33" y="115"/>
                    <a:pt x="34" y="116"/>
                  </a:cubicBezTo>
                  <a:cubicBezTo>
                    <a:pt x="35" y="118"/>
                    <a:pt x="36" y="118"/>
                    <a:pt x="36" y="119"/>
                  </a:cubicBezTo>
                  <a:cubicBezTo>
                    <a:pt x="37" y="120"/>
                    <a:pt x="36" y="120"/>
                    <a:pt x="37" y="121"/>
                  </a:cubicBezTo>
                  <a:cubicBezTo>
                    <a:pt x="38" y="122"/>
                    <a:pt x="38" y="123"/>
                    <a:pt x="39" y="124"/>
                  </a:cubicBezTo>
                  <a:cubicBezTo>
                    <a:pt x="40" y="124"/>
                    <a:pt x="41" y="125"/>
                    <a:pt x="41" y="126"/>
                  </a:cubicBezTo>
                  <a:cubicBezTo>
                    <a:pt x="41" y="126"/>
                    <a:pt x="42" y="128"/>
                    <a:pt x="40" y="127"/>
                  </a:cubicBezTo>
                  <a:cubicBezTo>
                    <a:pt x="38" y="126"/>
                    <a:pt x="40" y="127"/>
                    <a:pt x="37" y="125"/>
                  </a:cubicBezTo>
                  <a:cubicBezTo>
                    <a:pt x="35" y="123"/>
                    <a:pt x="34" y="123"/>
                    <a:pt x="33" y="122"/>
                  </a:cubicBezTo>
                  <a:cubicBezTo>
                    <a:pt x="32" y="121"/>
                    <a:pt x="34" y="125"/>
                    <a:pt x="32" y="120"/>
                  </a:cubicBezTo>
                  <a:cubicBezTo>
                    <a:pt x="29" y="114"/>
                    <a:pt x="29" y="115"/>
                    <a:pt x="28" y="114"/>
                  </a:cubicBezTo>
                  <a:cubicBezTo>
                    <a:pt x="28" y="113"/>
                    <a:pt x="28" y="114"/>
                    <a:pt x="27" y="111"/>
                  </a:cubicBezTo>
                  <a:cubicBezTo>
                    <a:pt x="25" y="108"/>
                    <a:pt x="26" y="110"/>
                    <a:pt x="25" y="108"/>
                  </a:cubicBezTo>
                  <a:cubicBezTo>
                    <a:pt x="24" y="107"/>
                    <a:pt x="24" y="109"/>
                    <a:pt x="23" y="106"/>
                  </a:cubicBezTo>
                  <a:cubicBezTo>
                    <a:pt x="22" y="103"/>
                    <a:pt x="22" y="105"/>
                    <a:pt x="21" y="101"/>
                  </a:cubicBezTo>
                  <a:cubicBezTo>
                    <a:pt x="21" y="97"/>
                    <a:pt x="22" y="97"/>
                    <a:pt x="20" y="96"/>
                  </a:cubicBezTo>
                  <a:cubicBezTo>
                    <a:pt x="18" y="94"/>
                    <a:pt x="18" y="95"/>
                    <a:pt x="18" y="93"/>
                  </a:cubicBezTo>
                  <a:cubicBezTo>
                    <a:pt x="17" y="92"/>
                    <a:pt x="18" y="93"/>
                    <a:pt x="16" y="90"/>
                  </a:cubicBezTo>
                  <a:cubicBezTo>
                    <a:pt x="14" y="87"/>
                    <a:pt x="12" y="86"/>
                    <a:pt x="12" y="81"/>
                  </a:cubicBezTo>
                  <a:cubicBezTo>
                    <a:pt x="12" y="75"/>
                    <a:pt x="12" y="74"/>
                    <a:pt x="12" y="74"/>
                  </a:cubicBezTo>
                  <a:cubicBezTo>
                    <a:pt x="12" y="74"/>
                    <a:pt x="9" y="72"/>
                    <a:pt x="10" y="69"/>
                  </a:cubicBezTo>
                  <a:cubicBezTo>
                    <a:pt x="11" y="66"/>
                    <a:pt x="11" y="67"/>
                    <a:pt x="11" y="66"/>
                  </a:cubicBezTo>
                  <a:cubicBezTo>
                    <a:pt x="11" y="65"/>
                    <a:pt x="10" y="65"/>
                    <a:pt x="10" y="64"/>
                  </a:cubicBezTo>
                  <a:cubicBezTo>
                    <a:pt x="9" y="63"/>
                    <a:pt x="9" y="63"/>
                    <a:pt x="8" y="62"/>
                  </a:cubicBezTo>
                  <a:cubicBezTo>
                    <a:pt x="8" y="62"/>
                    <a:pt x="8" y="60"/>
                    <a:pt x="8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7" y="60"/>
                    <a:pt x="0" y="130"/>
                    <a:pt x="70" y="141"/>
                  </a:cubicBezTo>
                  <a:cubicBezTo>
                    <a:pt x="70" y="141"/>
                    <a:pt x="54" y="137"/>
                    <a:pt x="52" y="134"/>
                  </a:cubicBezTo>
                  <a:cubicBezTo>
                    <a:pt x="52" y="134"/>
                    <a:pt x="52" y="131"/>
                    <a:pt x="53" y="131"/>
                  </a:cubicBezTo>
                  <a:cubicBezTo>
                    <a:pt x="53" y="131"/>
                    <a:pt x="54" y="131"/>
                    <a:pt x="55" y="131"/>
                  </a:cubicBezTo>
                  <a:cubicBezTo>
                    <a:pt x="56" y="130"/>
                    <a:pt x="57" y="129"/>
                    <a:pt x="57" y="129"/>
                  </a:cubicBezTo>
                  <a:cubicBezTo>
                    <a:pt x="58" y="130"/>
                    <a:pt x="58" y="130"/>
                    <a:pt x="58" y="130"/>
                  </a:cubicBezTo>
                  <a:cubicBezTo>
                    <a:pt x="58" y="130"/>
                    <a:pt x="57" y="130"/>
                    <a:pt x="60" y="130"/>
                  </a:cubicBezTo>
                  <a:cubicBezTo>
                    <a:pt x="63" y="129"/>
                    <a:pt x="63" y="130"/>
                    <a:pt x="64" y="129"/>
                  </a:cubicBezTo>
                  <a:cubicBezTo>
                    <a:pt x="65" y="129"/>
                    <a:pt x="67" y="126"/>
                    <a:pt x="67" y="128"/>
                  </a:cubicBezTo>
                  <a:cubicBezTo>
                    <a:pt x="68" y="129"/>
                    <a:pt x="66" y="128"/>
                    <a:pt x="68" y="129"/>
                  </a:cubicBezTo>
                  <a:cubicBezTo>
                    <a:pt x="69" y="130"/>
                    <a:pt x="72" y="129"/>
                    <a:pt x="72" y="129"/>
                  </a:cubicBezTo>
                  <a:cubicBezTo>
                    <a:pt x="72" y="129"/>
                    <a:pt x="77" y="129"/>
                    <a:pt x="77" y="129"/>
                  </a:cubicBezTo>
                  <a:cubicBezTo>
                    <a:pt x="78" y="128"/>
                    <a:pt x="78" y="127"/>
                    <a:pt x="79" y="127"/>
                  </a:cubicBezTo>
                  <a:cubicBezTo>
                    <a:pt x="80" y="128"/>
                    <a:pt x="80" y="129"/>
                    <a:pt x="80" y="129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75" y="132"/>
                    <a:pt x="74" y="133"/>
                    <a:pt x="75" y="133"/>
                  </a:cubicBezTo>
                  <a:cubicBezTo>
                    <a:pt x="76" y="134"/>
                    <a:pt x="76" y="133"/>
                    <a:pt x="77" y="134"/>
                  </a:cubicBezTo>
                  <a:cubicBezTo>
                    <a:pt x="79" y="134"/>
                    <a:pt x="81" y="136"/>
                    <a:pt x="82" y="135"/>
                  </a:cubicBezTo>
                  <a:cubicBezTo>
                    <a:pt x="83" y="133"/>
                    <a:pt x="83" y="133"/>
                    <a:pt x="83" y="132"/>
                  </a:cubicBezTo>
                  <a:cubicBezTo>
                    <a:pt x="84" y="131"/>
                    <a:pt x="84" y="130"/>
                    <a:pt x="85" y="130"/>
                  </a:cubicBezTo>
                  <a:cubicBezTo>
                    <a:pt x="86" y="130"/>
                    <a:pt x="87" y="131"/>
                    <a:pt x="87" y="131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6" y="133"/>
                    <a:pt x="88" y="133"/>
                    <a:pt x="89" y="133"/>
                  </a:cubicBezTo>
                  <a:cubicBezTo>
                    <a:pt x="90" y="133"/>
                    <a:pt x="90" y="134"/>
                    <a:pt x="91" y="133"/>
                  </a:cubicBezTo>
                  <a:cubicBezTo>
                    <a:pt x="92" y="132"/>
                    <a:pt x="93" y="132"/>
                    <a:pt x="94" y="132"/>
                  </a:cubicBezTo>
                  <a:cubicBezTo>
                    <a:pt x="95" y="131"/>
                    <a:pt x="97" y="131"/>
                    <a:pt x="97" y="131"/>
                  </a:cubicBezTo>
                  <a:cubicBezTo>
                    <a:pt x="98" y="131"/>
                    <a:pt x="99" y="131"/>
                    <a:pt x="99" y="131"/>
                  </a:cubicBezTo>
                  <a:cubicBezTo>
                    <a:pt x="100" y="131"/>
                    <a:pt x="102" y="133"/>
                    <a:pt x="102" y="133"/>
                  </a:cubicBezTo>
                  <a:cubicBezTo>
                    <a:pt x="103" y="133"/>
                    <a:pt x="106" y="133"/>
                    <a:pt x="106" y="133"/>
                  </a:cubicBezTo>
                  <a:cubicBezTo>
                    <a:pt x="106" y="133"/>
                    <a:pt x="98" y="140"/>
                    <a:pt x="81" y="141"/>
                  </a:cubicBezTo>
                  <a:cubicBezTo>
                    <a:pt x="81" y="141"/>
                    <a:pt x="119" y="142"/>
                    <a:pt x="141" y="105"/>
                  </a:cubicBezTo>
                  <a:cubicBezTo>
                    <a:pt x="162" y="67"/>
                    <a:pt x="147" y="19"/>
                    <a:pt x="98" y="2"/>
                  </a:cubicBezTo>
                  <a:cubicBezTo>
                    <a:pt x="98" y="2"/>
                    <a:pt x="135" y="16"/>
                    <a:pt x="145" y="51"/>
                  </a:cubicBezTo>
                  <a:cubicBezTo>
                    <a:pt x="144" y="52"/>
                    <a:pt x="144" y="52"/>
                    <a:pt x="144" y="52"/>
                  </a:cubicBezTo>
                  <a:cubicBezTo>
                    <a:pt x="143" y="51"/>
                    <a:pt x="143" y="52"/>
                    <a:pt x="143" y="50"/>
                  </a:cubicBezTo>
                  <a:cubicBezTo>
                    <a:pt x="142" y="48"/>
                    <a:pt x="142" y="49"/>
                    <a:pt x="142" y="47"/>
                  </a:cubicBezTo>
                  <a:cubicBezTo>
                    <a:pt x="141" y="46"/>
                    <a:pt x="141" y="47"/>
                    <a:pt x="140" y="46"/>
                  </a:cubicBezTo>
                  <a:cubicBezTo>
                    <a:pt x="140" y="45"/>
                    <a:pt x="139" y="45"/>
                    <a:pt x="139" y="44"/>
                  </a:cubicBezTo>
                  <a:cubicBezTo>
                    <a:pt x="138" y="44"/>
                    <a:pt x="137" y="41"/>
                    <a:pt x="137" y="41"/>
                  </a:cubicBezTo>
                  <a:cubicBezTo>
                    <a:pt x="136" y="40"/>
                    <a:pt x="135" y="40"/>
                    <a:pt x="134" y="40"/>
                  </a:cubicBezTo>
                  <a:cubicBezTo>
                    <a:pt x="134" y="40"/>
                    <a:pt x="134" y="39"/>
                    <a:pt x="134" y="40"/>
                  </a:cubicBezTo>
                  <a:cubicBezTo>
                    <a:pt x="133" y="40"/>
                    <a:pt x="135" y="42"/>
                    <a:pt x="135" y="42"/>
                  </a:cubicBezTo>
                  <a:cubicBezTo>
                    <a:pt x="135" y="44"/>
                    <a:pt x="135" y="44"/>
                    <a:pt x="135" y="44"/>
                  </a:cubicBezTo>
                  <a:cubicBezTo>
                    <a:pt x="135" y="44"/>
                    <a:pt x="136" y="47"/>
                    <a:pt x="136" y="48"/>
                  </a:cubicBezTo>
                  <a:cubicBezTo>
                    <a:pt x="136" y="48"/>
                    <a:pt x="135" y="50"/>
                    <a:pt x="135" y="50"/>
                  </a:cubicBezTo>
                  <a:cubicBezTo>
                    <a:pt x="135" y="50"/>
                    <a:pt x="134" y="52"/>
                    <a:pt x="134" y="52"/>
                  </a:cubicBezTo>
                  <a:cubicBezTo>
                    <a:pt x="133" y="53"/>
                    <a:pt x="129" y="53"/>
                    <a:pt x="129" y="53"/>
                  </a:cubicBezTo>
                  <a:cubicBezTo>
                    <a:pt x="129" y="53"/>
                    <a:pt x="128" y="52"/>
                    <a:pt x="128" y="51"/>
                  </a:cubicBezTo>
                  <a:cubicBezTo>
                    <a:pt x="127" y="50"/>
                    <a:pt x="125" y="49"/>
                    <a:pt x="124" y="49"/>
                  </a:cubicBezTo>
                  <a:cubicBezTo>
                    <a:pt x="124" y="48"/>
                    <a:pt x="125" y="47"/>
                    <a:pt x="124" y="46"/>
                  </a:cubicBezTo>
                  <a:cubicBezTo>
                    <a:pt x="123" y="45"/>
                    <a:pt x="124" y="45"/>
                    <a:pt x="123" y="44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18" y="42"/>
                    <a:pt x="119" y="43"/>
                  </a:cubicBezTo>
                  <a:cubicBezTo>
                    <a:pt x="120" y="45"/>
                    <a:pt x="119" y="47"/>
                    <a:pt x="120" y="47"/>
                  </a:cubicBezTo>
                  <a:cubicBezTo>
                    <a:pt x="121" y="47"/>
                    <a:pt x="121" y="47"/>
                    <a:pt x="122" y="48"/>
                  </a:cubicBezTo>
                  <a:cubicBezTo>
                    <a:pt x="123" y="50"/>
                    <a:pt x="123" y="50"/>
                    <a:pt x="123" y="51"/>
                  </a:cubicBezTo>
                  <a:cubicBezTo>
                    <a:pt x="124" y="51"/>
                    <a:pt x="124" y="53"/>
                    <a:pt x="125" y="54"/>
                  </a:cubicBezTo>
                  <a:cubicBezTo>
                    <a:pt x="125" y="54"/>
                    <a:pt x="127" y="54"/>
                    <a:pt x="127" y="54"/>
                  </a:cubicBezTo>
                  <a:cubicBezTo>
                    <a:pt x="127" y="55"/>
                    <a:pt x="126" y="56"/>
                    <a:pt x="127" y="57"/>
                  </a:cubicBezTo>
                  <a:cubicBezTo>
                    <a:pt x="128" y="57"/>
                    <a:pt x="128" y="58"/>
                    <a:pt x="129" y="57"/>
                  </a:cubicBezTo>
                  <a:cubicBezTo>
                    <a:pt x="130" y="57"/>
                    <a:pt x="129" y="58"/>
                    <a:pt x="130" y="57"/>
                  </a:cubicBezTo>
                  <a:cubicBezTo>
                    <a:pt x="131" y="57"/>
                    <a:pt x="133" y="57"/>
                    <a:pt x="133" y="57"/>
                  </a:cubicBezTo>
                  <a:cubicBezTo>
                    <a:pt x="133" y="57"/>
                    <a:pt x="134" y="58"/>
                    <a:pt x="134" y="58"/>
                  </a:cubicBezTo>
                  <a:cubicBezTo>
                    <a:pt x="134" y="59"/>
                    <a:pt x="134" y="62"/>
                    <a:pt x="134" y="62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2" y="64"/>
                    <a:pt x="132" y="69"/>
                    <a:pt x="132" y="69"/>
                  </a:cubicBezTo>
                  <a:cubicBezTo>
                    <a:pt x="131" y="69"/>
                    <a:pt x="130" y="71"/>
                    <a:pt x="129" y="72"/>
                  </a:cubicBezTo>
                  <a:cubicBezTo>
                    <a:pt x="129" y="72"/>
                    <a:pt x="129" y="75"/>
                    <a:pt x="129" y="75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7" y="77"/>
                    <a:pt x="127" y="80"/>
                    <a:pt x="127" y="80"/>
                  </a:cubicBezTo>
                  <a:cubicBezTo>
                    <a:pt x="127" y="81"/>
                    <a:pt x="128" y="84"/>
                    <a:pt x="127" y="85"/>
                  </a:cubicBezTo>
                  <a:cubicBezTo>
                    <a:pt x="127" y="86"/>
                    <a:pt x="125" y="88"/>
                    <a:pt x="125" y="88"/>
                  </a:cubicBezTo>
                  <a:cubicBezTo>
                    <a:pt x="125" y="88"/>
                    <a:pt x="128" y="90"/>
                    <a:pt x="126" y="90"/>
                  </a:cubicBezTo>
                  <a:cubicBezTo>
                    <a:pt x="125" y="91"/>
                    <a:pt x="124" y="93"/>
                    <a:pt x="123" y="93"/>
                  </a:cubicBezTo>
                  <a:cubicBezTo>
                    <a:pt x="123" y="94"/>
                    <a:pt x="123" y="95"/>
                    <a:pt x="122" y="95"/>
                  </a:cubicBezTo>
                  <a:cubicBezTo>
                    <a:pt x="122" y="95"/>
                    <a:pt x="120" y="95"/>
                    <a:pt x="120" y="96"/>
                  </a:cubicBezTo>
                  <a:cubicBezTo>
                    <a:pt x="120" y="96"/>
                    <a:pt x="120" y="98"/>
                    <a:pt x="120" y="98"/>
                  </a:cubicBezTo>
                  <a:cubicBezTo>
                    <a:pt x="117" y="102"/>
                    <a:pt x="117" y="102"/>
                    <a:pt x="117" y="102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4" y="105"/>
                    <a:pt x="115" y="106"/>
                    <a:pt x="114" y="107"/>
                  </a:cubicBezTo>
                  <a:cubicBezTo>
                    <a:pt x="113" y="107"/>
                    <a:pt x="109" y="108"/>
                    <a:pt x="109" y="109"/>
                  </a:cubicBezTo>
                  <a:cubicBezTo>
                    <a:pt x="108" y="109"/>
                    <a:pt x="106" y="110"/>
                    <a:pt x="105" y="110"/>
                  </a:cubicBezTo>
                  <a:cubicBezTo>
                    <a:pt x="104" y="110"/>
                    <a:pt x="105" y="113"/>
                    <a:pt x="104" y="110"/>
                  </a:cubicBezTo>
                  <a:cubicBezTo>
                    <a:pt x="103" y="108"/>
                    <a:pt x="104" y="109"/>
                    <a:pt x="103" y="107"/>
                  </a:cubicBezTo>
                  <a:cubicBezTo>
                    <a:pt x="101" y="104"/>
                    <a:pt x="101" y="106"/>
                    <a:pt x="101" y="104"/>
                  </a:cubicBezTo>
                  <a:cubicBezTo>
                    <a:pt x="101" y="102"/>
                    <a:pt x="102" y="104"/>
                    <a:pt x="101" y="102"/>
                  </a:cubicBezTo>
                  <a:cubicBezTo>
                    <a:pt x="101" y="100"/>
                    <a:pt x="102" y="102"/>
                    <a:pt x="101" y="99"/>
                  </a:cubicBezTo>
                  <a:cubicBezTo>
                    <a:pt x="100" y="97"/>
                    <a:pt x="100" y="98"/>
                    <a:pt x="99" y="97"/>
                  </a:cubicBezTo>
                  <a:cubicBezTo>
                    <a:pt x="98" y="95"/>
                    <a:pt x="97" y="97"/>
                    <a:pt x="97" y="94"/>
                  </a:cubicBezTo>
                  <a:cubicBezTo>
                    <a:pt x="98" y="92"/>
                    <a:pt x="98" y="94"/>
                    <a:pt x="98" y="92"/>
                  </a:cubicBezTo>
                  <a:cubicBezTo>
                    <a:pt x="99" y="90"/>
                    <a:pt x="98" y="90"/>
                    <a:pt x="99" y="89"/>
                  </a:cubicBezTo>
                  <a:cubicBezTo>
                    <a:pt x="101" y="88"/>
                    <a:pt x="102" y="88"/>
                    <a:pt x="102" y="86"/>
                  </a:cubicBezTo>
                  <a:cubicBezTo>
                    <a:pt x="101" y="85"/>
                    <a:pt x="101" y="85"/>
                    <a:pt x="101" y="84"/>
                  </a:cubicBezTo>
                  <a:cubicBezTo>
                    <a:pt x="101" y="83"/>
                    <a:pt x="100" y="82"/>
                    <a:pt x="99" y="81"/>
                  </a:cubicBezTo>
                  <a:cubicBezTo>
                    <a:pt x="99" y="81"/>
                    <a:pt x="99" y="81"/>
                    <a:pt x="98" y="79"/>
                  </a:cubicBezTo>
                  <a:cubicBezTo>
                    <a:pt x="97" y="78"/>
                    <a:pt x="97" y="77"/>
                    <a:pt x="97" y="77"/>
                  </a:cubicBezTo>
                  <a:cubicBezTo>
                    <a:pt x="97" y="77"/>
                    <a:pt x="96" y="74"/>
                    <a:pt x="96" y="72"/>
                  </a:cubicBezTo>
                  <a:cubicBezTo>
                    <a:pt x="96" y="71"/>
                    <a:pt x="96" y="73"/>
                    <a:pt x="96" y="71"/>
                  </a:cubicBezTo>
                  <a:cubicBezTo>
                    <a:pt x="97" y="69"/>
                    <a:pt x="97" y="67"/>
                    <a:pt x="97" y="67"/>
                  </a:cubicBezTo>
                  <a:cubicBezTo>
                    <a:pt x="97" y="67"/>
                    <a:pt x="94" y="66"/>
                    <a:pt x="93" y="66"/>
                  </a:cubicBezTo>
                  <a:cubicBezTo>
                    <a:pt x="92" y="66"/>
                    <a:pt x="93" y="68"/>
                    <a:pt x="91" y="66"/>
                  </a:cubicBezTo>
                  <a:cubicBezTo>
                    <a:pt x="90" y="65"/>
                    <a:pt x="90" y="64"/>
                    <a:pt x="89" y="64"/>
                  </a:cubicBezTo>
                  <a:cubicBezTo>
                    <a:pt x="89" y="64"/>
                    <a:pt x="88" y="64"/>
                    <a:pt x="87" y="64"/>
                  </a:cubicBezTo>
                  <a:cubicBezTo>
                    <a:pt x="86" y="65"/>
                    <a:pt x="84" y="65"/>
                    <a:pt x="83" y="66"/>
                  </a:cubicBezTo>
                  <a:cubicBezTo>
                    <a:pt x="81" y="66"/>
                    <a:pt x="81" y="66"/>
                    <a:pt x="79" y="66"/>
                  </a:cubicBezTo>
                  <a:cubicBezTo>
                    <a:pt x="77" y="66"/>
                    <a:pt x="75" y="67"/>
                    <a:pt x="73" y="66"/>
                  </a:cubicBezTo>
                  <a:cubicBezTo>
                    <a:pt x="72" y="65"/>
                    <a:pt x="72" y="66"/>
                    <a:pt x="71" y="65"/>
                  </a:cubicBezTo>
                  <a:cubicBezTo>
                    <a:pt x="70" y="63"/>
                    <a:pt x="71" y="63"/>
                    <a:pt x="69" y="62"/>
                  </a:cubicBezTo>
                  <a:cubicBezTo>
                    <a:pt x="68" y="62"/>
                    <a:pt x="68" y="62"/>
                    <a:pt x="67" y="61"/>
                  </a:cubicBezTo>
                  <a:cubicBezTo>
                    <a:pt x="67" y="59"/>
                    <a:pt x="68" y="60"/>
                    <a:pt x="67" y="58"/>
                  </a:cubicBezTo>
                  <a:cubicBezTo>
                    <a:pt x="66" y="57"/>
                    <a:pt x="68" y="59"/>
                    <a:pt x="66" y="57"/>
                  </a:cubicBezTo>
                  <a:cubicBezTo>
                    <a:pt x="64" y="55"/>
                    <a:pt x="63" y="57"/>
                    <a:pt x="64" y="55"/>
                  </a:cubicBezTo>
                  <a:cubicBezTo>
                    <a:pt x="65" y="53"/>
                    <a:pt x="65" y="54"/>
                    <a:pt x="65" y="52"/>
                  </a:cubicBezTo>
                  <a:cubicBezTo>
                    <a:pt x="65" y="50"/>
                    <a:pt x="68" y="53"/>
                    <a:pt x="66" y="49"/>
                  </a:cubicBezTo>
                  <a:cubicBezTo>
                    <a:pt x="64" y="45"/>
                    <a:pt x="64" y="46"/>
                    <a:pt x="66" y="43"/>
                  </a:cubicBezTo>
                  <a:cubicBezTo>
                    <a:pt x="67" y="40"/>
                    <a:pt x="70" y="39"/>
                    <a:pt x="70" y="38"/>
                  </a:cubicBezTo>
                  <a:cubicBezTo>
                    <a:pt x="70" y="38"/>
                    <a:pt x="71" y="36"/>
                    <a:pt x="72" y="35"/>
                  </a:cubicBezTo>
                  <a:cubicBezTo>
                    <a:pt x="72" y="35"/>
                    <a:pt x="72" y="34"/>
                    <a:pt x="73" y="35"/>
                  </a:cubicBezTo>
                  <a:cubicBezTo>
                    <a:pt x="75" y="35"/>
                    <a:pt x="76" y="34"/>
                    <a:pt x="77" y="33"/>
                  </a:cubicBezTo>
                  <a:cubicBezTo>
                    <a:pt x="78" y="32"/>
                    <a:pt x="80" y="31"/>
                    <a:pt x="80" y="31"/>
                  </a:cubicBezTo>
                  <a:cubicBezTo>
                    <a:pt x="81" y="30"/>
                    <a:pt x="81" y="31"/>
                    <a:pt x="82" y="30"/>
                  </a:cubicBezTo>
                  <a:cubicBezTo>
                    <a:pt x="84" y="30"/>
                    <a:pt x="84" y="30"/>
                    <a:pt x="85" y="30"/>
                  </a:cubicBezTo>
                  <a:cubicBezTo>
                    <a:pt x="86" y="30"/>
                    <a:pt x="84" y="30"/>
                    <a:pt x="87" y="30"/>
                  </a:cubicBezTo>
                  <a:cubicBezTo>
                    <a:pt x="90" y="29"/>
                    <a:pt x="89" y="29"/>
                    <a:pt x="90" y="29"/>
                  </a:cubicBezTo>
                  <a:cubicBezTo>
                    <a:pt x="90" y="29"/>
                    <a:pt x="90" y="29"/>
                    <a:pt x="91" y="30"/>
                  </a:cubicBezTo>
                  <a:cubicBezTo>
                    <a:pt x="92" y="30"/>
                    <a:pt x="92" y="27"/>
                    <a:pt x="92" y="30"/>
                  </a:cubicBezTo>
                  <a:cubicBezTo>
                    <a:pt x="92" y="32"/>
                    <a:pt x="91" y="33"/>
                    <a:pt x="93" y="33"/>
                  </a:cubicBezTo>
                  <a:cubicBezTo>
                    <a:pt x="95" y="34"/>
                    <a:pt x="93" y="34"/>
                    <a:pt x="95" y="34"/>
                  </a:cubicBezTo>
                  <a:cubicBezTo>
                    <a:pt x="97" y="34"/>
                    <a:pt x="97" y="34"/>
                    <a:pt x="98" y="34"/>
                  </a:cubicBezTo>
                  <a:cubicBezTo>
                    <a:pt x="99" y="35"/>
                    <a:pt x="99" y="36"/>
                    <a:pt x="101" y="36"/>
                  </a:cubicBezTo>
                  <a:cubicBezTo>
                    <a:pt x="102" y="36"/>
                    <a:pt x="100" y="38"/>
                    <a:pt x="102" y="36"/>
                  </a:cubicBezTo>
                  <a:cubicBezTo>
                    <a:pt x="104" y="33"/>
                    <a:pt x="101" y="33"/>
                    <a:pt x="104" y="33"/>
                  </a:cubicBezTo>
                  <a:cubicBezTo>
                    <a:pt x="108" y="34"/>
                    <a:pt x="109" y="35"/>
                    <a:pt x="109" y="34"/>
                  </a:cubicBezTo>
                  <a:cubicBezTo>
                    <a:pt x="110" y="34"/>
                    <a:pt x="110" y="35"/>
                    <a:pt x="112" y="34"/>
                  </a:cubicBezTo>
                  <a:cubicBezTo>
                    <a:pt x="113" y="33"/>
                    <a:pt x="114" y="33"/>
                    <a:pt x="114" y="33"/>
                  </a:cubicBezTo>
                  <a:cubicBezTo>
                    <a:pt x="115" y="34"/>
                    <a:pt x="115" y="35"/>
                    <a:pt x="116" y="34"/>
                  </a:cubicBezTo>
                  <a:cubicBezTo>
                    <a:pt x="116" y="32"/>
                    <a:pt x="118" y="33"/>
                    <a:pt x="116" y="32"/>
                  </a:cubicBezTo>
                  <a:cubicBezTo>
                    <a:pt x="114" y="31"/>
                    <a:pt x="113" y="32"/>
                    <a:pt x="113" y="31"/>
                  </a:cubicBezTo>
                  <a:cubicBezTo>
                    <a:pt x="112" y="29"/>
                    <a:pt x="114" y="30"/>
                    <a:pt x="112" y="29"/>
                  </a:cubicBezTo>
                  <a:cubicBezTo>
                    <a:pt x="110" y="29"/>
                    <a:pt x="111" y="29"/>
                    <a:pt x="109" y="28"/>
                  </a:cubicBezTo>
                  <a:cubicBezTo>
                    <a:pt x="108" y="28"/>
                    <a:pt x="106" y="30"/>
                    <a:pt x="106" y="28"/>
                  </a:cubicBezTo>
                  <a:cubicBezTo>
                    <a:pt x="105" y="27"/>
                    <a:pt x="102" y="29"/>
                    <a:pt x="105" y="27"/>
                  </a:cubicBezTo>
                  <a:cubicBezTo>
                    <a:pt x="108" y="24"/>
                    <a:pt x="107" y="23"/>
                    <a:pt x="109" y="24"/>
                  </a:cubicBezTo>
                  <a:cubicBezTo>
                    <a:pt x="110" y="24"/>
                    <a:pt x="110" y="26"/>
                    <a:pt x="111" y="25"/>
                  </a:cubicBezTo>
                  <a:cubicBezTo>
                    <a:pt x="112" y="24"/>
                    <a:pt x="114" y="23"/>
                    <a:pt x="112" y="22"/>
                  </a:cubicBezTo>
                  <a:cubicBezTo>
                    <a:pt x="110" y="20"/>
                    <a:pt x="112" y="21"/>
                    <a:pt x="109" y="20"/>
                  </a:cubicBezTo>
                  <a:cubicBezTo>
                    <a:pt x="107" y="19"/>
                    <a:pt x="105" y="24"/>
                    <a:pt x="104" y="23"/>
                  </a:cubicBezTo>
                  <a:cubicBezTo>
                    <a:pt x="103" y="23"/>
                    <a:pt x="103" y="22"/>
                    <a:pt x="102" y="22"/>
                  </a:cubicBezTo>
                  <a:cubicBezTo>
                    <a:pt x="101" y="23"/>
                    <a:pt x="101" y="25"/>
                    <a:pt x="101" y="26"/>
                  </a:cubicBezTo>
                  <a:cubicBezTo>
                    <a:pt x="101" y="27"/>
                    <a:pt x="102" y="28"/>
                    <a:pt x="100" y="27"/>
                  </a:cubicBezTo>
                  <a:cubicBezTo>
                    <a:pt x="98" y="26"/>
                    <a:pt x="103" y="26"/>
                    <a:pt x="98" y="24"/>
                  </a:cubicBezTo>
                  <a:cubicBezTo>
                    <a:pt x="93" y="22"/>
                    <a:pt x="91" y="23"/>
                    <a:pt x="91" y="24"/>
                  </a:cubicBezTo>
                  <a:cubicBezTo>
                    <a:pt x="90" y="24"/>
                    <a:pt x="89" y="24"/>
                    <a:pt x="89" y="25"/>
                  </a:cubicBezTo>
                  <a:cubicBezTo>
                    <a:pt x="88" y="25"/>
                    <a:pt x="90" y="26"/>
                    <a:pt x="88" y="25"/>
                  </a:cubicBezTo>
                  <a:cubicBezTo>
                    <a:pt x="86" y="24"/>
                    <a:pt x="84" y="26"/>
                    <a:pt x="84" y="26"/>
                  </a:cubicBezTo>
                  <a:cubicBezTo>
                    <a:pt x="84" y="26"/>
                    <a:pt x="83" y="25"/>
                    <a:pt x="83" y="26"/>
                  </a:cubicBezTo>
                  <a:cubicBezTo>
                    <a:pt x="82" y="27"/>
                    <a:pt x="80" y="27"/>
                    <a:pt x="79" y="27"/>
                  </a:cubicBezTo>
                  <a:cubicBezTo>
                    <a:pt x="78" y="27"/>
                    <a:pt x="76" y="27"/>
                    <a:pt x="78" y="25"/>
                  </a:cubicBezTo>
                  <a:cubicBezTo>
                    <a:pt x="80" y="23"/>
                    <a:pt x="78" y="24"/>
                    <a:pt x="81" y="23"/>
                  </a:cubicBezTo>
                  <a:cubicBezTo>
                    <a:pt x="84" y="22"/>
                    <a:pt x="88" y="21"/>
                    <a:pt x="84" y="21"/>
                  </a:cubicBezTo>
                  <a:cubicBezTo>
                    <a:pt x="81" y="20"/>
                    <a:pt x="86" y="20"/>
                    <a:pt x="82" y="17"/>
                  </a:cubicBezTo>
                  <a:cubicBezTo>
                    <a:pt x="77" y="15"/>
                    <a:pt x="77" y="18"/>
                    <a:pt x="77" y="15"/>
                  </a:cubicBezTo>
                  <a:cubicBezTo>
                    <a:pt x="77" y="12"/>
                    <a:pt x="76" y="12"/>
                    <a:pt x="75" y="12"/>
                  </a:cubicBezTo>
                  <a:cubicBezTo>
                    <a:pt x="74" y="12"/>
                    <a:pt x="72" y="13"/>
                    <a:pt x="70" y="13"/>
                  </a:cubicBezTo>
                  <a:cubicBezTo>
                    <a:pt x="69" y="13"/>
                    <a:pt x="71" y="14"/>
                    <a:pt x="68" y="13"/>
                  </a:cubicBezTo>
                  <a:cubicBezTo>
                    <a:pt x="66" y="11"/>
                    <a:pt x="65" y="13"/>
                    <a:pt x="66" y="11"/>
                  </a:cubicBezTo>
                  <a:cubicBezTo>
                    <a:pt x="67" y="9"/>
                    <a:pt x="67" y="9"/>
                    <a:pt x="69" y="8"/>
                  </a:cubicBezTo>
                  <a:cubicBezTo>
                    <a:pt x="70" y="7"/>
                    <a:pt x="70" y="3"/>
                    <a:pt x="73" y="4"/>
                  </a:cubicBezTo>
                  <a:cubicBezTo>
                    <a:pt x="76" y="6"/>
                    <a:pt x="75" y="5"/>
                    <a:pt x="77" y="5"/>
                  </a:cubicBezTo>
                  <a:cubicBezTo>
                    <a:pt x="80" y="6"/>
                    <a:pt x="81" y="5"/>
                    <a:pt x="81" y="5"/>
                  </a:cubicBezTo>
                  <a:cubicBezTo>
                    <a:pt x="81" y="4"/>
                    <a:pt x="78" y="3"/>
                    <a:pt x="78" y="3"/>
                  </a:cubicBezTo>
                  <a:cubicBezTo>
                    <a:pt x="78" y="3"/>
                    <a:pt x="77" y="3"/>
                    <a:pt x="78" y="3"/>
                  </a:cubicBezTo>
                  <a:cubicBezTo>
                    <a:pt x="78" y="2"/>
                    <a:pt x="79" y="1"/>
                    <a:pt x="79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68" y="0"/>
                    <a:pt x="66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64"/>
            <p:cNvSpPr/>
            <p:nvPr/>
          </p:nvSpPr>
          <p:spPr bwMode="auto">
            <a:xfrm>
              <a:off x="3066" y="1938"/>
              <a:ext cx="75" cy="315"/>
            </a:xfrm>
            <a:custGeom>
              <a:avLst/>
              <a:gdLst>
                <a:gd name="T0" fmla="*/ 75 w 75"/>
                <a:gd name="T1" fmla="*/ 252 h 315"/>
                <a:gd name="T2" fmla="*/ 51 w 75"/>
                <a:gd name="T3" fmla="*/ 315 h 315"/>
                <a:gd name="T4" fmla="*/ 24 w 75"/>
                <a:gd name="T5" fmla="*/ 315 h 315"/>
                <a:gd name="T6" fmla="*/ 0 w 75"/>
                <a:gd name="T7" fmla="*/ 252 h 315"/>
                <a:gd name="T8" fmla="*/ 0 w 75"/>
                <a:gd name="T9" fmla="*/ 0 h 315"/>
                <a:gd name="T10" fmla="*/ 75 w 75"/>
                <a:gd name="T11" fmla="*/ 0 h 315"/>
                <a:gd name="T12" fmla="*/ 75 w 75"/>
                <a:gd name="T13" fmla="*/ 25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15">
                  <a:moveTo>
                    <a:pt x="75" y="252"/>
                  </a:moveTo>
                  <a:lnTo>
                    <a:pt x="51" y="315"/>
                  </a:lnTo>
                  <a:lnTo>
                    <a:pt x="24" y="315"/>
                  </a:lnTo>
                  <a:lnTo>
                    <a:pt x="0" y="252"/>
                  </a:lnTo>
                  <a:lnTo>
                    <a:pt x="0" y="0"/>
                  </a:lnTo>
                  <a:lnTo>
                    <a:pt x="75" y="0"/>
                  </a:lnTo>
                  <a:lnTo>
                    <a:pt x="75" y="25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65"/>
            <p:cNvSpPr/>
            <p:nvPr/>
          </p:nvSpPr>
          <p:spPr bwMode="auto">
            <a:xfrm>
              <a:off x="3066" y="1878"/>
              <a:ext cx="75" cy="92"/>
            </a:xfrm>
            <a:custGeom>
              <a:avLst/>
              <a:gdLst>
                <a:gd name="T0" fmla="*/ 44 w 44"/>
                <a:gd name="T1" fmla="*/ 32 h 54"/>
                <a:gd name="T2" fmla="*/ 22 w 44"/>
                <a:gd name="T3" fmla="*/ 54 h 54"/>
                <a:gd name="T4" fmla="*/ 22 w 44"/>
                <a:gd name="T5" fmla="*/ 54 h 54"/>
                <a:gd name="T6" fmla="*/ 0 w 44"/>
                <a:gd name="T7" fmla="*/ 32 h 54"/>
                <a:gd name="T8" fmla="*/ 0 w 44"/>
                <a:gd name="T9" fmla="*/ 12 h 54"/>
                <a:gd name="T10" fmla="*/ 22 w 44"/>
                <a:gd name="T11" fmla="*/ 3 h 54"/>
                <a:gd name="T12" fmla="*/ 22 w 44"/>
                <a:gd name="T13" fmla="*/ 3 h 54"/>
                <a:gd name="T14" fmla="*/ 44 w 44"/>
                <a:gd name="T15" fmla="*/ 12 h 54"/>
                <a:gd name="T16" fmla="*/ 44 w 44"/>
                <a:gd name="T17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54">
                  <a:moveTo>
                    <a:pt x="44" y="32"/>
                  </a:moveTo>
                  <a:cubicBezTo>
                    <a:pt x="44" y="44"/>
                    <a:pt x="34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9" y="54"/>
                    <a:pt x="0" y="44"/>
                    <a:pt x="0" y="3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9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34" y="3"/>
                    <a:pt x="44" y="0"/>
                    <a:pt x="44" y="12"/>
                  </a:cubicBezTo>
                  <a:lnTo>
                    <a:pt x="44" y="32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66"/>
            <p:cNvSpPr>
              <a:spLocks noChangeArrowheads="1"/>
            </p:cNvSpPr>
            <p:nvPr/>
          </p:nvSpPr>
          <p:spPr bwMode="auto">
            <a:xfrm>
              <a:off x="3061" y="1915"/>
              <a:ext cx="83" cy="8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Freeform 67"/>
            <p:cNvSpPr/>
            <p:nvPr/>
          </p:nvSpPr>
          <p:spPr bwMode="auto">
            <a:xfrm>
              <a:off x="3088" y="2243"/>
              <a:ext cx="29" cy="46"/>
            </a:xfrm>
            <a:custGeom>
              <a:avLst/>
              <a:gdLst>
                <a:gd name="T0" fmla="*/ 0 w 17"/>
                <a:gd name="T1" fmla="*/ 5 h 27"/>
                <a:gd name="T2" fmla="*/ 6 w 17"/>
                <a:gd name="T3" fmla="*/ 21 h 27"/>
                <a:gd name="T4" fmla="*/ 17 w 17"/>
                <a:gd name="T5" fmla="*/ 6 h 27"/>
                <a:gd name="T6" fmla="*/ 0 w 17"/>
                <a:gd name="T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7">
                  <a:moveTo>
                    <a:pt x="0" y="5"/>
                  </a:moveTo>
                  <a:cubicBezTo>
                    <a:pt x="0" y="5"/>
                    <a:pt x="4" y="17"/>
                    <a:pt x="6" y="21"/>
                  </a:cubicBezTo>
                  <a:cubicBezTo>
                    <a:pt x="8" y="24"/>
                    <a:pt x="10" y="27"/>
                    <a:pt x="17" y="6"/>
                  </a:cubicBezTo>
                  <a:cubicBezTo>
                    <a:pt x="17" y="6"/>
                    <a:pt x="10" y="0"/>
                    <a:pt x="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Freeform 68"/>
            <p:cNvSpPr/>
            <p:nvPr/>
          </p:nvSpPr>
          <p:spPr bwMode="auto">
            <a:xfrm>
              <a:off x="3136" y="1931"/>
              <a:ext cx="25" cy="159"/>
            </a:xfrm>
            <a:custGeom>
              <a:avLst/>
              <a:gdLst>
                <a:gd name="T0" fmla="*/ 0 w 15"/>
                <a:gd name="T1" fmla="*/ 0 h 94"/>
                <a:gd name="T2" fmla="*/ 13 w 15"/>
                <a:gd name="T3" fmla="*/ 11 h 94"/>
                <a:gd name="T4" fmla="*/ 14 w 15"/>
                <a:gd name="T5" fmla="*/ 89 h 94"/>
                <a:gd name="T6" fmla="*/ 9 w 15"/>
                <a:gd name="T7" fmla="*/ 94 h 94"/>
                <a:gd name="T8" fmla="*/ 9 w 15"/>
                <a:gd name="T9" fmla="*/ 33 h 94"/>
                <a:gd name="T10" fmla="*/ 4 w 15"/>
                <a:gd name="T11" fmla="*/ 26 h 94"/>
                <a:gd name="T12" fmla="*/ 0 w 15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94">
                  <a:moveTo>
                    <a:pt x="0" y="0"/>
                  </a:moveTo>
                  <a:cubicBezTo>
                    <a:pt x="0" y="0"/>
                    <a:pt x="12" y="6"/>
                    <a:pt x="13" y="11"/>
                  </a:cubicBezTo>
                  <a:cubicBezTo>
                    <a:pt x="14" y="15"/>
                    <a:pt x="14" y="89"/>
                    <a:pt x="14" y="89"/>
                  </a:cubicBezTo>
                  <a:cubicBezTo>
                    <a:pt x="14" y="89"/>
                    <a:pt x="15" y="94"/>
                    <a:pt x="9" y="94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Freeform 69"/>
            <p:cNvSpPr/>
            <p:nvPr/>
          </p:nvSpPr>
          <p:spPr bwMode="auto">
            <a:xfrm>
              <a:off x="550" y="3981"/>
              <a:ext cx="335" cy="307"/>
            </a:xfrm>
            <a:custGeom>
              <a:avLst/>
              <a:gdLst>
                <a:gd name="T0" fmla="*/ 96 w 197"/>
                <a:gd name="T1" fmla="*/ 181 h 181"/>
                <a:gd name="T2" fmla="*/ 0 w 197"/>
                <a:gd name="T3" fmla="*/ 180 h 181"/>
                <a:gd name="T4" fmla="*/ 0 w 197"/>
                <a:gd name="T5" fmla="*/ 36 h 181"/>
                <a:gd name="T6" fmla="*/ 99 w 197"/>
                <a:gd name="T7" fmla="*/ 36 h 181"/>
                <a:gd name="T8" fmla="*/ 197 w 197"/>
                <a:gd name="T9" fmla="*/ 36 h 181"/>
                <a:gd name="T10" fmla="*/ 197 w 197"/>
                <a:gd name="T11" fmla="*/ 180 h 181"/>
                <a:gd name="T12" fmla="*/ 96 w 197"/>
                <a:gd name="T13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7" h="181">
                  <a:moveTo>
                    <a:pt x="96" y="181"/>
                  </a:moveTo>
                  <a:cubicBezTo>
                    <a:pt x="96" y="181"/>
                    <a:pt x="63" y="147"/>
                    <a:pt x="0" y="18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64" y="0"/>
                    <a:pt x="99" y="36"/>
                  </a:cubicBezTo>
                  <a:cubicBezTo>
                    <a:pt x="197" y="36"/>
                    <a:pt x="197" y="36"/>
                    <a:pt x="197" y="36"/>
                  </a:cubicBezTo>
                  <a:cubicBezTo>
                    <a:pt x="197" y="180"/>
                    <a:pt x="197" y="180"/>
                    <a:pt x="197" y="180"/>
                  </a:cubicBezTo>
                  <a:lnTo>
                    <a:pt x="96" y="18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Freeform 70"/>
            <p:cNvSpPr>
              <a:spLocks noEditPoints="1"/>
            </p:cNvSpPr>
            <p:nvPr/>
          </p:nvSpPr>
          <p:spPr bwMode="auto">
            <a:xfrm>
              <a:off x="1918" y="1892"/>
              <a:ext cx="190" cy="190"/>
            </a:xfrm>
            <a:custGeom>
              <a:avLst/>
              <a:gdLst>
                <a:gd name="T0" fmla="*/ 56 w 112"/>
                <a:gd name="T1" fmla="*/ 0 h 112"/>
                <a:gd name="T2" fmla="*/ 0 w 112"/>
                <a:gd name="T3" fmla="*/ 56 h 112"/>
                <a:gd name="T4" fmla="*/ 56 w 112"/>
                <a:gd name="T5" fmla="*/ 112 h 112"/>
                <a:gd name="T6" fmla="*/ 112 w 112"/>
                <a:gd name="T7" fmla="*/ 56 h 112"/>
                <a:gd name="T8" fmla="*/ 56 w 112"/>
                <a:gd name="T9" fmla="*/ 0 h 112"/>
                <a:gd name="T10" fmla="*/ 56 w 112"/>
                <a:gd name="T11" fmla="*/ 102 h 112"/>
                <a:gd name="T12" fmla="*/ 11 w 112"/>
                <a:gd name="T13" fmla="*/ 56 h 112"/>
                <a:gd name="T14" fmla="*/ 56 w 112"/>
                <a:gd name="T15" fmla="*/ 10 h 112"/>
                <a:gd name="T16" fmla="*/ 102 w 112"/>
                <a:gd name="T17" fmla="*/ 56 h 112"/>
                <a:gd name="T18" fmla="*/ 56 w 112"/>
                <a:gd name="T1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cubicBezTo>
                    <a:pt x="25" y="0"/>
                    <a:pt x="0" y="25"/>
                    <a:pt x="0" y="56"/>
                  </a:cubicBezTo>
                  <a:cubicBezTo>
                    <a:pt x="0" y="87"/>
                    <a:pt x="25" y="112"/>
                    <a:pt x="56" y="112"/>
                  </a:cubicBezTo>
                  <a:cubicBezTo>
                    <a:pt x="87" y="112"/>
                    <a:pt x="112" y="87"/>
                    <a:pt x="112" y="56"/>
                  </a:cubicBezTo>
                  <a:cubicBezTo>
                    <a:pt x="112" y="25"/>
                    <a:pt x="87" y="0"/>
                    <a:pt x="56" y="0"/>
                  </a:cubicBezTo>
                  <a:close/>
                  <a:moveTo>
                    <a:pt x="56" y="102"/>
                  </a:moveTo>
                  <a:cubicBezTo>
                    <a:pt x="31" y="102"/>
                    <a:pt x="11" y="81"/>
                    <a:pt x="11" y="56"/>
                  </a:cubicBezTo>
                  <a:cubicBezTo>
                    <a:pt x="11" y="31"/>
                    <a:pt x="31" y="10"/>
                    <a:pt x="56" y="10"/>
                  </a:cubicBezTo>
                  <a:cubicBezTo>
                    <a:pt x="81" y="10"/>
                    <a:pt x="102" y="31"/>
                    <a:pt x="102" y="56"/>
                  </a:cubicBezTo>
                  <a:cubicBezTo>
                    <a:pt x="102" y="81"/>
                    <a:pt x="81" y="102"/>
                    <a:pt x="56" y="10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71"/>
            <p:cNvSpPr>
              <a:spLocks noChangeArrowheads="1"/>
            </p:cNvSpPr>
            <p:nvPr/>
          </p:nvSpPr>
          <p:spPr bwMode="auto">
            <a:xfrm>
              <a:off x="2001" y="2072"/>
              <a:ext cx="25" cy="91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Freeform 72"/>
            <p:cNvSpPr/>
            <p:nvPr/>
          </p:nvSpPr>
          <p:spPr bwMode="auto">
            <a:xfrm>
              <a:off x="1992" y="2100"/>
              <a:ext cx="41" cy="129"/>
            </a:xfrm>
            <a:custGeom>
              <a:avLst/>
              <a:gdLst>
                <a:gd name="T0" fmla="*/ 24 w 24"/>
                <a:gd name="T1" fmla="*/ 64 h 76"/>
                <a:gd name="T2" fmla="*/ 12 w 24"/>
                <a:gd name="T3" fmla="*/ 76 h 76"/>
                <a:gd name="T4" fmla="*/ 12 w 24"/>
                <a:gd name="T5" fmla="*/ 76 h 76"/>
                <a:gd name="T6" fmla="*/ 0 w 24"/>
                <a:gd name="T7" fmla="*/ 64 h 76"/>
                <a:gd name="T8" fmla="*/ 0 w 24"/>
                <a:gd name="T9" fmla="*/ 12 h 76"/>
                <a:gd name="T10" fmla="*/ 12 w 24"/>
                <a:gd name="T11" fmla="*/ 0 h 76"/>
                <a:gd name="T12" fmla="*/ 12 w 24"/>
                <a:gd name="T13" fmla="*/ 0 h 76"/>
                <a:gd name="T14" fmla="*/ 24 w 24"/>
                <a:gd name="T15" fmla="*/ 12 h 76"/>
                <a:gd name="T16" fmla="*/ 24 w 24"/>
                <a:gd name="T17" fmla="*/ 6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76">
                  <a:moveTo>
                    <a:pt x="24" y="64"/>
                  </a:moveTo>
                  <a:cubicBezTo>
                    <a:pt x="24" y="70"/>
                    <a:pt x="19" y="76"/>
                    <a:pt x="12" y="76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6" y="76"/>
                    <a:pt x="0" y="70"/>
                    <a:pt x="0" y="6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lnTo>
                    <a:pt x="24" y="64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Freeform 73"/>
            <p:cNvSpPr>
              <a:spLocks noEditPoints="1"/>
            </p:cNvSpPr>
            <p:nvPr/>
          </p:nvSpPr>
          <p:spPr bwMode="auto">
            <a:xfrm>
              <a:off x="1707" y="3208"/>
              <a:ext cx="190" cy="351"/>
            </a:xfrm>
            <a:custGeom>
              <a:avLst/>
              <a:gdLst>
                <a:gd name="T0" fmla="*/ 0 w 190"/>
                <a:gd name="T1" fmla="*/ 0 h 351"/>
                <a:gd name="T2" fmla="*/ 0 w 190"/>
                <a:gd name="T3" fmla="*/ 351 h 351"/>
                <a:gd name="T4" fmla="*/ 190 w 190"/>
                <a:gd name="T5" fmla="*/ 351 h 351"/>
                <a:gd name="T6" fmla="*/ 0 w 190"/>
                <a:gd name="T7" fmla="*/ 0 h 351"/>
                <a:gd name="T8" fmla="*/ 33 w 190"/>
                <a:gd name="T9" fmla="*/ 136 h 351"/>
                <a:gd name="T10" fmla="*/ 129 w 190"/>
                <a:gd name="T11" fmla="*/ 307 h 351"/>
                <a:gd name="T12" fmla="*/ 33 w 190"/>
                <a:gd name="T13" fmla="*/ 307 h 351"/>
                <a:gd name="T14" fmla="*/ 33 w 190"/>
                <a:gd name="T15" fmla="*/ 1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351">
                  <a:moveTo>
                    <a:pt x="0" y="0"/>
                  </a:moveTo>
                  <a:lnTo>
                    <a:pt x="0" y="351"/>
                  </a:lnTo>
                  <a:lnTo>
                    <a:pt x="190" y="351"/>
                  </a:lnTo>
                  <a:lnTo>
                    <a:pt x="0" y="0"/>
                  </a:lnTo>
                  <a:close/>
                  <a:moveTo>
                    <a:pt x="33" y="136"/>
                  </a:moveTo>
                  <a:lnTo>
                    <a:pt x="129" y="307"/>
                  </a:lnTo>
                  <a:lnTo>
                    <a:pt x="33" y="307"/>
                  </a:lnTo>
                  <a:lnTo>
                    <a:pt x="33" y="136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74"/>
            <p:cNvSpPr>
              <a:spLocks noChangeArrowheads="1"/>
            </p:cNvSpPr>
            <p:nvPr/>
          </p:nvSpPr>
          <p:spPr bwMode="auto">
            <a:xfrm>
              <a:off x="1621" y="3201"/>
              <a:ext cx="42" cy="346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Oval 75"/>
            <p:cNvSpPr>
              <a:spLocks noChangeArrowheads="1"/>
            </p:cNvSpPr>
            <p:nvPr/>
          </p:nvSpPr>
          <p:spPr bwMode="auto">
            <a:xfrm>
              <a:off x="3931" y="2445"/>
              <a:ext cx="99" cy="98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Freeform 76"/>
            <p:cNvSpPr/>
            <p:nvPr/>
          </p:nvSpPr>
          <p:spPr bwMode="auto">
            <a:xfrm>
              <a:off x="3965" y="2518"/>
              <a:ext cx="156" cy="324"/>
            </a:xfrm>
            <a:custGeom>
              <a:avLst/>
              <a:gdLst>
                <a:gd name="T0" fmla="*/ 0 w 92"/>
                <a:gd name="T1" fmla="*/ 5 h 191"/>
                <a:gd name="T2" fmla="*/ 61 w 92"/>
                <a:gd name="T3" fmla="*/ 165 h 191"/>
                <a:gd name="T4" fmla="*/ 89 w 92"/>
                <a:gd name="T5" fmla="*/ 191 h 191"/>
                <a:gd name="T6" fmla="*/ 20 w 92"/>
                <a:gd name="T7" fmla="*/ 0 h 191"/>
                <a:gd name="T8" fmla="*/ 0 w 92"/>
                <a:gd name="T9" fmla="*/ 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91">
                  <a:moveTo>
                    <a:pt x="0" y="5"/>
                  </a:moveTo>
                  <a:cubicBezTo>
                    <a:pt x="0" y="6"/>
                    <a:pt x="61" y="165"/>
                    <a:pt x="61" y="165"/>
                  </a:cubicBezTo>
                  <a:cubicBezTo>
                    <a:pt x="61" y="165"/>
                    <a:pt x="86" y="191"/>
                    <a:pt x="89" y="191"/>
                  </a:cubicBezTo>
                  <a:cubicBezTo>
                    <a:pt x="92" y="191"/>
                    <a:pt x="20" y="0"/>
                    <a:pt x="20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Freeform 77"/>
            <p:cNvSpPr/>
            <p:nvPr/>
          </p:nvSpPr>
          <p:spPr bwMode="auto">
            <a:xfrm>
              <a:off x="3830" y="2518"/>
              <a:ext cx="166" cy="318"/>
            </a:xfrm>
            <a:custGeom>
              <a:avLst/>
              <a:gdLst>
                <a:gd name="T0" fmla="*/ 164 w 166"/>
                <a:gd name="T1" fmla="*/ 15 h 318"/>
                <a:gd name="T2" fmla="*/ 44 w 166"/>
                <a:gd name="T3" fmla="*/ 274 h 318"/>
                <a:gd name="T4" fmla="*/ 0 w 166"/>
                <a:gd name="T5" fmla="*/ 318 h 318"/>
                <a:gd name="T6" fmla="*/ 11 w 166"/>
                <a:gd name="T7" fmla="*/ 259 h 318"/>
                <a:gd name="T8" fmla="*/ 129 w 166"/>
                <a:gd name="T9" fmla="*/ 0 h 318"/>
                <a:gd name="T10" fmla="*/ 166 w 166"/>
                <a:gd name="T11" fmla="*/ 11 h 318"/>
                <a:gd name="T12" fmla="*/ 164 w 166"/>
                <a:gd name="T13" fmla="*/ 15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318">
                  <a:moveTo>
                    <a:pt x="164" y="15"/>
                  </a:moveTo>
                  <a:lnTo>
                    <a:pt x="44" y="274"/>
                  </a:lnTo>
                  <a:lnTo>
                    <a:pt x="0" y="318"/>
                  </a:lnTo>
                  <a:lnTo>
                    <a:pt x="11" y="259"/>
                  </a:lnTo>
                  <a:lnTo>
                    <a:pt x="129" y="0"/>
                  </a:lnTo>
                  <a:lnTo>
                    <a:pt x="166" y="11"/>
                  </a:lnTo>
                  <a:lnTo>
                    <a:pt x="164" y="1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78"/>
            <p:cNvSpPr/>
            <p:nvPr/>
          </p:nvSpPr>
          <p:spPr bwMode="auto">
            <a:xfrm>
              <a:off x="3830" y="2518"/>
              <a:ext cx="166" cy="318"/>
            </a:xfrm>
            <a:custGeom>
              <a:avLst/>
              <a:gdLst>
                <a:gd name="T0" fmla="*/ 164 w 166"/>
                <a:gd name="T1" fmla="*/ 15 h 318"/>
                <a:gd name="T2" fmla="*/ 44 w 166"/>
                <a:gd name="T3" fmla="*/ 274 h 318"/>
                <a:gd name="T4" fmla="*/ 0 w 166"/>
                <a:gd name="T5" fmla="*/ 318 h 318"/>
                <a:gd name="T6" fmla="*/ 11 w 166"/>
                <a:gd name="T7" fmla="*/ 259 h 318"/>
                <a:gd name="T8" fmla="*/ 129 w 166"/>
                <a:gd name="T9" fmla="*/ 0 h 318"/>
                <a:gd name="T10" fmla="*/ 166 w 166"/>
                <a:gd name="T11" fmla="*/ 11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6" h="318">
                  <a:moveTo>
                    <a:pt x="164" y="15"/>
                  </a:moveTo>
                  <a:lnTo>
                    <a:pt x="44" y="274"/>
                  </a:lnTo>
                  <a:lnTo>
                    <a:pt x="0" y="318"/>
                  </a:lnTo>
                  <a:lnTo>
                    <a:pt x="11" y="259"/>
                  </a:lnTo>
                  <a:lnTo>
                    <a:pt x="129" y="0"/>
                  </a:lnTo>
                  <a:lnTo>
                    <a:pt x="166" y="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79"/>
            <p:cNvSpPr/>
            <p:nvPr/>
          </p:nvSpPr>
          <p:spPr bwMode="auto">
            <a:xfrm>
              <a:off x="3976" y="2407"/>
              <a:ext cx="22" cy="55"/>
            </a:xfrm>
            <a:custGeom>
              <a:avLst/>
              <a:gdLst>
                <a:gd name="T0" fmla="*/ 13 w 13"/>
                <a:gd name="T1" fmla="*/ 27 h 32"/>
                <a:gd name="T2" fmla="*/ 8 w 13"/>
                <a:gd name="T3" fmla="*/ 32 h 32"/>
                <a:gd name="T4" fmla="*/ 6 w 13"/>
                <a:gd name="T5" fmla="*/ 32 h 32"/>
                <a:gd name="T6" fmla="*/ 0 w 13"/>
                <a:gd name="T7" fmla="*/ 27 h 32"/>
                <a:gd name="T8" fmla="*/ 0 w 13"/>
                <a:gd name="T9" fmla="*/ 6 h 32"/>
                <a:gd name="T10" fmla="*/ 6 w 13"/>
                <a:gd name="T11" fmla="*/ 0 h 32"/>
                <a:gd name="T12" fmla="*/ 8 w 13"/>
                <a:gd name="T13" fmla="*/ 0 h 32"/>
                <a:gd name="T14" fmla="*/ 13 w 13"/>
                <a:gd name="T15" fmla="*/ 6 h 32"/>
                <a:gd name="T16" fmla="*/ 13 w 13"/>
                <a:gd name="T17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32">
                  <a:moveTo>
                    <a:pt x="13" y="27"/>
                  </a:moveTo>
                  <a:cubicBezTo>
                    <a:pt x="13" y="30"/>
                    <a:pt x="11" y="32"/>
                    <a:pt x="8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3" y="32"/>
                    <a:pt x="0" y="30"/>
                    <a:pt x="0" y="2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3"/>
                    <a:pt x="13" y="6"/>
                  </a:cubicBezTo>
                  <a:lnTo>
                    <a:pt x="13" y="27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75" name="Rounded Rectangle 137"/>
          <p:cNvSpPr/>
          <p:nvPr/>
        </p:nvSpPr>
        <p:spPr>
          <a:xfrm>
            <a:off x="1396413" y="2120712"/>
            <a:ext cx="535369" cy="535509"/>
          </a:xfrm>
          <a:prstGeom prst="roundRect">
            <a:avLst/>
          </a:prstGeom>
          <a:solidFill>
            <a:srgbClr val="42B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id-ID" sz="900" dirty="0">
              <a:solidFill>
                <a:schemeClr val="tx2"/>
              </a:solidFill>
              <a:latin typeface="Lato Light"/>
            </a:endParaRPr>
          </a:p>
        </p:txBody>
      </p:sp>
      <p:sp>
        <p:nvSpPr>
          <p:cNvPr id="78" name="Rounded Rectangle 140"/>
          <p:cNvSpPr/>
          <p:nvPr/>
        </p:nvSpPr>
        <p:spPr>
          <a:xfrm>
            <a:off x="1396413" y="4559209"/>
            <a:ext cx="535369" cy="535509"/>
          </a:xfrm>
          <a:prstGeom prst="roundRect">
            <a:avLst/>
          </a:prstGeom>
          <a:solidFill>
            <a:srgbClr val="EB6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id-ID" sz="900" dirty="0">
              <a:solidFill>
                <a:schemeClr val="tx2"/>
              </a:solidFill>
              <a:latin typeface="Lato Light"/>
            </a:endParaRPr>
          </a:p>
        </p:txBody>
      </p:sp>
      <p:sp>
        <p:nvSpPr>
          <p:cNvPr id="81" name="Rounded Rectangle 143"/>
          <p:cNvSpPr/>
          <p:nvPr/>
        </p:nvSpPr>
        <p:spPr>
          <a:xfrm>
            <a:off x="1396413" y="2950767"/>
            <a:ext cx="535369" cy="535509"/>
          </a:xfrm>
          <a:prstGeom prst="roundRect">
            <a:avLst/>
          </a:prstGeom>
          <a:solidFill>
            <a:srgbClr val="EB6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id-ID" sz="900" dirty="0">
              <a:solidFill>
                <a:schemeClr val="tx2"/>
              </a:solidFill>
              <a:latin typeface="Lato Light"/>
            </a:endParaRPr>
          </a:p>
        </p:txBody>
      </p:sp>
      <p:sp>
        <p:nvSpPr>
          <p:cNvPr id="84" name="Rounded Rectangle 146"/>
          <p:cNvSpPr/>
          <p:nvPr/>
        </p:nvSpPr>
        <p:spPr>
          <a:xfrm>
            <a:off x="1396413" y="3762948"/>
            <a:ext cx="535369" cy="535509"/>
          </a:xfrm>
          <a:prstGeom prst="roundRect">
            <a:avLst/>
          </a:prstGeom>
          <a:solidFill>
            <a:srgbClr val="42B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id-ID" sz="900" dirty="0">
              <a:solidFill>
                <a:schemeClr val="tx2"/>
              </a:solidFill>
              <a:latin typeface="Lato Light"/>
            </a:endParaRPr>
          </a:p>
        </p:txBody>
      </p:sp>
      <p:sp>
        <p:nvSpPr>
          <p:cNvPr id="87" name="Rounded Rectangle 149"/>
          <p:cNvSpPr/>
          <p:nvPr/>
        </p:nvSpPr>
        <p:spPr>
          <a:xfrm>
            <a:off x="1396413" y="5329158"/>
            <a:ext cx="535369" cy="535509"/>
          </a:xfrm>
          <a:prstGeom prst="roundRect">
            <a:avLst/>
          </a:prstGeom>
          <a:solidFill>
            <a:srgbClr val="42B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id-ID" sz="900" dirty="0">
              <a:solidFill>
                <a:schemeClr val="tx2"/>
              </a:solidFill>
              <a:latin typeface="Lato Light"/>
            </a:endParaRPr>
          </a:p>
        </p:txBody>
      </p:sp>
      <p:sp>
        <p:nvSpPr>
          <p:cNvPr id="88" name="AutoShape 19"/>
          <p:cNvSpPr>
            <a:spLocks noChangeAspect="1"/>
          </p:cNvSpPr>
          <p:nvPr/>
        </p:nvSpPr>
        <p:spPr bwMode="auto">
          <a:xfrm>
            <a:off x="1498902" y="3056488"/>
            <a:ext cx="319880" cy="319963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Lato Regular"/>
              <a:cs typeface="Lato Regular"/>
              <a:sym typeface="Gill Sans" charset="0"/>
            </a:endParaRPr>
          </a:p>
        </p:txBody>
      </p:sp>
      <p:sp>
        <p:nvSpPr>
          <p:cNvPr id="89" name="AutoShape 114"/>
          <p:cNvSpPr>
            <a:spLocks noChangeAspect="1"/>
          </p:cNvSpPr>
          <p:nvPr/>
        </p:nvSpPr>
        <p:spPr bwMode="auto">
          <a:xfrm>
            <a:off x="1479218" y="2195575"/>
            <a:ext cx="369757" cy="3714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50" y="9182"/>
                </a:moveTo>
                <a:cubicBezTo>
                  <a:pt x="21200" y="9182"/>
                  <a:pt x="21329" y="9229"/>
                  <a:pt x="21435" y="9326"/>
                </a:cubicBezTo>
                <a:cubicBezTo>
                  <a:pt x="21544" y="9426"/>
                  <a:pt x="21599" y="9549"/>
                  <a:pt x="21599" y="9699"/>
                </a:cubicBezTo>
                <a:lnTo>
                  <a:pt x="21599" y="11867"/>
                </a:lnTo>
                <a:cubicBezTo>
                  <a:pt x="21599" y="12232"/>
                  <a:pt x="21415" y="12414"/>
                  <a:pt x="21050" y="12414"/>
                </a:cubicBezTo>
                <a:lnTo>
                  <a:pt x="18746" y="12414"/>
                </a:lnTo>
                <a:cubicBezTo>
                  <a:pt x="18575" y="13204"/>
                  <a:pt x="18299" y="13947"/>
                  <a:pt x="17915" y="14646"/>
                </a:cubicBezTo>
                <a:cubicBezTo>
                  <a:pt x="17530" y="15342"/>
                  <a:pt x="17066" y="15965"/>
                  <a:pt x="16517" y="16514"/>
                </a:cubicBezTo>
                <a:cubicBezTo>
                  <a:pt x="15968" y="17061"/>
                  <a:pt x="15346" y="17528"/>
                  <a:pt x="14647" y="17913"/>
                </a:cubicBezTo>
                <a:cubicBezTo>
                  <a:pt x="13948" y="18298"/>
                  <a:pt x="13206" y="18577"/>
                  <a:pt x="12419" y="18741"/>
                </a:cubicBezTo>
                <a:lnTo>
                  <a:pt x="12419" y="21050"/>
                </a:lnTo>
                <a:cubicBezTo>
                  <a:pt x="12419" y="21197"/>
                  <a:pt x="12369" y="21329"/>
                  <a:pt x="12269" y="21435"/>
                </a:cubicBezTo>
                <a:cubicBezTo>
                  <a:pt x="12172" y="21544"/>
                  <a:pt x="12049" y="21599"/>
                  <a:pt x="11896" y="21599"/>
                </a:cubicBezTo>
                <a:lnTo>
                  <a:pt x="9732" y="21599"/>
                </a:lnTo>
                <a:cubicBezTo>
                  <a:pt x="9368" y="21599"/>
                  <a:pt x="9183" y="21417"/>
                  <a:pt x="9183" y="21050"/>
                </a:cubicBezTo>
                <a:lnTo>
                  <a:pt x="9183" y="18741"/>
                </a:lnTo>
                <a:cubicBezTo>
                  <a:pt x="8396" y="18577"/>
                  <a:pt x="7654" y="18298"/>
                  <a:pt x="6955" y="17913"/>
                </a:cubicBezTo>
                <a:cubicBezTo>
                  <a:pt x="6259" y="17528"/>
                  <a:pt x="5634" y="17061"/>
                  <a:pt x="5085" y="16514"/>
                </a:cubicBezTo>
                <a:cubicBezTo>
                  <a:pt x="4536" y="15965"/>
                  <a:pt x="4069" y="15342"/>
                  <a:pt x="3687" y="14646"/>
                </a:cubicBezTo>
                <a:cubicBezTo>
                  <a:pt x="3300" y="13947"/>
                  <a:pt x="3024" y="13204"/>
                  <a:pt x="2856" y="12414"/>
                </a:cubicBezTo>
                <a:lnTo>
                  <a:pt x="551" y="12414"/>
                </a:lnTo>
                <a:cubicBezTo>
                  <a:pt x="187" y="12414"/>
                  <a:pt x="0" y="12231"/>
                  <a:pt x="0" y="11867"/>
                </a:cubicBezTo>
                <a:lnTo>
                  <a:pt x="0" y="9699"/>
                </a:lnTo>
                <a:cubicBezTo>
                  <a:pt x="0" y="9549"/>
                  <a:pt x="58" y="9426"/>
                  <a:pt x="167" y="9326"/>
                </a:cubicBezTo>
                <a:cubicBezTo>
                  <a:pt x="273" y="9229"/>
                  <a:pt x="402" y="9182"/>
                  <a:pt x="551" y="9182"/>
                </a:cubicBezTo>
                <a:lnTo>
                  <a:pt x="2856" y="9182"/>
                </a:lnTo>
                <a:cubicBezTo>
                  <a:pt x="3026" y="8392"/>
                  <a:pt x="3300" y="7652"/>
                  <a:pt x="3687" y="6953"/>
                </a:cubicBezTo>
                <a:cubicBezTo>
                  <a:pt x="4069" y="6251"/>
                  <a:pt x="4536" y="5631"/>
                  <a:pt x="5085" y="5081"/>
                </a:cubicBezTo>
                <a:cubicBezTo>
                  <a:pt x="5634" y="4532"/>
                  <a:pt x="6256" y="4065"/>
                  <a:pt x="6955" y="3680"/>
                </a:cubicBezTo>
                <a:cubicBezTo>
                  <a:pt x="7654" y="3298"/>
                  <a:pt x="8396" y="3022"/>
                  <a:pt x="9183" y="2852"/>
                </a:cubicBezTo>
                <a:lnTo>
                  <a:pt x="9183" y="546"/>
                </a:lnTo>
                <a:cubicBezTo>
                  <a:pt x="9183" y="181"/>
                  <a:pt x="9365" y="0"/>
                  <a:pt x="9732" y="0"/>
                </a:cubicBezTo>
                <a:lnTo>
                  <a:pt x="11896" y="0"/>
                </a:lnTo>
                <a:cubicBezTo>
                  <a:pt x="12049" y="0"/>
                  <a:pt x="12172" y="50"/>
                  <a:pt x="12269" y="158"/>
                </a:cubicBezTo>
                <a:cubicBezTo>
                  <a:pt x="12369" y="267"/>
                  <a:pt x="12419" y="396"/>
                  <a:pt x="12419" y="546"/>
                </a:cubicBezTo>
                <a:lnTo>
                  <a:pt x="12419" y="2852"/>
                </a:lnTo>
                <a:cubicBezTo>
                  <a:pt x="13206" y="3022"/>
                  <a:pt x="13948" y="3298"/>
                  <a:pt x="14647" y="3680"/>
                </a:cubicBezTo>
                <a:cubicBezTo>
                  <a:pt x="15343" y="4065"/>
                  <a:pt x="15968" y="4532"/>
                  <a:pt x="16517" y="5082"/>
                </a:cubicBezTo>
                <a:cubicBezTo>
                  <a:pt x="17066" y="5631"/>
                  <a:pt x="17530" y="6251"/>
                  <a:pt x="17915" y="6953"/>
                </a:cubicBezTo>
                <a:cubicBezTo>
                  <a:pt x="18299" y="7652"/>
                  <a:pt x="18578" y="8392"/>
                  <a:pt x="18746" y="9182"/>
                </a:cubicBezTo>
                <a:lnTo>
                  <a:pt x="21050" y="9182"/>
                </a:lnTo>
                <a:close/>
                <a:moveTo>
                  <a:pt x="12419" y="16465"/>
                </a:moveTo>
                <a:cubicBezTo>
                  <a:pt x="13411" y="16194"/>
                  <a:pt x="14268" y="15698"/>
                  <a:pt x="14991" y="14981"/>
                </a:cubicBezTo>
                <a:cubicBezTo>
                  <a:pt x="15710" y="14264"/>
                  <a:pt x="16203" y="13410"/>
                  <a:pt x="16467" y="12414"/>
                </a:cubicBezTo>
                <a:lnTo>
                  <a:pt x="14048" y="12414"/>
                </a:lnTo>
                <a:cubicBezTo>
                  <a:pt x="13684" y="12414"/>
                  <a:pt x="13505" y="12231"/>
                  <a:pt x="13514" y="11867"/>
                </a:cubicBezTo>
                <a:lnTo>
                  <a:pt x="13514" y="9699"/>
                </a:lnTo>
                <a:cubicBezTo>
                  <a:pt x="13514" y="9549"/>
                  <a:pt x="13567" y="9426"/>
                  <a:pt x="13669" y="9326"/>
                </a:cubicBezTo>
                <a:cubicBezTo>
                  <a:pt x="13772" y="9229"/>
                  <a:pt x="13898" y="9182"/>
                  <a:pt x="14048" y="9182"/>
                </a:cubicBezTo>
                <a:lnTo>
                  <a:pt x="16467" y="9182"/>
                </a:lnTo>
                <a:cubicBezTo>
                  <a:pt x="16194" y="8186"/>
                  <a:pt x="15698" y="7332"/>
                  <a:pt x="14982" y="6609"/>
                </a:cubicBezTo>
                <a:cubicBezTo>
                  <a:pt x="14265" y="5883"/>
                  <a:pt x="13411" y="5390"/>
                  <a:pt x="12419" y="5131"/>
                </a:cubicBezTo>
                <a:lnTo>
                  <a:pt x="12419" y="7549"/>
                </a:lnTo>
                <a:cubicBezTo>
                  <a:pt x="12419" y="7699"/>
                  <a:pt x="12369" y="7828"/>
                  <a:pt x="12269" y="7928"/>
                </a:cubicBezTo>
                <a:cubicBezTo>
                  <a:pt x="12172" y="8031"/>
                  <a:pt x="12049" y="8081"/>
                  <a:pt x="11896" y="8081"/>
                </a:cubicBezTo>
                <a:lnTo>
                  <a:pt x="9732" y="8081"/>
                </a:lnTo>
                <a:cubicBezTo>
                  <a:pt x="9368" y="8081"/>
                  <a:pt x="9183" y="7905"/>
                  <a:pt x="9183" y="7549"/>
                </a:cubicBezTo>
                <a:lnTo>
                  <a:pt x="9183" y="5131"/>
                </a:lnTo>
                <a:cubicBezTo>
                  <a:pt x="8191" y="5402"/>
                  <a:pt x="7334" y="5895"/>
                  <a:pt x="6608" y="6612"/>
                </a:cubicBezTo>
                <a:cubicBezTo>
                  <a:pt x="5889" y="7332"/>
                  <a:pt x="5399" y="8187"/>
                  <a:pt x="5135" y="9182"/>
                </a:cubicBezTo>
                <a:lnTo>
                  <a:pt x="7580" y="9182"/>
                </a:lnTo>
                <a:cubicBezTo>
                  <a:pt x="7733" y="9182"/>
                  <a:pt x="7853" y="9229"/>
                  <a:pt x="7947" y="9326"/>
                </a:cubicBezTo>
                <a:cubicBezTo>
                  <a:pt x="8038" y="9426"/>
                  <a:pt x="8088" y="9550"/>
                  <a:pt x="8088" y="9700"/>
                </a:cubicBezTo>
                <a:lnTo>
                  <a:pt x="8088" y="11867"/>
                </a:lnTo>
                <a:cubicBezTo>
                  <a:pt x="8088" y="12017"/>
                  <a:pt x="8038" y="12144"/>
                  <a:pt x="7947" y="12252"/>
                </a:cubicBezTo>
                <a:cubicBezTo>
                  <a:pt x="7853" y="12364"/>
                  <a:pt x="7733" y="12414"/>
                  <a:pt x="7580" y="12414"/>
                </a:cubicBezTo>
                <a:lnTo>
                  <a:pt x="5135" y="12414"/>
                </a:lnTo>
                <a:cubicBezTo>
                  <a:pt x="5408" y="13410"/>
                  <a:pt x="5904" y="14267"/>
                  <a:pt x="6620" y="14990"/>
                </a:cubicBezTo>
                <a:cubicBezTo>
                  <a:pt x="7337" y="15710"/>
                  <a:pt x="8191" y="16203"/>
                  <a:pt x="9183" y="16465"/>
                </a:cubicBezTo>
                <a:lnTo>
                  <a:pt x="9183" y="14018"/>
                </a:lnTo>
                <a:cubicBezTo>
                  <a:pt x="9183" y="13868"/>
                  <a:pt x="9239" y="13744"/>
                  <a:pt x="9348" y="13653"/>
                </a:cubicBezTo>
                <a:cubicBezTo>
                  <a:pt x="9453" y="13559"/>
                  <a:pt x="9583" y="13512"/>
                  <a:pt x="9732" y="13512"/>
                </a:cubicBezTo>
                <a:lnTo>
                  <a:pt x="11896" y="13512"/>
                </a:lnTo>
                <a:cubicBezTo>
                  <a:pt x="12049" y="13512"/>
                  <a:pt x="12172" y="13559"/>
                  <a:pt x="12269" y="13653"/>
                </a:cubicBezTo>
                <a:cubicBezTo>
                  <a:pt x="12369" y="13744"/>
                  <a:pt x="12419" y="13868"/>
                  <a:pt x="12419" y="14018"/>
                </a:cubicBezTo>
                <a:lnTo>
                  <a:pt x="12419" y="164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Lato Regular"/>
              <a:cs typeface="Lato Regular"/>
              <a:sym typeface="Gill Sans" charset="0"/>
            </a:endParaRPr>
          </a:p>
        </p:txBody>
      </p:sp>
      <p:sp>
        <p:nvSpPr>
          <p:cNvPr id="90" name="AutoShape 122"/>
          <p:cNvSpPr>
            <a:spLocks noChangeAspect="1"/>
          </p:cNvSpPr>
          <p:nvPr/>
        </p:nvSpPr>
        <p:spPr bwMode="auto">
          <a:xfrm>
            <a:off x="1508234" y="3859787"/>
            <a:ext cx="321461" cy="3536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4921"/>
                </a:moveTo>
                <a:lnTo>
                  <a:pt x="21599" y="5871"/>
                </a:lnTo>
                <a:cubicBezTo>
                  <a:pt x="21192" y="6052"/>
                  <a:pt x="20518" y="6202"/>
                  <a:pt x="19564" y="6320"/>
                </a:cubicBezTo>
                <a:cubicBezTo>
                  <a:pt x="18617" y="6436"/>
                  <a:pt x="17593" y="6522"/>
                  <a:pt x="16494" y="6579"/>
                </a:cubicBezTo>
                <a:cubicBezTo>
                  <a:pt x="15398" y="6643"/>
                  <a:pt x="14330" y="6677"/>
                  <a:pt x="13290" y="6683"/>
                </a:cubicBezTo>
                <a:cubicBezTo>
                  <a:pt x="12253" y="6692"/>
                  <a:pt x="11427" y="6698"/>
                  <a:pt x="10808" y="6698"/>
                </a:cubicBezTo>
                <a:cubicBezTo>
                  <a:pt x="10200" y="6698"/>
                  <a:pt x="9374" y="6692"/>
                  <a:pt x="8326" y="6683"/>
                </a:cubicBezTo>
                <a:cubicBezTo>
                  <a:pt x="7276" y="6677"/>
                  <a:pt x="6204" y="6643"/>
                  <a:pt x="5105" y="6579"/>
                </a:cubicBezTo>
                <a:cubicBezTo>
                  <a:pt x="4009" y="6522"/>
                  <a:pt x="2993" y="6436"/>
                  <a:pt x="2053" y="6326"/>
                </a:cubicBezTo>
                <a:cubicBezTo>
                  <a:pt x="1116" y="6214"/>
                  <a:pt x="442" y="6064"/>
                  <a:pt x="34" y="5871"/>
                </a:cubicBezTo>
                <a:cubicBezTo>
                  <a:pt x="10" y="5724"/>
                  <a:pt x="0" y="5566"/>
                  <a:pt x="0" y="5393"/>
                </a:cubicBezTo>
                <a:lnTo>
                  <a:pt x="0" y="4921"/>
                </a:lnTo>
                <a:lnTo>
                  <a:pt x="0" y="4423"/>
                </a:lnTo>
                <a:cubicBezTo>
                  <a:pt x="0" y="4258"/>
                  <a:pt x="10" y="4092"/>
                  <a:pt x="34" y="3924"/>
                </a:cubicBezTo>
                <a:cubicBezTo>
                  <a:pt x="307" y="3801"/>
                  <a:pt x="701" y="3688"/>
                  <a:pt x="1213" y="3602"/>
                </a:cubicBezTo>
                <a:cubicBezTo>
                  <a:pt x="1717" y="3516"/>
                  <a:pt x="2257" y="3444"/>
                  <a:pt x="2830" y="3389"/>
                </a:cubicBezTo>
                <a:cubicBezTo>
                  <a:pt x="3404" y="3334"/>
                  <a:pt x="3971" y="3294"/>
                  <a:pt x="4528" y="3265"/>
                </a:cubicBezTo>
                <a:cubicBezTo>
                  <a:pt x="5084" y="3239"/>
                  <a:pt x="5516" y="3213"/>
                  <a:pt x="5827" y="3196"/>
                </a:cubicBezTo>
                <a:cubicBezTo>
                  <a:pt x="5737" y="2444"/>
                  <a:pt x="5800" y="1857"/>
                  <a:pt x="6017" y="1431"/>
                </a:cubicBezTo>
                <a:cubicBezTo>
                  <a:pt x="6232" y="1010"/>
                  <a:pt x="6560" y="693"/>
                  <a:pt x="7003" y="489"/>
                </a:cubicBezTo>
                <a:cubicBezTo>
                  <a:pt x="7441" y="282"/>
                  <a:pt x="7984" y="146"/>
                  <a:pt x="8631" y="86"/>
                </a:cubicBezTo>
                <a:cubicBezTo>
                  <a:pt x="9280" y="28"/>
                  <a:pt x="9999" y="0"/>
                  <a:pt x="10808" y="0"/>
                </a:cubicBezTo>
                <a:cubicBezTo>
                  <a:pt x="11417" y="0"/>
                  <a:pt x="12021" y="11"/>
                  <a:pt x="12619" y="40"/>
                </a:cubicBezTo>
                <a:cubicBezTo>
                  <a:pt x="13221" y="69"/>
                  <a:pt x="13757" y="164"/>
                  <a:pt x="14234" y="319"/>
                </a:cubicBezTo>
                <a:cubicBezTo>
                  <a:pt x="14707" y="483"/>
                  <a:pt x="15084" y="734"/>
                  <a:pt x="15367" y="1074"/>
                </a:cubicBezTo>
                <a:cubicBezTo>
                  <a:pt x="15647" y="1413"/>
                  <a:pt x="15789" y="1894"/>
                  <a:pt x="15789" y="2519"/>
                </a:cubicBezTo>
                <a:lnTo>
                  <a:pt x="15789" y="2850"/>
                </a:lnTo>
                <a:cubicBezTo>
                  <a:pt x="15789" y="2963"/>
                  <a:pt x="15775" y="3078"/>
                  <a:pt x="15758" y="3196"/>
                </a:cubicBezTo>
                <a:cubicBezTo>
                  <a:pt x="16076" y="3213"/>
                  <a:pt x="16511" y="3239"/>
                  <a:pt x="17061" y="3265"/>
                </a:cubicBezTo>
                <a:cubicBezTo>
                  <a:pt x="17611" y="3294"/>
                  <a:pt x="18178" y="3334"/>
                  <a:pt x="18758" y="3389"/>
                </a:cubicBezTo>
                <a:cubicBezTo>
                  <a:pt x="19335" y="3443"/>
                  <a:pt x="19885" y="3515"/>
                  <a:pt x="20404" y="3602"/>
                </a:cubicBezTo>
                <a:cubicBezTo>
                  <a:pt x="20922" y="3688"/>
                  <a:pt x="21323" y="3801"/>
                  <a:pt x="21596" y="3924"/>
                </a:cubicBezTo>
                <a:lnTo>
                  <a:pt x="21596" y="4921"/>
                </a:lnTo>
                <a:close/>
                <a:moveTo>
                  <a:pt x="10812" y="8296"/>
                </a:moveTo>
                <a:cubicBezTo>
                  <a:pt x="12236" y="8278"/>
                  <a:pt x="13656" y="8250"/>
                  <a:pt x="15080" y="8215"/>
                </a:cubicBezTo>
                <a:cubicBezTo>
                  <a:pt x="16501" y="8178"/>
                  <a:pt x="17925" y="8088"/>
                  <a:pt x="19353" y="7939"/>
                </a:cubicBezTo>
                <a:lnTo>
                  <a:pt x="19353" y="19477"/>
                </a:lnTo>
                <a:cubicBezTo>
                  <a:pt x="19353" y="20056"/>
                  <a:pt x="19107" y="20557"/>
                  <a:pt x="18620" y="20972"/>
                </a:cubicBezTo>
                <a:cubicBezTo>
                  <a:pt x="18133" y="21392"/>
                  <a:pt x="17542" y="21599"/>
                  <a:pt x="16847" y="21599"/>
                </a:cubicBezTo>
                <a:lnTo>
                  <a:pt x="4752" y="21599"/>
                </a:lnTo>
                <a:cubicBezTo>
                  <a:pt x="4058" y="21599"/>
                  <a:pt x="3460" y="21395"/>
                  <a:pt x="2955" y="20977"/>
                </a:cubicBezTo>
                <a:cubicBezTo>
                  <a:pt x="2450" y="20569"/>
                  <a:pt x="2201" y="20068"/>
                  <a:pt x="2201" y="19477"/>
                </a:cubicBezTo>
                <a:lnTo>
                  <a:pt x="2201" y="7939"/>
                </a:lnTo>
                <a:cubicBezTo>
                  <a:pt x="3560" y="8088"/>
                  <a:pt x="4904" y="8183"/>
                  <a:pt x="6239" y="8229"/>
                </a:cubicBezTo>
                <a:cubicBezTo>
                  <a:pt x="7576" y="8273"/>
                  <a:pt x="8917" y="8296"/>
                  <a:pt x="10276" y="8296"/>
                </a:cubicBezTo>
                <a:lnTo>
                  <a:pt x="10812" y="8296"/>
                </a:lnTo>
                <a:close/>
                <a:moveTo>
                  <a:pt x="6923" y="10395"/>
                </a:moveTo>
                <a:cubicBezTo>
                  <a:pt x="6923" y="10248"/>
                  <a:pt x="6857" y="10119"/>
                  <a:pt x="6733" y="10015"/>
                </a:cubicBezTo>
                <a:cubicBezTo>
                  <a:pt x="6605" y="9908"/>
                  <a:pt x="6453" y="9854"/>
                  <a:pt x="6277" y="9854"/>
                </a:cubicBezTo>
                <a:lnTo>
                  <a:pt x="5630" y="9854"/>
                </a:lnTo>
                <a:cubicBezTo>
                  <a:pt x="5450" y="9854"/>
                  <a:pt x="5305" y="9908"/>
                  <a:pt x="5191" y="10015"/>
                </a:cubicBezTo>
                <a:cubicBezTo>
                  <a:pt x="5074" y="10119"/>
                  <a:pt x="5015" y="10248"/>
                  <a:pt x="5015" y="10395"/>
                </a:cubicBezTo>
                <a:lnTo>
                  <a:pt x="5015" y="18858"/>
                </a:lnTo>
                <a:cubicBezTo>
                  <a:pt x="5015" y="19005"/>
                  <a:pt x="5074" y="19126"/>
                  <a:pt x="5191" y="19224"/>
                </a:cubicBezTo>
                <a:cubicBezTo>
                  <a:pt x="5305" y="19319"/>
                  <a:pt x="5450" y="19368"/>
                  <a:pt x="5630" y="19368"/>
                </a:cubicBezTo>
                <a:lnTo>
                  <a:pt x="6277" y="19368"/>
                </a:lnTo>
                <a:cubicBezTo>
                  <a:pt x="6453" y="19368"/>
                  <a:pt x="6605" y="19319"/>
                  <a:pt x="6733" y="19230"/>
                </a:cubicBezTo>
                <a:cubicBezTo>
                  <a:pt x="6857" y="19137"/>
                  <a:pt x="6923" y="19014"/>
                  <a:pt x="6923" y="18858"/>
                </a:cubicBezTo>
                <a:lnTo>
                  <a:pt x="6923" y="10395"/>
                </a:lnTo>
                <a:close/>
                <a:moveTo>
                  <a:pt x="8416" y="3141"/>
                </a:moveTo>
                <a:cubicBezTo>
                  <a:pt x="10006" y="3121"/>
                  <a:pt x="11607" y="3121"/>
                  <a:pt x="13231" y="3141"/>
                </a:cubicBezTo>
                <a:cubicBezTo>
                  <a:pt x="13231" y="3032"/>
                  <a:pt x="13242" y="2925"/>
                  <a:pt x="13266" y="2819"/>
                </a:cubicBezTo>
                <a:cubicBezTo>
                  <a:pt x="13286" y="2712"/>
                  <a:pt x="13286" y="2611"/>
                  <a:pt x="13266" y="2519"/>
                </a:cubicBezTo>
                <a:lnTo>
                  <a:pt x="13266" y="2315"/>
                </a:lnTo>
                <a:cubicBezTo>
                  <a:pt x="12879" y="2222"/>
                  <a:pt x="12471" y="2171"/>
                  <a:pt x="12042" y="2162"/>
                </a:cubicBezTo>
                <a:cubicBezTo>
                  <a:pt x="11610" y="2153"/>
                  <a:pt x="11202" y="2148"/>
                  <a:pt x="10819" y="2148"/>
                </a:cubicBezTo>
                <a:cubicBezTo>
                  <a:pt x="10411" y="2148"/>
                  <a:pt x="9996" y="2153"/>
                  <a:pt x="9574" y="2162"/>
                </a:cubicBezTo>
                <a:cubicBezTo>
                  <a:pt x="9149" y="2171"/>
                  <a:pt x="8741" y="2222"/>
                  <a:pt x="8354" y="2315"/>
                </a:cubicBezTo>
                <a:lnTo>
                  <a:pt x="8354" y="2519"/>
                </a:lnTo>
                <a:cubicBezTo>
                  <a:pt x="8354" y="2611"/>
                  <a:pt x="8357" y="2715"/>
                  <a:pt x="8371" y="2824"/>
                </a:cubicBezTo>
                <a:cubicBezTo>
                  <a:pt x="8375" y="2937"/>
                  <a:pt x="8392" y="3040"/>
                  <a:pt x="8416" y="3141"/>
                </a:cubicBezTo>
                <a:moveTo>
                  <a:pt x="11769" y="10395"/>
                </a:moveTo>
                <a:cubicBezTo>
                  <a:pt x="11769" y="10248"/>
                  <a:pt x="11707" y="10119"/>
                  <a:pt x="11582" y="10015"/>
                </a:cubicBezTo>
                <a:cubicBezTo>
                  <a:pt x="11451" y="9908"/>
                  <a:pt x="11299" y="9854"/>
                  <a:pt x="11123" y="9854"/>
                </a:cubicBezTo>
                <a:lnTo>
                  <a:pt x="10476" y="9854"/>
                </a:lnTo>
                <a:cubicBezTo>
                  <a:pt x="10300" y="9854"/>
                  <a:pt x="10151" y="9908"/>
                  <a:pt x="10037" y="10015"/>
                </a:cubicBezTo>
                <a:cubicBezTo>
                  <a:pt x="9923" y="10119"/>
                  <a:pt x="9865" y="10248"/>
                  <a:pt x="9865" y="10395"/>
                </a:cubicBezTo>
                <a:lnTo>
                  <a:pt x="9865" y="18858"/>
                </a:lnTo>
                <a:cubicBezTo>
                  <a:pt x="9865" y="19005"/>
                  <a:pt x="9920" y="19126"/>
                  <a:pt x="10030" y="19224"/>
                </a:cubicBezTo>
                <a:cubicBezTo>
                  <a:pt x="10141" y="19319"/>
                  <a:pt x="10286" y="19368"/>
                  <a:pt x="10476" y="19368"/>
                </a:cubicBezTo>
                <a:lnTo>
                  <a:pt x="11123" y="19368"/>
                </a:lnTo>
                <a:cubicBezTo>
                  <a:pt x="11299" y="19368"/>
                  <a:pt x="11451" y="19319"/>
                  <a:pt x="11582" y="19230"/>
                </a:cubicBezTo>
                <a:cubicBezTo>
                  <a:pt x="11707" y="19137"/>
                  <a:pt x="11769" y="19014"/>
                  <a:pt x="11769" y="18858"/>
                </a:cubicBezTo>
                <a:lnTo>
                  <a:pt x="11769" y="10395"/>
                </a:lnTo>
                <a:close/>
                <a:moveTo>
                  <a:pt x="14683" y="18858"/>
                </a:moveTo>
                <a:cubicBezTo>
                  <a:pt x="14683" y="19005"/>
                  <a:pt x="14745" y="19126"/>
                  <a:pt x="14866" y="19224"/>
                </a:cubicBezTo>
                <a:cubicBezTo>
                  <a:pt x="14987" y="19319"/>
                  <a:pt x="15143" y="19368"/>
                  <a:pt x="15333" y="19368"/>
                </a:cubicBezTo>
                <a:lnTo>
                  <a:pt x="15979" y="19368"/>
                </a:lnTo>
                <a:cubicBezTo>
                  <a:pt x="16155" y="19368"/>
                  <a:pt x="16308" y="19319"/>
                  <a:pt x="16432" y="19230"/>
                </a:cubicBezTo>
                <a:cubicBezTo>
                  <a:pt x="16560" y="19137"/>
                  <a:pt x="16629" y="19014"/>
                  <a:pt x="16629" y="18858"/>
                </a:cubicBezTo>
                <a:lnTo>
                  <a:pt x="16629" y="10395"/>
                </a:lnTo>
                <a:cubicBezTo>
                  <a:pt x="16629" y="10248"/>
                  <a:pt x="16560" y="10119"/>
                  <a:pt x="16432" y="10015"/>
                </a:cubicBezTo>
                <a:cubicBezTo>
                  <a:pt x="16308" y="9908"/>
                  <a:pt x="16155" y="9854"/>
                  <a:pt x="15979" y="9854"/>
                </a:cubicBezTo>
                <a:lnTo>
                  <a:pt x="15333" y="9854"/>
                </a:lnTo>
                <a:cubicBezTo>
                  <a:pt x="15153" y="9854"/>
                  <a:pt x="15001" y="9908"/>
                  <a:pt x="14877" y="10015"/>
                </a:cubicBezTo>
                <a:cubicBezTo>
                  <a:pt x="14752" y="10119"/>
                  <a:pt x="14683" y="10248"/>
                  <a:pt x="14683" y="10395"/>
                </a:cubicBezTo>
                <a:lnTo>
                  <a:pt x="14683" y="188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3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1" name="AutoShape 91"/>
          <p:cNvSpPr>
            <a:spLocks noChangeAspect="1"/>
          </p:cNvSpPr>
          <p:nvPr/>
        </p:nvSpPr>
        <p:spPr bwMode="auto">
          <a:xfrm>
            <a:off x="1513028" y="5428711"/>
            <a:ext cx="305754" cy="336417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3765">
              <a:defRPr/>
            </a:pPr>
            <a:endParaRPr lang="es-ES" sz="6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92" name="Freeform 544"/>
          <p:cNvSpPr>
            <a:spLocks noChangeAspect="1" noChangeArrowheads="1"/>
          </p:cNvSpPr>
          <p:nvPr/>
        </p:nvSpPr>
        <p:spPr bwMode="auto">
          <a:xfrm>
            <a:off x="1498777" y="4659452"/>
            <a:ext cx="330918" cy="350313"/>
          </a:xfrm>
          <a:custGeom>
            <a:avLst/>
            <a:gdLst>
              <a:gd name="T0" fmla="*/ 995 w 1588"/>
              <a:gd name="T1" fmla="*/ 870 h 1682"/>
              <a:gd name="T2" fmla="*/ 1078 w 1588"/>
              <a:gd name="T3" fmla="*/ 753 h 1682"/>
              <a:gd name="T4" fmla="*/ 1463 w 1588"/>
              <a:gd name="T5" fmla="*/ 661 h 1682"/>
              <a:gd name="T6" fmla="*/ 1546 w 1588"/>
              <a:gd name="T7" fmla="*/ 352 h 1682"/>
              <a:gd name="T8" fmla="*/ 1346 w 1588"/>
              <a:gd name="T9" fmla="*/ 527 h 1682"/>
              <a:gd name="T10" fmla="*/ 1120 w 1588"/>
              <a:gd name="T11" fmla="*/ 310 h 1682"/>
              <a:gd name="T12" fmla="*/ 1296 w 1588"/>
              <a:gd name="T13" fmla="*/ 101 h 1682"/>
              <a:gd name="T14" fmla="*/ 995 w 1588"/>
              <a:gd name="T15" fmla="*/ 184 h 1682"/>
              <a:gd name="T16" fmla="*/ 894 w 1588"/>
              <a:gd name="T17" fmla="*/ 577 h 1682"/>
              <a:gd name="T18" fmla="*/ 501 w 1588"/>
              <a:gd name="T19" fmla="*/ 452 h 1682"/>
              <a:gd name="T20" fmla="*/ 501 w 1588"/>
              <a:gd name="T21" fmla="*/ 427 h 1682"/>
              <a:gd name="T22" fmla="*/ 493 w 1588"/>
              <a:gd name="T23" fmla="*/ 0 h 1682"/>
              <a:gd name="T24" fmla="*/ 250 w 1588"/>
              <a:gd name="T25" fmla="*/ 285 h 1682"/>
              <a:gd name="T26" fmla="*/ 175 w 1588"/>
              <a:gd name="T27" fmla="*/ 393 h 1682"/>
              <a:gd name="T28" fmla="*/ 150 w 1588"/>
              <a:gd name="T29" fmla="*/ 427 h 1682"/>
              <a:gd name="T30" fmla="*/ 117 w 1588"/>
              <a:gd name="T31" fmla="*/ 477 h 1682"/>
              <a:gd name="T32" fmla="*/ 100 w 1588"/>
              <a:gd name="T33" fmla="*/ 502 h 1682"/>
              <a:gd name="T34" fmla="*/ 66 w 1588"/>
              <a:gd name="T35" fmla="*/ 586 h 1682"/>
              <a:gd name="T36" fmla="*/ 58 w 1588"/>
              <a:gd name="T37" fmla="*/ 611 h 1682"/>
              <a:gd name="T38" fmla="*/ 50 w 1588"/>
              <a:gd name="T39" fmla="*/ 678 h 1682"/>
              <a:gd name="T40" fmla="*/ 41 w 1588"/>
              <a:gd name="T41" fmla="*/ 728 h 1682"/>
              <a:gd name="T42" fmla="*/ 41 w 1588"/>
              <a:gd name="T43" fmla="*/ 744 h 1682"/>
              <a:gd name="T44" fmla="*/ 50 w 1588"/>
              <a:gd name="T45" fmla="*/ 778 h 1682"/>
              <a:gd name="T46" fmla="*/ 58 w 1588"/>
              <a:gd name="T47" fmla="*/ 811 h 1682"/>
              <a:gd name="T48" fmla="*/ 100 w 1588"/>
              <a:gd name="T49" fmla="*/ 878 h 1682"/>
              <a:gd name="T50" fmla="*/ 125 w 1588"/>
              <a:gd name="T51" fmla="*/ 853 h 1682"/>
              <a:gd name="T52" fmla="*/ 133 w 1588"/>
              <a:gd name="T53" fmla="*/ 795 h 1682"/>
              <a:gd name="T54" fmla="*/ 142 w 1588"/>
              <a:gd name="T55" fmla="*/ 770 h 1682"/>
              <a:gd name="T56" fmla="*/ 150 w 1588"/>
              <a:gd name="T57" fmla="*/ 753 h 1682"/>
              <a:gd name="T58" fmla="*/ 167 w 1588"/>
              <a:gd name="T59" fmla="*/ 720 h 1682"/>
              <a:gd name="T60" fmla="*/ 183 w 1588"/>
              <a:gd name="T61" fmla="*/ 694 h 1682"/>
              <a:gd name="T62" fmla="*/ 200 w 1588"/>
              <a:gd name="T63" fmla="*/ 669 h 1682"/>
              <a:gd name="T64" fmla="*/ 225 w 1588"/>
              <a:gd name="T65" fmla="*/ 644 h 1682"/>
              <a:gd name="T66" fmla="*/ 250 w 1588"/>
              <a:gd name="T67" fmla="*/ 619 h 1682"/>
              <a:gd name="T68" fmla="*/ 267 w 1588"/>
              <a:gd name="T69" fmla="*/ 611 h 1682"/>
              <a:gd name="T70" fmla="*/ 301 w 1588"/>
              <a:gd name="T71" fmla="*/ 594 h 1682"/>
              <a:gd name="T72" fmla="*/ 326 w 1588"/>
              <a:gd name="T73" fmla="*/ 577 h 1682"/>
              <a:gd name="T74" fmla="*/ 342 w 1588"/>
              <a:gd name="T75" fmla="*/ 569 h 1682"/>
              <a:gd name="T76" fmla="*/ 359 w 1588"/>
              <a:gd name="T77" fmla="*/ 586 h 1682"/>
              <a:gd name="T78" fmla="*/ 75 w 1588"/>
              <a:gd name="T79" fmla="*/ 1363 h 1682"/>
              <a:gd name="T80" fmla="*/ 292 w 1588"/>
              <a:gd name="T81" fmla="*/ 1581 h 1682"/>
              <a:gd name="T82" fmla="*/ 777 w 1588"/>
              <a:gd name="T83" fmla="*/ 1087 h 1682"/>
              <a:gd name="T84" fmla="*/ 1530 w 1588"/>
              <a:gd name="T85" fmla="*/ 1623 h 1682"/>
              <a:gd name="T86" fmla="*/ 217 w 1588"/>
              <a:gd name="T87" fmla="*/ 1522 h 1682"/>
              <a:gd name="T88" fmla="*/ 133 w 1588"/>
              <a:gd name="T89" fmla="*/ 1438 h 1682"/>
              <a:gd name="T90" fmla="*/ 217 w 1588"/>
              <a:gd name="T91" fmla="*/ 1522 h 1682"/>
              <a:gd name="T92" fmla="*/ 217 w 1588"/>
              <a:gd name="T93" fmla="*/ 1522 h 1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588" h="1682">
                <a:moveTo>
                  <a:pt x="1530" y="1405"/>
                </a:moveTo>
                <a:cubicBezTo>
                  <a:pt x="995" y="870"/>
                  <a:pt x="995" y="870"/>
                  <a:pt x="995" y="870"/>
                </a:cubicBezTo>
                <a:cubicBezTo>
                  <a:pt x="995" y="862"/>
                  <a:pt x="986" y="862"/>
                  <a:pt x="978" y="853"/>
                </a:cubicBezTo>
                <a:cubicBezTo>
                  <a:pt x="1078" y="753"/>
                  <a:pt x="1078" y="753"/>
                  <a:pt x="1078" y="753"/>
                </a:cubicBezTo>
                <a:cubicBezTo>
                  <a:pt x="1078" y="753"/>
                  <a:pt x="1086" y="744"/>
                  <a:pt x="1086" y="736"/>
                </a:cubicBezTo>
                <a:cubicBezTo>
                  <a:pt x="1212" y="786"/>
                  <a:pt x="1362" y="761"/>
                  <a:pt x="1463" y="661"/>
                </a:cubicBezTo>
                <a:cubicBezTo>
                  <a:pt x="1538" y="586"/>
                  <a:pt x="1570" y="485"/>
                  <a:pt x="1562" y="377"/>
                </a:cubicBezTo>
                <a:cubicBezTo>
                  <a:pt x="1562" y="368"/>
                  <a:pt x="1554" y="352"/>
                  <a:pt x="1546" y="352"/>
                </a:cubicBezTo>
                <a:cubicBezTo>
                  <a:pt x="1538" y="352"/>
                  <a:pt x="1521" y="352"/>
                  <a:pt x="1513" y="360"/>
                </a:cubicBezTo>
                <a:cubicBezTo>
                  <a:pt x="1346" y="527"/>
                  <a:pt x="1346" y="527"/>
                  <a:pt x="1346" y="527"/>
                </a:cubicBezTo>
                <a:cubicBezTo>
                  <a:pt x="1170" y="485"/>
                  <a:pt x="1170" y="485"/>
                  <a:pt x="1170" y="485"/>
                </a:cubicBezTo>
                <a:cubicBezTo>
                  <a:pt x="1120" y="310"/>
                  <a:pt x="1120" y="310"/>
                  <a:pt x="1120" y="310"/>
                </a:cubicBezTo>
                <a:cubicBezTo>
                  <a:pt x="1287" y="134"/>
                  <a:pt x="1287" y="134"/>
                  <a:pt x="1287" y="134"/>
                </a:cubicBezTo>
                <a:cubicBezTo>
                  <a:pt x="1296" y="126"/>
                  <a:pt x="1304" y="118"/>
                  <a:pt x="1296" y="101"/>
                </a:cubicBezTo>
                <a:cubicBezTo>
                  <a:pt x="1296" y="92"/>
                  <a:pt x="1287" y="84"/>
                  <a:pt x="1270" y="84"/>
                </a:cubicBezTo>
                <a:cubicBezTo>
                  <a:pt x="1170" y="76"/>
                  <a:pt x="1061" y="109"/>
                  <a:pt x="995" y="184"/>
                </a:cubicBezTo>
                <a:cubicBezTo>
                  <a:pt x="886" y="285"/>
                  <a:pt x="861" y="435"/>
                  <a:pt x="911" y="561"/>
                </a:cubicBezTo>
                <a:cubicBezTo>
                  <a:pt x="903" y="569"/>
                  <a:pt x="903" y="569"/>
                  <a:pt x="894" y="577"/>
                </a:cubicBezTo>
                <a:cubicBezTo>
                  <a:pt x="752" y="711"/>
                  <a:pt x="752" y="711"/>
                  <a:pt x="752" y="711"/>
                </a:cubicBezTo>
                <a:cubicBezTo>
                  <a:pt x="501" y="452"/>
                  <a:pt x="501" y="452"/>
                  <a:pt x="501" y="452"/>
                </a:cubicBezTo>
                <a:cubicBezTo>
                  <a:pt x="493" y="452"/>
                  <a:pt x="493" y="443"/>
                  <a:pt x="484" y="443"/>
                </a:cubicBezTo>
                <a:cubicBezTo>
                  <a:pt x="493" y="435"/>
                  <a:pt x="493" y="435"/>
                  <a:pt x="501" y="427"/>
                </a:cubicBezTo>
                <a:cubicBezTo>
                  <a:pt x="551" y="435"/>
                  <a:pt x="652" y="335"/>
                  <a:pt x="735" y="251"/>
                </a:cubicBezTo>
                <a:cubicBezTo>
                  <a:pt x="493" y="0"/>
                  <a:pt x="493" y="0"/>
                  <a:pt x="493" y="0"/>
                </a:cubicBezTo>
                <a:cubicBezTo>
                  <a:pt x="376" y="109"/>
                  <a:pt x="301" y="184"/>
                  <a:pt x="309" y="243"/>
                </a:cubicBezTo>
                <a:cubicBezTo>
                  <a:pt x="284" y="251"/>
                  <a:pt x="259" y="268"/>
                  <a:pt x="250" y="285"/>
                </a:cubicBezTo>
                <a:cubicBezTo>
                  <a:pt x="209" y="318"/>
                  <a:pt x="209" y="318"/>
                  <a:pt x="209" y="318"/>
                </a:cubicBezTo>
                <a:cubicBezTo>
                  <a:pt x="192" y="343"/>
                  <a:pt x="175" y="368"/>
                  <a:pt x="175" y="393"/>
                </a:cubicBezTo>
                <a:cubicBezTo>
                  <a:pt x="167" y="402"/>
                  <a:pt x="167" y="402"/>
                  <a:pt x="159" y="410"/>
                </a:cubicBezTo>
                <a:cubicBezTo>
                  <a:pt x="150" y="427"/>
                  <a:pt x="150" y="427"/>
                  <a:pt x="150" y="427"/>
                </a:cubicBezTo>
                <a:cubicBezTo>
                  <a:pt x="133" y="443"/>
                  <a:pt x="133" y="443"/>
                  <a:pt x="133" y="443"/>
                </a:cubicBezTo>
                <a:cubicBezTo>
                  <a:pt x="125" y="452"/>
                  <a:pt x="125" y="469"/>
                  <a:pt x="117" y="477"/>
                </a:cubicBezTo>
                <a:lnTo>
                  <a:pt x="108" y="485"/>
                </a:lnTo>
                <a:cubicBezTo>
                  <a:pt x="100" y="502"/>
                  <a:pt x="100" y="502"/>
                  <a:pt x="100" y="502"/>
                </a:cubicBezTo>
                <a:cubicBezTo>
                  <a:pt x="100" y="510"/>
                  <a:pt x="91" y="519"/>
                  <a:pt x="83" y="536"/>
                </a:cubicBezTo>
                <a:cubicBezTo>
                  <a:pt x="75" y="552"/>
                  <a:pt x="66" y="569"/>
                  <a:pt x="66" y="586"/>
                </a:cubicBezTo>
                <a:cubicBezTo>
                  <a:pt x="66" y="594"/>
                  <a:pt x="66" y="594"/>
                  <a:pt x="66" y="594"/>
                </a:cubicBezTo>
                <a:cubicBezTo>
                  <a:pt x="58" y="602"/>
                  <a:pt x="58" y="602"/>
                  <a:pt x="58" y="611"/>
                </a:cubicBezTo>
                <a:cubicBezTo>
                  <a:pt x="50" y="636"/>
                  <a:pt x="50" y="636"/>
                  <a:pt x="50" y="636"/>
                </a:cubicBezTo>
                <a:cubicBezTo>
                  <a:pt x="50" y="653"/>
                  <a:pt x="50" y="669"/>
                  <a:pt x="50" y="678"/>
                </a:cubicBezTo>
                <a:cubicBezTo>
                  <a:pt x="50" y="686"/>
                  <a:pt x="50" y="686"/>
                  <a:pt x="50" y="686"/>
                </a:cubicBezTo>
                <a:cubicBezTo>
                  <a:pt x="41" y="703"/>
                  <a:pt x="41" y="711"/>
                  <a:pt x="41" y="728"/>
                </a:cubicBezTo>
                <a:lnTo>
                  <a:pt x="41" y="736"/>
                </a:lnTo>
                <a:lnTo>
                  <a:pt x="41" y="744"/>
                </a:lnTo>
                <a:cubicBezTo>
                  <a:pt x="50" y="744"/>
                  <a:pt x="50" y="753"/>
                  <a:pt x="50" y="761"/>
                </a:cubicBezTo>
                <a:cubicBezTo>
                  <a:pt x="50" y="778"/>
                  <a:pt x="50" y="778"/>
                  <a:pt x="50" y="778"/>
                </a:cubicBezTo>
                <a:cubicBezTo>
                  <a:pt x="50" y="786"/>
                  <a:pt x="50" y="786"/>
                  <a:pt x="50" y="786"/>
                </a:cubicBezTo>
                <a:cubicBezTo>
                  <a:pt x="50" y="795"/>
                  <a:pt x="50" y="803"/>
                  <a:pt x="58" y="811"/>
                </a:cubicBezTo>
                <a:cubicBezTo>
                  <a:pt x="66" y="853"/>
                  <a:pt x="66" y="853"/>
                  <a:pt x="66" y="853"/>
                </a:cubicBezTo>
                <a:cubicBezTo>
                  <a:pt x="75" y="870"/>
                  <a:pt x="83" y="878"/>
                  <a:pt x="100" y="878"/>
                </a:cubicBezTo>
                <a:cubicBezTo>
                  <a:pt x="108" y="878"/>
                  <a:pt x="117" y="870"/>
                  <a:pt x="117" y="870"/>
                </a:cubicBezTo>
                <a:cubicBezTo>
                  <a:pt x="125" y="862"/>
                  <a:pt x="125" y="862"/>
                  <a:pt x="125" y="853"/>
                </a:cubicBezTo>
                <a:cubicBezTo>
                  <a:pt x="133" y="811"/>
                  <a:pt x="133" y="811"/>
                  <a:pt x="133" y="811"/>
                </a:cubicBezTo>
                <a:cubicBezTo>
                  <a:pt x="133" y="803"/>
                  <a:pt x="133" y="803"/>
                  <a:pt x="133" y="795"/>
                </a:cubicBezTo>
                <a:cubicBezTo>
                  <a:pt x="133" y="786"/>
                  <a:pt x="142" y="786"/>
                  <a:pt x="142" y="786"/>
                </a:cubicBezTo>
                <a:cubicBezTo>
                  <a:pt x="142" y="770"/>
                  <a:pt x="142" y="770"/>
                  <a:pt x="142" y="770"/>
                </a:cubicBezTo>
                <a:cubicBezTo>
                  <a:pt x="142" y="761"/>
                  <a:pt x="142" y="761"/>
                  <a:pt x="150" y="761"/>
                </a:cubicBezTo>
                <a:lnTo>
                  <a:pt x="150" y="753"/>
                </a:lnTo>
                <a:lnTo>
                  <a:pt x="150" y="744"/>
                </a:lnTo>
                <a:cubicBezTo>
                  <a:pt x="159" y="736"/>
                  <a:pt x="159" y="728"/>
                  <a:pt x="167" y="720"/>
                </a:cubicBezTo>
                <a:lnTo>
                  <a:pt x="167" y="711"/>
                </a:lnTo>
                <a:cubicBezTo>
                  <a:pt x="175" y="703"/>
                  <a:pt x="175" y="703"/>
                  <a:pt x="183" y="694"/>
                </a:cubicBezTo>
                <a:cubicBezTo>
                  <a:pt x="192" y="678"/>
                  <a:pt x="192" y="678"/>
                  <a:pt x="192" y="678"/>
                </a:cubicBezTo>
                <a:lnTo>
                  <a:pt x="200" y="669"/>
                </a:lnTo>
                <a:cubicBezTo>
                  <a:pt x="200" y="669"/>
                  <a:pt x="200" y="661"/>
                  <a:pt x="209" y="661"/>
                </a:cubicBezTo>
                <a:cubicBezTo>
                  <a:pt x="209" y="653"/>
                  <a:pt x="217" y="644"/>
                  <a:pt x="225" y="644"/>
                </a:cubicBezTo>
                <a:cubicBezTo>
                  <a:pt x="234" y="636"/>
                  <a:pt x="234" y="636"/>
                  <a:pt x="234" y="636"/>
                </a:cubicBezTo>
                <a:cubicBezTo>
                  <a:pt x="234" y="636"/>
                  <a:pt x="242" y="628"/>
                  <a:pt x="250" y="619"/>
                </a:cubicBezTo>
                <a:lnTo>
                  <a:pt x="259" y="619"/>
                </a:lnTo>
                <a:cubicBezTo>
                  <a:pt x="259" y="611"/>
                  <a:pt x="267" y="611"/>
                  <a:pt x="267" y="611"/>
                </a:cubicBezTo>
                <a:cubicBezTo>
                  <a:pt x="275" y="602"/>
                  <a:pt x="275" y="602"/>
                  <a:pt x="284" y="602"/>
                </a:cubicBezTo>
                <a:cubicBezTo>
                  <a:pt x="301" y="594"/>
                  <a:pt x="301" y="594"/>
                  <a:pt x="301" y="594"/>
                </a:cubicBezTo>
                <a:cubicBezTo>
                  <a:pt x="309" y="586"/>
                  <a:pt x="309" y="586"/>
                  <a:pt x="309" y="586"/>
                </a:cubicBezTo>
                <a:cubicBezTo>
                  <a:pt x="317" y="586"/>
                  <a:pt x="317" y="586"/>
                  <a:pt x="326" y="577"/>
                </a:cubicBezTo>
                <a:lnTo>
                  <a:pt x="334" y="577"/>
                </a:lnTo>
                <a:cubicBezTo>
                  <a:pt x="342" y="577"/>
                  <a:pt x="342" y="569"/>
                  <a:pt x="342" y="569"/>
                </a:cubicBezTo>
                <a:cubicBezTo>
                  <a:pt x="351" y="569"/>
                  <a:pt x="351" y="569"/>
                  <a:pt x="351" y="569"/>
                </a:cubicBezTo>
                <a:cubicBezTo>
                  <a:pt x="351" y="577"/>
                  <a:pt x="359" y="586"/>
                  <a:pt x="359" y="586"/>
                </a:cubicBezTo>
                <a:cubicBezTo>
                  <a:pt x="618" y="845"/>
                  <a:pt x="618" y="845"/>
                  <a:pt x="618" y="845"/>
                </a:cubicBezTo>
                <a:cubicBezTo>
                  <a:pt x="75" y="1363"/>
                  <a:pt x="75" y="1363"/>
                  <a:pt x="75" y="1363"/>
                </a:cubicBezTo>
                <a:cubicBezTo>
                  <a:pt x="8" y="1430"/>
                  <a:pt x="0" y="1531"/>
                  <a:pt x="66" y="1597"/>
                </a:cubicBezTo>
                <a:cubicBezTo>
                  <a:pt x="133" y="1664"/>
                  <a:pt x="225" y="1647"/>
                  <a:pt x="292" y="1581"/>
                </a:cubicBezTo>
                <a:cubicBezTo>
                  <a:pt x="769" y="1079"/>
                  <a:pt x="769" y="1079"/>
                  <a:pt x="769" y="1079"/>
                </a:cubicBezTo>
                <a:cubicBezTo>
                  <a:pt x="769" y="1079"/>
                  <a:pt x="777" y="1079"/>
                  <a:pt x="777" y="1087"/>
                </a:cubicBezTo>
                <a:cubicBezTo>
                  <a:pt x="1312" y="1623"/>
                  <a:pt x="1312" y="1623"/>
                  <a:pt x="1312" y="1623"/>
                </a:cubicBezTo>
                <a:cubicBezTo>
                  <a:pt x="1371" y="1681"/>
                  <a:pt x="1471" y="1681"/>
                  <a:pt x="1530" y="1623"/>
                </a:cubicBezTo>
                <a:cubicBezTo>
                  <a:pt x="1587" y="1564"/>
                  <a:pt x="1587" y="1464"/>
                  <a:pt x="1530" y="1405"/>
                </a:cubicBezTo>
                <a:close/>
                <a:moveTo>
                  <a:pt x="217" y="1522"/>
                </a:moveTo>
                <a:cubicBezTo>
                  <a:pt x="192" y="1547"/>
                  <a:pt x="159" y="1547"/>
                  <a:pt x="133" y="1522"/>
                </a:cubicBezTo>
                <a:cubicBezTo>
                  <a:pt x="108" y="1497"/>
                  <a:pt x="108" y="1455"/>
                  <a:pt x="133" y="1438"/>
                </a:cubicBezTo>
                <a:cubicBezTo>
                  <a:pt x="159" y="1413"/>
                  <a:pt x="192" y="1413"/>
                  <a:pt x="217" y="1438"/>
                </a:cubicBezTo>
                <a:cubicBezTo>
                  <a:pt x="242" y="1455"/>
                  <a:pt x="242" y="1497"/>
                  <a:pt x="217" y="1522"/>
                </a:cubicBezTo>
                <a:close/>
                <a:moveTo>
                  <a:pt x="217" y="1522"/>
                </a:moveTo>
                <a:lnTo>
                  <a:pt x="217" y="15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1160353" y="710995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90" b="1" dirty="0">
                <a:solidFill>
                  <a:srgbClr val="1A3B5C"/>
                </a:solidFill>
              </a:rPr>
              <a:t>MORE THAN TEMPLATE</a:t>
            </a:r>
            <a:endParaRPr kumimoji="1" lang="en-US" altLang="zh-CN" sz="2490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5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点击此处添加副标题</a:t>
            </a:r>
            <a:endParaRPr kumimoji="1" lang="zh-CN" altLang="en-US" sz="2755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4" name="Subtitle 2"/>
          <p:cNvSpPr txBox="1"/>
          <p:nvPr/>
        </p:nvSpPr>
        <p:spPr bwMode="auto">
          <a:xfrm>
            <a:off x="2174112" y="2109603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95" name="Subtitle 2"/>
          <p:cNvSpPr txBox="1"/>
          <p:nvPr/>
        </p:nvSpPr>
        <p:spPr bwMode="auto">
          <a:xfrm>
            <a:off x="2174112" y="3430244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96" name="Subtitle 2"/>
          <p:cNvSpPr txBox="1"/>
          <p:nvPr/>
        </p:nvSpPr>
        <p:spPr bwMode="auto">
          <a:xfrm>
            <a:off x="2195710" y="4951152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97" name="Freeform 5"/>
          <p:cNvSpPr/>
          <p:nvPr/>
        </p:nvSpPr>
        <p:spPr bwMode="auto">
          <a:xfrm>
            <a:off x="8873006" y="-6047009"/>
            <a:ext cx="6782243" cy="7234997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ED65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8" name="Freeform 5"/>
          <p:cNvSpPr/>
          <p:nvPr/>
        </p:nvSpPr>
        <p:spPr bwMode="auto">
          <a:xfrm>
            <a:off x="7568601" y="-6689414"/>
            <a:ext cx="7345052" cy="7835376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183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9" name="Freeform 6"/>
          <p:cNvSpPr/>
          <p:nvPr/>
        </p:nvSpPr>
        <p:spPr bwMode="auto">
          <a:xfrm>
            <a:off x="5088930" y="-5999002"/>
            <a:ext cx="6751602" cy="7202310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rgbClr val="3ABE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0" name="Freeform 6"/>
          <p:cNvSpPr/>
          <p:nvPr/>
        </p:nvSpPr>
        <p:spPr bwMode="auto">
          <a:xfrm>
            <a:off x="6343783" y="-6031616"/>
            <a:ext cx="6799006" cy="7252879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8" grpId="0" animBg="1"/>
      <p:bldP spid="81" grpId="0" animBg="1"/>
      <p:bldP spid="84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668087" y="1131991"/>
            <a:ext cx="1145243" cy="790786"/>
            <a:chOff x="1668087" y="1131991"/>
            <a:chExt cx="1145243" cy="790786"/>
          </a:xfrm>
        </p:grpSpPr>
        <p:sp>
          <p:nvSpPr>
            <p:cNvPr id="3" name="Freeform 27"/>
            <p:cNvSpPr/>
            <p:nvPr/>
          </p:nvSpPr>
          <p:spPr bwMode="auto">
            <a:xfrm rot="16200000">
              <a:off x="1845316" y="954762"/>
              <a:ext cx="790786" cy="1145243"/>
            </a:xfrm>
            <a:custGeom>
              <a:avLst/>
              <a:gdLst>
                <a:gd name="T0" fmla="*/ 0 w 482"/>
                <a:gd name="T1" fmla="*/ 0 h 696"/>
                <a:gd name="T2" fmla="*/ 0 w 482"/>
                <a:gd name="T3" fmla="*/ 223 h 696"/>
                <a:gd name="T4" fmla="*/ 0 w 482"/>
                <a:gd name="T5" fmla="*/ 223 h 696"/>
                <a:gd name="T6" fmla="*/ 125 w 482"/>
                <a:gd name="T7" fmla="*/ 348 h 696"/>
                <a:gd name="T8" fmla="*/ 0 w 482"/>
                <a:gd name="T9" fmla="*/ 473 h 696"/>
                <a:gd name="T10" fmla="*/ 0 w 482"/>
                <a:gd name="T11" fmla="*/ 473 h 696"/>
                <a:gd name="T12" fmla="*/ 0 w 482"/>
                <a:gd name="T13" fmla="*/ 696 h 696"/>
                <a:gd name="T14" fmla="*/ 388 w 482"/>
                <a:gd name="T15" fmla="*/ 441 h 696"/>
                <a:gd name="T16" fmla="*/ 482 w 482"/>
                <a:gd name="T17" fmla="*/ 348 h 696"/>
                <a:gd name="T18" fmla="*/ 388 w 482"/>
                <a:gd name="T19" fmla="*/ 255 h 696"/>
                <a:gd name="T20" fmla="*/ 0 w 482"/>
                <a:gd name="T21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2" h="696">
                  <a:moveTo>
                    <a:pt x="0" y="0"/>
                  </a:moveTo>
                  <a:cubicBezTo>
                    <a:pt x="0" y="223"/>
                    <a:pt x="0" y="223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69" y="223"/>
                    <a:pt x="125" y="279"/>
                    <a:pt x="125" y="348"/>
                  </a:cubicBezTo>
                  <a:cubicBezTo>
                    <a:pt x="125" y="417"/>
                    <a:pt x="69" y="473"/>
                    <a:pt x="0" y="473"/>
                  </a:cubicBezTo>
                  <a:cubicBezTo>
                    <a:pt x="0" y="473"/>
                    <a:pt x="0" y="473"/>
                    <a:pt x="0" y="473"/>
                  </a:cubicBezTo>
                  <a:cubicBezTo>
                    <a:pt x="0" y="696"/>
                    <a:pt x="0" y="696"/>
                    <a:pt x="0" y="696"/>
                  </a:cubicBezTo>
                  <a:cubicBezTo>
                    <a:pt x="0" y="696"/>
                    <a:pt x="380" y="441"/>
                    <a:pt x="388" y="441"/>
                  </a:cubicBezTo>
                  <a:cubicBezTo>
                    <a:pt x="440" y="441"/>
                    <a:pt x="482" y="400"/>
                    <a:pt x="482" y="348"/>
                  </a:cubicBezTo>
                  <a:cubicBezTo>
                    <a:pt x="482" y="296"/>
                    <a:pt x="440" y="255"/>
                    <a:pt x="388" y="255"/>
                  </a:cubicBezTo>
                  <a:cubicBezTo>
                    <a:pt x="380" y="25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DD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" name="Freeform 28"/>
            <p:cNvSpPr/>
            <p:nvPr/>
          </p:nvSpPr>
          <p:spPr bwMode="auto">
            <a:xfrm rot="16200000">
              <a:off x="2135239" y="1083831"/>
              <a:ext cx="209977" cy="306297"/>
            </a:xfrm>
            <a:custGeom>
              <a:avLst/>
              <a:gdLst>
                <a:gd name="T0" fmla="*/ 34 w 128"/>
                <a:gd name="T1" fmla="*/ 186 h 186"/>
                <a:gd name="T2" fmla="*/ 128 w 128"/>
                <a:gd name="T3" fmla="*/ 93 h 186"/>
                <a:gd name="T4" fmla="*/ 34 w 128"/>
                <a:gd name="T5" fmla="*/ 0 h 186"/>
                <a:gd name="T6" fmla="*/ 0 w 128"/>
                <a:gd name="T7" fmla="*/ 93 h 186"/>
                <a:gd name="T8" fmla="*/ 34 w 128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86">
                  <a:moveTo>
                    <a:pt x="34" y="186"/>
                  </a:moveTo>
                  <a:cubicBezTo>
                    <a:pt x="86" y="186"/>
                    <a:pt x="128" y="145"/>
                    <a:pt x="128" y="93"/>
                  </a:cubicBezTo>
                  <a:cubicBezTo>
                    <a:pt x="128" y="41"/>
                    <a:pt x="86" y="0"/>
                    <a:pt x="34" y="0"/>
                  </a:cubicBezTo>
                  <a:cubicBezTo>
                    <a:pt x="30" y="0"/>
                    <a:pt x="0" y="46"/>
                    <a:pt x="0" y="93"/>
                  </a:cubicBezTo>
                  <a:cubicBezTo>
                    <a:pt x="0" y="140"/>
                    <a:pt x="30" y="186"/>
                    <a:pt x="34" y="186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" name="Group 2"/>
          <p:cNvGrpSpPr/>
          <p:nvPr/>
        </p:nvGrpSpPr>
        <p:grpSpPr>
          <a:xfrm>
            <a:off x="1668088" y="1769628"/>
            <a:ext cx="1145243" cy="1143317"/>
            <a:chOff x="1668088" y="1769628"/>
            <a:chExt cx="1145243" cy="1143317"/>
          </a:xfrm>
          <a:solidFill>
            <a:srgbClr val="1A3B5C"/>
          </a:solidFill>
        </p:grpSpPr>
        <p:sp>
          <p:nvSpPr>
            <p:cNvPr id="6" name="Freeform 26"/>
            <p:cNvSpPr/>
            <p:nvPr/>
          </p:nvSpPr>
          <p:spPr bwMode="auto">
            <a:xfrm rot="16200000">
              <a:off x="1669051" y="1768665"/>
              <a:ext cx="1143317" cy="1145243"/>
            </a:xfrm>
            <a:custGeom>
              <a:avLst/>
              <a:gdLst>
                <a:gd name="T0" fmla="*/ 0 w 697"/>
                <a:gd name="T1" fmla="*/ 0 h 696"/>
                <a:gd name="T2" fmla="*/ 0 w 697"/>
                <a:gd name="T3" fmla="*/ 223 h 696"/>
                <a:gd name="T4" fmla="*/ 0 w 697"/>
                <a:gd name="T5" fmla="*/ 223 h 696"/>
                <a:gd name="T6" fmla="*/ 125 w 697"/>
                <a:gd name="T7" fmla="*/ 348 h 696"/>
                <a:gd name="T8" fmla="*/ 0 w 697"/>
                <a:gd name="T9" fmla="*/ 473 h 696"/>
                <a:gd name="T10" fmla="*/ 0 w 697"/>
                <a:gd name="T11" fmla="*/ 473 h 696"/>
                <a:gd name="T12" fmla="*/ 0 w 697"/>
                <a:gd name="T13" fmla="*/ 696 h 696"/>
                <a:gd name="T14" fmla="*/ 579 w 697"/>
                <a:gd name="T15" fmla="*/ 696 h 696"/>
                <a:gd name="T16" fmla="*/ 579 w 697"/>
                <a:gd name="T17" fmla="*/ 438 h 696"/>
                <a:gd name="T18" fmla="*/ 603 w 697"/>
                <a:gd name="T19" fmla="*/ 441 h 696"/>
                <a:gd name="T20" fmla="*/ 697 w 697"/>
                <a:gd name="T21" fmla="*/ 348 h 696"/>
                <a:gd name="T22" fmla="*/ 603 w 697"/>
                <a:gd name="T23" fmla="*/ 255 h 696"/>
                <a:gd name="T24" fmla="*/ 579 w 697"/>
                <a:gd name="T25" fmla="*/ 258 h 696"/>
                <a:gd name="T26" fmla="*/ 579 w 697"/>
                <a:gd name="T27" fmla="*/ 0 h 696"/>
                <a:gd name="T28" fmla="*/ 0 w 697"/>
                <a:gd name="T29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7" h="696">
                  <a:moveTo>
                    <a:pt x="0" y="0"/>
                  </a:moveTo>
                  <a:cubicBezTo>
                    <a:pt x="0" y="223"/>
                    <a:pt x="0" y="223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69" y="223"/>
                    <a:pt x="125" y="279"/>
                    <a:pt x="125" y="348"/>
                  </a:cubicBezTo>
                  <a:cubicBezTo>
                    <a:pt x="125" y="417"/>
                    <a:pt x="69" y="473"/>
                    <a:pt x="0" y="473"/>
                  </a:cubicBezTo>
                  <a:cubicBezTo>
                    <a:pt x="0" y="473"/>
                    <a:pt x="0" y="473"/>
                    <a:pt x="0" y="473"/>
                  </a:cubicBezTo>
                  <a:cubicBezTo>
                    <a:pt x="0" y="696"/>
                    <a:pt x="0" y="696"/>
                    <a:pt x="0" y="696"/>
                  </a:cubicBezTo>
                  <a:cubicBezTo>
                    <a:pt x="579" y="696"/>
                    <a:pt x="579" y="696"/>
                    <a:pt x="579" y="696"/>
                  </a:cubicBezTo>
                  <a:cubicBezTo>
                    <a:pt x="579" y="438"/>
                    <a:pt x="579" y="438"/>
                    <a:pt x="579" y="438"/>
                  </a:cubicBezTo>
                  <a:cubicBezTo>
                    <a:pt x="587" y="440"/>
                    <a:pt x="595" y="441"/>
                    <a:pt x="603" y="441"/>
                  </a:cubicBezTo>
                  <a:cubicBezTo>
                    <a:pt x="655" y="441"/>
                    <a:pt x="697" y="400"/>
                    <a:pt x="697" y="348"/>
                  </a:cubicBezTo>
                  <a:cubicBezTo>
                    <a:pt x="697" y="296"/>
                    <a:pt x="655" y="255"/>
                    <a:pt x="603" y="255"/>
                  </a:cubicBezTo>
                  <a:cubicBezTo>
                    <a:pt x="595" y="255"/>
                    <a:pt x="587" y="256"/>
                    <a:pt x="579" y="258"/>
                  </a:cubicBezTo>
                  <a:cubicBezTo>
                    <a:pt x="579" y="0"/>
                    <a:pt x="579" y="0"/>
                    <a:pt x="57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TextBox 12"/>
            <p:cNvSpPr txBox="1"/>
            <p:nvPr/>
          </p:nvSpPr>
          <p:spPr>
            <a:xfrm>
              <a:off x="1910667" y="2046500"/>
              <a:ext cx="659118" cy="584757"/>
            </a:xfrm>
            <a:prstGeom prst="rect">
              <a:avLst/>
            </a:prstGeom>
            <a:grpFill/>
          </p:spPr>
          <p:txBody>
            <a:bodyPr wrap="none" lIns="91422" tIns="45711" rIns="91422" bIns="45711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chemeClr val="bg1"/>
                  </a:solidFill>
                  <a:latin typeface="+mj-lt"/>
                  <a:cs typeface="Lato Light"/>
                </a:rPr>
                <a:t>01</a:t>
              </a:r>
              <a:endParaRPr lang="id-ID" sz="3200" b="1" dirty="0">
                <a:solidFill>
                  <a:schemeClr val="bg1"/>
                </a:solidFill>
                <a:latin typeface="+mj-lt"/>
                <a:cs typeface="Lato Light"/>
              </a:endParaRPr>
            </a:p>
          </p:txBody>
        </p:sp>
      </p:grpSp>
      <p:grpSp>
        <p:nvGrpSpPr>
          <p:cNvPr id="8" name="Group 4"/>
          <p:cNvGrpSpPr/>
          <p:nvPr/>
        </p:nvGrpSpPr>
        <p:grpSpPr>
          <a:xfrm>
            <a:off x="1668088" y="2766539"/>
            <a:ext cx="1145243" cy="1143317"/>
            <a:chOff x="1668088" y="2766539"/>
            <a:chExt cx="1145243" cy="1143317"/>
          </a:xfrm>
          <a:solidFill>
            <a:srgbClr val="EB667B"/>
          </a:solidFill>
        </p:grpSpPr>
        <p:sp>
          <p:nvSpPr>
            <p:cNvPr id="9" name="Freeform 25"/>
            <p:cNvSpPr/>
            <p:nvPr/>
          </p:nvSpPr>
          <p:spPr bwMode="auto">
            <a:xfrm rot="16200000">
              <a:off x="1669051" y="2765576"/>
              <a:ext cx="1143317" cy="1145243"/>
            </a:xfrm>
            <a:custGeom>
              <a:avLst/>
              <a:gdLst>
                <a:gd name="T0" fmla="*/ 0 w 697"/>
                <a:gd name="T1" fmla="*/ 0 h 696"/>
                <a:gd name="T2" fmla="*/ 0 w 697"/>
                <a:gd name="T3" fmla="*/ 223 h 696"/>
                <a:gd name="T4" fmla="*/ 0 w 697"/>
                <a:gd name="T5" fmla="*/ 223 h 696"/>
                <a:gd name="T6" fmla="*/ 125 w 697"/>
                <a:gd name="T7" fmla="*/ 348 h 696"/>
                <a:gd name="T8" fmla="*/ 0 w 697"/>
                <a:gd name="T9" fmla="*/ 473 h 696"/>
                <a:gd name="T10" fmla="*/ 0 w 697"/>
                <a:gd name="T11" fmla="*/ 473 h 696"/>
                <a:gd name="T12" fmla="*/ 0 w 697"/>
                <a:gd name="T13" fmla="*/ 696 h 696"/>
                <a:gd name="T14" fmla="*/ 579 w 697"/>
                <a:gd name="T15" fmla="*/ 696 h 696"/>
                <a:gd name="T16" fmla="*/ 579 w 697"/>
                <a:gd name="T17" fmla="*/ 438 h 696"/>
                <a:gd name="T18" fmla="*/ 603 w 697"/>
                <a:gd name="T19" fmla="*/ 441 h 696"/>
                <a:gd name="T20" fmla="*/ 697 w 697"/>
                <a:gd name="T21" fmla="*/ 348 h 696"/>
                <a:gd name="T22" fmla="*/ 603 w 697"/>
                <a:gd name="T23" fmla="*/ 255 h 696"/>
                <a:gd name="T24" fmla="*/ 579 w 697"/>
                <a:gd name="T25" fmla="*/ 258 h 696"/>
                <a:gd name="T26" fmla="*/ 579 w 697"/>
                <a:gd name="T27" fmla="*/ 0 h 696"/>
                <a:gd name="T28" fmla="*/ 0 w 697"/>
                <a:gd name="T29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7" h="696">
                  <a:moveTo>
                    <a:pt x="0" y="0"/>
                  </a:moveTo>
                  <a:cubicBezTo>
                    <a:pt x="0" y="223"/>
                    <a:pt x="0" y="223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69" y="223"/>
                    <a:pt x="125" y="279"/>
                    <a:pt x="125" y="348"/>
                  </a:cubicBezTo>
                  <a:cubicBezTo>
                    <a:pt x="125" y="417"/>
                    <a:pt x="69" y="473"/>
                    <a:pt x="0" y="473"/>
                  </a:cubicBezTo>
                  <a:cubicBezTo>
                    <a:pt x="0" y="473"/>
                    <a:pt x="0" y="473"/>
                    <a:pt x="0" y="473"/>
                  </a:cubicBezTo>
                  <a:cubicBezTo>
                    <a:pt x="0" y="696"/>
                    <a:pt x="0" y="696"/>
                    <a:pt x="0" y="696"/>
                  </a:cubicBezTo>
                  <a:cubicBezTo>
                    <a:pt x="579" y="696"/>
                    <a:pt x="579" y="696"/>
                    <a:pt x="579" y="696"/>
                  </a:cubicBezTo>
                  <a:cubicBezTo>
                    <a:pt x="579" y="438"/>
                    <a:pt x="579" y="438"/>
                    <a:pt x="579" y="438"/>
                  </a:cubicBezTo>
                  <a:cubicBezTo>
                    <a:pt x="587" y="440"/>
                    <a:pt x="595" y="441"/>
                    <a:pt x="603" y="441"/>
                  </a:cubicBezTo>
                  <a:cubicBezTo>
                    <a:pt x="655" y="441"/>
                    <a:pt x="697" y="400"/>
                    <a:pt x="697" y="348"/>
                  </a:cubicBezTo>
                  <a:cubicBezTo>
                    <a:pt x="697" y="296"/>
                    <a:pt x="655" y="255"/>
                    <a:pt x="603" y="255"/>
                  </a:cubicBezTo>
                  <a:cubicBezTo>
                    <a:pt x="595" y="255"/>
                    <a:pt x="587" y="256"/>
                    <a:pt x="579" y="258"/>
                  </a:cubicBezTo>
                  <a:cubicBezTo>
                    <a:pt x="579" y="0"/>
                    <a:pt x="579" y="0"/>
                    <a:pt x="57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TextBox 13"/>
            <p:cNvSpPr txBox="1"/>
            <p:nvPr/>
          </p:nvSpPr>
          <p:spPr>
            <a:xfrm>
              <a:off x="1910667" y="3045819"/>
              <a:ext cx="659118" cy="584757"/>
            </a:xfrm>
            <a:prstGeom prst="rect">
              <a:avLst/>
            </a:prstGeom>
            <a:grpFill/>
          </p:spPr>
          <p:txBody>
            <a:bodyPr wrap="none" lIns="91422" tIns="45711" rIns="91422" bIns="45711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chemeClr val="bg1"/>
                  </a:solidFill>
                  <a:latin typeface="+mj-lt"/>
                  <a:cs typeface="Lato Light"/>
                </a:rPr>
                <a:t>02</a:t>
              </a:r>
              <a:endParaRPr lang="id-ID" sz="3200" b="1" dirty="0">
                <a:solidFill>
                  <a:schemeClr val="bg1"/>
                </a:solidFill>
                <a:latin typeface="+mj-lt"/>
                <a:cs typeface="Lato Light"/>
              </a:endParaRPr>
            </a:p>
          </p:txBody>
        </p:sp>
      </p:grpSp>
      <p:grpSp>
        <p:nvGrpSpPr>
          <p:cNvPr id="11" name="Group 5"/>
          <p:cNvGrpSpPr/>
          <p:nvPr/>
        </p:nvGrpSpPr>
        <p:grpSpPr>
          <a:xfrm>
            <a:off x="1668087" y="3764413"/>
            <a:ext cx="1145243" cy="1142354"/>
            <a:chOff x="1668087" y="3764413"/>
            <a:chExt cx="1145243" cy="1142354"/>
          </a:xfrm>
          <a:solidFill>
            <a:srgbClr val="1A3B5C"/>
          </a:solidFill>
        </p:grpSpPr>
        <p:sp>
          <p:nvSpPr>
            <p:cNvPr id="12" name="Freeform 24"/>
            <p:cNvSpPr/>
            <p:nvPr/>
          </p:nvSpPr>
          <p:spPr bwMode="auto">
            <a:xfrm rot="16200000">
              <a:off x="1669532" y="3762968"/>
              <a:ext cx="1142354" cy="1145243"/>
            </a:xfrm>
            <a:custGeom>
              <a:avLst/>
              <a:gdLst>
                <a:gd name="T0" fmla="*/ 0 w 697"/>
                <a:gd name="T1" fmla="*/ 0 h 696"/>
                <a:gd name="T2" fmla="*/ 0 w 697"/>
                <a:gd name="T3" fmla="*/ 223 h 696"/>
                <a:gd name="T4" fmla="*/ 0 w 697"/>
                <a:gd name="T5" fmla="*/ 223 h 696"/>
                <a:gd name="T6" fmla="*/ 125 w 697"/>
                <a:gd name="T7" fmla="*/ 348 h 696"/>
                <a:gd name="T8" fmla="*/ 0 w 697"/>
                <a:gd name="T9" fmla="*/ 473 h 696"/>
                <a:gd name="T10" fmla="*/ 0 w 697"/>
                <a:gd name="T11" fmla="*/ 473 h 696"/>
                <a:gd name="T12" fmla="*/ 0 w 697"/>
                <a:gd name="T13" fmla="*/ 696 h 696"/>
                <a:gd name="T14" fmla="*/ 580 w 697"/>
                <a:gd name="T15" fmla="*/ 696 h 696"/>
                <a:gd name="T16" fmla="*/ 580 w 697"/>
                <a:gd name="T17" fmla="*/ 438 h 696"/>
                <a:gd name="T18" fmla="*/ 604 w 697"/>
                <a:gd name="T19" fmla="*/ 441 h 696"/>
                <a:gd name="T20" fmla="*/ 697 w 697"/>
                <a:gd name="T21" fmla="*/ 348 h 696"/>
                <a:gd name="T22" fmla="*/ 604 w 697"/>
                <a:gd name="T23" fmla="*/ 255 h 696"/>
                <a:gd name="T24" fmla="*/ 580 w 697"/>
                <a:gd name="T25" fmla="*/ 258 h 696"/>
                <a:gd name="T26" fmla="*/ 580 w 697"/>
                <a:gd name="T27" fmla="*/ 0 h 696"/>
                <a:gd name="T28" fmla="*/ 0 w 697"/>
                <a:gd name="T29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7" h="696">
                  <a:moveTo>
                    <a:pt x="0" y="0"/>
                  </a:moveTo>
                  <a:cubicBezTo>
                    <a:pt x="0" y="223"/>
                    <a:pt x="0" y="223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69" y="223"/>
                    <a:pt x="125" y="279"/>
                    <a:pt x="125" y="348"/>
                  </a:cubicBezTo>
                  <a:cubicBezTo>
                    <a:pt x="125" y="417"/>
                    <a:pt x="69" y="473"/>
                    <a:pt x="0" y="473"/>
                  </a:cubicBezTo>
                  <a:cubicBezTo>
                    <a:pt x="0" y="473"/>
                    <a:pt x="0" y="473"/>
                    <a:pt x="0" y="473"/>
                  </a:cubicBezTo>
                  <a:cubicBezTo>
                    <a:pt x="0" y="696"/>
                    <a:pt x="0" y="696"/>
                    <a:pt x="0" y="696"/>
                  </a:cubicBezTo>
                  <a:cubicBezTo>
                    <a:pt x="580" y="696"/>
                    <a:pt x="580" y="696"/>
                    <a:pt x="580" y="696"/>
                  </a:cubicBezTo>
                  <a:cubicBezTo>
                    <a:pt x="580" y="438"/>
                    <a:pt x="580" y="438"/>
                    <a:pt x="580" y="438"/>
                  </a:cubicBezTo>
                  <a:cubicBezTo>
                    <a:pt x="587" y="440"/>
                    <a:pt x="595" y="441"/>
                    <a:pt x="604" y="441"/>
                  </a:cubicBezTo>
                  <a:cubicBezTo>
                    <a:pt x="655" y="441"/>
                    <a:pt x="697" y="400"/>
                    <a:pt x="697" y="348"/>
                  </a:cubicBezTo>
                  <a:cubicBezTo>
                    <a:pt x="697" y="296"/>
                    <a:pt x="655" y="255"/>
                    <a:pt x="604" y="255"/>
                  </a:cubicBezTo>
                  <a:cubicBezTo>
                    <a:pt x="595" y="255"/>
                    <a:pt x="587" y="256"/>
                    <a:pt x="580" y="258"/>
                  </a:cubicBezTo>
                  <a:cubicBezTo>
                    <a:pt x="580" y="0"/>
                    <a:pt x="580" y="0"/>
                    <a:pt x="58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TextBox 14"/>
            <p:cNvSpPr txBox="1"/>
            <p:nvPr/>
          </p:nvSpPr>
          <p:spPr>
            <a:xfrm>
              <a:off x="1910667" y="4043212"/>
              <a:ext cx="659118" cy="584757"/>
            </a:xfrm>
            <a:prstGeom prst="rect">
              <a:avLst/>
            </a:prstGeom>
            <a:grpFill/>
          </p:spPr>
          <p:txBody>
            <a:bodyPr wrap="none" lIns="91422" tIns="45711" rIns="91422" bIns="45711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chemeClr val="bg1"/>
                  </a:solidFill>
                  <a:latin typeface="+mj-lt"/>
                  <a:cs typeface="Lato Light"/>
                </a:rPr>
                <a:t>03</a:t>
              </a:r>
              <a:endParaRPr lang="id-ID" sz="3200" b="1" dirty="0">
                <a:solidFill>
                  <a:schemeClr val="bg1"/>
                </a:solidFill>
                <a:latin typeface="+mj-lt"/>
                <a:cs typeface="Lato Light"/>
              </a:endParaRPr>
            </a:p>
          </p:txBody>
        </p:sp>
      </p:grpSp>
      <p:grpSp>
        <p:nvGrpSpPr>
          <p:cNvPr id="14" name="Group 6"/>
          <p:cNvGrpSpPr/>
          <p:nvPr/>
        </p:nvGrpSpPr>
        <p:grpSpPr>
          <a:xfrm>
            <a:off x="1668088" y="4761324"/>
            <a:ext cx="1145243" cy="1143317"/>
            <a:chOff x="1668088" y="4761324"/>
            <a:chExt cx="1145243" cy="1143317"/>
          </a:xfrm>
          <a:solidFill>
            <a:srgbClr val="EB667B"/>
          </a:solidFill>
        </p:grpSpPr>
        <p:sp>
          <p:nvSpPr>
            <p:cNvPr id="15" name="Freeform 23"/>
            <p:cNvSpPr/>
            <p:nvPr/>
          </p:nvSpPr>
          <p:spPr bwMode="auto">
            <a:xfrm rot="16200000">
              <a:off x="1669051" y="4760361"/>
              <a:ext cx="1143317" cy="1145243"/>
            </a:xfrm>
            <a:custGeom>
              <a:avLst/>
              <a:gdLst>
                <a:gd name="T0" fmla="*/ 0 w 697"/>
                <a:gd name="T1" fmla="*/ 0 h 696"/>
                <a:gd name="T2" fmla="*/ 0 w 697"/>
                <a:gd name="T3" fmla="*/ 223 h 696"/>
                <a:gd name="T4" fmla="*/ 0 w 697"/>
                <a:gd name="T5" fmla="*/ 223 h 696"/>
                <a:gd name="T6" fmla="*/ 125 w 697"/>
                <a:gd name="T7" fmla="*/ 348 h 696"/>
                <a:gd name="T8" fmla="*/ 0 w 697"/>
                <a:gd name="T9" fmla="*/ 473 h 696"/>
                <a:gd name="T10" fmla="*/ 0 w 697"/>
                <a:gd name="T11" fmla="*/ 473 h 696"/>
                <a:gd name="T12" fmla="*/ 0 w 697"/>
                <a:gd name="T13" fmla="*/ 696 h 696"/>
                <a:gd name="T14" fmla="*/ 580 w 697"/>
                <a:gd name="T15" fmla="*/ 696 h 696"/>
                <a:gd name="T16" fmla="*/ 580 w 697"/>
                <a:gd name="T17" fmla="*/ 438 h 696"/>
                <a:gd name="T18" fmla="*/ 604 w 697"/>
                <a:gd name="T19" fmla="*/ 441 h 696"/>
                <a:gd name="T20" fmla="*/ 697 w 697"/>
                <a:gd name="T21" fmla="*/ 348 h 696"/>
                <a:gd name="T22" fmla="*/ 604 w 697"/>
                <a:gd name="T23" fmla="*/ 255 h 696"/>
                <a:gd name="T24" fmla="*/ 580 w 697"/>
                <a:gd name="T25" fmla="*/ 258 h 696"/>
                <a:gd name="T26" fmla="*/ 580 w 697"/>
                <a:gd name="T27" fmla="*/ 0 h 696"/>
                <a:gd name="T28" fmla="*/ 0 w 697"/>
                <a:gd name="T29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7" h="696">
                  <a:moveTo>
                    <a:pt x="0" y="0"/>
                  </a:moveTo>
                  <a:cubicBezTo>
                    <a:pt x="0" y="223"/>
                    <a:pt x="0" y="223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69" y="223"/>
                    <a:pt x="125" y="279"/>
                    <a:pt x="125" y="348"/>
                  </a:cubicBezTo>
                  <a:cubicBezTo>
                    <a:pt x="125" y="417"/>
                    <a:pt x="69" y="473"/>
                    <a:pt x="0" y="473"/>
                  </a:cubicBezTo>
                  <a:cubicBezTo>
                    <a:pt x="0" y="473"/>
                    <a:pt x="0" y="473"/>
                    <a:pt x="0" y="473"/>
                  </a:cubicBezTo>
                  <a:cubicBezTo>
                    <a:pt x="0" y="696"/>
                    <a:pt x="0" y="696"/>
                    <a:pt x="0" y="696"/>
                  </a:cubicBezTo>
                  <a:cubicBezTo>
                    <a:pt x="580" y="696"/>
                    <a:pt x="580" y="696"/>
                    <a:pt x="580" y="696"/>
                  </a:cubicBezTo>
                  <a:cubicBezTo>
                    <a:pt x="580" y="438"/>
                    <a:pt x="580" y="438"/>
                    <a:pt x="580" y="438"/>
                  </a:cubicBezTo>
                  <a:cubicBezTo>
                    <a:pt x="587" y="440"/>
                    <a:pt x="595" y="441"/>
                    <a:pt x="604" y="441"/>
                  </a:cubicBezTo>
                  <a:cubicBezTo>
                    <a:pt x="655" y="441"/>
                    <a:pt x="697" y="400"/>
                    <a:pt x="697" y="348"/>
                  </a:cubicBezTo>
                  <a:cubicBezTo>
                    <a:pt x="697" y="296"/>
                    <a:pt x="655" y="255"/>
                    <a:pt x="604" y="255"/>
                  </a:cubicBezTo>
                  <a:cubicBezTo>
                    <a:pt x="595" y="255"/>
                    <a:pt x="587" y="256"/>
                    <a:pt x="580" y="258"/>
                  </a:cubicBezTo>
                  <a:cubicBezTo>
                    <a:pt x="580" y="0"/>
                    <a:pt x="580" y="0"/>
                    <a:pt x="58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910667" y="5040603"/>
              <a:ext cx="659118" cy="584757"/>
            </a:xfrm>
            <a:prstGeom prst="rect">
              <a:avLst/>
            </a:prstGeom>
            <a:grpFill/>
          </p:spPr>
          <p:txBody>
            <a:bodyPr wrap="none" lIns="91422" tIns="45711" rIns="91422" bIns="45711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chemeClr val="bg1"/>
                  </a:solidFill>
                  <a:latin typeface="+mj-lt"/>
                  <a:cs typeface="Lato Light"/>
                </a:rPr>
                <a:t>04</a:t>
              </a:r>
              <a:endParaRPr lang="id-ID" sz="3200" b="1" dirty="0">
                <a:solidFill>
                  <a:schemeClr val="bg1"/>
                </a:solidFill>
                <a:latin typeface="+mj-lt"/>
                <a:cs typeface="Lato Light"/>
              </a:endParaRPr>
            </a:p>
          </p:txBody>
        </p:sp>
      </p:grpSp>
      <p:cxnSp>
        <p:nvCxnSpPr>
          <p:cNvPr id="17" name="Straight Connector 3"/>
          <p:cNvCxnSpPr/>
          <p:nvPr/>
        </p:nvCxnSpPr>
        <p:spPr>
          <a:xfrm>
            <a:off x="2949662" y="2447779"/>
            <a:ext cx="2518117" cy="0"/>
          </a:xfrm>
          <a:prstGeom prst="line">
            <a:avLst/>
          </a:prstGeom>
          <a:ln w="12700">
            <a:solidFill>
              <a:schemeClr val="tx2">
                <a:lumMod val="60000"/>
                <a:lumOff val="40000"/>
              </a:schemeClr>
            </a:solidFill>
            <a:prstDash val="sys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8"/>
          <p:cNvCxnSpPr/>
          <p:nvPr/>
        </p:nvCxnSpPr>
        <p:spPr>
          <a:xfrm>
            <a:off x="2949662" y="3443069"/>
            <a:ext cx="2518117" cy="0"/>
          </a:xfrm>
          <a:prstGeom prst="line">
            <a:avLst/>
          </a:prstGeom>
          <a:ln w="12700">
            <a:solidFill>
              <a:schemeClr val="tx2">
                <a:lumMod val="60000"/>
                <a:lumOff val="40000"/>
              </a:schemeClr>
            </a:solidFill>
            <a:prstDash val="sys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9"/>
          <p:cNvCxnSpPr/>
          <p:nvPr/>
        </p:nvCxnSpPr>
        <p:spPr>
          <a:xfrm>
            <a:off x="2949662" y="4416479"/>
            <a:ext cx="2518117" cy="0"/>
          </a:xfrm>
          <a:prstGeom prst="line">
            <a:avLst/>
          </a:prstGeom>
          <a:ln w="12700">
            <a:solidFill>
              <a:schemeClr val="tx2">
                <a:lumMod val="60000"/>
                <a:lumOff val="40000"/>
              </a:schemeClr>
            </a:solidFill>
            <a:prstDash val="sys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21"/>
          <p:cNvCxnSpPr/>
          <p:nvPr/>
        </p:nvCxnSpPr>
        <p:spPr>
          <a:xfrm>
            <a:off x="2949662" y="5401217"/>
            <a:ext cx="2518117" cy="0"/>
          </a:xfrm>
          <a:prstGeom prst="line">
            <a:avLst/>
          </a:prstGeom>
          <a:ln w="12700">
            <a:solidFill>
              <a:schemeClr val="tx2">
                <a:lumMod val="60000"/>
                <a:lumOff val="40000"/>
              </a:schemeClr>
            </a:solidFill>
            <a:prstDash val="sysDash"/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reeform 526"/>
          <p:cNvSpPr>
            <a:spLocks noChangeAspect="1" noChangeArrowheads="1"/>
          </p:cNvSpPr>
          <p:nvPr/>
        </p:nvSpPr>
        <p:spPr bwMode="auto">
          <a:xfrm>
            <a:off x="5739172" y="5069738"/>
            <a:ext cx="511397" cy="662956"/>
          </a:xfrm>
          <a:custGeom>
            <a:avLst/>
            <a:gdLst>
              <a:gd name="T0" fmla="*/ 719 w 1222"/>
              <a:gd name="T1" fmla="*/ 1338 h 1581"/>
              <a:gd name="T2" fmla="*/ 686 w 1222"/>
              <a:gd name="T3" fmla="*/ 1221 h 1581"/>
              <a:gd name="T4" fmla="*/ 686 w 1222"/>
              <a:gd name="T5" fmla="*/ 359 h 1581"/>
              <a:gd name="T6" fmla="*/ 719 w 1222"/>
              <a:gd name="T7" fmla="*/ 243 h 1581"/>
              <a:gd name="T8" fmla="*/ 17 w 1222"/>
              <a:gd name="T9" fmla="*/ 460 h 1581"/>
              <a:gd name="T10" fmla="*/ 0 w 1222"/>
              <a:gd name="T11" fmla="*/ 794 h 1581"/>
              <a:gd name="T12" fmla="*/ 17 w 1222"/>
              <a:gd name="T13" fmla="*/ 1120 h 1581"/>
              <a:gd name="T14" fmla="*/ 502 w 1222"/>
              <a:gd name="T15" fmla="*/ 1530 h 1581"/>
              <a:gd name="T16" fmla="*/ 493 w 1222"/>
              <a:gd name="T17" fmla="*/ 1112 h 1581"/>
              <a:gd name="T18" fmla="*/ 284 w 1222"/>
              <a:gd name="T19" fmla="*/ 1120 h 1581"/>
              <a:gd name="T20" fmla="*/ 284 w 1222"/>
              <a:gd name="T21" fmla="*/ 794 h 1581"/>
              <a:gd name="T22" fmla="*/ 284 w 1222"/>
              <a:gd name="T23" fmla="*/ 460 h 1581"/>
              <a:gd name="T24" fmla="*/ 493 w 1222"/>
              <a:gd name="T25" fmla="*/ 468 h 1581"/>
              <a:gd name="T26" fmla="*/ 502 w 1222"/>
              <a:gd name="T27" fmla="*/ 58 h 1581"/>
              <a:gd name="T28" fmla="*/ 17 w 1222"/>
              <a:gd name="T29" fmla="*/ 460 h 1581"/>
              <a:gd name="T30" fmla="*/ 602 w 1222"/>
              <a:gd name="T31" fmla="*/ 911 h 1581"/>
              <a:gd name="T32" fmla="*/ 493 w 1222"/>
              <a:gd name="T33" fmla="*/ 861 h 1581"/>
              <a:gd name="T34" fmla="*/ 543 w 1222"/>
              <a:gd name="T35" fmla="*/ 828 h 1581"/>
              <a:gd name="T36" fmla="*/ 610 w 1222"/>
              <a:gd name="T37" fmla="*/ 778 h 1581"/>
              <a:gd name="T38" fmla="*/ 627 w 1222"/>
              <a:gd name="T39" fmla="*/ 660 h 1581"/>
              <a:gd name="T40" fmla="*/ 476 w 1222"/>
              <a:gd name="T41" fmla="*/ 677 h 1581"/>
              <a:gd name="T42" fmla="*/ 510 w 1222"/>
              <a:gd name="T43" fmla="*/ 736 h 1581"/>
              <a:gd name="T44" fmla="*/ 560 w 1222"/>
              <a:gd name="T45" fmla="*/ 677 h 1581"/>
              <a:gd name="T46" fmla="*/ 585 w 1222"/>
              <a:gd name="T47" fmla="*/ 719 h 1581"/>
              <a:gd name="T48" fmla="*/ 502 w 1222"/>
              <a:gd name="T49" fmla="*/ 803 h 1581"/>
              <a:gd name="T50" fmla="*/ 410 w 1222"/>
              <a:gd name="T51" fmla="*/ 911 h 1581"/>
              <a:gd name="T52" fmla="*/ 819 w 1222"/>
              <a:gd name="T53" fmla="*/ 811 h 1581"/>
              <a:gd name="T54" fmla="*/ 794 w 1222"/>
              <a:gd name="T55" fmla="*/ 635 h 1581"/>
              <a:gd name="T56" fmla="*/ 644 w 1222"/>
              <a:gd name="T57" fmla="*/ 853 h 1581"/>
              <a:gd name="T58" fmla="*/ 744 w 1222"/>
              <a:gd name="T59" fmla="*/ 911 h 1581"/>
              <a:gd name="T60" fmla="*/ 803 w 1222"/>
              <a:gd name="T61" fmla="*/ 853 h 1581"/>
              <a:gd name="T62" fmla="*/ 844 w 1222"/>
              <a:gd name="T63" fmla="*/ 811 h 1581"/>
              <a:gd name="T64" fmla="*/ 786 w 1222"/>
              <a:gd name="T65" fmla="*/ 686 h 1581"/>
              <a:gd name="T66" fmla="*/ 694 w 1222"/>
              <a:gd name="T67" fmla="*/ 811 h 1581"/>
              <a:gd name="T68" fmla="*/ 694 w 1222"/>
              <a:gd name="T69" fmla="*/ 811 h 1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solidFill>
            <a:srgbClr val="1A3B5C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30" name="Freeform 106"/>
          <p:cNvSpPr>
            <a:spLocks noChangeAspect="1" noChangeArrowheads="1"/>
          </p:cNvSpPr>
          <p:nvPr/>
        </p:nvSpPr>
        <p:spPr bwMode="auto">
          <a:xfrm>
            <a:off x="5673445" y="2216399"/>
            <a:ext cx="555172" cy="480467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solidFill>
            <a:srgbClr val="42BD9A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 dirty="0"/>
          </a:p>
        </p:txBody>
      </p:sp>
      <p:sp>
        <p:nvSpPr>
          <p:cNvPr id="31" name="Freeform 237"/>
          <p:cNvSpPr>
            <a:spLocks noChangeAspect="1" noChangeArrowheads="1"/>
          </p:cNvSpPr>
          <p:nvPr/>
        </p:nvSpPr>
        <p:spPr bwMode="auto">
          <a:xfrm>
            <a:off x="5694437" y="3262415"/>
            <a:ext cx="513189" cy="376998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rgbClr val="1A3B5C"/>
          </a:solidFill>
          <a:ln>
            <a:noFill/>
          </a:ln>
          <a:effectLst/>
        </p:spPr>
        <p:txBody>
          <a:bodyPr wrap="none" lIns="121893" tIns="60946" rIns="121893" bIns="60946" anchor="ctr"/>
          <a:lstStyle/>
          <a:p>
            <a:pPr>
              <a:defRPr/>
            </a:pPr>
            <a:endParaRPr lang="en-US" sz="1050" dirty="0">
              <a:ea typeface="宋体" panose="02010600030101010101" pitchFamily="2" charset="-122"/>
            </a:endParaRPr>
          </a:p>
        </p:txBody>
      </p:sp>
      <p:sp>
        <p:nvSpPr>
          <p:cNvPr id="32" name="Freeform 290"/>
          <p:cNvSpPr>
            <a:spLocks noChangeAspect="1" noChangeArrowheads="1"/>
          </p:cNvSpPr>
          <p:nvPr/>
        </p:nvSpPr>
        <p:spPr bwMode="auto">
          <a:xfrm>
            <a:off x="5637729" y="4192837"/>
            <a:ext cx="626606" cy="485329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rgbClr val="42BD9A"/>
          </a:solidFill>
          <a:ln>
            <a:noFill/>
          </a:ln>
          <a:effectLst/>
        </p:spPr>
        <p:txBody>
          <a:bodyPr wrap="none" lIns="182843" tIns="91422" rIns="182843" bIns="91422" anchor="ctr"/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33" name="Title 20"/>
          <p:cNvSpPr txBox="1"/>
          <p:nvPr/>
        </p:nvSpPr>
        <p:spPr>
          <a:xfrm>
            <a:off x="3193996" y="2094645"/>
            <a:ext cx="2066555" cy="335898"/>
          </a:xfrm>
          <a:prstGeom prst="rect">
            <a:avLst/>
          </a:prstGeom>
        </p:spPr>
        <p:txBody>
          <a:bodyPr vert="horz" wrap="square" lIns="121893" tIns="60946" rIns="121893" bIns="60946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>
              <a:lnSpc>
                <a:spcPct val="130000"/>
              </a:lnSpc>
            </a:pPr>
            <a:r>
              <a:rPr lang="pt-BR" sz="1200" b="1" smtClean="0">
                <a:solidFill>
                  <a:schemeClr val="tx2"/>
                </a:solidFill>
                <a:latin typeface="Lato Light"/>
                <a:cs typeface="Lato Light"/>
              </a:rPr>
              <a:t>This’s Importal Process</a:t>
            </a:r>
            <a:endParaRPr lang="en-US" sz="1200" b="1" dirty="0">
              <a:solidFill>
                <a:schemeClr val="tx2"/>
              </a:solidFill>
              <a:latin typeface="Lato Light"/>
              <a:cs typeface="Lato Light"/>
            </a:endParaRPr>
          </a:p>
        </p:txBody>
      </p:sp>
      <p:sp>
        <p:nvSpPr>
          <p:cNvPr id="34" name="Title 20"/>
          <p:cNvSpPr txBox="1"/>
          <p:nvPr/>
        </p:nvSpPr>
        <p:spPr>
          <a:xfrm>
            <a:off x="2980640" y="3079921"/>
            <a:ext cx="2500441" cy="363148"/>
          </a:xfrm>
          <a:prstGeom prst="rect">
            <a:avLst/>
          </a:prstGeom>
        </p:spPr>
        <p:txBody>
          <a:bodyPr vert="horz" wrap="square" lIns="121893" tIns="60946" rIns="121893" bIns="60946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>
              <a:lnSpc>
                <a:spcPct val="130000"/>
              </a:lnSpc>
            </a:pPr>
            <a:r>
              <a:rPr lang="pt-BR" sz="1200" b="1" smtClean="0">
                <a:solidFill>
                  <a:schemeClr val="tx2"/>
                </a:solidFill>
                <a:latin typeface="Lato Light"/>
                <a:cs typeface="Lato Light"/>
              </a:rPr>
              <a:t>This’s Very Importal Process</a:t>
            </a:r>
            <a:endParaRPr lang="en-US" sz="1200" b="1" dirty="0">
              <a:solidFill>
                <a:schemeClr val="tx2"/>
              </a:solidFill>
              <a:latin typeface="Lato Light"/>
              <a:cs typeface="Lato Light"/>
            </a:endParaRPr>
          </a:p>
        </p:txBody>
      </p:sp>
      <p:sp>
        <p:nvSpPr>
          <p:cNvPr id="35" name="Title 20"/>
          <p:cNvSpPr txBox="1"/>
          <p:nvPr/>
        </p:nvSpPr>
        <p:spPr>
          <a:xfrm>
            <a:off x="3193996" y="4061825"/>
            <a:ext cx="2066555" cy="335898"/>
          </a:xfrm>
          <a:prstGeom prst="rect">
            <a:avLst/>
          </a:prstGeom>
        </p:spPr>
        <p:txBody>
          <a:bodyPr vert="horz" wrap="square" lIns="121893" tIns="60946" rIns="121893" bIns="60946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>
              <a:lnSpc>
                <a:spcPct val="130000"/>
              </a:lnSpc>
            </a:pPr>
            <a:r>
              <a:rPr lang="pt-BR" sz="1200" b="1" smtClean="0">
                <a:solidFill>
                  <a:schemeClr val="tx2"/>
                </a:solidFill>
                <a:latin typeface="Lato Light"/>
                <a:cs typeface="Lato Light"/>
              </a:rPr>
              <a:t>This’s Importal Process</a:t>
            </a:r>
            <a:endParaRPr lang="en-US" sz="1200" b="1" dirty="0">
              <a:solidFill>
                <a:schemeClr val="tx2"/>
              </a:solidFill>
              <a:latin typeface="Lato Light"/>
              <a:cs typeface="Lato Light"/>
            </a:endParaRPr>
          </a:p>
        </p:txBody>
      </p:sp>
      <p:sp>
        <p:nvSpPr>
          <p:cNvPr id="36" name="Title 20"/>
          <p:cNvSpPr txBox="1"/>
          <p:nvPr/>
        </p:nvSpPr>
        <p:spPr>
          <a:xfrm>
            <a:off x="2980640" y="5040603"/>
            <a:ext cx="2500441" cy="363148"/>
          </a:xfrm>
          <a:prstGeom prst="rect">
            <a:avLst/>
          </a:prstGeom>
        </p:spPr>
        <p:txBody>
          <a:bodyPr vert="horz" wrap="square" lIns="121893" tIns="60946" rIns="121893" bIns="60946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>
              <a:lnSpc>
                <a:spcPct val="130000"/>
              </a:lnSpc>
            </a:pPr>
            <a:r>
              <a:rPr lang="pt-BR" sz="1200" b="1" smtClean="0">
                <a:solidFill>
                  <a:schemeClr val="tx2"/>
                </a:solidFill>
                <a:latin typeface="Lato Light"/>
                <a:cs typeface="Lato Light"/>
              </a:rPr>
              <a:t>This’s Very Importal Process</a:t>
            </a:r>
            <a:endParaRPr lang="en-US" sz="1200" b="1" dirty="0">
              <a:solidFill>
                <a:schemeClr val="tx2"/>
              </a:solidFill>
              <a:latin typeface="Lato Light"/>
              <a:cs typeface="Lato Ligh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694437" y="810945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90" b="1" dirty="0">
                <a:solidFill>
                  <a:srgbClr val="1A3B5C"/>
                </a:solidFill>
              </a:rPr>
              <a:t>MORE THAN TEMPLATE</a:t>
            </a:r>
            <a:endParaRPr kumimoji="1" lang="en-US" altLang="zh-CN" sz="2490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5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点击此处添加副标题</a:t>
            </a:r>
            <a:endParaRPr kumimoji="1" lang="zh-CN" altLang="en-US" sz="2755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1" name="Subtitle 2"/>
          <p:cNvSpPr txBox="1"/>
          <p:nvPr/>
        </p:nvSpPr>
        <p:spPr bwMode="auto">
          <a:xfrm>
            <a:off x="6465717" y="2014165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42" name="Subtitle 2"/>
          <p:cNvSpPr txBox="1"/>
          <p:nvPr/>
        </p:nvSpPr>
        <p:spPr bwMode="auto">
          <a:xfrm>
            <a:off x="6465717" y="3334806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43" name="Subtitle 2"/>
          <p:cNvSpPr txBox="1"/>
          <p:nvPr/>
        </p:nvSpPr>
        <p:spPr bwMode="auto">
          <a:xfrm>
            <a:off x="6487315" y="4855714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44" name="Freeform 5"/>
          <p:cNvSpPr/>
          <p:nvPr/>
        </p:nvSpPr>
        <p:spPr bwMode="auto">
          <a:xfrm>
            <a:off x="7201448" y="-6515459"/>
            <a:ext cx="6782243" cy="7234997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ED65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Freeform 5"/>
          <p:cNvSpPr/>
          <p:nvPr/>
        </p:nvSpPr>
        <p:spPr bwMode="auto">
          <a:xfrm>
            <a:off x="5897043" y="-7157864"/>
            <a:ext cx="7345052" cy="7835376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183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Freeform 6"/>
          <p:cNvSpPr/>
          <p:nvPr/>
        </p:nvSpPr>
        <p:spPr bwMode="auto">
          <a:xfrm>
            <a:off x="3417372" y="-6467452"/>
            <a:ext cx="6751602" cy="7202310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rgbClr val="3ABE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Freeform 6"/>
          <p:cNvSpPr/>
          <p:nvPr/>
        </p:nvSpPr>
        <p:spPr bwMode="auto">
          <a:xfrm>
            <a:off x="4672225" y="-6500066"/>
            <a:ext cx="6799006" cy="7252879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"/>
          <p:cNvGrpSpPr/>
          <p:nvPr/>
        </p:nvGrpSpPr>
        <p:grpSpPr>
          <a:xfrm>
            <a:off x="1293988" y="1605371"/>
            <a:ext cx="9846220" cy="4171394"/>
            <a:chOff x="1473492" y="1366012"/>
            <a:chExt cx="6436704" cy="3061205"/>
          </a:xfrm>
        </p:grpSpPr>
        <p:sp>
          <p:nvSpPr>
            <p:cNvPr id="31" name="矩形 30"/>
            <p:cNvSpPr/>
            <p:nvPr/>
          </p:nvSpPr>
          <p:spPr>
            <a:xfrm>
              <a:off x="2026562" y="1366012"/>
              <a:ext cx="4304716" cy="1366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1500" dirty="0">
                  <a:solidFill>
                    <a:srgbClr val="273A4F"/>
                  </a:solidFill>
                  <a:latin typeface="Impact" panose="020B0806030902050204" charset="0"/>
                </a:rPr>
                <a:t>THANKS!</a:t>
              </a:r>
              <a:endParaRPr lang="zh-CN" altLang="en-US" sz="11500" dirty="0">
                <a:solidFill>
                  <a:srgbClr val="273A4F"/>
                </a:solidFill>
                <a:latin typeface="Impact" panose="020B080603090205020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473492" y="3275312"/>
              <a:ext cx="6436704" cy="11519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273A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感谢学校及公司提供的学习与实践的机会；</a:t>
              </a:r>
              <a:endParaRPr lang="en-US" altLang="zh-CN" sz="1600" dirty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273A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</a:t>
              </a:r>
              <a:r>
                <a:rPr lang="en-US" altLang="zh-CN" sz="1600" dirty="0">
                  <a:solidFill>
                    <a:srgbClr val="273A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</a:t>
              </a:r>
              <a:r>
                <a:rPr lang="zh-CN" altLang="en-US" sz="1600" dirty="0">
                  <a:solidFill>
                    <a:srgbClr val="273A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团队，特别感谢某某给予的耐心指导；</a:t>
              </a:r>
              <a:endParaRPr lang="en-US" altLang="zh-CN" sz="1600" dirty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273A4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感谢台下观众！</a:t>
              </a:r>
              <a:endParaRPr lang="zh-CN" altLang="en-US" sz="1600" dirty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1600" dirty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Text Box 2"/>
          <p:cNvSpPr txBox="1">
            <a:spLocks noChangeArrowheads="1"/>
          </p:cNvSpPr>
          <p:nvPr/>
        </p:nvSpPr>
        <p:spPr bwMode="auto">
          <a:xfrm>
            <a:off x="2974951" y="3291472"/>
            <a:ext cx="6534607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4400" b="1" dirty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 请多指点</a:t>
            </a:r>
            <a:endParaRPr lang="zh-CN" altLang="en-US" sz="4400" b="1" dirty="0">
              <a:solidFill>
                <a:srgbClr val="273A4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025192" y="1565934"/>
            <a:ext cx="7994819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9900" b="1" dirty="0" smtClean="0">
                <a:solidFill>
                  <a:srgbClr val="1A3B5C"/>
                </a:solidFill>
              </a:rPr>
              <a:t>ONE</a:t>
            </a:r>
            <a:endParaRPr kumimoji="1" lang="zh-CN" altLang="en-US" sz="19900" b="1" dirty="0">
              <a:solidFill>
                <a:srgbClr val="1A3B5C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22907" y="2589291"/>
            <a:ext cx="45174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Arial" panose="020B0604020202020204" pitchFamily="34" charset="0"/>
              <a:buChar char="•"/>
            </a:pPr>
            <a:r>
              <a:rPr kumimoji="1" lang="en-US" altLang="zh-CN" sz="6600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</a:t>
            </a:r>
            <a:r>
              <a:rPr kumimoji="1" lang="zh-CN" altLang="en-US" sz="6600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1" lang="en-US" altLang="zh-CN" sz="6600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01</a:t>
            </a:r>
            <a:endParaRPr kumimoji="1" lang="zh-CN" altLang="en-US" sz="6600" dirty="0">
              <a:solidFill>
                <a:srgbClr val="273A4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26253" y="3697287"/>
            <a:ext cx="34891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 </a:t>
            </a:r>
            <a:r>
              <a:rPr lang="zh-CN" altLang="en-US" sz="3600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输入标题</a:t>
            </a:r>
            <a:endParaRPr lang="en-US" altLang="zh-CN" sz="3600" dirty="0">
              <a:solidFill>
                <a:srgbClr val="273A4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</a:endParaRPr>
          </a:p>
          <a:p>
            <a:r>
              <a:rPr lang="zh-CN" altLang="en-US" dirty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请在此处添加章节标题，请在此处添加章节标题</a:t>
            </a:r>
            <a:endParaRPr lang="zh-CN" altLang="en-US" dirty="0">
              <a:solidFill>
                <a:srgbClr val="273A4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9562457" y="2252243"/>
            <a:ext cx="1504256" cy="1923862"/>
            <a:chOff x="8066090" y="2289176"/>
            <a:chExt cx="1508126" cy="1928812"/>
          </a:xfrm>
          <a:solidFill>
            <a:srgbClr val="EB667B"/>
          </a:solidFill>
        </p:grpSpPr>
        <p:sp>
          <p:nvSpPr>
            <p:cNvPr id="3" name="Freeform 5"/>
            <p:cNvSpPr/>
            <p:nvPr/>
          </p:nvSpPr>
          <p:spPr bwMode="auto">
            <a:xfrm>
              <a:off x="8874128" y="2351088"/>
              <a:ext cx="700088" cy="1050925"/>
            </a:xfrm>
            <a:custGeom>
              <a:avLst/>
              <a:gdLst>
                <a:gd name="T0" fmla="*/ 319 w 401"/>
                <a:gd name="T1" fmla="*/ 285 h 604"/>
                <a:gd name="T2" fmla="*/ 246 w 401"/>
                <a:gd name="T3" fmla="*/ 185 h 604"/>
                <a:gd name="T4" fmla="*/ 183 w 401"/>
                <a:gd name="T5" fmla="*/ 111 h 604"/>
                <a:gd name="T6" fmla="*/ 76 w 401"/>
                <a:gd name="T7" fmla="*/ 53 h 604"/>
                <a:gd name="T8" fmla="*/ 76 w 401"/>
                <a:gd name="T9" fmla="*/ 240 h 604"/>
                <a:gd name="T10" fmla="*/ 136 w 401"/>
                <a:gd name="T11" fmla="*/ 399 h 604"/>
                <a:gd name="T12" fmla="*/ 177 w 401"/>
                <a:gd name="T13" fmla="*/ 503 h 604"/>
                <a:gd name="T14" fmla="*/ 245 w 401"/>
                <a:gd name="T15" fmla="*/ 604 h 604"/>
                <a:gd name="T16" fmla="*/ 291 w 401"/>
                <a:gd name="T17" fmla="*/ 524 h 604"/>
                <a:gd name="T18" fmla="*/ 317 w 401"/>
                <a:gd name="T19" fmla="*/ 399 h 604"/>
                <a:gd name="T20" fmla="*/ 319 w 401"/>
                <a:gd name="T21" fmla="*/ 285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1" h="604">
                  <a:moveTo>
                    <a:pt x="319" y="285"/>
                  </a:moveTo>
                  <a:cubicBezTo>
                    <a:pt x="361" y="150"/>
                    <a:pt x="246" y="185"/>
                    <a:pt x="246" y="185"/>
                  </a:cubicBezTo>
                  <a:cubicBezTo>
                    <a:pt x="255" y="107"/>
                    <a:pt x="183" y="111"/>
                    <a:pt x="183" y="111"/>
                  </a:cubicBezTo>
                  <a:cubicBezTo>
                    <a:pt x="173" y="0"/>
                    <a:pt x="76" y="53"/>
                    <a:pt x="76" y="53"/>
                  </a:cubicBezTo>
                  <a:cubicBezTo>
                    <a:pt x="26" y="87"/>
                    <a:pt x="76" y="240"/>
                    <a:pt x="76" y="240"/>
                  </a:cubicBezTo>
                  <a:cubicBezTo>
                    <a:pt x="0" y="301"/>
                    <a:pt x="136" y="399"/>
                    <a:pt x="136" y="399"/>
                  </a:cubicBezTo>
                  <a:cubicBezTo>
                    <a:pt x="76" y="466"/>
                    <a:pt x="177" y="503"/>
                    <a:pt x="177" y="503"/>
                  </a:cubicBezTo>
                  <a:cubicBezTo>
                    <a:pt x="163" y="600"/>
                    <a:pt x="245" y="604"/>
                    <a:pt x="245" y="604"/>
                  </a:cubicBezTo>
                  <a:cubicBezTo>
                    <a:pt x="311" y="599"/>
                    <a:pt x="291" y="524"/>
                    <a:pt x="291" y="524"/>
                  </a:cubicBezTo>
                  <a:cubicBezTo>
                    <a:pt x="391" y="483"/>
                    <a:pt x="317" y="399"/>
                    <a:pt x="317" y="399"/>
                  </a:cubicBezTo>
                  <a:cubicBezTo>
                    <a:pt x="401" y="338"/>
                    <a:pt x="319" y="285"/>
                    <a:pt x="319" y="2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8707440" y="3319463"/>
              <a:ext cx="331788" cy="898525"/>
            </a:xfrm>
            <a:custGeom>
              <a:avLst/>
              <a:gdLst>
                <a:gd name="T0" fmla="*/ 175 w 190"/>
                <a:gd name="T1" fmla="*/ 46 h 516"/>
                <a:gd name="T2" fmla="*/ 121 w 190"/>
                <a:gd name="T3" fmla="*/ 140 h 516"/>
                <a:gd name="T4" fmla="*/ 120 w 190"/>
                <a:gd name="T5" fmla="*/ 144 h 516"/>
                <a:gd name="T6" fmla="*/ 121 w 190"/>
                <a:gd name="T7" fmla="*/ 140 h 516"/>
                <a:gd name="T8" fmla="*/ 104 w 190"/>
                <a:gd name="T9" fmla="*/ 0 h 516"/>
                <a:gd name="T10" fmla="*/ 72 w 190"/>
                <a:gd name="T11" fmla="*/ 18 h 516"/>
                <a:gd name="T12" fmla="*/ 92 w 190"/>
                <a:gd name="T13" fmla="*/ 170 h 516"/>
                <a:gd name="T14" fmla="*/ 93 w 190"/>
                <a:gd name="T15" fmla="*/ 177 h 516"/>
                <a:gd name="T16" fmla="*/ 92 w 190"/>
                <a:gd name="T17" fmla="*/ 170 h 516"/>
                <a:gd name="T18" fmla="*/ 6 w 190"/>
                <a:gd name="T19" fmla="*/ 21 h 516"/>
                <a:gd name="T20" fmla="*/ 0 w 190"/>
                <a:gd name="T21" fmla="*/ 71 h 516"/>
                <a:gd name="T22" fmla="*/ 71 w 190"/>
                <a:gd name="T23" fmla="*/ 233 h 516"/>
                <a:gd name="T24" fmla="*/ 61 w 190"/>
                <a:gd name="T25" fmla="*/ 505 h 516"/>
                <a:gd name="T26" fmla="*/ 119 w 190"/>
                <a:gd name="T27" fmla="*/ 516 h 516"/>
                <a:gd name="T28" fmla="*/ 163 w 190"/>
                <a:gd name="T29" fmla="*/ 509 h 516"/>
                <a:gd name="T30" fmla="*/ 173 w 190"/>
                <a:gd name="T31" fmla="*/ 505 h 516"/>
                <a:gd name="T32" fmla="*/ 153 w 190"/>
                <a:gd name="T33" fmla="*/ 298 h 516"/>
                <a:gd name="T34" fmla="*/ 190 w 190"/>
                <a:gd name="T35" fmla="*/ 91 h 516"/>
                <a:gd name="T36" fmla="*/ 175 w 190"/>
                <a:gd name="T37" fmla="*/ 4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0" h="516">
                  <a:moveTo>
                    <a:pt x="175" y="46"/>
                  </a:moveTo>
                  <a:cubicBezTo>
                    <a:pt x="139" y="76"/>
                    <a:pt x="124" y="127"/>
                    <a:pt x="121" y="140"/>
                  </a:cubicBezTo>
                  <a:cubicBezTo>
                    <a:pt x="120" y="142"/>
                    <a:pt x="120" y="143"/>
                    <a:pt x="120" y="144"/>
                  </a:cubicBezTo>
                  <a:cubicBezTo>
                    <a:pt x="120" y="144"/>
                    <a:pt x="120" y="142"/>
                    <a:pt x="121" y="140"/>
                  </a:cubicBezTo>
                  <a:cubicBezTo>
                    <a:pt x="122" y="119"/>
                    <a:pt x="104" y="0"/>
                    <a:pt x="104" y="0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85" y="41"/>
                    <a:pt x="91" y="141"/>
                    <a:pt x="92" y="170"/>
                  </a:cubicBezTo>
                  <a:cubicBezTo>
                    <a:pt x="93" y="172"/>
                    <a:pt x="93" y="175"/>
                    <a:pt x="93" y="177"/>
                  </a:cubicBezTo>
                  <a:cubicBezTo>
                    <a:pt x="93" y="177"/>
                    <a:pt x="93" y="174"/>
                    <a:pt x="92" y="170"/>
                  </a:cubicBezTo>
                  <a:cubicBezTo>
                    <a:pt x="87" y="106"/>
                    <a:pt x="6" y="21"/>
                    <a:pt x="6" y="2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25" y="79"/>
                    <a:pt x="53" y="152"/>
                    <a:pt x="71" y="233"/>
                  </a:cubicBezTo>
                  <a:cubicBezTo>
                    <a:pt x="88" y="314"/>
                    <a:pt x="61" y="505"/>
                    <a:pt x="61" y="505"/>
                  </a:cubicBezTo>
                  <a:cubicBezTo>
                    <a:pt x="61" y="505"/>
                    <a:pt x="104" y="516"/>
                    <a:pt x="119" y="516"/>
                  </a:cubicBezTo>
                  <a:cubicBezTo>
                    <a:pt x="130" y="516"/>
                    <a:pt x="163" y="509"/>
                    <a:pt x="163" y="509"/>
                  </a:cubicBezTo>
                  <a:cubicBezTo>
                    <a:pt x="173" y="505"/>
                    <a:pt x="173" y="505"/>
                    <a:pt x="173" y="505"/>
                  </a:cubicBezTo>
                  <a:cubicBezTo>
                    <a:pt x="163" y="479"/>
                    <a:pt x="153" y="298"/>
                    <a:pt x="153" y="298"/>
                  </a:cubicBezTo>
                  <a:cubicBezTo>
                    <a:pt x="141" y="139"/>
                    <a:pt x="190" y="91"/>
                    <a:pt x="190" y="91"/>
                  </a:cubicBezTo>
                  <a:lnTo>
                    <a:pt x="175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9039228" y="2784476"/>
              <a:ext cx="349250" cy="501650"/>
            </a:xfrm>
            <a:custGeom>
              <a:avLst/>
              <a:gdLst>
                <a:gd name="T0" fmla="*/ 135 w 201"/>
                <a:gd name="T1" fmla="*/ 96 h 289"/>
                <a:gd name="T2" fmla="*/ 70 w 201"/>
                <a:gd name="T3" fmla="*/ 21 h 289"/>
                <a:gd name="T4" fmla="*/ 82 w 201"/>
                <a:gd name="T5" fmla="*/ 267 h 289"/>
                <a:gd name="T6" fmla="*/ 143 w 201"/>
                <a:gd name="T7" fmla="*/ 185 h 289"/>
                <a:gd name="T8" fmla="*/ 135 w 201"/>
                <a:gd name="T9" fmla="*/ 9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89">
                  <a:moveTo>
                    <a:pt x="135" y="96"/>
                  </a:moveTo>
                  <a:cubicBezTo>
                    <a:pt x="173" y="0"/>
                    <a:pt x="70" y="21"/>
                    <a:pt x="70" y="21"/>
                  </a:cubicBezTo>
                  <a:cubicBezTo>
                    <a:pt x="0" y="35"/>
                    <a:pt x="82" y="267"/>
                    <a:pt x="82" y="267"/>
                  </a:cubicBezTo>
                  <a:cubicBezTo>
                    <a:pt x="181" y="289"/>
                    <a:pt x="143" y="185"/>
                    <a:pt x="143" y="185"/>
                  </a:cubicBezTo>
                  <a:cubicBezTo>
                    <a:pt x="201" y="130"/>
                    <a:pt x="135" y="96"/>
                    <a:pt x="135" y="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8605840" y="2289176"/>
              <a:ext cx="571500" cy="700087"/>
            </a:xfrm>
            <a:custGeom>
              <a:avLst/>
              <a:gdLst>
                <a:gd name="T0" fmla="*/ 282 w 328"/>
                <a:gd name="T1" fmla="*/ 282 h 402"/>
                <a:gd name="T2" fmla="*/ 293 w 328"/>
                <a:gd name="T3" fmla="*/ 220 h 402"/>
                <a:gd name="T4" fmla="*/ 238 w 328"/>
                <a:gd name="T5" fmla="*/ 188 h 402"/>
                <a:gd name="T6" fmla="*/ 228 w 328"/>
                <a:gd name="T7" fmla="*/ 190 h 402"/>
                <a:gd name="T8" fmla="*/ 238 w 328"/>
                <a:gd name="T9" fmla="*/ 188 h 402"/>
                <a:gd name="T10" fmla="*/ 254 w 328"/>
                <a:gd name="T11" fmla="*/ 123 h 402"/>
                <a:gd name="T12" fmla="*/ 157 w 328"/>
                <a:gd name="T13" fmla="*/ 69 h 402"/>
                <a:gd name="T14" fmla="*/ 79 w 328"/>
                <a:gd name="T15" fmla="*/ 9 h 402"/>
                <a:gd name="T16" fmla="*/ 36 w 328"/>
                <a:gd name="T17" fmla="*/ 69 h 402"/>
                <a:gd name="T18" fmla="*/ 67 w 328"/>
                <a:gd name="T19" fmla="*/ 146 h 402"/>
                <a:gd name="T20" fmla="*/ 109 w 328"/>
                <a:gd name="T21" fmla="*/ 217 h 402"/>
                <a:gd name="T22" fmla="*/ 161 w 328"/>
                <a:gd name="T23" fmla="*/ 304 h 402"/>
                <a:gd name="T24" fmla="*/ 244 w 328"/>
                <a:gd name="T25" fmla="*/ 395 h 402"/>
                <a:gd name="T26" fmla="*/ 315 w 328"/>
                <a:gd name="T27" fmla="*/ 347 h 402"/>
                <a:gd name="T28" fmla="*/ 282 w 328"/>
                <a:gd name="T29" fmla="*/ 28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8" h="402">
                  <a:moveTo>
                    <a:pt x="282" y="282"/>
                  </a:moveTo>
                  <a:cubicBezTo>
                    <a:pt x="305" y="235"/>
                    <a:pt x="293" y="220"/>
                    <a:pt x="293" y="220"/>
                  </a:cubicBezTo>
                  <a:cubicBezTo>
                    <a:pt x="286" y="185"/>
                    <a:pt x="254" y="185"/>
                    <a:pt x="238" y="188"/>
                  </a:cubicBezTo>
                  <a:cubicBezTo>
                    <a:pt x="235" y="189"/>
                    <a:pt x="232" y="190"/>
                    <a:pt x="228" y="190"/>
                  </a:cubicBezTo>
                  <a:cubicBezTo>
                    <a:pt x="228" y="190"/>
                    <a:pt x="232" y="189"/>
                    <a:pt x="238" y="188"/>
                  </a:cubicBezTo>
                  <a:cubicBezTo>
                    <a:pt x="261" y="177"/>
                    <a:pt x="254" y="123"/>
                    <a:pt x="254" y="123"/>
                  </a:cubicBezTo>
                  <a:cubicBezTo>
                    <a:pt x="242" y="35"/>
                    <a:pt x="157" y="69"/>
                    <a:pt x="157" y="69"/>
                  </a:cubicBezTo>
                  <a:cubicBezTo>
                    <a:pt x="155" y="0"/>
                    <a:pt x="79" y="9"/>
                    <a:pt x="79" y="9"/>
                  </a:cubicBezTo>
                  <a:cubicBezTo>
                    <a:pt x="34" y="13"/>
                    <a:pt x="36" y="69"/>
                    <a:pt x="36" y="69"/>
                  </a:cubicBezTo>
                  <a:cubicBezTo>
                    <a:pt x="30" y="99"/>
                    <a:pt x="67" y="146"/>
                    <a:pt x="67" y="146"/>
                  </a:cubicBezTo>
                  <a:cubicBezTo>
                    <a:pt x="0" y="249"/>
                    <a:pt x="109" y="217"/>
                    <a:pt x="109" y="217"/>
                  </a:cubicBezTo>
                  <a:cubicBezTo>
                    <a:pt x="34" y="277"/>
                    <a:pt x="161" y="304"/>
                    <a:pt x="161" y="304"/>
                  </a:cubicBezTo>
                  <a:cubicBezTo>
                    <a:pt x="139" y="402"/>
                    <a:pt x="244" y="395"/>
                    <a:pt x="244" y="395"/>
                  </a:cubicBezTo>
                  <a:cubicBezTo>
                    <a:pt x="309" y="401"/>
                    <a:pt x="315" y="347"/>
                    <a:pt x="315" y="347"/>
                  </a:cubicBezTo>
                  <a:cubicBezTo>
                    <a:pt x="328" y="309"/>
                    <a:pt x="282" y="282"/>
                    <a:pt x="282" y="2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8270878" y="2362201"/>
              <a:ext cx="701675" cy="682625"/>
            </a:xfrm>
            <a:custGeom>
              <a:avLst/>
              <a:gdLst>
                <a:gd name="T0" fmla="*/ 315 w 403"/>
                <a:gd name="T1" fmla="*/ 128 h 392"/>
                <a:gd name="T2" fmla="*/ 259 w 403"/>
                <a:gd name="T3" fmla="*/ 76 h 392"/>
                <a:gd name="T4" fmla="*/ 202 w 403"/>
                <a:gd name="T5" fmla="*/ 6 h 392"/>
                <a:gd name="T6" fmla="*/ 150 w 403"/>
                <a:gd name="T7" fmla="*/ 71 h 392"/>
                <a:gd name="T8" fmla="*/ 78 w 403"/>
                <a:gd name="T9" fmla="*/ 140 h 392"/>
                <a:gd name="T10" fmla="*/ 116 w 403"/>
                <a:gd name="T11" fmla="*/ 264 h 392"/>
                <a:gd name="T12" fmla="*/ 189 w 403"/>
                <a:gd name="T13" fmla="*/ 322 h 392"/>
                <a:gd name="T14" fmla="*/ 281 w 403"/>
                <a:gd name="T15" fmla="*/ 304 h 392"/>
                <a:gd name="T16" fmla="*/ 315 w 403"/>
                <a:gd name="T17" fmla="*/ 205 h 392"/>
                <a:gd name="T18" fmla="*/ 315 w 403"/>
                <a:gd name="T19" fmla="*/ 128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3" h="392">
                  <a:moveTo>
                    <a:pt x="315" y="128"/>
                  </a:moveTo>
                  <a:cubicBezTo>
                    <a:pt x="321" y="59"/>
                    <a:pt x="259" y="76"/>
                    <a:pt x="259" y="76"/>
                  </a:cubicBezTo>
                  <a:cubicBezTo>
                    <a:pt x="249" y="0"/>
                    <a:pt x="202" y="6"/>
                    <a:pt x="202" y="6"/>
                  </a:cubicBezTo>
                  <a:cubicBezTo>
                    <a:pt x="152" y="11"/>
                    <a:pt x="150" y="71"/>
                    <a:pt x="150" y="71"/>
                  </a:cubicBezTo>
                  <a:cubicBezTo>
                    <a:pt x="62" y="67"/>
                    <a:pt x="78" y="140"/>
                    <a:pt x="78" y="140"/>
                  </a:cubicBezTo>
                  <a:cubicBezTo>
                    <a:pt x="0" y="215"/>
                    <a:pt x="116" y="264"/>
                    <a:pt x="116" y="264"/>
                  </a:cubicBezTo>
                  <a:cubicBezTo>
                    <a:pt x="94" y="360"/>
                    <a:pt x="189" y="322"/>
                    <a:pt x="189" y="322"/>
                  </a:cubicBezTo>
                  <a:cubicBezTo>
                    <a:pt x="248" y="392"/>
                    <a:pt x="281" y="304"/>
                    <a:pt x="281" y="304"/>
                  </a:cubicBezTo>
                  <a:cubicBezTo>
                    <a:pt x="335" y="310"/>
                    <a:pt x="315" y="205"/>
                    <a:pt x="315" y="205"/>
                  </a:cubicBezTo>
                  <a:cubicBezTo>
                    <a:pt x="403" y="157"/>
                    <a:pt x="315" y="128"/>
                    <a:pt x="315" y="1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0"/>
            <p:cNvSpPr/>
            <p:nvPr/>
          </p:nvSpPr>
          <p:spPr bwMode="auto">
            <a:xfrm>
              <a:off x="8080378" y="2600326"/>
              <a:ext cx="649288" cy="647700"/>
            </a:xfrm>
            <a:custGeom>
              <a:avLst/>
              <a:gdLst>
                <a:gd name="T0" fmla="*/ 286 w 373"/>
                <a:gd name="T1" fmla="*/ 160 h 372"/>
                <a:gd name="T2" fmla="*/ 297 w 373"/>
                <a:gd name="T3" fmla="*/ 95 h 372"/>
                <a:gd name="T4" fmla="*/ 219 w 373"/>
                <a:gd name="T5" fmla="*/ 81 h 372"/>
                <a:gd name="T6" fmla="*/ 168 w 373"/>
                <a:gd name="T7" fmla="*/ 3 h 372"/>
                <a:gd name="T8" fmla="*/ 116 w 373"/>
                <a:gd name="T9" fmla="*/ 73 h 372"/>
                <a:gd name="T10" fmla="*/ 81 w 373"/>
                <a:gd name="T11" fmla="*/ 145 h 372"/>
                <a:gd name="T12" fmla="*/ 67 w 373"/>
                <a:gd name="T13" fmla="*/ 256 h 372"/>
                <a:gd name="T14" fmla="*/ 79 w 373"/>
                <a:gd name="T15" fmla="*/ 256 h 372"/>
                <a:gd name="T16" fmla="*/ 149 w 373"/>
                <a:gd name="T17" fmla="*/ 291 h 372"/>
                <a:gd name="T18" fmla="*/ 214 w 373"/>
                <a:gd name="T19" fmla="*/ 289 h 372"/>
                <a:gd name="T20" fmla="*/ 341 w 373"/>
                <a:gd name="T21" fmla="*/ 246 h 372"/>
                <a:gd name="T22" fmla="*/ 286 w 373"/>
                <a:gd name="T23" fmla="*/ 16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3" h="372">
                  <a:moveTo>
                    <a:pt x="286" y="160"/>
                  </a:moveTo>
                  <a:cubicBezTo>
                    <a:pt x="321" y="150"/>
                    <a:pt x="297" y="95"/>
                    <a:pt x="297" y="95"/>
                  </a:cubicBezTo>
                  <a:cubicBezTo>
                    <a:pt x="279" y="43"/>
                    <a:pt x="219" y="81"/>
                    <a:pt x="219" y="81"/>
                  </a:cubicBezTo>
                  <a:cubicBezTo>
                    <a:pt x="243" y="1"/>
                    <a:pt x="168" y="3"/>
                    <a:pt x="168" y="3"/>
                  </a:cubicBezTo>
                  <a:cubicBezTo>
                    <a:pt x="123" y="0"/>
                    <a:pt x="116" y="73"/>
                    <a:pt x="116" y="73"/>
                  </a:cubicBezTo>
                  <a:cubicBezTo>
                    <a:pt x="38" y="80"/>
                    <a:pt x="81" y="145"/>
                    <a:pt x="81" y="145"/>
                  </a:cubicBezTo>
                  <a:cubicBezTo>
                    <a:pt x="0" y="182"/>
                    <a:pt x="67" y="256"/>
                    <a:pt x="67" y="256"/>
                  </a:cubicBezTo>
                  <a:cubicBezTo>
                    <a:pt x="71" y="261"/>
                    <a:pt x="79" y="256"/>
                    <a:pt x="79" y="256"/>
                  </a:cubicBezTo>
                  <a:cubicBezTo>
                    <a:pt x="71" y="345"/>
                    <a:pt x="149" y="291"/>
                    <a:pt x="149" y="291"/>
                  </a:cubicBezTo>
                  <a:cubicBezTo>
                    <a:pt x="156" y="339"/>
                    <a:pt x="214" y="289"/>
                    <a:pt x="214" y="289"/>
                  </a:cubicBezTo>
                  <a:cubicBezTo>
                    <a:pt x="295" y="372"/>
                    <a:pt x="341" y="246"/>
                    <a:pt x="341" y="246"/>
                  </a:cubicBezTo>
                  <a:cubicBezTo>
                    <a:pt x="373" y="171"/>
                    <a:pt x="286" y="160"/>
                    <a:pt x="286" y="1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8066090" y="2941638"/>
              <a:ext cx="706438" cy="731837"/>
            </a:xfrm>
            <a:custGeom>
              <a:avLst/>
              <a:gdLst>
                <a:gd name="T0" fmla="*/ 332 w 405"/>
                <a:gd name="T1" fmla="*/ 134 h 420"/>
                <a:gd name="T2" fmla="*/ 264 w 405"/>
                <a:gd name="T3" fmla="*/ 85 h 420"/>
                <a:gd name="T4" fmla="*/ 190 w 405"/>
                <a:gd name="T5" fmla="*/ 37 h 420"/>
                <a:gd name="T6" fmla="*/ 160 w 405"/>
                <a:gd name="T7" fmla="*/ 3 h 420"/>
                <a:gd name="T8" fmla="*/ 158 w 405"/>
                <a:gd name="T9" fmla="*/ 3 h 420"/>
                <a:gd name="T10" fmla="*/ 92 w 405"/>
                <a:gd name="T11" fmla="*/ 57 h 420"/>
                <a:gd name="T12" fmla="*/ 86 w 405"/>
                <a:gd name="T13" fmla="*/ 148 h 420"/>
                <a:gd name="T14" fmla="*/ 94 w 405"/>
                <a:gd name="T15" fmla="*/ 221 h 420"/>
                <a:gd name="T16" fmla="*/ 136 w 405"/>
                <a:gd name="T17" fmla="*/ 276 h 420"/>
                <a:gd name="T18" fmla="*/ 201 w 405"/>
                <a:gd name="T19" fmla="*/ 346 h 420"/>
                <a:gd name="T20" fmla="*/ 200 w 405"/>
                <a:gd name="T21" fmla="*/ 344 h 420"/>
                <a:gd name="T22" fmla="*/ 200 w 405"/>
                <a:gd name="T23" fmla="*/ 344 h 420"/>
                <a:gd name="T24" fmla="*/ 200 w 405"/>
                <a:gd name="T25" fmla="*/ 344 h 420"/>
                <a:gd name="T26" fmla="*/ 203 w 405"/>
                <a:gd name="T27" fmla="*/ 349 h 420"/>
                <a:gd name="T28" fmla="*/ 281 w 405"/>
                <a:gd name="T29" fmla="*/ 355 h 420"/>
                <a:gd name="T30" fmla="*/ 284 w 405"/>
                <a:gd name="T31" fmla="*/ 357 h 420"/>
                <a:gd name="T32" fmla="*/ 348 w 405"/>
                <a:gd name="T33" fmla="*/ 315 h 420"/>
                <a:gd name="T34" fmla="*/ 354 w 405"/>
                <a:gd name="T35" fmla="*/ 265 h 420"/>
                <a:gd name="T36" fmla="*/ 362 w 405"/>
                <a:gd name="T37" fmla="*/ 197 h 420"/>
                <a:gd name="T38" fmla="*/ 332 w 405"/>
                <a:gd name="T39" fmla="*/ 134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5" h="420">
                  <a:moveTo>
                    <a:pt x="332" y="134"/>
                  </a:moveTo>
                  <a:cubicBezTo>
                    <a:pt x="335" y="57"/>
                    <a:pt x="264" y="85"/>
                    <a:pt x="264" y="85"/>
                  </a:cubicBezTo>
                  <a:cubicBezTo>
                    <a:pt x="242" y="0"/>
                    <a:pt x="190" y="37"/>
                    <a:pt x="190" y="37"/>
                  </a:cubicBezTo>
                  <a:cubicBezTo>
                    <a:pt x="190" y="17"/>
                    <a:pt x="160" y="3"/>
                    <a:pt x="160" y="3"/>
                  </a:cubicBezTo>
                  <a:cubicBezTo>
                    <a:pt x="159" y="3"/>
                    <a:pt x="158" y="3"/>
                    <a:pt x="158" y="3"/>
                  </a:cubicBezTo>
                  <a:cubicBezTo>
                    <a:pt x="88" y="0"/>
                    <a:pt x="92" y="57"/>
                    <a:pt x="92" y="57"/>
                  </a:cubicBezTo>
                  <a:cubicBezTo>
                    <a:pt x="0" y="101"/>
                    <a:pt x="86" y="148"/>
                    <a:pt x="86" y="148"/>
                  </a:cubicBezTo>
                  <a:cubicBezTo>
                    <a:pt x="17" y="186"/>
                    <a:pt x="94" y="221"/>
                    <a:pt x="94" y="221"/>
                  </a:cubicBezTo>
                  <a:cubicBezTo>
                    <a:pt x="77" y="306"/>
                    <a:pt x="136" y="276"/>
                    <a:pt x="136" y="276"/>
                  </a:cubicBezTo>
                  <a:cubicBezTo>
                    <a:pt x="123" y="388"/>
                    <a:pt x="201" y="346"/>
                    <a:pt x="201" y="346"/>
                  </a:cubicBezTo>
                  <a:cubicBezTo>
                    <a:pt x="201" y="346"/>
                    <a:pt x="200" y="345"/>
                    <a:pt x="200" y="344"/>
                  </a:cubicBezTo>
                  <a:cubicBezTo>
                    <a:pt x="200" y="344"/>
                    <a:pt x="200" y="344"/>
                    <a:pt x="200" y="344"/>
                  </a:cubicBezTo>
                  <a:cubicBezTo>
                    <a:pt x="153" y="272"/>
                    <a:pt x="193" y="333"/>
                    <a:pt x="200" y="344"/>
                  </a:cubicBezTo>
                  <a:cubicBezTo>
                    <a:pt x="201" y="346"/>
                    <a:pt x="202" y="347"/>
                    <a:pt x="203" y="349"/>
                  </a:cubicBezTo>
                  <a:cubicBezTo>
                    <a:pt x="252" y="420"/>
                    <a:pt x="281" y="355"/>
                    <a:pt x="281" y="355"/>
                  </a:cubicBezTo>
                  <a:cubicBezTo>
                    <a:pt x="282" y="355"/>
                    <a:pt x="283" y="356"/>
                    <a:pt x="284" y="357"/>
                  </a:cubicBezTo>
                  <a:cubicBezTo>
                    <a:pt x="370" y="409"/>
                    <a:pt x="348" y="315"/>
                    <a:pt x="348" y="315"/>
                  </a:cubicBezTo>
                  <a:cubicBezTo>
                    <a:pt x="388" y="288"/>
                    <a:pt x="354" y="265"/>
                    <a:pt x="354" y="265"/>
                  </a:cubicBezTo>
                  <a:cubicBezTo>
                    <a:pt x="405" y="253"/>
                    <a:pt x="362" y="197"/>
                    <a:pt x="362" y="197"/>
                  </a:cubicBezTo>
                  <a:cubicBezTo>
                    <a:pt x="394" y="157"/>
                    <a:pt x="332" y="134"/>
                    <a:pt x="332" y="1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8650290" y="2714626"/>
              <a:ext cx="638175" cy="877887"/>
            </a:xfrm>
            <a:custGeom>
              <a:avLst/>
              <a:gdLst>
                <a:gd name="T0" fmla="*/ 314 w 366"/>
                <a:gd name="T1" fmla="*/ 321 h 505"/>
                <a:gd name="T2" fmla="*/ 329 w 366"/>
                <a:gd name="T3" fmla="*/ 262 h 505"/>
                <a:gd name="T4" fmla="*/ 289 w 366"/>
                <a:gd name="T5" fmla="*/ 210 h 505"/>
                <a:gd name="T6" fmla="*/ 289 w 366"/>
                <a:gd name="T7" fmla="*/ 154 h 505"/>
                <a:gd name="T8" fmla="*/ 242 w 366"/>
                <a:gd name="T9" fmla="*/ 134 h 505"/>
                <a:gd name="T10" fmla="*/ 166 w 366"/>
                <a:gd name="T11" fmla="*/ 53 h 505"/>
                <a:gd name="T12" fmla="*/ 109 w 366"/>
                <a:gd name="T13" fmla="*/ 0 h 505"/>
                <a:gd name="T14" fmla="*/ 59 w 366"/>
                <a:gd name="T15" fmla="*/ 82 h 505"/>
                <a:gd name="T16" fmla="*/ 9 w 366"/>
                <a:gd name="T17" fmla="*/ 174 h 505"/>
                <a:gd name="T18" fmla="*/ 91 w 366"/>
                <a:gd name="T19" fmla="*/ 287 h 505"/>
                <a:gd name="T20" fmla="*/ 156 w 366"/>
                <a:gd name="T21" fmla="*/ 281 h 505"/>
                <a:gd name="T22" fmla="*/ 155 w 366"/>
                <a:gd name="T23" fmla="*/ 284 h 505"/>
                <a:gd name="T24" fmla="*/ 211 w 366"/>
                <a:gd name="T25" fmla="*/ 341 h 505"/>
                <a:gd name="T26" fmla="*/ 347 w 366"/>
                <a:gd name="T27" fmla="*/ 383 h 505"/>
                <a:gd name="T28" fmla="*/ 314 w 366"/>
                <a:gd name="T29" fmla="*/ 321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6" h="505">
                  <a:moveTo>
                    <a:pt x="314" y="321"/>
                  </a:moveTo>
                  <a:cubicBezTo>
                    <a:pt x="331" y="314"/>
                    <a:pt x="329" y="262"/>
                    <a:pt x="329" y="262"/>
                  </a:cubicBezTo>
                  <a:cubicBezTo>
                    <a:pt x="332" y="223"/>
                    <a:pt x="289" y="210"/>
                    <a:pt x="289" y="210"/>
                  </a:cubicBezTo>
                  <a:cubicBezTo>
                    <a:pt x="306" y="191"/>
                    <a:pt x="289" y="154"/>
                    <a:pt x="289" y="154"/>
                  </a:cubicBezTo>
                  <a:cubicBezTo>
                    <a:pt x="272" y="126"/>
                    <a:pt x="242" y="134"/>
                    <a:pt x="242" y="134"/>
                  </a:cubicBezTo>
                  <a:cubicBezTo>
                    <a:pt x="252" y="50"/>
                    <a:pt x="166" y="53"/>
                    <a:pt x="166" y="53"/>
                  </a:cubicBezTo>
                  <a:cubicBezTo>
                    <a:pt x="165" y="4"/>
                    <a:pt x="109" y="0"/>
                    <a:pt x="109" y="0"/>
                  </a:cubicBezTo>
                  <a:cubicBezTo>
                    <a:pt x="48" y="11"/>
                    <a:pt x="59" y="82"/>
                    <a:pt x="59" y="82"/>
                  </a:cubicBezTo>
                  <a:cubicBezTo>
                    <a:pt x="0" y="88"/>
                    <a:pt x="9" y="174"/>
                    <a:pt x="9" y="174"/>
                  </a:cubicBezTo>
                  <a:cubicBezTo>
                    <a:pt x="3" y="406"/>
                    <a:pt x="91" y="287"/>
                    <a:pt x="91" y="287"/>
                  </a:cubicBezTo>
                  <a:cubicBezTo>
                    <a:pt x="116" y="330"/>
                    <a:pt x="156" y="281"/>
                    <a:pt x="156" y="281"/>
                  </a:cubicBezTo>
                  <a:cubicBezTo>
                    <a:pt x="155" y="282"/>
                    <a:pt x="155" y="283"/>
                    <a:pt x="155" y="284"/>
                  </a:cubicBezTo>
                  <a:cubicBezTo>
                    <a:pt x="127" y="358"/>
                    <a:pt x="211" y="341"/>
                    <a:pt x="211" y="341"/>
                  </a:cubicBezTo>
                  <a:cubicBezTo>
                    <a:pt x="302" y="505"/>
                    <a:pt x="347" y="383"/>
                    <a:pt x="347" y="383"/>
                  </a:cubicBezTo>
                  <a:cubicBezTo>
                    <a:pt x="366" y="347"/>
                    <a:pt x="314" y="321"/>
                    <a:pt x="314" y="3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8402640" y="2827338"/>
              <a:ext cx="1001713" cy="846137"/>
            </a:xfrm>
            <a:custGeom>
              <a:avLst/>
              <a:gdLst>
                <a:gd name="T0" fmla="*/ 525 w 575"/>
                <a:gd name="T1" fmla="*/ 355 h 486"/>
                <a:gd name="T2" fmla="*/ 441 w 575"/>
                <a:gd name="T3" fmla="*/ 329 h 486"/>
                <a:gd name="T4" fmla="*/ 400 w 575"/>
                <a:gd name="T5" fmla="*/ 273 h 486"/>
                <a:gd name="T6" fmla="*/ 320 w 575"/>
                <a:gd name="T7" fmla="*/ 179 h 486"/>
                <a:gd name="T8" fmla="*/ 282 w 575"/>
                <a:gd name="T9" fmla="*/ 114 h 486"/>
                <a:gd name="T10" fmla="*/ 175 w 575"/>
                <a:gd name="T11" fmla="*/ 122 h 486"/>
                <a:gd name="T12" fmla="*/ 112 w 575"/>
                <a:gd name="T13" fmla="*/ 173 h 486"/>
                <a:gd name="T14" fmla="*/ 72 w 575"/>
                <a:gd name="T15" fmla="*/ 272 h 486"/>
                <a:gd name="T16" fmla="*/ 112 w 575"/>
                <a:gd name="T17" fmla="*/ 354 h 486"/>
                <a:gd name="T18" fmla="*/ 196 w 575"/>
                <a:gd name="T19" fmla="*/ 293 h 486"/>
                <a:gd name="T20" fmla="*/ 288 w 575"/>
                <a:gd name="T21" fmla="*/ 293 h 486"/>
                <a:gd name="T22" fmla="*/ 353 w 575"/>
                <a:gd name="T23" fmla="*/ 327 h 486"/>
                <a:gd name="T24" fmla="*/ 357 w 575"/>
                <a:gd name="T25" fmla="*/ 325 h 486"/>
                <a:gd name="T26" fmla="*/ 355 w 575"/>
                <a:gd name="T27" fmla="*/ 325 h 486"/>
                <a:gd name="T28" fmla="*/ 442 w 575"/>
                <a:gd name="T29" fmla="*/ 402 h 486"/>
                <a:gd name="T30" fmla="*/ 547 w 575"/>
                <a:gd name="T31" fmla="*/ 421 h 486"/>
                <a:gd name="T32" fmla="*/ 525 w 575"/>
                <a:gd name="T33" fmla="*/ 355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5" h="486">
                  <a:moveTo>
                    <a:pt x="525" y="355"/>
                  </a:moveTo>
                  <a:cubicBezTo>
                    <a:pt x="525" y="355"/>
                    <a:pt x="515" y="254"/>
                    <a:pt x="441" y="329"/>
                  </a:cubicBezTo>
                  <a:cubicBezTo>
                    <a:pt x="441" y="329"/>
                    <a:pt x="465" y="272"/>
                    <a:pt x="400" y="273"/>
                  </a:cubicBezTo>
                  <a:cubicBezTo>
                    <a:pt x="400" y="273"/>
                    <a:pt x="447" y="146"/>
                    <a:pt x="320" y="179"/>
                  </a:cubicBezTo>
                  <a:cubicBezTo>
                    <a:pt x="320" y="179"/>
                    <a:pt x="359" y="104"/>
                    <a:pt x="282" y="114"/>
                  </a:cubicBezTo>
                  <a:cubicBezTo>
                    <a:pt x="282" y="114"/>
                    <a:pt x="228" y="0"/>
                    <a:pt x="175" y="122"/>
                  </a:cubicBezTo>
                  <a:cubicBezTo>
                    <a:pt x="175" y="122"/>
                    <a:pt x="95" y="84"/>
                    <a:pt x="112" y="173"/>
                  </a:cubicBezTo>
                  <a:cubicBezTo>
                    <a:pt x="112" y="173"/>
                    <a:pt x="16" y="191"/>
                    <a:pt x="72" y="272"/>
                  </a:cubicBezTo>
                  <a:cubicBezTo>
                    <a:pt x="72" y="272"/>
                    <a:pt x="0" y="378"/>
                    <a:pt x="112" y="354"/>
                  </a:cubicBezTo>
                  <a:cubicBezTo>
                    <a:pt x="112" y="354"/>
                    <a:pt x="193" y="433"/>
                    <a:pt x="196" y="293"/>
                  </a:cubicBezTo>
                  <a:cubicBezTo>
                    <a:pt x="196" y="293"/>
                    <a:pt x="247" y="396"/>
                    <a:pt x="288" y="293"/>
                  </a:cubicBezTo>
                  <a:cubicBezTo>
                    <a:pt x="288" y="293"/>
                    <a:pt x="291" y="364"/>
                    <a:pt x="353" y="327"/>
                  </a:cubicBezTo>
                  <a:cubicBezTo>
                    <a:pt x="354" y="326"/>
                    <a:pt x="355" y="325"/>
                    <a:pt x="357" y="325"/>
                  </a:cubicBezTo>
                  <a:cubicBezTo>
                    <a:pt x="422" y="283"/>
                    <a:pt x="355" y="325"/>
                    <a:pt x="355" y="325"/>
                  </a:cubicBezTo>
                  <a:cubicBezTo>
                    <a:pt x="355" y="325"/>
                    <a:pt x="342" y="471"/>
                    <a:pt x="442" y="402"/>
                  </a:cubicBezTo>
                  <a:cubicBezTo>
                    <a:pt x="442" y="402"/>
                    <a:pt x="480" y="486"/>
                    <a:pt x="547" y="421"/>
                  </a:cubicBezTo>
                  <a:cubicBezTo>
                    <a:pt x="547" y="421"/>
                    <a:pt x="575" y="362"/>
                    <a:pt x="525" y="3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926174" y="3546395"/>
            <a:ext cx="283990" cy="690786"/>
            <a:chOff x="6086777" y="3703638"/>
            <a:chExt cx="234950" cy="571500"/>
          </a:xfrm>
        </p:grpSpPr>
        <p:sp>
          <p:nvSpPr>
            <p:cNvPr id="13" name="Freeform 354"/>
            <p:cNvSpPr>
              <a:spLocks noEditPoints="1"/>
            </p:cNvSpPr>
            <p:nvPr/>
          </p:nvSpPr>
          <p:spPr bwMode="auto">
            <a:xfrm>
              <a:off x="6091539" y="3703638"/>
              <a:ext cx="230188" cy="365125"/>
            </a:xfrm>
            <a:custGeom>
              <a:avLst/>
              <a:gdLst>
                <a:gd name="T0" fmla="*/ 41 w 48"/>
                <a:gd name="T1" fmla="*/ 9 h 76"/>
                <a:gd name="T2" fmla="*/ 29 w 48"/>
                <a:gd name="T3" fmla="*/ 3 h 76"/>
                <a:gd name="T4" fmla="*/ 29 w 48"/>
                <a:gd name="T5" fmla="*/ 3 h 76"/>
                <a:gd name="T6" fmla="*/ 14 w 48"/>
                <a:gd name="T7" fmla="*/ 4 h 76"/>
                <a:gd name="T8" fmla="*/ 11 w 48"/>
                <a:gd name="T9" fmla="*/ 14 h 76"/>
                <a:gd name="T10" fmla="*/ 4 w 48"/>
                <a:gd name="T11" fmla="*/ 58 h 76"/>
                <a:gd name="T12" fmla="*/ 0 w 48"/>
                <a:gd name="T13" fmla="*/ 76 h 76"/>
                <a:gd name="T14" fmla="*/ 6 w 48"/>
                <a:gd name="T15" fmla="*/ 68 h 76"/>
                <a:gd name="T16" fmla="*/ 9 w 48"/>
                <a:gd name="T17" fmla="*/ 61 h 76"/>
                <a:gd name="T18" fmla="*/ 11 w 48"/>
                <a:gd name="T19" fmla="*/ 53 h 76"/>
                <a:gd name="T20" fmla="*/ 13 w 48"/>
                <a:gd name="T21" fmla="*/ 42 h 76"/>
                <a:gd name="T22" fmla="*/ 14 w 48"/>
                <a:gd name="T23" fmla="*/ 31 h 76"/>
                <a:gd name="T24" fmla="*/ 15 w 48"/>
                <a:gd name="T25" fmla="*/ 21 h 76"/>
                <a:gd name="T26" fmla="*/ 16 w 48"/>
                <a:gd name="T27" fmla="*/ 16 h 76"/>
                <a:gd name="T28" fmla="*/ 18 w 48"/>
                <a:gd name="T29" fmla="*/ 7 h 76"/>
                <a:gd name="T30" fmla="*/ 25 w 48"/>
                <a:gd name="T31" fmla="*/ 7 h 76"/>
                <a:gd name="T32" fmla="*/ 30 w 48"/>
                <a:gd name="T33" fmla="*/ 20 h 76"/>
                <a:gd name="T34" fmla="*/ 41 w 48"/>
                <a:gd name="T35" fmla="*/ 33 h 76"/>
                <a:gd name="T36" fmla="*/ 41 w 48"/>
                <a:gd name="T37" fmla="*/ 9 h 76"/>
                <a:gd name="T38" fmla="*/ 41 w 48"/>
                <a:gd name="T39" fmla="*/ 26 h 76"/>
                <a:gd name="T40" fmla="*/ 39 w 48"/>
                <a:gd name="T41" fmla="*/ 20 h 76"/>
                <a:gd name="T42" fmla="*/ 37 w 48"/>
                <a:gd name="T43" fmla="*/ 14 h 76"/>
                <a:gd name="T44" fmla="*/ 33 w 48"/>
                <a:gd name="T45" fmla="*/ 8 h 76"/>
                <a:gd name="T46" fmla="*/ 27 w 48"/>
                <a:gd name="T47" fmla="*/ 5 h 76"/>
                <a:gd name="T48" fmla="*/ 27 w 48"/>
                <a:gd name="T49" fmla="*/ 5 h 76"/>
                <a:gd name="T50" fmla="*/ 27 w 48"/>
                <a:gd name="T51" fmla="*/ 5 h 76"/>
                <a:gd name="T52" fmla="*/ 34 w 48"/>
                <a:gd name="T53" fmla="*/ 8 h 76"/>
                <a:gd name="T54" fmla="*/ 38 w 48"/>
                <a:gd name="T55" fmla="*/ 13 h 76"/>
                <a:gd name="T56" fmla="*/ 40 w 48"/>
                <a:gd name="T57" fmla="*/ 20 h 76"/>
                <a:gd name="T58" fmla="*/ 41 w 48"/>
                <a:gd name="T59" fmla="*/ 2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" h="76">
                  <a:moveTo>
                    <a:pt x="41" y="9"/>
                  </a:moveTo>
                  <a:cubicBezTo>
                    <a:pt x="41" y="9"/>
                    <a:pt x="38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18" y="0"/>
                    <a:pt x="14" y="4"/>
                  </a:cubicBezTo>
                  <a:cubicBezTo>
                    <a:pt x="12" y="6"/>
                    <a:pt x="11" y="9"/>
                    <a:pt x="11" y="14"/>
                  </a:cubicBezTo>
                  <a:cubicBezTo>
                    <a:pt x="10" y="26"/>
                    <a:pt x="7" y="51"/>
                    <a:pt x="4" y="58"/>
                  </a:cubicBezTo>
                  <a:cubicBezTo>
                    <a:pt x="2" y="64"/>
                    <a:pt x="1" y="71"/>
                    <a:pt x="0" y="76"/>
                  </a:cubicBezTo>
                  <a:cubicBezTo>
                    <a:pt x="2" y="70"/>
                    <a:pt x="6" y="68"/>
                    <a:pt x="6" y="68"/>
                  </a:cubicBezTo>
                  <a:cubicBezTo>
                    <a:pt x="7" y="66"/>
                    <a:pt x="7" y="64"/>
                    <a:pt x="9" y="61"/>
                  </a:cubicBezTo>
                  <a:cubicBezTo>
                    <a:pt x="10" y="58"/>
                    <a:pt x="10" y="55"/>
                    <a:pt x="11" y="53"/>
                  </a:cubicBezTo>
                  <a:cubicBezTo>
                    <a:pt x="12" y="49"/>
                    <a:pt x="12" y="46"/>
                    <a:pt x="13" y="42"/>
                  </a:cubicBezTo>
                  <a:cubicBezTo>
                    <a:pt x="13" y="39"/>
                    <a:pt x="14" y="35"/>
                    <a:pt x="14" y="31"/>
                  </a:cubicBezTo>
                  <a:cubicBezTo>
                    <a:pt x="15" y="28"/>
                    <a:pt x="15" y="25"/>
                    <a:pt x="15" y="21"/>
                  </a:cubicBezTo>
                  <a:cubicBezTo>
                    <a:pt x="15" y="20"/>
                    <a:pt x="16" y="18"/>
                    <a:pt x="16" y="16"/>
                  </a:cubicBezTo>
                  <a:cubicBezTo>
                    <a:pt x="16" y="13"/>
                    <a:pt x="15" y="10"/>
                    <a:pt x="18" y="7"/>
                  </a:cubicBezTo>
                  <a:cubicBezTo>
                    <a:pt x="19" y="5"/>
                    <a:pt x="24" y="7"/>
                    <a:pt x="25" y="7"/>
                  </a:cubicBezTo>
                  <a:cubicBezTo>
                    <a:pt x="25" y="11"/>
                    <a:pt x="24" y="17"/>
                    <a:pt x="30" y="20"/>
                  </a:cubicBezTo>
                  <a:cubicBezTo>
                    <a:pt x="30" y="20"/>
                    <a:pt x="40" y="27"/>
                    <a:pt x="41" y="33"/>
                  </a:cubicBezTo>
                  <a:cubicBezTo>
                    <a:pt x="41" y="33"/>
                    <a:pt x="48" y="21"/>
                    <a:pt x="41" y="9"/>
                  </a:cubicBezTo>
                  <a:close/>
                  <a:moveTo>
                    <a:pt x="41" y="26"/>
                  </a:moveTo>
                  <a:cubicBezTo>
                    <a:pt x="40" y="24"/>
                    <a:pt x="40" y="22"/>
                    <a:pt x="39" y="20"/>
                  </a:cubicBezTo>
                  <a:cubicBezTo>
                    <a:pt x="39" y="18"/>
                    <a:pt x="38" y="15"/>
                    <a:pt x="37" y="14"/>
                  </a:cubicBezTo>
                  <a:cubicBezTo>
                    <a:pt x="36" y="12"/>
                    <a:pt x="35" y="10"/>
                    <a:pt x="33" y="8"/>
                  </a:cubicBezTo>
                  <a:cubicBezTo>
                    <a:pt x="31" y="7"/>
                    <a:pt x="29" y="6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5"/>
                    <a:pt x="32" y="6"/>
                    <a:pt x="34" y="8"/>
                  </a:cubicBezTo>
                  <a:cubicBezTo>
                    <a:pt x="35" y="9"/>
                    <a:pt x="37" y="11"/>
                    <a:pt x="38" y="13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1" y="22"/>
                    <a:pt x="41" y="24"/>
                    <a:pt x="41" y="2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355"/>
            <p:cNvSpPr>
              <a:spLocks noEditPoints="1"/>
            </p:cNvSpPr>
            <p:nvPr/>
          </p:nvSpPr>
          <p:spPr bwMode="auto">
            <a:xfrm>
              <a:off x="6086777" y="4002088"/>
              <a:ext cx="215900" cy="273050"/>
            </a:xfrm>
            <a:custGeom>
              <a:avLst/>
              <a:gdLst>
                <a:gd name="T0" fmla="*/ 38 w 45"/>
                <a:gd name="T1" fmla="*/ 20 h 57"/>
                <a:gd name="T2" fmla="*/ 10 w 45"/>
                <a:gd name="T3" fmla="*/ 4 h 57"/>
                <a:gd name="T4" fmla="*/ 7 w 45"/>
                <a:gd name="T5" fmla="*/ 6 h 57"/>
                <a:gd name="T6" fmla="*/ 1 w 45"/>
                <a:gd name="T7" fmla="*/ 14 h 57"/>
                <a:gd name="T8" fmla="*/ 1 w 45"/>
                <a:gd name="T9" fmla="*/ 18 h 57"/>
                <a:gd name="T10" fmla="*/ 1 w 45"/>
                <a:gd name="T11" fmla="*/ 18 h 57"/>
                <a:gd name="T12" fmla="*/ 1 w 45"/>
                <a:gd name="T13" fmla="*/ 18 h 57"/>
                <a:gd name="T14" fmla="*/ 1 w 45"/>
                <a:gd name="T15" fmla="*/ 18 h 57"/>
                <a:gd name="T16" fmla="*/ 1 w 45"/>
                <a:gd name="T17" fmla="*/ 19 h 57"/>
                <a:gd name="T18" fmla="*/ 1 w 45"/>
                <a:gd name="T19" fmla="*/ 19 h 57"/>
                <a:gd name="T20" fmla="*/ 1 w 45"/>
                <a:gd name="T21" fmla="*/ 19 h 57"/>
                <a:gd name="T22" fmla="*/ 1 w 45"/>
                <a:gd name="T23" fmla="*/ 19 h 57"/>
                <a:gd name="T24" fmla="*/ 1 w 45"/>
                <a:gd name="T25" fmla="*/ 19 h 57"/>
                <a:gd name="T26" fmla="*/ 1 w 45"/>
                <a:gd name="T27" fmla="*/ 19 h 57"/>
                <a:gd name="T28" fmla="*/ 5 w 45"/>
                <a:gd name="T29" fmla="*/ 36 h 57"/>
                <a:gd name="T30" fmla="*/ 33 w 45"/>
                <a:gd name="T31" fmla="*/ 52 h 57"/>
                <a:gd name="T32" fmla="*/ 38 w 45"/>
                <a:gd name="T33" fmla="*/ 20 h 57"/>
                <a:gd name="T34" fmla="*/ 34 w 45"/>
                <a:gd name="T35" fmla="*/ 47 h 57"/>
                <a:gd name="T36" fmla="*/ 9 w 45"/>
                <a:gd name="T37" fmla="*/ 7 h 57"/>
                <a:gd name="T38" fmla="*/ 34 w 45"/>
                <a:gd name="T39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57">
                  <a:moveTo>
                    <a:pt x="38" y="20"/>
                  </a:moveTo>
                  <a:cubicBezTo>
                    <a:pt x="32" y="7"/>
                    <a:pt x="19" y="0"/>
                    <a:pt x="10" y="4"/>
                  </a:cubicBezTo>
                  <a:cubicBezTo>
                    <a:pt x="9" y="5"/>
                    <a:pt x="8" y="5"/>
                    <a:pt x="7" y="6"/>
                  </a:cubicBezTo>
                  <a:cubicBezTo>
                    <a:pt x="7" y="6"/>
                    <a:pt x="3" y="8"/>
                    <a:pt x="1" y="14"/>
                  </a:cubicBezTo>
                  <a:cubicBezTo>
                    <a:pt x="1" y="15"/>
                    <a:pt x="1" y="17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24"/>
                    <a:pt x="2" y="31"/>
                    <a:pt x="5" y="36"/>
                  </a:cubicBezTo>
                  <a:cubicBezTo>
                    <a:pt x="11" y="50"/>
                    <a:pt x="24" y="57"/>
                    <a:pt x="33" y="52"/>
                  </a:cubicBezTo>
                  <a:cubicBezTo>
                    <a:pt x="42" y="47"/>
                    <a:pt x="45" y="33"/>
                    <a:pt x="38" y="20"/>
                  </a:cubicBezTo>
                  <a:close/>
                  <a:moveTo>
                    <a:pt x="34" y="47"/>
                  </a:moveTo>
                  <a:cubicBezTo>
                    <a:pt x="34" y="47"/>
                    <a:pt x="33" y="16"/>
                    <a:pt x="9" y="7"/>
                  </a:cubicBezTo>
                  <a:cubicBezTo>
                    <a:pt x="9" y="7"/>
                    <a:pt x="41" y="7"/>
                    <a:pt x="34" y="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5" name="Group 23"/>
          <p:cNvGrpSpPr/>
          <p:nvPr/>
        </p:nvGrpSpPr>
        <p:grpSpPr>
          <a:xfrm>
            <a:off x="7655123" y="2890148"/>
            <a:ext cx="1076475" cy="1266439"/>
            <a:chOff x="7080552" y="3160713"/>
            <a:chExt cx="890588" cy="1047749"/>
          </a:xfrm>
          <a:solidFill>
            <a:srgbClr val="42BD9A"/>
          </a:solidFill>
        </p:grpSpPr>
        <p:sp>
          <p:nvSpPr>
            <p:cNvPr id="16" name="Freeform 371"/>
            <p:cNvSpPr/>
            <p:nvPr/>
          </p:nvSpPr>
          <p:spPr bwMode="auto">
            <a:xfrm>
              <a:off x="7444089" y="3708400"/>
              <a:ext cx="163513" cy="500062"/>
            </a:xfrm>
            <a:custGeom>
              <a:avLst/>
              <a:gdLst>
                <a:gd name="T0" fmla="*/ 28 w 34"/>
                <a:gd name="T1" fmla="*/ 104 h 104"/>
                <a:gd name="T2" fmla="*/ 15 w 34"/>
                <a:gd name="T3" fmla="*/ 103 h 104"/>
                <a:gd name="T4" fmla="*/ 9 w 34"/>
                <a:gd name="T5" fmla="*/ 44 h 104"/>
                <a:gd name="T6" fmla="*/ 16 w 34"/>
                <a:gd name="T7" fmla="*/ 0 h 104"/>
                <a:gd name="T8" fmla="*/ 26 w 34"/>
                <a:gd name="T9" fmla="*/ 9 h 104"/>
                <a:gd name="T10" fmla="*/ 21 w 34"/>
                <a:gd name="T11" fmla="*/ 39 h 104"/>
                <a:gd name="T12" fmla="*/ 28 w 34"/>
                <a:gd name="T1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04">
                  <a:moveTo>
                    <a:pt x="28" y="104"/>
                  </a:moveTo>
                  <a:cubicBezTo>
                    <a:pt x="15" y="103"/>
                    <a:pt x="15" y="103"/>
                    <a:pt x="15" y="103"/>
                  </a:cubicBezTo>
                  <a:cubicBezTo>
                    <a:pt x="20" y="88"/>
                    <a:pt x="18" y="67"/>
                    <a:pt x="9" y="44"/>
                  </a:cubicBezTo>
                  <a:cubicBezTo>
                    <a:pt x="0" y="19"/>
                    <a:pt x="15" y="1"/>
                    <a:pt x="16" y="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9"/>
                    <a:pt x="15" y="22"/>
                    <a:pt x="21" y="39"/>
                  </a:cubicBezTo>
                  <a:cubicBezTo>
                    <a:pt x="31" y="66"/>
                    <a:pt x="34" y="85"/>
                    <a:pt x="2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372"/>
            <p:cNvSpPr/>
            <p:nvPr/>
          </p:nvSpPr>
          <p:spPr bwMode="auto">
            <a:xfrm>
              <a:off x="7085314" y="3160713"/>
              <a:ext cx="584200" cy="576262"/>
            </a:xfrm>
            <a:custGeom>
              <a:avLst/>
              <a:gdLst>
                <a:gd name="T0" fmla="*/ 94 w 122"/>
                <a:gd name="T1" fmla="*/ 120 h 120"/>
                <a:gd name="T2" fmla="*/ 0 w 122"/>
                <a:gd name="T3" fmla="*/ 0 h 120"/>
                <a:gd name="T4" fmla="*/ 94 w 122"/>
                <a:gd name="T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2" h="120">
                  <a:moveTo>
                    <a:pt x="94" y="120"/>
                  </a:moveTo>
                  <a:cubicBezTo>
                    <a:pt x="94" y="120"/>
                    <a:pt x="40" y="18"/>
                    <a:pt x="0" y="0"/>
                  </a:cubicBezTo>
                  <a:cubicBezTo>
                    <a:pt x="6" y="1"/>
                    <a:pt x="122" y="29"/>
                    <a:pt x="94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373"/>
            <p:cNvSpPr/>
            <p:nvPr/>
          </p:nvSpPr>
          <p:spPr bwMode="auto">
            <a:xfrm>
              <a:off x="7080552" y="3160713"/>
              <a:ext cx="455613" cy="696912"/>
            </a:xfrm>
            <a:custGeom>
              <a:avLst/>
              <a:gdLst>
                <a:gd name="T0" fmla="*/ 95 w 95"/>
                <a:gd name="T1" fmla="*/ 120 h 145"/>
                <a:gd name="T2" fmla="*/ 0 w 95"/>
                <a:gd name="T3" fmla="*/ 0 h 145"/>
                <a:gd name="T4" fmla="*/ 1 w 95"/>
                <a:gd name="T5" fmla="*/ 0 h 145"/>
                <a:gd name="T6" fmla="*/ 95 w 95"/>
                <a:gd name="T7" fmla="*/ 12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45">
                  <a:moveTo>
                    <a:pt x="95" y="120"/>
                  </a:moveTo>
                  <a:cubicBezTo>
                    <a:pt x="95" y="120"/>
                    <a:pt x="0" y="145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1" y="18"/>
                    <a:pt x="95" y="120"/>
                    <a:pt x="95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374"/>
            <p:cNvSpPr/>
            <p:nvPr/>
          </p:nvSpPr>
          <p:spPr bwMode="auto">
            <a:xfrm>
              <a:off x="7458377" y="3284538"/>
              <a:ext cx="512763" cy="476250"/>
            </a:xfrm>
            <a:custGeom>
              <a:avLst/>
              <a:gdLst>
                <a:gd name="T0" fmla="*/ 107 w 107"/>
                <a:gd name="T1" fmla="*/ 4 h 99"/>
                <a:gd name="T2" fmla="*/ 16 w 107"/>
                <a:gd name="T3" fmla="*/ 99 h 99"/>
                <a:gd name="T4" fmla="*/ 107 w 107"/>
                <a:gd name="T5" fmla="*/ 0 h 99"/>
                <a:gd name="T6" fmla="*/ 107 w 107"/>
                <a:gd name="T7" fmla="*/ 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99">
                  <a:moveTo>
                    <a:pt x="107" y="4"/>
                  </a:moveTo>
                  <a:cubicBezTo>
                    <a:pt x="68" y="13"/>
                    <a:pt x="16" y="99"/>
                    <a:pt x="16" y="99"/>
                  </a:cubicBezTo>
                  <a:cubicBezTo>
                    <a:pt x="16" y="99"/>
                    <a:pt x="0" y="0"/>
                    <a:pt x="107" y="0"/>
                  </a:cubicBezTo>
                  <a:cubicBezTo>
                    <a:pt x="107" y="0"/>
                    <a:pt x="107" y="1"/>
                    <a:pt x="10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375"/>
            <p:cNvSpPr/>
            <p:nvPr/>
          </p:nvSpPr>
          <p:spPr bwMode="auto">
            <a:xfrm>
              <a:off x="7536164" y="3303588"/>
              <a:ext cx="434975" cy="457200"/>
            </a:xfrm>
            <a:custGeom>
              <a:avLst/>
              <a:gdLst>
                <a:gd name="T0" fmla="*/ 91 w 91"/>
                <a:gd name="T1" fmla="*/ 0 h 95"/>
                <a:gd name="T2" fmla="*/ 0 w 91"/>
                <a:gd name="T3" fmla="*/ 95 h 95"/>
                <a:gd name="T4" fmla="*/ 91 w 91"/>
                <a:gd name="T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95">
                  <a:moveTo>
                    <a:pt x="91" y="0"/>
                  </a:moveTo>
                  <a:cubicBezTo>
                    <a:pt x="91" y="17"/>
                    <a:pt x="85" y="79"/>
                    <a:pt x="0" y="95"/>
                  </a:cubicBezTo>
                  <a:cubicBezTo>
                    <a:pt x="0" y="95"/>
                    <a:pt x="52" y="9"/>
                    <a:pt x="9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1" name="Group 35"/>
          <p:cNvGrpSpPr/>
          <p:nvPr/>
        </p:nvGrpSpPr>
        <p:grpSpPr>
          <a:xfrm>
            <a:off x="1757323" y="3609716"/>
            <a:ext cx="341555" cy="452848"/>
            <a:chOff x="3349927" y="3756025"/>
            <a:chExt cx="282575" cy="374650"/>
          </a:xfrm>
          <a:solidFill>
            <a:schemeClr val="accent1"/>
          </a:solidFill>
        </p:grpSpPr>
        <p:sp>
          <p:nvSpPr>
            <p:cNvPr id="22" name="Freeform 387"/>
            <p:cNvSpPr/>
            <p:nvPr/>
          </p:nvSpPr>
          <p:spPr bwMode="auto">
            <a:xfrm>
              <a:off x="3349927" y="3971925"/>
              <a:ext cx="66675" cy="82550"/>
            </a:xfrm>
            <a:custGeom>
              <a:avLst/>
              <a:gdLst>
                <a:gd name="T0" fmla="*/ 9 w 14"/>
                <a:gd name="T1" fmla="*/ 16 h 17"/>
                <a:gd name="T2" fmla="*/ 0 w 14"/>
                <a:gd name="T3" fmla="*/ 3 h 17"/>
                <a:gd name="T4" fmla="*/ 1 w 14"/>
                <a:gd name="T5" fmla="*/ 0 h 17"/>
                <a:gd name="T6" fmla="*/ 3 w 14"/>
                <a:gd name="T7" fmla="*/ 1 h 17"/>
                <a:gd name="T8" fmla="*/ 9 w 14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9" y="16"/>
                  </a:moveTo>
                  <a:cubicBezTo>
                    <a:pt x="1" y="17"/>
                    <a:pt x="0" y="4"/>
                    <a:pt x="0" y="3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2"/>
                    <a:pt x="14" y="10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388"/>
            <p:cNvSpPr/>
            <p:nvPr/>
          </p:nvSpPr>
          <p:spPr bwMode="auto">
            <a:xfrm>
              <a:off x="3483277" y="3938588"/>
              <a:ext cx="73025" cy="77787"/>
            </a:xfrm>
            <a:custGeom>
              <a:avLst/>
              <a:gdLst>
                <a:gd name="T0" fmla="*/ 4 w 15"/>
                <a:gd name="T1" fmla="*/ 15 h 16"/>
                <a:gd name="T2" fmla="*/ 12 w 15"/>
                <a:gd name="T3" fmla="*/ 0 h 16"/>
                <a:gd name="T4" fmla="*/ 14 w 15"/>
                <a:gd name="T5" fmla="*/ 0 h 16"/>
                <a:gd name="T6" fmla="*/ 15 w 15"/>
                <a:gd name="T7" fmla="*/ 2 h 16"/>
                <a:gd name="T8" fmla="*/ 4 w 15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4" y="15"/>
                  </a:moveTo>
                  <a:cubicBezTo>
                    <a:pt x="0" y="8"/>
                    <a:pt x="10" y="1"/>
                    <a:pt x="12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4" y="4"/>
                    <a:pt x="12" y="16"/>
                    <a:pt x="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389"/>
            <p:cNvSpPr/>
            <p:nvPr/>
          </p:nvSpPr>
          <p:spPr bwMode="auto">
            <a:xfrm>
              <a:off x="3388027" y="3843338"/>
              <a:ext cx="66675" cy="80962"/>
            </a:xfrm>
            <a:custGeom>
              <a:avLst/>
              <a:gdLst>
                <a:gd name="T0" fmla="*/ 7 w 14"/>
                <a:gd name="T1" fmla="*/ 17 h 17"/>
                <a:gd name="T2" fmla="*/ 8 w 14"/>
                <a:gd name="T3" fmla="*/ 1 h 17"/>
                <a:gd name="T4" fmla="*/ 10 w 14"/>
                <a:gd name="T5" fmla="*/ 0 h 17"/>
                <a:gd name="T6" fmla="*/ 11 w 14"/>
                <a:gd name="T7" fmla="*/ 2 h 17"/>
                <a:gd name="T8" fmla="*/ 7 w 14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7" y="17"/>
                  </a:moveTo>
                  <a:cubicBezTo>
                    <a:pt x="0" y="13"/>
                    <a:pt x="7" y="2"/>
                    <a:pt x="8" y="1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2" y="3"/>
                    <a:pt x="14" y="16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390"/>
            <p:cNvSpPr/>
            <p:nvPr/>
          </p:nvSpPr>
          <p:spPr bwMode="auto">
            <a:xfrm>
              <a:off x="3468989" y="3756025"/>
              <a:ext cx="68263" cy="82550"/>
            </a:xfrm>
            <a:custGeom>
              <a:avLst/>
              <a:gdLst>
                <a:gd name="T0" fmla="*/ 9 w 14"/>
                <a:gd name="T1" fmla="*/ 16 h 17"/>
                <a:gd name="T2" fmla="*/ 0 w 14"/>
                <a:gd name="T3" fmla="*/ 2 h 17"/>
                <a:gd name="T4" fmla="*/ 1 w 14"/>
                <a:gd name="T5" fmla="*/ 0 h 17"/>
                <a:gd name="T6" fmla="*/ 3 w 14"/>
                <a:gd name="T7" fmla="*/ 1 h 17"/>
                <a:gd name="T8" fmla="*/ 9 w 14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9" y="16"/>
                  </a:moveTo>
                  <a:cubicBezTo>
                    <a:pt x="1" y="17"/>
                    <a:pt x="0" y="4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5" y="2"/>
                    <a:pt x="14" y="10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391"/>
            <p:cNvSpPr/>
            <p:nvPr/>
          </p:nvSpPr>
          <p:spPr bwMode="auto">
            <a:xfrm>
              <a:off x="3565827" y="4049713"/>
              <a:ext cx="66675" cy="80962"/>
            </a:xfrm>
            <a:custGeom>
              <a:avLst/>
              <a:gdLst>
                <a:gd name="T0" fmla="*/ 9 w 14"/>
                <a:gd name="T1" fmla="*/ 16 h 17"/>
                <a:gd name="T2" fmla="*/ 0 w 14"/>
                <a:gd name="T3" fmla="*/ 2 h 17"/>
                <a:gd name="T4" fmla="*/ 1 w 14"/>
                <a:gd name="T5" fmla="*/ 0 h 17"/>
                <a:gd name="T6" fmla="*/ 3 w 14"/>
                <a:gd name="T7" fmla="*/ 1 h 17"/>
                <a:gd name="T8" fmla="*/ 9 w 14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9" y="16"/>
                  </a:moveTo>
                  <a:cubicBezTo>
                    <a:pt x="1" y="17"/>
                    <a:pt x="0" y="4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5" y="2"/>
                    <a:pt x="14" y="10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7" name="Group 19"/>
          <p:cNvGrpSpPr/>
          <p:nvPr/>
        </p:nvGrpSpPr>
        <p:grpSpPr>
          <a:xfrm>
            <a:off x="0" y="4033782"/>
            <a:ext cx="12192000" cy="2824216"/>
            <a:chOff x="0" y="4033782"/>
            <a:chExt cx="12192000" cy="2824216"/>
          </a:xfrm>
          <a:solidFill>
            <a:srgbClr val="1A3B5C"/>
          </a:solidFill>
        </p:grpSpPr>
        <p:sp>
          <p:nvSpPr>
            <p:cNvPr id="28" name="Freeform 356"/>
            <p:cNvSpPr/>
            <p:nvPr/>
          </p:nvSpPr>
          <p:spPr bwMode="auto">
            <a:xfrm>
              <a:off x="1634517" y="4033782"/>
              <a:ext cx="544953" cy="320447"/>
            </a:xfrm>
            <a:custGeom>
              <a:avLst/>
              <a:gdLst>
                <a:gd name="T0" fmla="*/ 74 w 94"/>
                <a:gd name="T1" fmla="*/ 18 h 55"/>
                <a:gd name="T2" fmla="*/ 68 w 94"/>
                <a:gd name="T3" fmla="*/ 19 h 55"/>
                <a:gd name="T4" fmla="*/ 70 w 94"/>
                <a:gd name="T5" fmla="*/ 13 h 55"/>
                <a:gd name="T6" fmla="*/ 49 w 94"/>
                <a:gd name="T7" fmla="*/ 0 h 55"/>
                <a:gd name="T8" fmla="*/ 27 w 94"/>
                <a:gd name="T9" fmla="*/ 13 h 55"/>
                <a:gd name="T10" fmla="*/ 27 w 94"/>
                <a:gd name="T11" fmla="*/ 16 h 55"/>
                <a:gd name="T12" fmla="*/ 23 w 94"/>
                <a:gd name="T13" fmla="*/ 16 h 55"/>
                <a:gd name="T14" fmla="*/ 0 w 94"/>
                <a:gd name="T15" fmla="*/ 35 h 55"/>
                <a:gd name="T16" fmla="*/ 23 w 94"/>
                <a:gd name="T17" fmla="*/ 55 h 55"/>
                <a:gd name="T18" fmla="*/ 37 w 94"/>
                <a:gd name="T19" fmla="*/ 51 h 55"/>
                <a:gd name="T20" fmla="*/ 47 w 94"/>
                <a:gd name="T21" fmla="*/ 53 h 55"/>
                <a:gd name="T22" fmla="*/ 61 w 94"/>
                <a:gd name="T23" fmla="*/ 49 h 55"/>
                <a:gd name="T24" fmla="*/ 74 w 94"/>
                <a:gd name="T25" fmla="*/ 54 h 55"/>
                <a:gd name="T26" fmla="*/ 94 w 94"/>
                <a:gd name="T27" fmla="*/ 36 h 55"/>
                <a:gd name="T28" fmla="*/ 74 w 94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5">
                  <a:moveTo>
                    <a:pt x="74" y="18"/>
                  </a:moveTo>
                  <a:cubicBezTo>
                    <a:pt x="72" y="18"/>
                    <a:pt x="70" y="18"/>
                    <a:pt x="68" y="19"/>
                  </a:cubicBezTo>
                  <a:cubicBezTo>
                    <a:pt x="70" y="17"/>
                    <a:pt x="70" y="15"/>
                    <a:pt x="70" y="13"/>
                  </a:cubicBezTo>
                  <a:cubicBezTo>
                    <a:pt x="70" y="6"/>
                    <a:pt x="61" y="0"/>
                    <a:pt x="49" y="0"/>
                  </a:cubicBezTo>
                  <a:cubicBezTo>
                    <a:pt x="37" y="0"/>
                    <a:pt x="27" y="6"/>
                    <a:pt x="27" y="13"/>
                  </a:cubicBezTo>
                  <a:cubicBezTo>
                    <a:pt x="27" y="14"/>
                    <a:pt x="27" y="15"/>
                    <a:pt x="27" y="16"/>
                  </a:cubicBezTo>
                  <a:cubicBezTo>
                    <a:pt x="26" y="16"/>
                    <a:pt x="24" y="16"/>
                    <a:pt x="23" y="16"/>
                  </a:cubicBezTo>
                  <a:cubicBezTo>
                    <a:pt x="10" y="16"/>
                    <a:pt x="0" y="24"/>
                    <a:pt x="0" y="35"/>
                  </a:cubicBezTo>
                  <a:cubicBezTo>
                    <a:pt x="0" y="46"/>
                    <a:pt x="10" y="55"/>
                    <a:pt x="23" y="55"/>
                  </a:cubicBezTo>
                  <a:cubicBezTo>
                    <a:pt x="28" y="55"/>
                    <a:pt x="33" y="54"/>
                    <a:pt x="37" y="51"/>
                  </a:cubicBezTo>
                  <a:cubicBezTo>
                    <a:pt x="40" y="52"/>
                    <a:pt x="43" y="53"/>
                    <a:pt x="47" y="53"/>
                  </a:cubicBezTo>
                  <a:cubicBezTo>
                    <a:pt x="52" y="53"/>
                    <a:pt x="57" y="52"/>
                    <a:pt x="61" y="49"/>
                  </a:cubicBezTo>
                  <a:cubicBezTo>
                    <a:pt x="64" y="52"/>
                    <a:pt x="69" y="54"/>
                    <a:pt x="74" y="54"/>
                  </a:cubicBezTo>
                  <a:cubicBezTo>
                    <a:pt x="85" y="54"/>
                    <a:pt x="94" y="46"/>
                    <a:pt x="94" y="36"/>
                  </a:cubicBezTo>
                  <a:cubicBezTo>
                    <a:pt x="94" y="26"/>
                    <a:pt x="85" y="18"/>
                    <a:pt x="74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361"/>
            <p:cNvSpPr/>
            <p:nvPr/>
          </p:nvSpPr>
          <p:spPr bwMode="auto">
            <a:xfrm>
              <a:off x="3768179" y="4033782"/>
              <a:ext cx="544953" cy="320447"/>
            </a:xfrm>
            <a:custGeom>
              <a:avLst/>
              <a:gdLst>
                <a:gd name="T0" fmla="*/ 74 w 94"/>
                <a:gd name="T1" fmla="*/ 18 h 55"/>
                <a:gd name="T2" fmla="*/ 68 w 94"/>
                <a:gd name="T3" fmla="*/ 19 h 55"/>
                <a:gd name="T4" fmla="*/ 70 w 94"/>
                <a:gd name="T5" fmla="*/ 13 h 55"/>
                <a:gd name="T6" fmla="*/ 48 w 94"/>
                <a:gd name="T7" fmla="*/ 0 h 55"/>
                <a:gd name="T8" fmla="*/ 26 w 94"/>
                <a:gd name="T9" fmla="*/ 13 h 55"/>
                <a:gd name="T10" fmla="*/ 27 w 94"/>
                <a:gd name="T11" fmla="*/ 16 h 55"/>
                <a:gd name="T12" fmla="*/ 22 w 94"/>
                <a:gd name="T13" fmla="*/ 16 h 55"/>
                <a:gd name="T14" fmla="*/ 0 w 94"/>
                <a:gd name="T15" fmla="*/ 35 h 55"/>
                <a:gd name="T16" fmla="*/ 22 w 94"/>
                <a:gd name="T17" fmla="*/ 55 h 55"/>
                <a:gd name="T18" fmla="*/ 36 w 94"/>
                <a:gd name="T19" fmla="*/ 51 h 55"/>
                <a:gd name="T20" fmla="*/ 47 w 94"/>
                <a:gd name="T21" fmla="*/ 53 h 55"/>
                <a:gd name="T22" fmla="*/ 60 w 94"/>
                <a:gd name="T23" fmla="*/ 49 h 55"/>
                <a:gd name="T24" fmla="*/ 74 w 94"/>
                <a:gd name="T25" fmla="*/ 54 h 55"/>
                <a:gd name="T26" fmla="*/ 94 w 94"/>
                <a:gd name="T27" fmla="*/ 36 h 55"/>
                <a:gd name="T28" fmla="*/ 74 w 94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5">
                  <a:moveTo>
                    <a:pt x="74" y="18"/>
                  </a:moveTo>
                  <a:cubicBezTo>
                    <a:pt x="72" y="18"/>
                    <a:pt x="70" y="18"/>
                    <a:pt x="68" y="19"/>
                  </a:cubicBezTo>
                  <a:cubicBezTo>
                    <a:pt x="69" y="17"/>
                    <a:pt x="70" y="15"/>
                    <a:pt x="70" y="13"/>
                  </a:cubicBezTo>
                  <a:cubicBezTo>
                    <a:pt x="70" y="6"/>
                    <a:pt x="60" y="0"/>
                    <a:pt x="48" y="0"/>
                  </a:cubicBezTo>
                  <a:cubicBezTo>
                    <a:pt x="36" y="0"/>
                    <a:pt x="26" y="6"/>
                    <a:pt x="26" y="13"/>
                  </a:cubicBezTo>
                  <a:cubicBezTo>
                    <a:pt x="26" y="14"/>
                    <a:pt x="27" y="15"/>
                    <a:pt x="27" y="16"/>
                  </a:cubicBezTo>
                  <a:cubicBezTo>
                    <a:pt x="25" y="16"/>
                    <a:pt x="24" y="16"/>
                    <a:pt x="22" y="16"/>
                  </a:cubicBezTo>
                  <a:cubicBezTo>
                    <a:pt x="10" y="16"/>
                    <a:pt x="0" y="24"/>
                    <a:pt x="0" y="35"/>
                  </a:cubicBezTo>
                  <a:cubicBezTo>
                    <a:pt x="0" y="46"/>
                    <a:pt x="10" y="55"/>
                    <a:pt x="22" y="55"/>
                  </a:cubicBezTo>
                  <a:cubicBezTo>
                    <a:pt x="28" y="55"/>
                    <a:pt x="32" y="54"/>
                    <a:pt x="36" y="51"/>
                  </a:cubicBezTo>
                  <a:cubicBezTo>
                    <a:pt x="39" y="52"/>
                    <a:pt x="43" y="53"/>
                    <a:pt x="47" y="53"/>
                  </a:cubicBezTo>
                  <a:cubicBezTo>
                    <a:pt x="52" y="53"/>
                    <a:pt x="57" y="52"/>
                    <a:pt x="60" y="49"/>
                  </a:cubicBezTo>
                  <a:cubicBezTo>
                    <a:pt x="64" y="52"/>
                    <a:pt x="68" y="54"/>
                    <a:pt x="74" y="54"/>
                  </a:cubicBezTo>
                  <a:cubicBezTo>
                    <a:pt x="85" y="54"/>
                    <a:pt x="94" y="46"/>
                    <a:pt x="94" y="36"/>
                  </a:cubicBezTo>
                  <a:cubicBezTo>
                    <a:pt x="94" y="26"/>
                    <a:pt x="85" y="18"/>
                    <a:pt x="74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366"/>
            <p:cNvSpPr/>
            <p:nvPr/>
          </p:nvSpPr>
          <p:spPr bwMode="auto">
            <a:xfrm>
              <a:off x="5782260" y="4033782"/>
              <a:ext cx="544953" cy="320447"/>
            </a:xfrm>
            <a:custGeom>
              <a:avLst/>
              <a:gdLst>
                <a:gd name="T0" fmla="*/ 74 w 94"/>
                <a:gd name="T1" fmla="*/ 18 h 55"/>
                <a:gd name="T2" fmla="*/ 68 w 94"/>
                <a:gd name="T3" fmla="*/ 19 h 55"/>
                <a:gd name="T4" fmla="*/ 70 w 94"/>
                <a:gd name="T5" fmla="*/ 13 h 55"/>
                <a:gd name="T6" fmla="*/ 49 w 94"/>
                <a:gd name="T7" fmla="*/ 0 h 55"/>
                <a:gd name="T8" fmla="*/ 27 w 94"/>
                <a:gd name="T9" fmla="*/ 13 h 55"/>
                <a:gd name="T10" fmla="*/ 27 w 94"/>
                <a:gd name="T11" fmla="*/ 16 h 55"/>
                <a:gd name="T12" fmla="*/ 23 w 94"/>
                <a:gd name="T13" fmla="*/ 16 h 55"/>
                <a:gd name="T14" fmla="*/ 0 w 94"/>
                <a:gd name="T15" fmla="*/ 35 h 55"/>
                <a:gd name="T16" fmla="*/ 23 w 94"/>
                <a:gd name="T17" fmla="*/ 55 h 55"/>
                <a:gd name="T18" fmla="*/ 37 w 94"/>
                <a:gd name="T19" fmla="*/ 51 h 55"/>
                <a:gd name="T20" fmla="*/ 47 w 94"/>
                <a:gd name="T21" fmla="*/ 53 h 55"/>
                <a:gd name="T22" fmla="*/ 61 w 94"/>
                <a:gd name="T23" fmla="*/ 49 h 55"/>
                <a:gd name="T24" fmla="*/ 74 w 94"/>
                <a:gd name="T25" fmla="*/ 54 h 55"/>
                <a:gd name="T26" fmla="*/ 94 w 94"/>
                <a:gd name="T27" fmla="*/ 36 h 55"/>
                <a:gd name="T28" fmla="*/ 74 w 94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5">
                  <a:moveTo>
                    <a:pt x="74" y="18"/>
                  </a:moveTo>
                  <a:cubicBezTo>
                    <a:pt x="72" y="18"/>
                    <a:pt x="70" y="18"/>
                    <a:pt x="68" y="19"/>
                  </a:cubicBezTo>
                  <a:cubicBezTo>
                    <a:pt x="70" y="17"/>
                    <a:pt x="70" y="15"/>
                    <a:pt x="70" y="13"/>
                  </a:cubicBezTo>
                  <a:cubicBezTo>
                    <a:pt x="70" y="6"/>
                    <a:pt x="61" y="0"/>
                    <a:pt x="49" y="0"/>
                  </a:cubicBezTo>
                  <a:cubicBezTo>
                    <a:pt x="37" y="0"/>
                    <a:pt x="27" y="6"/>
                    <a:pt x="27" y="13"/>
                  </a:cubicBezTo>
                  <a:cubicBezTo>
                    <a:pt x="27" y="14"/>
                    <a:pt x="27" y="15"/>
                    <a:pt x="27" y="16"/>
                  </a:cubicBezTo>
                  <a:cubicBezTo>
                    <a:pt x="26" y="16"/>
                    <a:pt x="24" y="16"/>
                    <a:pt x="23" y="16"/>
                  </a:cubicBezTo>
                  <a:cubicBezTo>
                    <a:pt x="11" y="16"/>
                    <a:pt x="0" y="24"/>
                    <a:pt x="0" y="35"/>
                  </a:cubicBezTo>
                  <a:cubicBezTo>
                    <a:pt x="0" y="46"/>
                    <a:pt x="11" y="55"/>
                    <a:pt x="23" y="55"/>
                  </a:cubicBezTo>
                  <a:cubicBezTo>
                    <a:pt x="28" y="55"/>
                    <a:pt x="33" y="54"/>
                    <a:pt x="37" y="51"/>
                  </a:cubicBezTo>
                  <a:cubicBezTo>
                    <a:pt x="40" y="52"/>
                    <a:pt x="43" y="53"/>
                    <a:pt x="47" y="53"/>
                  </a:cubicBezTo>
                  <a:cubicBezTo>
                    <a:pt x="52" y="53"/>
                    <a:pt x="57" y="52"/>
                    <a:pt x="61" y="49"/>
                  </a:cubicBezTo>
                  <a:cubicBezTo>
                    <a:pt x="64" y="52"/>
                    <a:pt x="69" y="54"/>
                    <a:pt x="74" y="54"/>
                  </a:cubicBezTo>
                  <a:cubicBezTo>
                    <a:pt x="85" y="54"/>
                    <a:pt x="94" y="46"/>
                    <a:pt x="94" y="36"/>
                  </a:cubicBezTo>
                  <a:cubicBezTo>
                    <a:pt x="94" y="26"/>
                    <a:pt x="85" y="18"/>
                    <a:pt x="74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376"/>
            <p:cNvSpPr/>
            <p:nvPr/>
          </p:nvSpPr>
          <p:spPr bwMode="auto">
            <a:xfrm>
              <a:off x="7956381" y="4033782"/>
              <a:ext cx="544953" cy="320447"/>
            </a:xfrm>
            <a:custGeom>
              <a:avLst/>
              <a:gdLst>
                <a:gd name="T0" fmla="*/ 74 w 94"/>
                <a:gd name="T1" fmla="*/ 18 h 55"/>
                <a:gd name="T2" fmla="*/ 68 w 94"/>
                <a:gd name="T3" fmla="*/ 19 h 55"/>
                <a:gd name="T4" fmla="*/ 70 w 94"/>
                <a:gd name="T5" fmla="*/ 13 h 55"/>
                <a:gd name="T6" fmla="*/ 48 w 94"/>
                <a:gd name="T7" fmla="*/ 0 h 55"/>
                <a:gd name="T8" fmla="*/ 26 w 94"/>
                <a:gd name="T9" fmla="*/ 13 h 55"/>
                <a:gd name="T10" fmla="*/ 27 w 94"/>
                <a:gd name="T11" fmla="*/ 16 h 55"/>
                <a:gd name="T12" fmla="*/ 22 w 94"/>
                <a:gd name="T13" fmla="*/ 16 h 55"/>
                <a:gd name="T14" fmla="*/ 0 w 94"/>
                <a:gd name="T15" fmla="*/ 35 h 55"/>
                <a:gd name="T16" fmla="*/ 22 w 94"/>
                <a:gd name="T17" fmla="*/ 55 h 55"/>
                <a:gd name="T18" fmla="*/ 36 w 94"/>
                <a:gd name="T19" fmla="*/ 51 h 55"/>
                <a:gd name="T20" fmla="*/ 47 w 94"/>
                <a:gd name="T21" fmla="*/ 53 h 55"/>
                <a:gd name="T22" fmla="*/ 60 w 94"/>
                <a:gd name="T23" fmla="*/ 49 h 55"/>
                <a:gd name="T24" fmla="*/ 74 w 94"/>
                <a:gd name="T25" fmla="*/ 54 h 55"/>
                <a:gd name="T26" fmla="*/ 94 w 94"/>
                <a:gd name="T27" fmla="*/ 36 h 55"/>
                <a:gd name="T28" fmla="*/ 74 w 94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5">
                  <a:moveTo>
                    <a:pt x="74" y="18"/>
                  </a:moveTo>
                  <a:cubicBezTo>
                    <a:pt x="72" y="18"/>
                    <a:pt x="70" y="18"/>
                    <a:pt x="68" y="19"/>
                  </a:cubicBezTo>
                  <a:cubicBezTo>
                    <a:pt x="69" y="17"/>
                    <a:pt x="70" y="15"/>
                    <a:pt x="70" y="13"/>
                  </a:cubicBezTo>
                  <a:cubicBezTo>
                    <a:pt x="70" y="6"/>
                    <a:pt x="60" y="0"/>
                    <a:pt x="48" y="0"/>
                  </a:cubicBezTo>
                  <a:cubicBezTo>
                    <a:pt x="36" y="0"/>
                    <a:pt x="26" y="6"/>
                    <a:pt x="26" y="13"/>
                  </a:cubicBezTo>
                  <a:cubicBezTo>
                    <a:pt x="26" y="14"/>
                    <a:pt x="27" y="15"/>
                    <a:pt x="27" y="16"/>
                  </a:cubicBezTo>
                  <a:cubicBezTo>
                    <a:pt x="25" y="16"/>
                    <a:pt x="24" y="16"/>
                    <a:pt x="22" y="16"/>
                  </a:cubicBezTo>
                  <a:cubicBezTo>
                    <a:pt x="10" y="16"/>
                    <a:pt x="0" y="24"/>
                    <a:pt x="0" y="35"/>
                  </a:cubicBezTo>
                  <a:cubicBezTo>
                    <a:pt x="0" y="46"/>
                    <a:pt x="10" y="55"/>
                    <a:pt x="22" y="55"/>
                  </a:cubicBezTo>
                  <a:cubicBezTo>
                    <a:pt x="28" y="55"/>
                    <a:pt x="32" y="54"/>
                    <a:pt x="36" y="51"/>
                  </a:cubicBezTo>
                  <a:cubicBezTo>
                    <a:pt x="39" y="52"/>
                    <a:pt x="43" y="53"/>
                    <a:pt x="47" y="53"/>
                  </a:cubicBezTo>
                  <a:cubicBezTo>
                    <a:pt x="52" y="53"/>
                    <a:pt x="57" y="52"/>
                    <a:pt x="60" y="49"/>
                  </a:cubicBezTo>
                  <a:cubicBezTo>
                    <a:pt x="64" y="52"/>
                    <a:pt x="69" y="54"/>
                    <a:pt x="74" y="54"/>
                  </a:cubicBezTo>
                  <a:cubicBezTo>
                    <a:pt x="85" y="54"/>
                    <a:pt x="94" y="46"/>
                    <a:pt x="94" y="36"/>
                  </a:cubicBezTo>
                  <a:cubicBezTo>
                    <a:pt x="94" y="26"/>
                    <a:pt x="85" y="18"/>
                    <a:pt x="74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382"/>
            <p:cNvSpPr/>
            <p:nvPr/>
          </p:nvSpPr>
          <p:spPr bwMode="auto">
            <a:xfrm>
              <a:off x="10113106" y="4033782"/>
              <a:ext cx="539197" cy="320447"/>
            </a:xfrm>
            <a:custGeom>
              <a:avLst/>
              <a:gdLst>
                <a:gd name="T0" fmla="*/ 73 w 93"/>
                <a:gd name="T1" fmla="*/ 18 h 55"/>
                <a:gd name="T2" fmla="*/ 67 w 93"/>
                <a:gd name="T3" fmla="*/ 19 h 55"/>
                <a:gd name="T4" fmla="*/ 69 w 93"/>
                <a:gd name="T5" fmla="*/ 13 h 55"/>
                <a:gd name="T6" fmla="*/ 48 w 93"/>
                <a:gd name="T7" fmla="*/ 0 h 55"/>
                <a:gd name="T8" fmla="*/ 26 w 93"/>
                <a:gd name="T9" fmla="*/ 13 h 55"/>
                <a:gd name="T10" fmla="*/ 26 w 93"/>
                <a:gd name="T11" fmla="*/ 16 h 55"/>
                <a:gd name="T12" fmla="*/ 22 w 93"/>
                <a:gd name="T13" fmla="*/ 16 h 55"/>
                <a:gd name="T14" fmla="*/ 0 w 93"/>
                <a:gd name="T15" fmla="*/ 35 h 55"/>
                <a:gd name="T16" fmla="*/ 22 w 93"/>
                <a:gd name="T17" fmla="*/ 55 h 55"/>
                <a:gd name="T18" fmla="*/ 36 w 93"/>
                <a:gd name="T19" fmla="*/ 51 h 55"/>
                <a:gd name="T20" fmla="*/ 46 w 93"/>
                <a:gd name="T21" fmla="*/ 53 h 55"/>
                <a:gd name="T22" fmla="*/ 60 w 93"/>
                <a:gd name="T23" fmla="*/ 49 h 55"/>
                <a:gd name="T24" fmla="*/ 73 w 93"/>
                <a:gd name="T25" fmla="*/ 54 h 55"/>
                <a:gd name="T26" fmla="*/ 93 w 93"/>
                <a:gd name="T27" fmla="*/ 36 h 55"/>
                <a:gd name="T28" fmla="*/ 73 w 93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55">
                  <a:moveTo>
                    <a:pt x="73" y="18"/>
                  </a:moveTo>
                  <a:cubicBezTo>
                    <a:pt x="71" y="18"/>
                    <a:pt x="69" y="18"/>
                    <a:pt x="67" y="19"/>
                  </a:cubicBezTo>
                  <a:cubicBezTo>
                    <a:pt x="69" y="17"/>
                    <a:pt x="69" y="15"/>
                    <a:pt x="69" y="13"/>
                  </a:cubicBezTo>
                  <a:cubicBezTo>
                    <a:pt x="69" y="6"/>
                    <a:pt x="60" y="0"/>
                    <a:pt x="48" y="0"/>
                  </a:cubicBezTo>
                  <a:cubicBezTo>
                    <a:pt x="36" y="0"/>
                    <a:pt x="26" y="6"/>
                    <a:pt x="26" y="13"/>
                  </a:cubicBezTo>
                  <a:cubicBezTo>
                    <a:pt x="26" y="14"/>
                    <a:pt x="26" y="15"/>
                    <a:pt x="26" y="16"/>
                  </a:cubicBezTo>
                  <a:cubicBezTo>
                    <a:pt x="25" y="16"/>
                    <a:pt x="23" y="16"/>
                    <a:pt x="22" y="16"/>
                  </a:cubicBezTo>
                  <a:cubicBezTo>
                    <a:pt x="10" y="16"/>
                    <a:pt x="0" y="24"/>
                    <a:pt x="0" y="35"/>
                  </a:cubicBezTo>
                  <a:cubicBezTo>
                    <a:pt x="0" y="46"/>
                    <a:pt x="10" y="55"/>
                    <a:pt x="22" y="55"/>
                  </a:cubicBezTo>
                  <a:cubicBezTo>
                    <a:pt x="27" y="55"/>
                    <a:pt x="32" y="54"/>
                    <a:pt x="36" y="51"/>
                  </a:cubicBezTo>
                  <a:cubicBezTo>
                    <a:pt x="39" y="52"/>
                    <a:pt x="42" y="53"/>
                    <a:pt x="46" y="53"/>
                  </a:cubicBezTo>
                  <a:cubicBezTo>
                    <a:pt x="51" y="53"/>
                    <a:pt x="56" y="52"/>
                    <a:pt x="60" y="49"/>
                  </a:cubicBezTo>
                  <a:cubicBezTo>
                    <a:pt x="63" y="52"/>
                    <a:pt x="68" y="54"/>
                    <a:pt x="73" y="54"/>
                  </a:cubicBezTo>
                  <a:cubicBezTo>
                    <a:pt x="84" y="54"/>
                    <a:pt x="93" y="46"/>
                    <a:pt x="93" y="36"/>
                  </a:cubicBezTo>
                  <a:cubicBezTo>
                    <a:pt x="93" y="26"/>
                    <a:pt x="84" y="18"/>
                    <a:pt x="73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72"/>
            <p:cNvSpPr/>
            <p:nvPr/>
          </p:nvSpPr>
          <p:spPr>
            <a:xfrm>
              <a:off x="0" y="4241733"/>
              <a:ext cx="12192000" cy="26162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0"/>
          <p:cNvGrpSpPr/>
          <p:nvPr/>
        </p:nvGrpSpPr>
        <p:grpSpPr>
          <a:xfrm>
            <a:off x="5599113" y="2389476"/>
            <a:ext cx="863600" cy="862013"/>
            <a:chOff x="5599113" y="2389476"/>
            <a:chExt cx="863600" cy="862013"/>
          </a:xfrm>
          <a:solidFill>
            <a:srgbClr val="EB667B"/>
          </a:solidFill>
        </p:grpSpPr>
        <p:sp>
          <p:nvSpPr>
            <p:cNvPr id="35" name="Freeform 5"/>
            <p:cNvSpPr/>
            <p:nvPr/>
          </p:nvSpPr>
          <p:spPr bwMode="auto">
            <a:xfrm>
              <a:off x="5740400" y="2489488"/>
              <a:ext cx="658813" cy="668338"/>
            </a:xfrm>
            <a:custGeom>
              <a:avLst/>
              <a:gdLst>
                <a:gd name="T0" fmla="*/ 158 w 310"/>
                <a:gd name="T1" fmla="*/ 0 h 315"/>
                <a:gd name="T2" fmla="*/ 248 w 310"/>
                <a:gd name="T3" fmla="*/ 45 h 315"/>
                <a:gd name="T4" fmla="*/ 248 w 310"/>
                <a:gd name="T5" fmla="*/ 269 h 315"/>
                <a:gd name="T6" fmla="*/ 148 w 310"/>
                <a:gd name="T7" fmla="*/ 315 h 315"/>
                <a:gd name="T8" fmla="*/ 158 w 310"/>
                <a:gd name="T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315">
                  <a:moveTo>
                    <a:pt x="158" y="0"/>
                  </a:moveTo>
                  <a:cubicBezTo>
                    <a:pt x="191" y="5"/>
                    <a:pt x="222" y="20"/>
                    <a:pt x="248" y="45"/>
                  </a:cubicBezTo>
                  <a:cubicBezTo>
                    <a:pt x="310" y="107"/>
                    <a:pt x="310" y="207"/>
                    <a:pt x="248" y="269"/>
                  </a:cubicBezTo>
                  <a:cubicBezTo>
                    <a:pt x="220" y="297"/>
                    <a:pt x="184" y="313"/>
                    <a:pt x="148" y="315"/>
                  </a:cubicBezTo>
                  <a:cubicBezTo>
                    <a:pt x="0" y="161"/>
                    <a:pt x="143" y="15"/>
                    <a:pt x="1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6"/>
            <p:cNvSpPr/>
            <p:nvPr/>
          </p:nvSpPr>
          <p:spPr bwMode="auto">
            <a:xfrm>
              <a:off x="5657850" y="2473613"/>
              <a:ext cx="419100" cy="692150"/>
            </a:xfrm>
            <a:custGeom>
              <a:avLst/>
              <a:gdLst>
                <a:gd name="T0" fmla="*/ 62 w 197"/>
                <a:gd name="T1" fmla="*/ 52 h 326"/>
                <a:gd name="T2" fmla="*/ 197 w 197"/>
                <a:gd name="T3" fmla="*/ 7 h 326"/>
                <a:gd name="T4" fmla="*/ 187 w 197"/>
                <a:gd name="T5" fmla="*/ 322 h 326"/>
                <a:gd name="T6" fmla="*/ 62 w 197"/>
                <a:gd name="T7" fmla="*/ 276 h 326"/>
                <a:gd name="T8" fmla="*/ 62 w 197"/>
                <a:gd name="T9" fmla="*/ 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326">
                  <a:moveTo>
                    <a:pt x="62" y="52"/>
                  </a:moveTo>
                  <a:cubicBezTo>
                    <a:pt x="99" y="15"/>
                    <a:pt x="149" y="0"/>
                    <a:pt x="197" y="7"/>
                  </a:cubicBezTo>
                  <a:cubicBezTo>
                    <a:pt x="182" y="22"/>
                    <a:pt x="39" y="168"/>
                    <a:pt x="187" y="322"/>
                  </a:cubicBezTo>
                  <a:cubicBezTo>
                    <a:pt x="142" y="326"/>
                    <a:pt x="96" y="311"/>
                    <a:pt x="62" y="276"/>
                  </a:cubicBezTo>
                  <a:cubicBezTo>
                    <a:pt x="0" y="214"/>
                    <a:pt x="0" y="114"/>
                    <a:pt x="62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7"/>
            <p:cNvSpPr/>
            <p:nvPr/>
          </p:nvSpPr>
          <p:spPr bwMode="auto">
            <a:xfrm>
              <a:off x="6224588" y="2514888"/>
              <a:ext cx="111125" cy="112713"/>
            </a:xfrm>
            <a:custGeom>
              <a:avLst/>
              <a:gdLst>
                <a:gd name="T0" fmla="*/ 25 w 52"/>
                <a:gd name="T1" fmla="*/ 28 h 53"/>
                <a:gd name="T2" fmla="*/ 44 w 52"/>
                <a:gd name="T3" fmla="*/ 53 h 53"/>
                <a:gd name="T4" fmla="*/ 52 w 52"/>
                <a:gd name="T5" fmla="*/ 0 h 53"/>
                <a:gd name="T6" fmla="*/ 0 w 52"/>
                <a:gd name="T7" fmla="*/ 8 h 53"/>
                <a:gd name="T8" fmla="*/ 25 w 52"/>
                <a:gd name="T9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3">
                  <a:moveTo>
                    <a:pt x="25" y="28"/>
                  </a:moveTo>
                  <a:cubicBezTo>
                    <a:pt x="33" y="36"/>
                    <a:pt x="44" y="53"/>
                    <a:pt x="44" y="5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6" y="20"/>
                    <a:pt x="25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8"/>
            <p:cNvSpPr/>
            <p:nvPr/>
          </p:nvSpPr>
          <p:spPr bwMode="auto">
            <a:xfrm>
              <a:off x="6089650" y="2416463"/>
              <a:ext cx="125413" cy="107950"/>
            </a:xfrm>
            <a:custGeom>
              <a:avLst/>
              <a:gdLst>
                <a:gd name="T0" fmla="*/ 31 w 59"/>
                <a:gd name="T1" fmla="*/ 37 h 51"/>
                <a:gd name="T2" fmla="*/ 59 w 59"/>
                <a:gd name="T3" fmla="*/ 51 h 51"/>
                <a:gd name="T4" fmla="*/ 45 w 59"/>
                <a:gd name="T5" fmla="*/ 0 h 51"/>
                <a:gd name="T6" fmla="*/ 0 w 59"/>
                <a:gd name="T7" fmla="*/ 29 h 51"/>
                <a:gd name="T8" fmla="*/ 31 w 59"/>
                <a:gd name="T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1">
                  <a:moveTo>
                    <a:pt x="31" y="37"/>
                  </a:moveTo>
                  <a:cubicBezTo>
                    <a:pt x="42" y="41"/>
                    <a:pt x="59" y="51"/>
                    <a:pt x="59" y="5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20" y="32"/>
                    <a:pt x="31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9"/>
            <p:cNvSpPr/>
            <p:nvPr/>
          </p:nvSpPr>
          <p:spPr bwMode="auto">
            <a:xfrm>
              <a:off x="5945188" y="2389476"/>
              <a:ext cx="131763" cy="93663"/>
            </a:xfrm>
            <a:custGeom>
              <a:avLst/>
              <a:gdLst>
                <a:gd name="T0" fmla="*/ 31 w 62"/>
                <a:gd name="T1" fmla="*/ 39 h 44"/>
                <a:gd name="T2" fmla="*/ 62 w 62"/>
                <a:gd name="T3" fmla="*/ 41 h 44"/>
                <a:gd name="T4" fmla="*/ 29 w 62"/>
                <a:gd name="T5" fmla="*/ 0 h 44"/>
                <a:gd name="T6" fmla="*/ 0 w 62"/>
                <a:gd name="T7" fmla="*/ 44 h 44"/>
                <a:gd name="T8" fmla="*/ 31 w 62"/>
                <a:gd name="T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4">
                  <a:moveTo>
                    <a:pt x="31" y="39"/>
                  </a:moveTo>
                  <a:cubicBezTo>
                    <a:pt x="43" y="38"/>
                    <a:pt x="62" y="41"/>
                    <a:pt x="62" y="4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9" y="39"/>
                    <a:pt x="31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10"/>
            <p:cNvSpPr/>
            <p:nvPr/>
          </p:nvSpPr>
          <p:spPr bwMode="auto">
            <a:xfrm>
              <a:off x="5813425" y="2435513"/>
              <a:ext cx="119063" cy="111125"/>
            </a:xfrm>
            <a:custGeom>
              <a:avLst/>
              <a:gdLst>
                <a:gd name="T0" fmla="*/ 26 w 56"/>
                <a:gd name="T1" fmla="*/ 35 h 52"/>
                <a:gd name="T2" fmla="*/ 56 w 56"/>
                <a:gd name="T3" fmla="*/ 23 h 52"/>
                <a:gd name="T4" fmla="*/ 9 w 56"/>
                <a:gd name="T5" fmla="*/ 0 h 52"/>
                <a:gd name="T6" fmla="*/ 0 w 56"/>
                <a:gd name="T7" fmla="*/ 52 h 52"/>
                <a:gd name="T8" fmla="*/ 26 w 56"/>
                <a:gd name="T9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2">
                  <a:moveTo>
                    <a:pt x="26" y="35"/>
                  </a:moveTo>
                  <a:cubicBezTo>
                    <a:pt x="37" y="29"/>
                    <a:pt x="56" y="23"/>
                    <a:pt x="56" y="2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6" y="40"/>
                    <a:pt x="26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11"/>
            <p:cNvSpPr/>
            <p:nvPr/>
          </p:nvSpPr>
          <p:spPr bwMode="auto">
            <a:xfrm>
              <a:off x="5689600" y="2548226"/>
              <a:ext cx="112713" cy="107950"/>
            </a:xfrm>
            <a:custGeom>
              <a:avLst/>
              <a:gdLst>
                <a:gd name="T0" fmla="*/ 31 w 53"/>
                <a:gd name="T1" fmla="*/ 25 h 51"/>
                <a:gd name="T2" fmla="*/ 53 w 53"/>
                <a:gd name="T3" fmla="*/ 3 h 51"/>
                <a:gd name="T4" fmla="*/ 0 w 53"/>
                <a:gd name="T5" fmla="*/ 0 h 51"/>
                <a:gd name="T6" fmla="*/ 14 w 53"/>
                <a:gd name="T7" fmla="*/ 51 h 51"/>
                <a:gd name="T8" fmla="*/ 31 w 53"/>
                <a:gd name="T9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1">
                  <a:moveTo>
                    <a:pt x="31" y="25"/>
                  </a:moveTo>
                  <a:cubicBezTo>
                    <a:pt x="38" y="16"/>
                    <a:pt x="53" y="3"/>
                    <a:pt x="53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23" y="34"/>
                    <a:pt x="31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12"/>
            <p:cNvSpPr/>
            <p:nvPr/>
          </p:nvSpPr>
          <p:spPr bwMode="auto">
            <a:xfrm>
              <a:off x="5608638" y="2668876"/>
              <a:ext cx="104775" cy="128588"/>
            </a:xfrm>
            <a:custGeom>
              <a:avLst/>
              <a:gdLst>
                <a:gd name="T0" fmla="*/ 37 w 49"/>
                <a:gd name="T1" fmla="*/ 29 h 60"/>
                <a:gd name="T2" fmla="*/ 49 w 49"/>
                <a:gd name="T3" fmla="*/ 0 h 60"/>
                <a:gd name="T4" fmla="*/ 0 w 49"/>
                <a:gd name="T5" fmla="*/ 19 h 60"/>
                <a:gd name="T6" fmla="*/ 33 w 49"/>
                <a:gd name="T7" fmla="*/ 60 h 60"/>
                <a:gd name="T8" fmla="*/ 37 w 49"/>
                <a:gd name="T9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60">
                  <a:moveTo>
                    <a:pt x="37" y="29"/>
                  </a:moveTo>
                  <a:cubicBezTo>
                    <a:pt x="41" y="18"/>
                    <a:pt x="49" y="0"/>
                    <a:pt x="49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0"/>
                    <a:pt x="34" y="41"/>
                    <a:pt x="37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13"/>
            <p:cNvSpPr/>
            <p:nvPr/>
          </p:nvSpPr>
          <p:spPr bwMode="auto">
            <a:xfrm>
              <a:off x="5599113" y="2811751"/>
              <a:ext cx="98425" cy="130175"/>
            </a:xfrm>
            <a:custGeom>
              <a:avLst/>
              <a:gdLst>
                <a:gd name="T0" fmla="*/ 39 w 47"/>
                <a:gd name="T1" fmla="*/ 31 h 61"/>
                <a:gd name="T2" fmla="*/ 37 w 47"/>
                <a:gd name="T3" fmla="*/ 0 h 61"/>
                <a:gd name="T4" fmla="*/ 0 w 47"/>
                <a:gd name="T5" fmla="*/ 37 h 61"/>
                <a:gd name="T6" fmla="*/ 47 w 47"/>
                <a:gd name="T7" fmla="*/ 61 h 61"/>
                <a:gd name="T8" fmla="*/ 39 w 47"/>
                <a:gd name="T9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1">
                  <a:moveTo>
                    <a:pt x="39" y="31"/>
                  </a:moveTo>
                  <a:cubicBezTo>
                    <a:pt x="37" y="19"/>
                    <a:pt x="37" y="0"/>
                    <a:pt x="37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1" y="43"/>
                    <a:pt x="39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14"/>
            <p:cNvSpPr/>
            <p:nvPr/>
          </p:nvSpPr>
          <p:spPr bwMode="auto">
            <a:xfrm>
              <a:off x="5664200" y="2954626"/>
              <a:ext cx="112713" cy="112713"/>
            </a:xfrm>
            <a:custGeom>
              <a:avLst/>
              <a:gdLst>
                <a:gd name="T0" fmla="*/ 33 w 53"/>
                <a:gd name="T1" fmla="*/ 28 h 53"/>
                <a:gd name="T2" fmla="*/ 18 w 53"/>
                <a:gd name="T3" fmla="*/ 0 h 53"/>
                <a:gd name="T4" fmla="*/ 0 w 53"/>
                <a:gd name="T5" fmla="*/ 50 h 53"/>
                <a:gd name="T6" fmla="*/ 53 w 53"/>
                <a:gd name="T7" fmla="*/ 53 h 53"/>
                <a:gd name="T8" fmla="*/ 33 w 53"/>
                <a:gd name="T9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33" y="28"/>
                  </a:moveTo>
                  <a:cubicBezTo>
                    <a:pt x="26" y="18"/>
                    <a:pt x="18" y="0"/>
                    <a:pt x="18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53" y="53"/>
                    <a:pt x="39" y="38"/>
                    <a:pt x="33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15"/>
            <p:cNvSpPr/>
            <p:nvPr/>
          </p:nvSpPr>
          <p:spPr bwMode="auto">
            <a:xfrm>
              <a:off x="5784850" y="3075276"/>
              <a:ext cx="111125" cy="112713"/>
            </a:xfrm>
            <a:custGeom>
              <a:avLst/>
              <a:gdLst>
                <a:gd name="T0" fmla="*/ 24 w 52"/>
                <a:gd name="T1" fmla="*/ 20 h 53"/>
                <a:gd name="T2" fmla="*/ 0 w 52"/>
                <a:gd name="T3" fmla="*/ 0 h 53"/>
                <a:gd name="T4" fmla="*/ 3 w 52"/>
                <a:gd name="T5" fmla="*/ 53 h 53"/>
                <a:gd name="T6" fmla="*/ 52 w 52"/>
                <a:gd name="T7" fmla="*/ 34 h 53"/>
                <a:gd name="T8" fmla="*/ 24 w 52"/>
                <a:gd name="T9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3">
                  <a:moveTo>
                    <a:pt x="24" y="20"/>
                  </a:moveTo>
                  <a:cubicBezTo>
                    <a:pt x="14" y="14"/>
                    <a:pt x="0" y="0"/>
                    <a:pt x="0" y="0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4"/>
                    <a:pt x="34" y="27"/>
                    <a:pt x="24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16"/>
            <p:cNvSpPr/>
            <p:nvPr/>
          </p:nvSpPr>
          <p:spPr bwMode="auto">
            <a:xfrm>
              <a:off x="5908675" y="3151476"/>
              <a:ext cx="131763" cy="100013"/>
            </a:xfrm>
            <a:custGeom>
              <a:avLst/>
              <a:gdLst>
                <a:gd name="T0" fmla="*/ 31 w 62"/>
                <a:gd name="T1" fmla="*/ 9 h 47"/>
                <a:gd name="T2" fmla="*/ 0 w 62"/>
                <a:gd name="T3" fmla="*/ 0 h 47"/>
                <a:gd name="T4" fmla="*/ 25 w 62"/>
                <a:gd name="T5" fmla="*/ 47 h 47"/>
                <a:gd name="T6" fmla="*/ 62 w 62"/>
                <a:gd name="T7" fmla="*/ 10 h 47"/>
                <a:gd name="T8" fmla="*/ 31 w 62"/>
                <a:gd name="T9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7">
                  <a:moveTo>
                    <a:pt x="31" y="9"/>
                  </a:moveTo>
                  <a:cubicBezTo>
                    <a:pt x="19" y="7"/>
                    <a:pt x="0" y="0"/>
                    <a:pt x="0" y="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42" y="11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17"/>
            <p:cNvSpPr/>
            <p:nvPr/>
          </p:nvSpPr>
          <p:spPr bwMode="auto">
            <a:xfrm>
              <a:off x="6053138" y="3138776"/>
              <a:ext cx="130175" cy="104775"/>
            </a:xfrm>
            <a:custGeom>
              <a:avLst/>
              <a:gdLst>
                <a:gd name="T0" fmla="*/ 31 w 61"/>
                <a:gd name="T1" fmla="*/ 11 h 49"/>
                <a:gd name="T2" fmla="*/ 0 w 61"/>
                <a:gd name="T3" fmla="*/ 16 h 49"/>
                <a:gd name="T4" fmla="*/ 42 w 61"/>
                <a:gd name="T5" fmla="*/ 49 h 49"/>
                <a:gd name="T6" fmla="*/ 61 w 61"/>
                <a:gd name="T7" fmla="*/ 0 h 49"/>
                <a:gd name="T8" fmla="*/ 31 w 61"/>
                <a:gd name="T9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9">
                  <a:moveTo>
                    <a:pt x="31" y="11"/>
                  </a:moveTo>
                  <a:cubicBezTo>
                    <a:pt x="20" y="14"/>
                    <a:pt x="0" y="16"/>
                    <a:pt x="0" y="16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43" y="8"/>
                    <a:pt x="31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18"/>
            <p:cNvSpPr/>
            <p:nvPr/>
          </p:nvSpPr>
          <p:spPr bwMode="auto">
            <a:xfrm>
              <a:off x="6192838" y="3048288"/>
              <a:ext cx="109538" cy="111125"/>
            </a:xfrm>
            <a:custGeom>
              <a:avLst/>
              <a:gdLst>
                <a:gd name="T0" fmla="*/ 27 w 51"/>
                <a:gd name="T1" fmla="*/ 23 h 53"/>
                <a:gd name="T2" fmla="*/ 0 w 51"/>
                <a:gd name="T3" fmla="*/ 40 h 53"/>
                <a:gd name="T4" fmla="*/ 51 w 51"/>
                <a:gd name="T5" fmla="*/ 53 h 53"/>
                <a:gd name="T6" fmla="*/ 49 w 51"/>
                <a:gd name="T7" fmla="*/ 0 h 53"/>
                <a:gd name="T8" fmla="*/ 27 w 51"/>
                <a:gd name="T9" fmla="*/ 2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3">
                  <a:moveTo>
                    <a:pt x="27" y="23"/>
                  </a:moveTo>
                  <a:cubicBezTo>
                    <a:pt x="18" y="30"/>
                    <a:pt x="0" y="40"/>
                    <a:pt x="0" y="40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36" y="15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19"/>
            <p:cNvSpPr/>
            <p:nvPr/>
          </p:nvSpPr>
          <p:spPr bwMode="auto">
            <a:xfrm>
              <a:off x="6305550" y="2919701"/>
              <a:ext cx="111125" cy="119063"/>
            </a:xfrm>
            <a:custGeom>
              <a:avLst/>
              <a:gdLst>
                <a:gd name="T0" fmla="*/ 17 w 52"/>
                <a:gd name="T1" fmla="*/ 29 h 56"/>
                <a:gd name="T2" fmla="*/ 0 w 52"/>
                <a:gd name="T3" fmla="*/ 56 h 56"/>
                <a:gd name="T4" fmla="*/ 52 w 52"/>
                <a:gd name="T5" fmla="*/ 47 h 56"/>
                <a:gd name="T6" fmla="*/ 28 w 52"/>
                <a:gd name="T7" fmla="*/ 0 h 56"/>
                <a:gd name="T8" fmla="*/ 17 w 52"/>
                <a:gd name="T9" fmla="*/ 2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6">
                  <a:moveTo>
                    <a:pt x="17" y="29"/>
                  </a:moveTo>
                  <a:cubicBezTo>
                    <a:pt x="12" y="40"/>
                    <a:pt x="0" y="56"/>
                    <a:pt x="0" y="56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3" y="19"/>
                    <a:pt x="17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20"/>
            <p:cNvSpPr/>
            <p:nvPr/>
          </p:nvSpPr>
          <p:spPr bwMode="auto">
            <a:xfrm>
              <a:off x="6369050" y="2773651"/>
              <a:ext cx="93663" cy="133350"/>
            </a:xfrm>
            <a:custGeom>
              <a:avLst/>
              <a:gdLst>
                <a:gd name="T0" fmla="*/ 5 w 44"/>
                <a:gd name="T1" fmla="*/ 32 h 63"/>
                <a:gd name="T2" fmla="*/ 0 w 44"/>
                <a:gd name="T3" fmla="*/ 63 h 63"/>
                <a:gd name="T4" fmla="*/ 44 w 44"/>
                <a:gd name="T5" fmla="*/ 34 h 63"/>
                <a:gd name="T6" fmla="*/ 3 w 44"/>
                <a:gd name="T7" fmla="*/ 0 h 63"/>
                <a:gd name="T8" fmla="*/ 5 w 44"/>
                <a:gd name="T9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3">
                  <a:moveTo>
                    <a:pt x="5" y="32"/>
                  </a:moveTo>
                  <a:cubicBezTo>
                    <a:pt x="4" y="44"/>
                    <a:pt x="0" y="63"/>
                    <a:pt x="0" y="6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6" y="20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21"/>
            <p:cNvSpPr/>
            <p:nvPr/>
          </p:nvSpPr>
          <p:spPr bwMode="auto">
            <a:xfrm>
              <a:off x="6324600" y="2633951"/>
              <a:ext cx="109538" cy="122238"/>
            </a:xfrm>
            <a:custGeom>
              <a:avLst/>
              <a:gdLst>
                <a:gd name="T0" fmla="*/ 15 w 51"/>
                <a:gd name="T1" fmla="*/ 28 h 58"/>
                <a:gd name="T2" fmla="*/ 23 w 51"/>
                <a:gd name="T3" fmla="*/ 58 h 58"/>
                <a:gd name="T4" fmla="*/ 51 w 51"/>
                <a:gd name="T5" fmla="*/ 14 h 58"/>
                <a:gd name="T6" fmla="*/ 0 w 51"/>
                <a:gd name="T7" fmla="*/ 0 h 58"/>
                <a:gd name="T8" fmla="*/ 15 w 51"/>
                <a:gd name="T9" fmla="*/ 2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8">
                  <a:moveTo>
                    <a:pt x="15" y="28"/>
                  </a:moveTo>
                  <a:cubicBezTo>
                    <a:pt x="19" y="39"/>
                    <a:pt x="23" y="58"/>
                    <a:pt x="23" y="58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0" y="17"/>
                    <a:pt x="15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2" name="Group 22"/>
          <p:cNvGrpSpPr/>
          <p:nvPr/>
        </p:nvGrpSpPr>
        <p:grpSpPr>
          <a:xfrm>
            <a:off x="1534597" y="1207524"/>
            <a:ext cx="2752475" cy="2765497"/>
            <a:chOff x="1534597" y="1207524"/>
            <a:chExt cx="2752475" cy="2765497"/>
          </a:xfrm>
          <a:solidFill>
            <a:srgbClr val="42BD9A"/>
          </a:solidFill>
        </p:grpSpPr>
        <p:sp>
          <p:nvSpPr>
            <p:cNvPr id="53" name="Freeform 46"/>
            <p:cNvSpPr/>
            <p:nvPr/>
          </p:nvSpPr>
          <p:spPr bwMode="auto">
            <a:xfrm>
              <a:off x="1765640" y="1207524"/>
              <a:ext cx="754426" cy="1078615"/>
            </a:xfrm>
            <a:custGeom>
              <a:avLst/>
              <a:gdLst>
                <a:gd name="T0" fmla="*/ 0 w 270"/>
                <a:gd name="T1" fmla="*/ 386 h 386"/>
                <a:gd name="T2" fmla="*/ 16 w 270"/>
                <a:gd name="T3" fmla="*/ 375 h 386"/>
                <a:gd name="T4" fmla="*/ 244 w 270"/>
                <a:gd name="T5" fmla="*/ 233 h 386"/>
                <a:gd name="T6" fmla="*/ 270 w 270"/>
                <a:gd name="T7" fmla="*/ 217 h 386"/>
                <a:gd name="T8" fmla="*/ 0 w 270"/>
                <a:gd name="T9" fmla="*/ 38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386">
                  <a:moveTo>
                    <a:pt x="0" y="386"/>
                  </a:moveTo>
                  <a:cubicBezTo>
                    <a:pt x="16" y="375"/>
                    <a:pt x="16" y="375"/>
                    <a:pt x="16" y="375"/>
                  </a:cubicBezTo>
                  <a:cubicBezTo>
                    <a:pt x="16" y="375"/>
                    <a:pt x="148" y="61"/>
                    <a:pt x="244" y="233"/>
                  </a:cubicBezTo>
                  <a:cubicBezTo>
                    <a:pt x="270" y="217"/>
                    <a:pt x="270" y="217"/>
                    <a:pt x="270" y="217"/>
                  </a:cubicBezTo>
                  <a:cubicBezTo>
                    <a:pt x="270" y="217"/>
                    <a:pt x="145" y="0"/>
                    <a:pt x="0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54" name="Group 21"/>
            <p:cNvGrpSpPr/>
            <p:nvPr/>
          </p:nvGrpSpPr>
          <p:grpSpPr>
            <a:xfrm>
              <a:off x="1534597" y="1655473"/>
              <a:ext cx="2752475" cy="2317548"/>
              <a:chOff x="1534597" y="1655473"/>
              <a:chExt cx="2752475" cy="2317548"/>
            </a:xfrm>
            <a:grpFill/>
          </p:grpSpPr>
          <p:sp>
            <p:nvSpPr>
              <p:cNvPr id="55" name="Freeform 41"/>
              <p:cNvSpPr/>
              <p:nvPr/>
            </p:nvSpPr>
            <p:spPr bwMode="auto">
              <a:xfrm>
                <a:off x="1534597" y="1814613"/>
                <a:ext cx="1473488" cy="1399252"/>
              </a:xfrm>
              <a:custGeom>
                <a:avLst/>
                <a:gdLst>
                  <a:gd name="T0" fmla="*/ 353 w 528"/>
                  <a:gd name="T1" fmla="*/ 0 h 501"/>
                  <a:gd name="T2" fmla="*/ 11 w 528"/>
                  <a:gd name="T3" fmla="*/ 213 h 501"/>
                  <a:gd name="T4" fmla="*/ 79 w 528"/>
                  <a:gd name="T5" fmla="*/ 366 h 501"/>
                  <a:gd name="T6" fmla="*/ 187 w 528"/>
                  <a:gd name="T7" fmla="*/ 494 h 501"/>
                  <a:gd name="T8" fmla="*/ 528 w 528"/>
                  <a:gd name="T9" fmla="*/ 280 h 501"/>
                  <a:gd name="T10" fmla="*/ 482 w 528"/>
                  <a:gd name="T11" fmla="*/ 240 h 501"/>
                  <a:gd name="T12" fmla="*/ 466 w 528"/>
                  <a:gd name="T13" fmla="*/ 219 h 501"/>
                  <a:gd name="T14" fmla="*/ 421 w 528"/>
                  <a:gd name="T15" fmla="*/ 152 h 501"/>
                  <a:gd name="T16" fmla="*/ 353 w 528"/>
                  <a:gd name="T17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8" h="501">
                    <a:moveTo>
                      <a:pt x="353" y="0"/>
                    </a:moveTo>
                    <a:cubicBezTo>
                      <a:pt x="11" y="213"/>
                      <a:pt x="11" y="213"/>
                      <a:pt x="11" y="213"/>
                    </a:cubicBezTo>
                    <a:cubicBezTo>
                      <a:pt x="0" y="220"/>
                      <a:pt x="31" y="289"/>
                      <a:pt x="79" y="366"/>
                    </a:cubicBezTo>
                    <a:cubicBezTo>
                      <a:pt x="128" y="444"/>
                      <a:pt x="176" y="501"/>
                      <a:pt x="187" y="494"/>
                    </a:cubicBezTo>
                    <a:cubicBezTo>
                      <a:pt x="528" y="280"/>
                      <a:pt x="528" y="280"/>
                      <a:pt x="528" y="280"/>
                    </a:cubicBezTo>
                    <a:cubicBezTo>
                      <a:pt x="522" y="284"/>
                      <a:pt x="505" y="268"/>
                      <a:pt x="482" y="240"/>
                    </a:cubicBezTo>
                    <a:cubicBezTo>
                      <a:pt x="477" y="234"/>
                      <a:pt x="472" y="227"/>
                      <a:pt x="466" y="219"/>
                    </a:cubicBezTo>
                    <a:cubicBezTo>
                      <a:pt x="452" y="200"/>
                      <a:pt x="436" y="177"/>
                      <a:pt x="421" y="152"/>
                    </a:cubicBezTo>
                    <a:cubicBezTo>
                      <a:pt x="372" y="75"/>
                      <a:pt x="342" y="7"/>
                      <a:pt x="35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" name="Freeform 42"/>
              <p:cNvSpPr/>
              <p:nvPr/>
            </p:nvSpPr>
            <p:spPr bwMode="auto">
              <a:xfrm>
                <a:off x="2879597" y="2406378"/>
                <a:ext cx="148528" cy="201577"/>
              </a:xfrm>
              <a:custGeom>
                <a:avLst/>
                <a:gdLst>
                  <a:gd name="T0" fmla="*/ 26 w 53"/>
                  <a:gd name="T1" fmla="*/ 0 h 72"/>
                  <a:gd name="T2" fmla="*/ 0 w 53"/>
                  <a:gd name="T3" fmla="*/ 28 h 72"/>
                  <a:gd name="T4" fmla="*/ 46 w 53"/>
                  <a:gd name="T5" fmla="*/ 68 h 72"/>
                  <a:gd name="T6" fmla="*/ 26 w 53"/>
                  <a:gd name="T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72">
                    <a:moveTo>
                      <a:pt x="26" y="0"/>
                    </a:moveTo>
                    <a:cubicBezTo>
                      <a:pt x="12" y="17"/>
                      <a:pt x="0" y="28"/>
                      <a:pt x="0" y="28"/>
                    </a:cubicBezTo>
                    <a:cubicBezTo>
                      <a:pt x="23" y="56"/>
                      <a:pt x="40" y="72"/>
                      <a:pt x="46" y="68"/>
                    </a:cubicBezTo>
                    <a:cubicBezTo>
                      <a:pt x="53" y="64"/>
                      <a:pt x="44" y="38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Freeform 43"/>
              <p:cNvSpPr/>
              <p:nvPr/>
            </p:nvSpPr>
            <p:spPr bwMode="auto">
              <a:xfrm>
                <a:off x="2489417" y="1800467"/>
                <a:ext cx="426722" cy="625950"/>
              </a:xfrm>
              <a:custGeom>
                <a:avLst/>
                <a:gdLst>
                  <a:gd name="T0" fmla="*/ 11 w 153"/>
                  <a:gd name="T1" fmla="*/ 5 h 224"/>
                  <a:gd name="T2" fmla="*/ 79 w 153"/>
                  <a:gd name="T3" fmla="*/ 157 h 224"/>
                  <a:gd name="T4" fmla="*/ 124 w 153"/>
                  <a:gd name="T5" fmla="*/ 224 h 224"/>
                  <a:gd name="T6" fmla="*/ 153 w 153"/>
                  <a:gd name="T7" fmla="*/ 192 h 224"/>
                  <a:gd name="T8" fmla="*/ 118 w 153"/>
                  <a:gd name="T9" fmla="*/ 133 h 224"/>
                  <a:gd name="T10" fmla="*/ 90 w 153"/>
                  <a:gd name="T11" fmla="*/ 89 h 224"/>
                  <a:gd name="T12" fmla="*/ 77 w 153"/>
                  <a:gd name="T13" fmla="*/ 70 h 224"/>
                  <a:gd name="T14" fmla="*/ 11 w 153"/>
                  <a:gd name="T15" fmla="*/ 5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3" h="224">
                    <a:moveTo>
                      <a:pt x="11" y="5"/>
                    </a:moveTo>
                    <a:cubicBezTo>
                      <a:pt x="0" y="12"/>
                      <a:pt x="30" y="80"/>
                      <a:pt x="79" y="157"/>
                    </a:cubicBezTo>
                    <a:cubicBezTo>
                      <a:pt x="94" y="182"/>
                      <a:pt x="110" y="205"/>
                      <a:pt x="124" y="224"/>
                    </a:cubicBezTo>
                    <a:cubicBezTo>
                      <a:pt x="124" y="224"/>
                      <a:pt x="137" y="212"/>
                      <a:pt x="153" y="192"/>
                    </a:cubicBezTo>
                    <a:cubicBezTo>
                      <a:pt x="143" y="173"/>
                      <a:pt x="131" y="153"/>
                      <a:pt x="118" y="133"/>
                    </a:cubicBezTo>
                    <a:cubicBezTo>
                      <a:pt x="109" y="117"/>
                      <a:pt x="99" y="103"/>
                      <a:pt x="90" y="89"/>
                    </a:cubicBezTo>
                    <a:cubicBezTo>
                      <a:pt x="77" y="70"/>
                      <a:pt x="77" y="70"/>
                      <a:pt x="77" y="70"/>
                    </a:cubicBezTo>
                    <a:cubicBezTo>
                      <a:pt x="45" y="27"/>
                      <a:pt x="19" y="0"/>
                      <a:pt x="11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" name="Freeform 44"/>
              <p:cNvSpPr/>
              <p:nvPr/>
            </p:nvSpPr>
            <p:spPr bwMode="auto">
              <a:xfrm>
                <a:off x="2355035" y="2869651"/>
                <a:ext cx="1130460" cy="277021"/>
              </a:xfrm>
              <a:custGeom>
                <a:avLst/>
                <a:gdLst>
                  <a:gd name="T0" fmla="*/ 78 w 405"/>
                  <a:gd name="T1" fmla="*/ 0 h 99"/>
                  <a:gd name="T2" fmla="*/ 0 w 405"/>
                  <a:gd name="T3" fmla="*/ 49 h 99"/>
                  <a:gd name="T4" fmla="*/ 390 w 405"/>
                  <a:gd name="T5" fmla="*/ 99 h 99"/>
                  <a:gd name="T6" fmla="*/ 396 w 405"/>
                  <a:gd name="T7" fmla="*/ 54 h 99"/>
                  <a:gd name="T8" fmla="*/ 78 w 405"/>
                  <a:gd name="T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5" h="99">
                    <a:moveTo>
                      <a:pt x="78" y="0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390" y="99"/>
                      <a:pt x="390" y="99"/>
                      <a:pt x="390" y="99"/>
                    </a:cubicBezTo>
                    <a:cubicBezTo>
                      <a:pt x="390" y="99"/>
                      <a:pt x="405" y="84"/>
                      <a:pt x="396" y="54"/>
                    </a:cubicBezTo>
                    <a:lnTo>
                      <a:pt x="7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Freeform 45"/>
              <p:cNvSpPr/>
              <p:nvPr/>
            </p:nvSpPr>
            <p:spPr bwMode="auto">
              <a:xfrm>
                <a:off x="3444237" y="2856684"/>
                <a:ext cx="304128" cy="504532"/>
              </a:xfrm>
              <a:custGeom>
                <a:avLst/>
                <a:gdLst>
                  <a:gd name="T0" fmla="*/ 51 w 109"/>
                  <a:gd name="T1" fmla="*/ 0 h 181"/>
                  <a:gd name="T2" fmla="*/ 6 w 109"/>
                  <a:gd name="T3" fmla="*/ 59 h 181"/>
                  <a:gd name="T4" fmla="*/ 0 w 109"/>
                  <a:gd name="T5" fmla="*/ 104 h 181"/>
                  <a:gd name="T6" fmla="*/ 30 w 109"/>
                  <a:gd name="T7" fmla="*/ 181 h 181"/>
                  <a:gd name="T8" fmla="*/ 51 w 109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181">
                    <a:moveTo>
                      <a:pt x="51" y="0"/>
                    </a:moveTo>
                    <a:cubicBezTo>
                      <a:pt x="51" y="0"/>
                      <a:pt x="19" y="29"/>
                      <a:pt x="6" y="59"/>
                    </a:cubicBezTo>
                    <a:cubicBezTo>
                      <a:pt x="15" y="89"/>
                      <a:pt x="0" y="104"/>
                      <a:pt x="0" y="104"/>
                    </a:cubicBezTo>
                    <a:cubicBezTo>
                      <a:pt x="0" y="104"/>
                      <a:pt x="1" y="156"/>
                      <a:pt x="30" y="181"/>
                    </a:cubicBezTo>
                    <a:cubicBezTo>
                      <a:pt x="30" y="181"/>
                      <a:pt x="109" y="93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Freeform 47"/>
              <p:cNvSpPr/>
              <p:nvPr/>
            </p:nvSpPr>
            <p:spPr bwMode="auto">
              <a:xfrm>
                <a:off x="2835981" y="1849977"/>
                <a:ext cx="371319" cy="634202"/>
              </a:xfrm>
              <a:custGeom>
                <a:avLst/>
                <a:gdLst>
                  <a:gd name="T0" fmla="*/ 70 w 133"/>
                  <a:gd name="T1" fmla="*/ 0 h 227"/>
                  <a:gd name="T2" fmla="*/ 70 w 133"/>
                  <a:gd name="T3" fmla="*/ 1 h 227"/>
                  <a:gd name="T4" fmla="*/ 29 w 133"/>
                  <a:gd name="T5" fmla="*/ 174 h 227"/>
                  <a:gd name="T6" fmla="*/ 0 w 133"/>
                  <a:gd name="T7" fmla="*/ 206 h 227"/>
                  <a:gd name="T8" fmla="*/ 16 w 133"/>
                  <a:gd name="T9" fmla="*/ 227 h 227"/>
                  <a:gd name="T10" fmla="*/ 42 w 133"/>
                  <a:gd name="T11" fmla="*/ 199 h 227"/>
                  <a:gd name="T12" fmla="*/ 70 w 133"/>
                  <a:gd name="T13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3" h="227">
                    <a:moveTo>
                      <a:pt x="70" y="0"/>
                    </a:moveTo>
                    <a:cubicBezTo>
                      <a:pt x="70" y="0"/>
                      <a:pt x="70" y="1"/>
                      <a:pt x="70" y="1"/>
                    </a:cubicBezTo>
                    <a:cubicBezTo>
                      <a:pt x="110" y="55"/>
                      <a:pt x="63" y="131"/>
                      <a:pt x="29" y="174"/>
                    </a:cubicBezTo>
                    <a:cubicBezTo>
                      <a:pt x="13" y="194"/>
                      <a:pt x="0" y="206"/>
                      <a:pt x="0" y="206"/>
                    </a:cubicBezTo>
                    <a:cubicBezTo>
                      <a:pt x="6" y="214"/>
                      <a:pt x="11" y="221"/>
                      <a:pt x="16" y="227"/>
                    </a:cubicBezTo>
                    <a:cubicBezTo>
                      <a:pt x="16" y="227"/>
                      <a:pt x="28" y="216"/>
                      <a:pt x="42" y="199"/>
                    </a:cubicBezTo>
                    <a:cubicBezTo>
                      <a:pt x="78" y="154"/>
                      <a:pt x="133" y="66"/>
                      <a:pt x="7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Freeform 48"/>
              <p:cNvSpPr/>
              <p:nvPr/>
            </p:nvSpPr>
            <p:spPr bwMode="auto">
              <a:xfrm>
                <a:off x="2703957" y="1655473"/>
                <a:ext cx="326525" cy="393724"/>
              </a:xfrm>
              <a:custGeom>
                <a:avLst/>
                <a:gdLst>
                  <a:gd name="T0" fmla="*/ 0 w 117"/>
                  <a:gd name="T1" fmla="*/ 122 h 141"/>
                  <a:gd name="T2" fmla="*/ 13 w 117"/>
                  <a:gd name="T3" fmla="*/ 141 h 141"/>
                  <a:gd name="T4" fmla="*/ 114 w 117"/>
                  <a:gd name="T5" fmla="*/ 67 h 141"/>
                  <a:gd name="T6" fmla="*/ 114 w 117"/>
                  <a:gd name="T7" fmla="*/ 67 h 141"/>
                  <a:gd name="T8" fmla="*/ 116 w 117"/>
                  <a:gd name="T9" fmla="*/ 70 h 141"/>
                  <a:gd name="T10" fmla="*/ 116 w 117"/>
                  <a:gd name="T11" fmla="*/ 70 h 141"/>
                  <a:gd name="T12" fmla="*/ 117 w 117"/>
                  <a:gd name="T13" fmla="*/ 70 h 141"/>
                  <a:gd name="T14" fmla="*/ 0 w 117"/>
                  <a:gd name="T15" fmla="*/ 12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" h="141">
                    <a:moveTo>
                      <a:pt x="0" y="122"/>
                    </a:moveTo>
                    <a:cubicBezTo>
                      <a:pt x="4" y="129"/>
                      <a:pt x="8" y="135"/>
                      <a:pt x="13" y="141"/>
                    </a:cubicBezTo>
                    <a:cubicBezTo>
                      <a:pt x="63" y="32"/>
                      <a:pt x="103" y="57"/>
                      <a:pt x="114" y="67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15" y="68"/>
                      <a:pt x="116" y="69"/>
                      <a:pt x="116" y="70"/>
                    </a:cubicBezTo>
                    <a:cubicBezTo>
                      <a:pt x="116" y="70"/>
                      <a:pt x="116" y="70"/>
                      <a:pt x="116" y="70"/>
                    </a:cubicBezTo>
                    <a:cubicBezTo>
                      <a:pt x="117" y="70"/>
                      <a:pt x="117" y="70"/>
                      <a:pt x="117" y="70"/>
                    </a:cubicBezTo>
                    <a:cubicBezTo>
                      <a:pt x="68" y="0"/>
                      <a:pt x="0" y="122"/>
                      <a:pt x="0" y="1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Freeform 49"/>
              <p:cNvSpPr/>
              <p:nvPr/>
            </p:nvSpPr>
            <p:spPr bwMode="auto">
              <a:xfrm>
                <a:off x="3689425" y="2985175"/>
                <a:ext cx="70727" cy="35364"/>
              </a:xfrm>
              <a:custGeom>
                <a:avLst/>
                <a:gdLst>
                  <a:gd name="T0" fmla="*/ 23 w 25"/>
                  <a:gd name="T1" fmla="*/ 13 h 13"/>
                  <a:gd name="T2" fmla="*/ 0 w 25"/>
                  <a:gd name="T3" fmla="*/ 8 h 13"/>
                  <a:gd name="T4" fmla="*/ 1 w 25"/>
                  <a:gd name="T5" fmla="*/ 0 h 13"/>
                  <a:gd name="T6" fmla="*/ 25 w 25"/>
                  <a:gd name="T7" fmla="*/ 5 h 13"/>
                  <a:gd name="T8" fmla="*/ 23 w 25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3">
                    <a:moveTo>
                      <a:pt x="23" y="13"/>
                    </a:moveTo>
                    <a:cubicBezTo>
                      <a:pt x="9" y="9"/>
                      <a:pt x="0" y="8"/>
                      <a:pt x="0" y="8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0" y="1"/>
                      <a:pt x="25" y="5"/>
                    </a:cubicBezTo>
                    <a:lnTo>
                      <a:pt x="23" y="1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Freeform 50"/>
              <p:cNvSpPr>
                <a:spLocks noEditPoints="1"/>
              </p:cNvSpPr>
              <p:nvPr/>
            </p:nvSpPr>
            <p:spPr bwMode="auto">
              <a:xfrm>
                <a:off x="3866244" y="3048831"/>
                <a:ext cx="418471" cy="732043"/>
              </a:xfrm>
              <a:custGeom>
                <a:avLst/>
                <a:gdLst>
                  <a:gd name="T0" fmla="*/ 142 w 150"/>
                  <a:gd name="T1" fmla="*/ 262 h 262"/>
                  <a:gd name="T2" fmla="*/ 138 w 150"/>
                  <a:gd name="T3" fmla="*/ 218 h 262"/>
                  <a:gd name="T4" fmla="*/ 146 w 150"/>
                  <a:gd name="T5" fmla="*/ 217 h 262"/>
                  <a:gd name="T6" fmla="*/ 150 w 150"/>
                  <a:gd name="T7" fmla="*/ 262 h 262"/>
                  <a:gd name="T8" fmla="*/ 142 w 150"/>
                  <a:gd name="T9" fmla="*/ 262 h 262"/>
                  <a:gd name="T10" fmla="*/ 129 w 150"/>
                  <a:gd name="T11" fmla="*/ 176 h 262"/>
                  <a:gd name="T12" fmla="*/ 114 w 150"/>
                  <a:gd name="T13" fmla="*/ 134 h 262"/>
                  <a:gd name="T14" fmla="*/ 122 w 150"/>
                  <a:gd name="T15" fmla="*/ 131 h 262"/>
                  <a:gd name="T16" fmla="*/ 136 w 150"/>
                  <a:gd name="T17" fmla="*/ 173 h 262"/>
                  <a:gd name="T18" fmla="*/ 129 w 150"/>
                  <a:gd name="T19" fmla="*/ 176 h 262"/>
                  <a:gd name="T20" fmla="*/ 94 w 150"/>
                  <a:gd name="T21" fmla="*/ 95 h 262"/>
                  <a:gd name="T22" fmla="*/ 68 w 150"/>
                  <a:gd name="T23" fmla="*/ 60 h 262"/>
                  <a:gd name="T24" fmla="*/ 74 w 150"/>
                  <a:gd name="T25" fmla="*/ 55 h 262"/>
                  <a:gd name="T26" fmla="*/ 101 w 150"/>
                  <a:gd name="T27" fmla="*/ 91 h 262"/>
                  <a:gd name="T28" fmla="*/ 94 w 150"/>
                  <a:gd name="T29" fmla="*/ 95 h 262"/>
                  <a:gd name="T30" fmla="*/ 36 w 150"/>
                  <a:gd name="T31" fmla="*/ 30 h 262"/>
                  <a:gd name="T32" fmla="*/ 0 w 150"/>
                  <a:gd name="T33" fmla="*/ 7 h 262"/>
                  <a:gd name="T34" fmla="*/ 4 w 150"/>
                  <a:gd name="T35" fmla="*/ 0 h 262"/>
                  <a:gd name="T36" fmla="*/ 41 w 150"/>
                  <a:gd name="T37" fmla="*/ 24 h 262"/>
                  <a:gd name="T38" fmla="*/ 36 w 150"/>
                  <a:gd name="T39" fmla="*/ 3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0" h="262">
                    <a:moveTo>
                      <a:pt x="142" y="262"/>
                    </a:moveTo>
                    <a:cubicBezTo>
                      <a:pt x="142" y="247"/>
                      <a:pt x="140" y="232"/>
                      <a:pt x="138" y="218"/>
                    </a:cubicBezTo>
                    <a:cubicBezTo>
                      <a:pt x="146" y="217"/>
                      <a:pt x="146" y="217"/>
                      <a:pt x="146" y="217"/>
                    </a:cubicBezTo>
                    <a:cubicBezTo>
                      <a:pt x="148" y="231"/>
                      <a:pt x="149" y="246"/>
                      <a:pt x="150" y="262"/>
                    </a:cubicBezTo>
                    <a:lnTo>
                      <a:pt x="142" y="262"/>
                    </a:lnTo>
                    <a:close/>
                    <a:moveTo>
                      <a:pt x="129" y="176"/>
                    </a:moveTo>
                    <a:cubicBezTo>
                      <a:pt x="125" y="161"/>
                      <a:pt x="120" y="147"/>
                      <a:pt x="114" y="134"/>
                    </a:cubicBezTo>
                    <a:cubicBezTo>
                      <a:pt x="122" y="131"/>
                      <a:pt x="122" y="131"/>
                      <a:pt x="122" y="131"/>
                    </a:cubicBezTo>
                    <a:cubicBezTo>
                      <a:pt x="127" y="144"/>
                      <a:pt x="132" y="159"/>
                      <a:pt x="136" y="173"/>
                    </a:cubicBezTo>
                    <a:lnTo>
                      <a:pt x="129" y="176"/>
                    </a:lnTo>
                    <a:close/>
                    <a:moveTo>
                      <a:pt x="94" y="95"/>
                    </a:moveTo>
                    <a:cubicBezTo>
                      <a:pt x="87" y="83"/>
                      <a:pt x="78" y="71"/>
                      <a:pt x="68" y="60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84" y="66"/>
                      <a:pt x="93" y="78"/>
                      <a:pt x="101" y="91"/>
                    </a:cubicBezTo>
                    <a:lnTo>
                      <a:pt x="94" y="95"/>
                    </a:lnTo>
                    <a:close/>
                    <a:moveTo>
                      <a:pt x="36" y="30"/>
                    </a:moveTo>
                    <a:cubicBezTo>
                      <a:pt x="25" y="22"/>
                      <a:pt x="13" y="14"/>
                      <a:pt x="0" y="7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7" y="7"/>
                      <a:pt x="30" y="15"/>
                      <a:pt x="41" y="24"/>
                    </a:cubicBezTo>
                    <a:lnTo>
                      <a:pt x="36" y="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Freeform 51"/>
              <p:cNvSpPr/>
              <p:nvPr/>
            </p:nvSpPr>
            <p:spPr bwMode="auto">
              <a:xfrm>
                <a:off x="4262317" y="3903471"/>
                <a:ext cx="24755" cy="69550"/>
              </a:xfrm>
              <a:custGeom>
                <a:avLst/>
                <a:gdLst>
                  <a:gd name="T0" fmla="*/ 8 w 9"/>
                  <a:gd name="T1" fmla="*/ 25 h 25"/>
                  <a:gd name="T2" fmla="*/ 0 w 9"/>
                  <a:gd name="T3" fmla="*/ 24 h 25"/>
                  <a:gd name="T4" fmla="*/ 1 w 9"/>
                  <a:gd name="T5" fmla="*/ 0 h 25"/>
                  <a:gd name="T6" fmla="*/ 9 w 9"/>
                  <a:gd name="T7" fmla="*/ 1 h 25"/>
                  <a:gd name="T8" fmla="*/ 8 w 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16"/>
                      <a:pt x="1" y="8"/>
                      <a:pt x="1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9"/>
                      <a:pt x="9" y="17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Freeform 52"/>
              <p:cNvSpPr/>
              <p:nvPr/>
            </p:nvSpPr>
            <p:spPr bwMode="auto">
              <a:xfrm>
                <a:off x="3595122" y="3356501"/>
                <a:ext cx="50688" cy="69550"/>
              </a:xfrm>
              <a:custGeom>
                <a:avLst/>
                <a:gdLst>
                  <a:gd name="T0" fmla="*/ 11 w 18"/>
                  <a:gd name="T1" fmla="*/ 25 h 25"/>
                  <a:gd name="T2" fmla="*/ 0 w 18"/>
                  <a:gd name="T3" fmla="*/ 4 h 25"/>
                  <a:gd name="T4" fmla="*/ 6 w 18"/>
                  <a:gd name="T5" fmla="*/ 0 h 25"/>
                  <a:gd name="T6" fmla="*/ 18 w 18"/>
                  <a:gd name="T7" fmla="*/ 21 h 25"/>
                  <a:gd name="T8" fmla="*/ 11 w 18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5">
                    <a:moveTo>
                      <a:pt x="11" y="25"/>
                    </a:moveTo>
                    <a:cubicBezTo>
                      <a:pt x="4" y="12"/>
                      <a:pt x="0" y="4"/>
                      <a:pt x="0" y="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11" y="8"/>
                      <a:pt x="18" y="21"/>
                    </a:cubicBezTo>
                    <a:lnTo>
                      <a:pt x="11" y="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Freeform 53"/>
              <p:cNvSpPr/>
              <p:nvPr/>
            </p:nvSpPr>
            <p:spPr bwMode="auto">
              <a:xfrm>
                <a:off x="3684710" y="3574582"/>
                <a:ext cx="53046" cy="167392"/>
              </a:xfrm>
              <a:custGeom>
                <a:avLst/>
                <a:gdLst>
                  <a:gd name="T0" fmla="*/ 11 w 19"/>
                  <a:gd name="T1" fmla="*/ 60 h 60"/>
                  <a:gd name="T2" fmla="*/ 0 w 19"/>
                  <a:gd name="T3" fmla="*/ 2 h 60"/>
                  <a:gd name="T4" fmla="*/ 8 w 19"/>
                  <a:gd name="T5" fmla="*/ 0 h 60"/>
                  <a:gd name="T6" fmla="*/ 19 w 19"/>
                  <a:gd name="T7" fmla="*/ 59 h 60"/>
                  <a:gd name="T8" fmla="*/ 11 w 19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60">
                    <a:moveTo>
                      <a:pt x="11" y="60"/>
                    </a:moveTo>
                    <a:cubicBezTo>
                      <a:pt x="9" y="40"/>
                      <a:pt x="5" y="21"/>
                      <a:pt x="0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3" y="19"/>
                      <a:pt x="17" y="39"/>
                      <a:pt x="19" y="59"/>
                    </a:cubicBezTo>
                    <a:lnTo>
                      <a:pt x="11" y="6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Freeform 54"/>
              <p:cNvSpPr/>
              <p:nvPr/>
            </p:nvSpPr>
            <p:spPr bwMode="auto">
              <a:xfrm>
                <a:off x="3717716" y="3903471"/>
                <a:ext cx="24755" cy="69550"/>
              </a:xfrm>
              <a:custGeom>
                <a:avLst/>
                <a:gdLst>
                  <a:gd name="T0" fmla="*/ 7 w 9"/>
                  <a:gd name="T1" fmla="*/ 25 h 25"/>
                  <a:gd name="T2" fmla="*/ 0 w 9"/>
                  <a:gd name="T3" fmla="*/ 24 h 25"/>
                  <a:gd name="T4" fmla="*/ 1 w 9"/>
                  <a:gd name="T5" fmla="*/ 0 h 25"/>
                  <a:gd name="T6" fmla="*/ 9 w 9"/>
                  <a:gd name="T7" fmla="*/ 1 h 25"/>
                  <a:gd name="T8" fmla="*/ 7 w 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5">
                    <a:moveTo>
                      <a:pt x="7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16"/>
                      <a:pt x="1" y="8"/>
                      <a:pt x="1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9"/>
                      <a:pt x="8" y="17"/>
                      <a:pt x="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Freeform 55"/>
              <p:cNvSpPr/>
              <p:nvPr/>
            </p:nvSpPr>
            <p:spPr bwMode="auto">
              <a:xfrm>
                <a:off x="3667028" y="3099520"/>
                <a:ext cx="67191" cy="53047"/>
              </a:xfrm>
              <a:custGeom>
                <a:avLst/>
                <a:gdLst>
                  <a:gd name="T0" fmla="*/ 20 w 24"/>
                  <a:gd name="T1" fmla="*/ 19 h 19"/>
                  <a:gd name="T2" fmla="*/ 0 w 24"/>
                  <a:gd name="T3" fmla="*/ 7 h 19"/>
                  <a:gd name="T4" fmla="*/ 4 w 24"/>
                  <a:gd name="T5" fmla="*/ 0 h 19"/>
                  <a:gd name="T6" fmla="*/ 24 w 24"/>
                  <a:gd name="T7" fmla="*/ 13 h 19"/>
                  <a:gd name="T8" fmla="*/ 20 w 2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20" y="19"/>
                    </a:moveTo>
                    <a:cubicBezTo>
                      <a:pt x="8" y="11"/>
                      <a:pt x="0" y="7"/>
                      <a:pt x="0" y="7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12" y="4"/>
                      <a:pt x="24" y="13"/>
                    </a:cubicBezTo>
                    <a:lnTo>
                      <a:pt x="20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" name="Freeform 56"/>
              <p:cNvSpPr>
                <a:spLocks noEditPoints="1"/>
              </p:cNvSpPr>
              <p:nvPr/>
            </p:nvSpPr>
            <p:spPr bwMode="auto">
              <a:xfrm>
                <a:off x="3813198" y="3207971"/>
                <a:ext cx="292340" cy="516320"/>
              </a:xfrm>
              <a:custGeom>
                <a:avLst/>
                <a:gdLst>
                  <a:gd name="T0" fmla="*/ 98 w 105"/>
                  <a:gd name="T1" fmla="*/ 185 h 185"/>
                  <a:gd name="T2" fmla="*/ 88 w 105"/>
                  <a:gd name="T3" fmla="*/ 145 h 185"/>
                  <a:gd name="T4" fmla="*/ 96 w 105"/>
                  <a:gd name="T5" fmla="*/ 142 h 185"/>
                  <a:gd name="T6" fmla="*/ 105 w 105"/>
                  <a:gd name="T7" fmla="*/ 184 h 185"/>
                  <a:gd name="T8" fmla="*/ 98 w 105"/>
                  <a:gd name="T9" fmla="*/ 185 h 185"/>
                  <a:gd name="T10" fmla="*/ 74 w 105"/>
                  <a:gd name="T11" fmla="*/ 106 h 185"/>
                  <a:gd name="T12" fmla="*/ 54 w 105"/>
                  <a:gd name="T13" fmla="*/ 69 h 185"/>
                  <a:gd name="T14" fmla="*/ 61 w 105"/>
                  <a:gd name="T15" fmla="*/ 65 h 185"/>
                  <a:gd name="T16" fmla="*/ 81 w 105"/>
                  <a:gd name="T17" fmla="*/ 103 h 185"/>
                  <a:gd name="T18" fmla="*/ 74 w 105"/>
                  <a:gd name="T19" fmla="*/ 106 h 185"/>
                  <a:gd name="T20" fmla="*/ 29 w 105"/>
                  <a:gd name="T21" fmla="*/ 36 h 185"/>
                  <a:gd name="T22" fmla="*/ 0 w 105"/>
                  <a:gd name="T23" fmla="*/ 6 h 185"/>
                  <a:gd name="T24" fmla="*/ 6 w 105"/>
                  <a:gd name="T25" fmla="*/ 0 h 185"/>
                  <a:gd name="T26" fmla="*/ 35 w 105"/>
                  <a:gd name="T27" fmla="*/ 31 h 185"/>
                  <a:gd name="T28" fmla="*/ 29 w 105"/>
                  <a:gd name="T29" fmla="*/ 36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5" h="185">
                    <a:moveTo>
                      <a:pt x="98" y="185"/>
                    </a:moveTo>
                    <a:cubicBezTo>
                      <a:pt x="95" y="171"/>
                      <a:pt x="92" y="158"/>
                      <a:pt x="88" y="145"/>
                    </a:cubicBezTo>
                    <a:cubicBezTo>
                      <a:pt x="96" y="142"/>
                      <a:pt x="96" y="142"/>
                      <a:pt x="96" y="142"/>
                    </a:cubicBezTo>
                    <a:cubicBezTo>
                      <a:pt x="100" y="156"/>
                      <a:pt x="103" y="170"/>
                      <a:pt x="105" y="184"/>
                    </a:cubicBezTo>
                    <a:lnTo>
                      <a:pt x="98" y="185"/>
                    </a:lnTo>
                    <a:close/>
                    <a:moveTo>
                      <a:pt x="74" y="106"/>
                    </a:moveTo>
                    <a:cubicBezTo>
                      <a:pt x="68" y="93"/>
                      <a:pt x="61" y="81"/>
                      <a:pt x="54" y="69"/>
                    </a:cubicBezTo>
                    <a:cubicBezTo>
                      <a:pt x="61" y="65"/>
                      <a:pt x="61" y="65"/>
                      <a:pt x="61" y="65"/>
                    </a:cubicBezTo>
                    <a:cubicBezTo>
                      <a:pt x="68" y="77"/>
                      <a:pt x="75" y="90"/>
                      <a:pt x="81" y="103"/>
                    </a:cubicBezTo>
                    <a:lnTo>
                      <a:pt x="74" y="106"/>
                    </a:lnTo>
                    <a:close/>
                    <a:moveTo>
                      <a:pt x="29" y="36"/>
                    </a:moveTo>
                    <a:cubicBezTo>
                      <a:pt x="20" y="26"/>
                      <a:pt x="11" y="15"/>
                      <a:pt x="0" y="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6" y="10"/>
                      <a:pt x="26" y="20"/>
                      <a:pt x="35" y="31"/>
                    </a:cubicBezTo>
                    <a:lnTo>
                      <a:pt x="29" y="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" name="Freeform 57"/>
              <p:cNvSpPr/>
              <p:nvPr/>
            </p:nvSpPr>
            <p:spPr bwMode="auto">
              <a:xfrm>
                <a:off x="4094929" y="3839815"/>
                <a:ext cx="24755" cy="69550"/>
              </a:xfrm>
              <a:custGeom>
                <a:avLst/>
                <a:gdLst>
                  <a:gd name="T0" fmla="*/ 8 w 9"/>
                  <a:gd name="T1" fmla="*/ 25 h 25"/>
                  <a:gd name="T2" fmla="*/ 0 w 9"/>
                  <a:gd name="T3" fmla="*/ 24 h 25"/>
                  <a:gd name="T4" fmla="*/ 0 w 9"/>
                  <a:gd name="T5" fmla="*/ 1 h 25"/>
                  <a:gd name="T6" fmla="*/ 8 w 9"/>
                  <a:gd name="T7" fmla="*/ 0 h 25"/>
                  <a:gd name="T8" fmla="*/ 8 w 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16"/>
                      <a:pt x="1" y="8"/>
                      <a:pt x="0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8"/>
                      <a:pt x="9" y="16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Freeform 58"/>
              <p:cNvSpPr/>
              <p:nvPr/>
            </p:nvSpPr>
            <p:spPr bwMode="auto">
              <a:xfrm>
                <a:off x="3656419" y="3242156"/>
                <a:ext cx="67191" cy="55404"/>
              </a:xfrm>
              <a:custGeom>
                <a:avLst/>
                <a:gdLst>
                  <a:gd name="T0" fmla="*/ 19 w 24"/>
                  <a:gd name="T1" fmla="*/ 20 h 20"/>
                  <a:gd name="T2" fmla="*/ 0 w 24"/>
                  <a:gd name="T3" fmla="*/ 7 h 20"/>
                  <a:gd name="T4" fmla="*/ 3 w 24"/>
                  <a:gd name="T5" fmla="*/ 0 h 20"/>
                  <a:gd name="T6" fmla="*/ 24 w 24"/>
                  <a:gd name="T7" fmla="*/ 14 h 20"/>
                  <a:gd name="T8" fmla="*/ 19 w 24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0">
                    <a:moveTo>
                      <a:pt x="19" y="20"/>
                    </a:moveTo>
                    <a:cubicBezTo>
                      <a:pt x="8" y="11"/>
                      <a:pt x="0" y="7"/>
                      <a:pt x="0" y="7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12" y="4"/>
                      <a:pt x="24" y="14"/>
                    </a:cubicBezTo>
                    <a:lnTo>
                      <a:pt x="19" y="2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" name="Freeform 59"/>
              <p:cNvSpPr>
                <a:spLocks noEditPoints="1"/>
              </p:cNvSpPr>
              <p:nvPr/>
            </p:nvSpPr>
            <p:spPr bwMode="auto">
              <a:xfrm>
                <a:off x="3784907" y="3367111"/>
                <a:ext cx="142634" cy="330068"/>
              </a:xfrm>
              <a:custGeom>
                <a:avLst/>
                <a:gdLst>
                  <a:gd name="T0" fmla="*/ 43 w 51"/>
                  <a:gd name="T1" fmla="*/ 118 h 118"/>
                  <a:gd name="T2" fmla="*/ 35 w 51"/>
                  <a:gd name="T3" fmla="*/ 78 h 118"/>
                  <a:gd name="T4" fmla="*/ 43 w 51"/>
                  <a:gd name="T5" fmla="*/ 76 h 118"/>
                  <a:gd name="T6" fmla="*/ 51 w 51"/>
                  <a:gd name="T7" fmla="*/ 117 h 118"/>
                  <a:gd name="T8" fmla="*/ 43 w 51"/>
                  <a:gd name="T9" fmla="*/ 118 h 118"/>
                  <a:gd name="T10" fmla="*/ 21 w 51"/>
                  <a:gd name="T11" fmla="*/ 40 h 118"/>
                  <a:gd name="T12" fmla="*/ 0 w 51"/>
                  <a:gd name="T13" fmla="*/ 5 h 118"/>
                  <a:gd name="T14" fmla="*/ 7 w 51"/>
                  <a:gd name="T15" fmla="*/ 0 h 118"/>
                  <a:gd name="T16" fmla="*/ 29 w 51"/>
                  <a:gd name="T17" fmla="*/ 36 h 118"/>
                  <a:gd name="T18" fmla="*/ 21 w 51"/>
                  <a:gd name="T19" fmla="*/ 4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118">
                    <a:moveTo>
                      <a:pt x="43" y="118"/>
                    </a:moveTo>
                    <a:cubicBezTo>
                      <a:pt x="41" y="104"/>
                      <a:pt x="39" y="91"/>
                      <a:pt x="35" y="78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6" y="89"/>
                      <a:pt x="49" y="103"/>
                      <a:pt x="51" y="117"/>
                    </a:cubicBezTo>
                    <a:lnTo>
                      <a:pt x="43" y="118"/>
                    </a:lnTo>
                    <a:close/>
                    <a:moveTo>
                      <a:pt x="21" y="40"/>
                    </a:moveTo>
                    <a:cubicBezTo>
                      <a:pt x="15" y="27"/>
                      <a:pt x="8" y="16"/>
                      <a:pt x="0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5" y="11"/>
                      <a:pt x="22" y="23"/>
                      <a:pt x="29" y="36"/>
                    </a:cubicBezTo>
                    <a:lnTo>
                      <a:pt x="21" y="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" name="Freeform 60"/>
              <p:cNvSpPr/>
              <p:nvPr/>
            </p:nvSpPr>
            <p:spPr bwMode="auto">
              <a:xfrm>
                <a:off x="3905144" y="3811524"/>
                <a:ext cx="24755" cy="69550"/>
              </a:xfrm>
              <a:custGeom>
                <a:avLst/>
                <a:gdLst>
                  <a:gd name="T0" fmla="*/ 8 w 9"/>
                  <a:gd name="T1" fmla="*/ 25 h 25"/>
                  <a:gd name="T2" fmla="*/ 0 w 9"/>
                  <a:gd name="T3" fmla="*/ 24 h 25"/>
                  <a:gd name="T4" fmla="*/ 1 w 9"/>
                  <a:gd name="T5" fmla="*/ 0 h 25"/>
                  <a:gd name="T6" fmla="*/ 9 w 9"/>
                  <a:gd name="T7" fmla="*/ 1 h 25"/>
                  <a:gd name="T8" fmla="*/ 8 w 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16"/>
                      <a:pt x="1" y="8"/>
                      <a:pt x="1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8"/>
                      <a:pt x="9" y="17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79" name="Freeform 237"/>
          <p:cNvSpPr>
            <a:spLocks noChangeAspect="1" noChangeArrowheads="1"/>
          </p:cNvSpPr>
          <p:nvPr/>
        </p:nvSpPr>
        <p:spPr bwMode="auto">
          <a:xfrm>
            <a:off x="3812403" y="4959951"/>
            <a:ext cx="441808" cy="324561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893" tIns="60946" rIns="121893" bIns="60946" anchor="ctr"/>
          <a:lstStyle/>
          <a:p>
            <a:pPr>
              <a:defRPr/>
            </a:pPr>
            <a:endParaRPr lang="en-US" sz="1050" dirty="0">
              <a:ea typeface="宋体" panose="02010600030101010101" pitchFamily="2" charset="-122"/>
            </a:endParaRPr>
          </a:p>
        </p:txBody>
      </p:sp>
      <p:sp>
        <p:nvSpPr>
          <p:cNvPr id="80" name="Freeform 290"/>
          <p:cNvSpPr>
            <a:spLocks noChangeAspect="1" noChangeArrowheads="1"/>
          </p:cNvSpPr>
          <p:nvPr/>
        </p:nvSpPr>
        <p:spPr bwMode="auto">
          <a:xfrm>
            <a:off x="5830565" y="4947964"/>
            <a:ext cx="511045" cy="395823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82843" tIns="91422" rIns="182843" bIns="91422" anchor="ctr"/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81" name="Freeform 100"/>
          <p:cNvSpPr>
            <a:spLocks noChangeAspect="1" noChangeArrowheads="1"/>
          </p:cNvSpPr>
          <p:nvPr/>
        </p:nvSpPr>
        <p:spPr bwMode="auto">
          <a:xfrm>
            <a:off x="8066614" y="4949302"/>
            <a:ext cx="315450" cy="377546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82" name="Freeform 526"/>
          <p:cNvSpPr>
            <a:spLocks noChangeAspect="1" noChangeArrowheads="1"/>
          </p:cNvSpPr>
          <p:nvPr/>
        </p:nvSpPr>
        <p:spPr bwMode="auto">
          <a:xfrm>
            <a:off x="10224330" y="4893441"/>
            <a:ext cx="368240" cy="477373"/>
          </a:xfrm>
          <a:custGeom>
            <a:avLst/>
            <a:gdLst>
              <a:gd name="T0" fmla="*/ 719 w 1222"/>
              <a:gd name="T1" fmla="*/ 1338 h 1581"/>
              <a:gd name="T2" fmla="*/ 686 w 1222"/>
              <a:gd name="T3" fmla="*/ 1221 h 1581"/>
              <a:gd name="T4" fmla="*/ 686 w 1222"/>
              <a:gd name="T5" fmla="*/ 359 h 1581"/>
              <a:gd name="T6" fmla="*/ 719 w 1222"/>
              <a:gd name="T7" fmla="*/ 243 h 1581"/>
              <a:gd name="T8" fmla="*/ 17 w 1222"/>
              <a:gd name="T9" fmla="*/ 460 h 1581"/>
              <a:gd name="T10" fmla="*/ 0 w 1222"/>
              <a:gd name="T11" fmla="*/ 794 h 1581"/>
              <a:gd name="T12" fmla="*/ 17 w 1222"/>
              <a:gd name="T13" fmla="*/ 1120 h 1581"/>
              <a:gd name="T14" fmla="*/ 502 w 1222"/>
              <a:gd name="T15" fmla="*/ 1530 h 1581"/>
              <a:gd name="T16" fmla="*/ 493 w 1222"/>
              <a:gd name="T17" fmla="*/ 1112 h 1581"/>
              <a:gd name="T18" fmla="*/ 284 w 1222"/>
              <a:gd name="T19" fmla="*/ 1120 h 1581"/>
              <a:gd name="T20" fmla="*/ 284 w 1222"/>
              <a:gd name="T21" fmla="*/ 794 h 1581"/>
              <a:gd name="T22" fmla="*/ 284 w 1222"/>
              <a:gd name="T23" fmla="*/ 460 h 1581"/>
              <a:gd name="T24" fmla="*/ 493 w 1222"/>
              <a:gd name="T25" fmla="*/ 468 h 1581"/>
              <a:gd name="T26" fmla="*/ 502 w 1222"/>
              <a:gd name="T27" fmla="*/ 58 h 1581"/>
              <a:gd name="T28" fmla="*/ 17 w 1222"/>
              <a:gd name="T29" fmla="*/ 460 h 1581"/>
              <a:gd name="T30" fmla="*/ 602 w 1222"/>
              <a:gd name="T31" fmla="*/ 911 h 1581"/>
              <a:gd name="T32" fmla="*/ 493 w 1222"/>
              <a:gd name="T33" fmla="*/ 861 h 1581"/>
              <a:gd name="T34" fmla="*/ 543 w 1222"/>
              <a:gd name="T35" fmla="*/ 828 h 1581"/>
              <a:gd name="T36" fmla="*/ 610 w 1222"/>
              <a:gd name="T37" fmla="*/ 778 h 1581"/>
              <a:gd name="T38" fmla="*/ 627 w 1222"/>
              <a:gd name="T39" fmla="*/ 660 h 1581"/>
              <a:gd name="T40" fmla="*/ 476 w 1222"/>
              <a:gd name="T41" fmla="*/ 677 h 1581"/>
              <a:gd name="T42" fmla="*/ 510 w 1222"/>
              <a:gd name="T43" fmla="*/ 736 h 1581"/>
              <a:gd name="T44" fmla="*/ 560 w 1222"/>
              <a:gd name="T45" fmla="*/ 677 h 1581"/>
              <a:gd name="T46" fmla="*/ 585 w 1222"/>
              <a:gd name="T47" fmla="*/ 719 h 1581"/>
              <a:gd name="T48" fmla="*/ 502 w 1222"/>
              <a:gd name="T49" fmla="*/ 803 h 1581"/>
              <a:gd name="T50" fmla="*/ 410 w 1222"/>
              <a:gd name="T51" fmla="*/ 911 h 1581"/>
              <a:gd name="T52" fmla="*/ 819 w 1222"/>
              <a:gd name="T53" fmla="*/ 811 h 1581"/>
              <a:gd name="T54" fmla="*/ 794 w 1222"/>
              <a:gd name="T55" fmla="*/ 635 h 1581"/>
              <a:gd name="T56" fmla="*/ 644 w 1222"/>
              <a:gd name="T57" fmla="*/ 853 h 1581"/>
              <a:gd name="T58" fmla="*/ 744 w 1222"/>
              <a:gd name="T59" fmla="*/ 911 h 1581"/>
              <a:gd name="T60" fmla="*/ 803 w 1222"/>
              <a:gd name="T61" fmla="*/ 853 h 1581"/>
              <a:gd name="T62" fmla="*/ 844 w 1222"/>
              <a:gd name="T63" fmla="*/ 811 h 1581"/>
              <a:gd name="T64" fmla="*/ 786 w 1222"/>
              <a:gd name="T65" fmla="*/ 686 h 1581"/>
              <a:gd name="T66" fmla="*/ 694 w 1222"/>
              <a:gd name="T67" fmla="*/ 811 h 1581"/>
              <a:gd name="T68" fmla="*/ 694 w 1222"/>
              <a:gd name="T69" fmla="*/ 811 h 1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83" name="Freeform 106"/>
          <p:cNvSpPr>
            <a:spLocks noChangeAspect="1" noChangeArrowheads="1"/>
          </p:cNvSpPr>
          <p:nvPr/>
        </p:nvSpPr>
        <p:spPr bwMode="auto">
          <a:xfrm>
            <a:off x="1650740" y="4866749"/>
            <a:ext cx="466453" cy="403686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 dirty="0"/>
          </a:p>
        </p:txBody>
      </p:sp>
      <p:cxnSp>
        <p:nvCxnSpPr>
          <p:cNvPr id="84" name="Straight Connector 16"/>
          <p:cNvCxnSpPr/>
          <p:nvPr/>
        </p:nvCxnSpPr>
        <p:spPr>
          <a:xfrm>
            <a:off x="1901236" y="4237181"/>
            <a:ext cx="0" cy="423719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103"/>
          <p:cNvCxnSpPr/>
          <p:nvPr/>
        </p:nvCxnSpPr>
        <p:spPr>
          <a:xfrm>
            <a:off x="4027195" y="4237181"/>
            <a:ext cx="0" cy="423719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106"/>
          <p:cNvCxnSpPr/>
          <p:nvPr/>
        </p:nvCxnSpPr>
        <p:spPr>
          <a:xfrm>
            <a:off x="10385846" y="4237181"/>
            <a:ext cx="0" cy="423719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107"/>
          <p:cNvCxnSpPr/>
          <p:nvPr/>
        </p:nvCxnSpPr>
        <p:spPr>
          <a:xfrm>
            <a:off x="6064134" y="4237181"/>
            <a:ext cx="0" cy="423719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108"/>
          <p:cNvCxnSpPr/>
          <p:nvPr/>
        </p:nvCxnSpPr>
        <p:spPr>
          <a:xfrm>
            <a:off x="8228410" y="4237181"/>
            <a:ext cx="0" cy="423719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文本框 93"/>
          <p:cNvSpPr txBox="1"/>
          <p:nvPr/>
        </p:nvSpPr>
        <p:spPr>
          <a:xfrm>
            <a:off x="4393568" y="712371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90" b="1" dirty="0">
                <a:solidFill>
                  <a:srgbClr val="1A3B5C"/>
                </a:solidFill>
              </a:rPr>
              <a:t>MORE THAN TEMPLATE</a:t>
            </a:r>
            <a:endParaRPr kumimoji="1" lang="en-US" altLang="zh-CN" sz="2490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5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点击此处添加副标题</a:t>
            </a:r>
            <a:endParaRPr kumimoji="1" lang="zh-CN" altLang="en-US" sz="2755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5" name="Subtitle 2"/>
          <p:cNvSpPr txBox="1"/>
          <p:nvPr/>
        </p:nvSpPr>
        <p:spPr bwMode="auto">
          <a:xfrm>
            <a:off x="1524363" y="5369658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96" name="Subtitle 2"/>
          <p:cNvSpPr txBox="1"/>
          <p:nvPr/>
        </p:nvSpPr>
        <p:spPr bwMode="auto">
          <a:xfrm>
            <a:off x="4635903" y="5379698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97" name="Subtitle 2"/>
          <p:cNvSpPr txBox="1"/>
          <p:nvPr/>
        </p:nvSpPr>
        <p:spPr bwMode="auto">
          <a:xfrm>
            <a:off x="7901972" y="5336582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98" name="Freeform 5"/>
          <p:cNvSpPr/>
          <p:nvPr/>
        </p:nvSpPr>
        <p:spPr bwMode="auto">
          <a:xfrm>
            <a:off x="7201448" y="-6515459"/>
            <a:ext cx="6782243" cy="7234997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ED65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9" name="Freeform 5"/>
          <p:cNvSpPr/>
          <p:nvPr/>
        </p:nvSpPr>
        <p:spPr bwMode="auto">
          <a:xfrm>
            <a:off x="5897043" y="-7157864"/>
            <a:ext cx="7345052" cy="7835376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183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0" name="Freeform 6"/>
          <p:cNvSpPr/>
          <p:nvPr/>
        </p:nvSpPr>
        <p:spPr bwMode="auto">
          <a:xfrm>
            <a:off x="3417372" y="-6467452"/>
            <a:ext cx="6751602" cy="7202310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rgbClr val="3ABE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1" name="Freeform 6"/>
          <p:cNvSpPr/>
          <p:nvPr/>
        </p:nvSpPr>
        <p:spPr bwMode="auto">
          <a:xfrm>
            <a:off x="4672225" y="-6500066"/>
            <a:ext cx="6799006" cy="7252879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0" grpId="0" animBg="1"/>
      <p:bldP spid="81" grpId="0" animBg="1"/>
      <p:bldP spid="82" grpId="0" animBg="1"/>
      <p:bldP spid="8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"/>
          <p:cNvGrpSpPr/>
          <p:nvPr/>
        </p:nvGrpSpPr>
        <p:grpSpPr>
          <a:xfrm>
            <a:off x="4486882" y="1706858"/>
            <a:ext cx="3238828" cy="4062887"/>
            <a:chOff x="6845608" y="1634105"/>
            <a:chExt cx="4088690" cy="5128979"/>
          </a:xfrm>
        </p:grpSpPr>
        <p:sp>
          <p:nvSpPr>
            <p:cNvPr id="3" name="Freeform 33"/>
            <p:cNvSpPr/>
            <p:nvPr/>
          </p:nvSpPr>
          <p:spPr bwMode="auto">
            <a:xfrm rot="20192702" flipH="1">
              <a:off x="9028458" y="1920344"/>
              <a:ext cx="781902" cy="649063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solidFill>
              <a:srgbClr val="EB66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" name="Freeform 36"/>
            <p:cNvSpPr/>
            <p:nvPr/>
          </p:nvSpPr>
          <p:spPr bwMode="auto">
            <a:xfrm rot="1695130">
              <a:off x="10373996" y="2638713"/>
              <a:ext cx="369825" cy="474643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1A3B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" name="Freeform 30"/>
            <p:cNvSpPr/>
            <p:nvPr/>
          </p:nvSpPr>
          <p:spPr bwMode="auto">
            <a:xfrm rot="19798984">
              <a:off x="9120342" y="2107154"/>
              <a:ext cx="1351642" cy="1016047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solidFill>
              <a:srgbClr val="42BD9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" name="Freeform 36"/>
            <p:cNvSpPr/>
            <p:nvPr/>
          </p:nvSpPr>
          <p:spPr bwMode="auto">
            <a:xfrm rot="20742510">
              <a:off x="8792271" y="2635933"/>
              <a:ext cx="369825" cy="474643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EB66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" name="Freeform 30"/>
            <p:cNvSpPr/>
            <p:nvPr/>
          </p:nvSpPr>
          <p:spPr bwMode="auto">
            <a:xfrm rot="1666479" flipH="1">
              <a:off x="7272030" y="1634105"/>
              <a:ext cx="1223410" cy="919653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" name="Freeform 29"/>
            <p:cNvSpPr/>
            <p:nvPr/>
          </p:nvSpPr>
          <p:spPr bwMode="auto">
            <a:xfrm>
              <a:off x="9235169" y="3434652"/>
              <a:ext cx="1386200" cy="943962"/>
            </a:xfrm>
            <a:custGeom>
              <a:avLst/>
              <a:gdLst>
                <a:gd name="T0" fmla="*/ 129 w 226"/>
                <a:gd name="T1" fmla="*/ 12 h 154"/>
                <a:gd name="T2" fmla="*/ 7 w 226"/>
                <a:gd name="T3" fmla="*/ 154 h 154"/>
                <a:gd name="T4" fmla="*/ 0 w 226"/>
                <a:gd name="T5" fmla="*/ 142 h 154"/>
                <a:gd name="T6" fmla="*/ 120 w 226"/>
                <a:gd name="T7" fmla="*/ 8 h 154"/>
                <a:gd name="T8" fmla="*/ 226 w 226"/>
                <a:gd name="T9" fmla="*/ 19 h 154"/>
                <a:gd name="T10" fmla="*/ 129 w 226"/>
                <a:gd name="T11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154">
                  <a:moveTo>
                    <a:pt x="129" y="12"/>
                  </a:moveTo>
                  <a:cubicBezTo>
                    <a:pt x="55" y="28"/>
                    <a:pt x="4" y="90"/>
                    <a:pt x="7" y="154"/>
                  </a:cubicBezTo>
                  <a:cubicBezTo>
                    <a:pt x="4" y="151"/>
                    <a:pt x="3" y="145"/>
                    <a:pt x="0" y="142"/>
                  </a:cubicBezTo>
                  <a:cubicBezTo>
                    <a:pt x="0" y="80"/>
                    <a:pt x="48" y="24"/>
                    <a:pt x="120" y="8"/>
                  </a:cubicBezTo>
                  <a:cubicBezTo>
                    <a:pt x="157" y="0"/>
                    <a:pt x="195" y="5"/>
                    <a:pt x="226" y="19"/>
                  </a:cubicBezTo>
                  <a:cubicBezTo>
                    <a:pt x="197" y="8"/>
                    <a:pt x="163" y="5"/>
                    <a:pt x="129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" name="Freeform 31"/>
            <p:cNvSpPr/>
            <p:nvPr/>
          </p:nvSpPr>
          <p:spPr bwMode="auto">
            <a:xfrm>
              <a:off x="8521380" y="2545000"/>
              <a:ext cx="129310" cy="858191"/>
            </a:xfrm>
            <a:custGeom>
              <a:avLst/>
              <a:gdLst>
                <a:gd name="T0" fmla="*/ 12 w 21"/>
                <a:gd name="T1" fmla="*/ 80 h 81"/>
                <a:gd name="T2" fmla="*/ 3 w 21"/>
                <a:gd name="T3" fmla="*/ 81 h 81"/>
                <a:gd name="T4" fmla="*/ 3 w 21"/>
                <a:gd name="T5" fmla="*/ 32 h 81"/>
                <a:gd name="T6" fmla="*/ 5 w 21"/>
                <a:gd name="T7" fmla="*/ 0 h 81"/>
                <a:gd name="T8" fmla="*/ 14 w 21"/>
                <a:gd name="T9" fmla="*/ 28 h 81"/>
                <a:gd name="T10" fmla="*/ 12 w 21"/>
                <a:gd name="T11" fmla="*/ 8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1">
                  <a:moveTo>
                    <a:pt x="12" y="80"/>
                  </a:moveTo>
                  <a:cubicBezTo>
                    <a:pt x="9" y="81"/>
                    <a:pt x="6" y="81"/>
                    <a:pt x="3" y="81"/>
                  </a:cubicBezTo>
                  <a:cubicBezTo>
                    <a:pt x="3" y="55"/>
                    <a:pt x="3" y="36"/>
                    <a:pt x="3" y="32"/>
                  </a:cubicBezTo>
                  <a:cubicBezTo>
                    <a:pt x="0" y="8"/>
                    <a:pt x="1" y="0"/>
                    <a:pt x="5" y="0"/>
                  </a:cubicBezTo>
                  <a:cubicBezTo>
                    <a:pt x="9" y="0"/>
                    <a:pt x="21" y="3"/>
                    <a:pt x="14" y="28"/>
                  </a:cubicBezTo>
                  <a:cubicBezTo>
                    <a:pt x="13" y="33"/>
                    <a:pt x="12" y="52"/>
                    <a:pt x="12" y="8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" name="Freeform 24"/>
            <p:cNvSpPr/>
            <p:nvPr/>
          </p:nvSpPr>
          <p:spPr bwMode="auto">
            <a:xfrm>
              <a:off x="8128278" y="4127752"/>
              <a:ext cx="183619" cy="1820681"/>
            </a:xfrm>
            <a:custGeom>
              <a:avLst/>
              <a:gdLst>
                <a:gd name="T0" fmla="*/ 21 w 30"/>
                <a:gd name="T1" fmla="*/ 297 h 297"/>
                <a:gd name="T2" fmla="*/ 29 w 30"/>
                <a:gd name="T3" fmla="*/ 290 h 297"/>
                <a:gd name="T4" fmla="*/ 29 w 30"/>
                <a:gd name="T5" fmla="*/ 13 h 297"/>
                <a:gd name="T6" fmla="*/ 21 w 30"/>
                <a:gd name="T7" fmla="*/ 2 h 297"/>
                <a:gd name="T8" fmla="*/ 22 w 30"/>
                <a:gd name="T9" fmla="*/ 7 h 297"/>
                <a:gd name="T10" fmla="*/ 14 w 30"/>
                <a:gd name="T11" fmla="*/ 290 h 297"/>
                <a:gd name="T12" fmla="*/ 21 w 30"/>
                <a:gd name="T13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97">
                  <a:moveTo>
                    <a:pt x="21" y="297"/>
                  </a:moveTo>
                  <a:cubicBezTo>
                    <a:pt x="25" y="297"/>
                    <a:pt x="29" y="294"/>
                    <a:pt x="29" y="290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9"/>
                    <a:pt x="25" y="2"/>
                    <a:pt x="21" y="2"/>
                  </a:cubicBezTo>
                  <a:cubicBezTo>
                    <a:pt x="17" y="2"/>
                    <a:pt x="0" y="0"/>
                    <a:pt x="22" y="7"/>
                  </a:cubicBezTo>
                  <a:cubicBezTo>
                    <a:pt x="30" y="9"/>
                    <a:pt x="14" y="290"/>
                    <a:pt x="14" y="290"/>
                  </a:cubicBezTo>
                  <a:cubicBezTo>
                    <a:pt x="14" y="294"/>
                    <a:pt x="17" y="297"/>
                    <a:pt x="21" y="29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" name="Freeform 25"/>
            <p:cNvSpPr/>
            <p:nvPr/>
          </p:nvSpPr>
          <p:spPr bwMode="auto">
            <a:xfrm>
              <a:off x="9498961" y="4476888"/>
              <a:ext cx="157757" cy="1471545"/>
            </a:xfrm>
            <a:custGeom>
              <a:avLst/>
              <a:gdLst>
                <a:gd name="T0" fmla="*/ 8 w 26"/>
                <a:gd name="T1" fmla="*/ 240 h 240"/>
                <a:gd name="T2" fmla="*/ 16 w 26"/>
                <a:gd name="T3" fmla="*/ 233 h 240"/>
                <a:gd name="T4" fmla="*/ 17 w 26"/>
                <a:gd name="T5" fmla="*/ 34 h 240"/>
                <a:gd name="T6" fmla="*/ 12 w 26"/>
                <a:gd name="T7" fmla="*/ 33 h 240"/>
                <a:gd name="T8" fmla="*/ 1 w 26"/>
                <a:gd name="T9" fmla="*/ 233 h 240"/>
                <a:gd name="T10" fmla="*/ 8 w 26"/>
                <a:gd name="T11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40">
                  <a:moveTo>
                    <a:pt x="8" y="240"/>
                  </a:moveTo>
                  <a:cubicBezTo>
                    <a:pt x="12" y="240"/>
                    <a:pt x="16" y="237"/>
                    <a:pt x="16" y="233"/>
                  </a:cubicBezTo>
                  <a:cubicBezTo>
                    <a:pt x="16" y="233"/>
                    <a:pt x="8" y="68"/>
                    <a:pt x="17" y="34"/>
                  </a:cubicBezTo>
                  <a:cubicBezTo>
                    <a:pt x="26" y="0"/>
                    <a:pt x="15" y="30"/>
                    <a:pt x="12" y="33"/>
                  </a:cubicBezTo>
                  <a:cubicBezTo>
                    <a:pt x="0" y="53"/>
                    <a:pt x="1" y="233"/>
                    <a:pt x="1" y="233"/>
                  </a:cubicBezTo>
                  <a:cubicBezTo>
                    <a:pt x="1" y="237"/>
                    <a:pt x="4" y="240"/>
                    <a:pt x="8" y="24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" name="Freeform 26"/>
            <p:cNvSpPr/>
            <p:nvPr/>
          </p:nvSpPr>
          <p:spPr bwMode="auto">
            <a:xfrm>
              <a:off x="9196375" y="4065684"/>
              <a:ext cx="124137" cy="1611200"/>
            </a:xfrm>
            <a:custGeom>
              <a:avLst/>
              <a:gdLst>
                <a:gd name="T0" fmla="*/ 9 w 20"/>
                <a:gd name="T1" fmla="*/ 263 h 263"/>
                <a:gd name="T2" fmla="*/ 17 w 20"/>
                <a:gd name="T3" fmla="*/ 256 h 263"/>
                <a:gd name="T4" fmla="*/ 17 w 20"/>
                <a:gd name="T5" fmla="*/ 19 h 263"/>
                <a:gd name="T6" fmla="*/ 9 w 20"/>
                <a:gd name="T7" fmla="*/ 12 h 263"/>
                <a:gd name="T8" fmla="*/ 2 w 20"/>
                <a:gd name="T9" fmla="*/ 256 h 263"/>
                <a:gd name="T10" fmla="*/ 9 w 20"/>
                <a:gd name="T11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63">
                  <a:moveTo>
                    <a:pt x="9" y="263"/>
                  </a:moveTo>
                  <a:cubicBezTo>
                    <a:pt x="13" y="263"/>
                    <a:pt x="17" y="260"/>
                    <a:pt x="17" y="256"/>
                  </a:cubicBezTo>
                  <a:cubicBezTo>
                    <a:pt x="17" y="256"/>
                    <a:pt x="8" y="67"/>
                    <a:pt x="17" y="19"/>
                  </a:cubicBezTo>
                  <a:cubicBezTo>
                    <a:pt x="20" y="0"/>
                    <a:pt x="12" y="9"/>
                    <a:pt x="9" y="12"/>
                  </a:cubicBezTo>
                  <a:cubicBezTo>
                    <a:pt x="0" y="22"/>
                    <a:pt x="2" y="256"/>
                    <a:pt x="2" y="256"/>
                  </a:cubicBezTo>
                  <a:cubicBezTo>
                    <a:pt x="2" y="260"/>
                    <a:pt x="5" y="263"/>
                    <a:pt x="9" y="26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3" name="Freeform 27"/>
            <p:cNvSpPr>
              <a:spLocks noEditPoints="1"/>
            </p:cNvSpPr>
            <p:nvPr/>
          </p:nvSpPr>
          <p:spPr bwMode="auto">
            <a:xfrm>
              <a:off x="8208449" y="5568262"/>
              <a:ext cx="1388786" cy="1194822"/>
            </a:xfrm>
            <a:custGeom>
              <a:avLst/>
              <a:gdLst>
                <a:gd name="T0" fmla="*/ 2 w 226"/>
                <a:gd name="T1" fmla="*/ 61 h 195"/>
                <a:gd name="T2" fmla="*/ 56 w 226"/>
                <a:gd name="T3" fmla="*/ 128 h 195"/>
                <a:gd name="T4" fmla="*/ 56 w 226"/>
                <a:gd name="T5" fmla="*/ 128 h 195"/>
                <a:gd name="T6" fmla="*/ 108 w 226"/>
                <a:gd name="T7" fmla="*/ 192 h 195"/>
                <a:gd name="T8" fmla="*/ 113 w 226"/>
                <a:gd name="T9" fmla="*/ 195 h 195"/>
                <a:gd name="T10" fmla="*/ 119 w 226"/>
                <a:gd name="T11" fmla="*/ 192 h 195"/>
                <a:gd name="T12" fmla="*/ 171 w 226"/>
                <a:gd name="T13" fmla="*/ 128 h 195"/>
                <a:gd name="T14" fmla="*/ 171 w 226"/>
                <a:gd name="T15" fmla="*/ 128 h 195"/>
                <a:gd name="T16" fmla="*/ 224 w 226"/>
                <a:gd name="T17" fmla="*/ 61 h 195"/>
                <a:gd name="T18" fmla="*/ 225 w 226"/>
                <a:gd name="T19" fmla="*/ 54 h 195"/>
                <a:gd name="T20" fmla="*/ 219 w 226"/>
                <a:gd name="T21" fmla="*/ 49 h 195"/>
                <a:gd name="T22" fmla="*/ 178 w 226"/>
                <a:gd name="T23" fmla="*/ 7 h 195"/>
                <a:gd name="T24" fmla="*/ 177 w 226"/>
                <a:gd name="T25" fmla="*/ 5 h 195"/>
                <a:gd name="T26" fmla="*/ 169 w 226"/>
                <a:gd name="T27" fmla="*/ 1 h 195"/>
                <a:gd name="T28" fmla="*/ 166 w 226"/>
                <a:gd name="T29" fmla="*/ 2 h 195"/>
                <a:gd name="T30" fmla="*/ 163 w 226"/>
                <a:gd name="T31" fmla="*/ 7 h 195"/>
                <a:gd name="T32" fmla="*/ 113 w 226"/>
                <a:gd name="T33" fmla="*/ 50 h 195"/>
                <a:gd name="T34" fmla="*/ 64 w 226"/>
                <a:gd name="T35" fmla="*/ 7 h 195"/>
                <a:gd name="T36" fmla="*/ 56 w 226"/>
                <a:gd name="T37" fmla="*/ 1 h 195"/>
                <a:gd name="T38" fmla="*/ 56 w 226"/>
                <a:gd name="T39" fmla="*/ 1 h 195"/>
                <a:gd name="T40" fmla="*/ 53 w 226"/>
                <a:gd name="T41" fmla="*/ 2 h 195"/>
                <a:gd name="T42" fmla="*/ 50 w 226"/>
                <a:gd name="T43" fmla="*/ 5 h 195"/>
                <a:gd name="T44" fmla="*/ 49 w 226"/>
                <a:gd name="T45" fmla="*/ 7 h 195"/>
                <a:gd name="T46" fmla="*/ 7 w 226"/>
                <a:gd name="T47" fmla="*/ 49 h 195"/>
                <a:gd name="T48" fmla="*/ 1 w 226"/>
                <a:gd name="T49" fmla="*/ 54 h 195"/>
                <a:gd name="T50" fmla="*/ 2 w 226"/>
                <a:gd name="T51" fmla="*/ 61 h 195"/>
                <a:gd name="T52" fmla="*/ 75 w 226"/>
                <a:gd name="T53" fmla="*/ 128 h 195"/>
                <a:gd name="T54" fmla="*/ 152 w 226"/>
                <a:gd name="T55" fmla="*/ 128 h 195"/>
                <a:gd name="T56" fmla="*/ 113 w 226"/>
                <a:gd name="T57" fmla="*/ 175 h 195"/>
                <a:gd name="T58" fmla="*/ 75 w 226"/>
                <a:gd name="T59" fmla="*/ 12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6" h="195">
                  <a:moveTo>
                    <a:pt x="2" y="61"/>
                  </a:move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08" y="192"/>
                    <a:pt x="108" y="192"/>
                    <a:pt x="108" y="192"/>
                  </a:cubicBezTo>
                  <a:cubicBezTo>
                    <a:pt x="109" y="194"/>
                    <a:pt x="111" y="195"/>
                    <a:pt x="113" y="195"/>
                  </a:cubicBezTo>
                  <a:cubicBezTo>
                    <a:pt x="116" y="195"/>
                    <a:pt x="118" y="194"/>
                    <a:pt x="119" y="192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224" y="61"/>
                    <a:pt x="224" y="61"/>
                    <a:pt x="224" y="61"/>
                  </a:cubicBezTo>
                  <a:cubicBezTo>
                    <a:pt x="226" y="59"/>
                    <a:pt x="226" y="56"/>
                    <a:pt x="225" y="54"/>
                  </a:cubicBezTo>
                  <a:cubicBezTo>
                    <a:pt x="224" y="51"/>
                    <a:pt x="222" y="50"/>
                    <a:pt x="219" y="49"/>
                  </a:cubicBezTo>
                  <a:cubicBezTo>
                    <a:pt x="198" y="46"/>
                    <a:pt x="180" y="29"/>
                    <a:pt x="178" y="7"/>
                  </a:cubicBezTo>
                  <a:cubicBezTo>
                    <a:pt x="178" y="6"/>
                    <a:pt x="177" y="5"/>
                    <a:pt x="177" y="5"/>
                  </a:cubicBezTo>
                  <a:cubicBezTo>
                    <a:pt x="175" y="2"/>
                    <a:pt x="172" y="0"/>
                    <a:pt x="169" y="1"/>
                  </a:cubicBezTo>
                  <a:cubicBezTo>
                    <a:pt x="168" y="1"/>
                    <a:pt x="167" y="1"/>
                    <a:pt x="166" y="2"/>
                  </a:cubicBezTo>
                  <a:cubicBezTo>
                    <a:pt x="164" y="3"/>
                    <a:pt x="163" y="5"/>
                    <a:pt x="163" y="7"/>
                  </a:cubicBezTo>
                  <a:cubicBezTo>
                    <a:pt x="160" y="31"/>
                    <a:pt x="138" y="50"/>
                    <a:pt x="113" y="50"/>
                  </a:cubicBezTo>
                  <a:cubicBezTo>
                    <a:pt x="88" y="50"/>
                    <a:pt x="67" y="31"/>
                    <a:pt x="64" y="7"/>
                  </a:cubicBezTo>
                  <a:cubicBezTo>
                    <a:pt x="63" y="3"/>
                    <a:pt x="60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2"/>
                    <a:pt x="50" y="3"/>
                    <a:pt x="50" y="5"/>
                  </a:cubicBezTo>
                  <a:cubicBezTo>
                    <a:pt x="49" y="5"/>
                    <a:pt x="49" y="6"/>
                    <a:pt x="49" y="7"/>
                  </a:cubicBezTo>
                  <a:cubicBezTo>
                    <a:pt x="46" y="29"/>
                    <a:pt x="29" y="46"/>
                    <a:pt x="7" y="49"/>
                  </a:cubicBezTo>
                  <a:cubicBezTo>
                    <a:pt x="4" y="50"/>
                    <a:pt x="2" y="51"/>
                    <a:pt x="1" y="54"/>
                  </a:cubicBezTo>
                  <a:cubicBezTo>
                    <a:pt x="0" y="56"/>
                    <a:pt x="1" y="59"/>
                    <a:pt x="2" y="61"/>
                  </a:cubicBezTo>
                  <a:close/>
                  <a:moveTo>
                    <a:pt x="75" y="128"/>
                  </a:moveTo>
                  <a:cubicBezTo>
                    <a:pt x="101" y="123"/>
                    <a:pt x="126" y="123"/>
                    <a:pt x="152" y="128"/>
                  </a:cubicBezTo>
                  <a:cubicBezTo>
                    <a:pt x="113" y="175"/>
                    <a:pt x="113" y="175"/>
                    <a:pt x="113" y="175"/>
                  </a:cubicBezTo>
                  <a:lnTo>
                    <a:pt x="75" y="12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4" name="Freeform 28"/>
            <p:cNvSpPr/>
            <p:nvPr/>
          </p:nvSpPr>
          <p:spPr bwMode="auto">
            <a:xfrm>
              <a:off x="6845608" y="2875219"/>
              <a:ext cx="1546462" cy="1423223"/>
            </a:xfrm>
            <a:custGeom>
              <a:avLst/>
              <a:gdLst>
                <a:gd name="T0" fmla="*/ 105 w 164"/>
                <a:gd name="T1" fmla="*/ 85 h 151"/>
                <a:gd name="T2" fmla="*/ 149 w 164"/>
                <a:gd name="T3" fmla="*/ 140 h 151"/>
                <a:gd name="T4" fmla="*/ 60 w 164"/>
                <a:gd name="T5" fmla="*/ 126 h 151"/>
                <a:gd name="T6" fmla="*/ 33 w 164"/>
                <a:gd name="T7" fmla="*/ 0 h 151"/>
                <a:gd name="T8" fmla="*/ 126 w 164"/>
                <a:gd name="T9" fmla="*/ 54 h 151"/>
                <a:gd name="T10" fmla="*/ 164 w 164"/>
                <a:gd name="T11" fmla="*/ 127 h 151"/>
                <a:gd name="T12" fmla="*/ 105 w 164"/>
                <a:gd name="T13" fmla="*/ 8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51">
                  <a:moveTo>
                    <a:pt x="105" y="85"/>
                  </a:moveTo>
                  <a:cubicBezTo>
                    <a:pt x="105" y="85"/>
                    <a:pt x="156" y="110"/>
                    <a:pt x="149" y="140"/>
                  </a:cubicBezTo>
                  <a:cubicBezTo>
                    <a:pt x="134" y="131"/>
                    <a:pt x="88" y="151"/>
                    <a:pt x="60" y="126"/>
                  </a:cubicBezTo>
                  <a:cubicBezTo>
                    <a:pt x="0" y="69"/>
                    <a:pt x="33" y="0"/>
                    <a:pt x="33" y="0"/>
                  </a:cubicBezTo>
                  <a:cubicBezTo>
                    <a:pt x="39" y="49"/>
                    <a:pt x="90" y="22"/>
                    <a:pt x="126" y="54"/>
                  </a:cubicBezTo>
                  <a:cubicBezTo>
                    <a:pt x="159" y="83"/>
                    <a:pt x="162" y="111"/>
                    <a:pt x="164" y="127"/>
                  </a:cubicBezTo>
                  <a:cubicBezTo>
                    <a:pt x="162" y="121"/>
                    <a:pt x="142" y="91"/>
                    <a:pt x="105" y="85"/>
                  </a:cubicBezTo>
                  <a:close/>
                </a:path>
              </a:pathLst>
            </a:custGeom>
            <a:solidFill>
              <a:srgbClr val="1A3B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5" name="Freeform 30"/>
            <p:cNvSpPr/>
            <p:nvPr/>
          </p:nvSpPr>
          <p:spPr bwMode="auto">
            <a:xfrm>
              <a:off x="9423961" y="2912240"/>
              <a:ext cx="1510337" cy="1135340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solidFill>
              <a:srgbClr val="EB66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6" name="Freeform 32"/>
            <p:cNvSpPr/>
            <p:nvPr/>
          </p:nvSpPr>
          <p:spPr bwMode="auto">
            <a:xfrm>
              <a:off x="8508448" y="3695592"/>
              <a:ext cx="93103" cy="1981292"/>
            </a:xfrm>
            <a:custGeom>
              <a:avLst/>
              <a:gdLst>
                <a:gd name="T0" fmla="*/ 13 w 15"/>
                <a:gd name="T1" fmla="*/ 4 h 300"/>
                <a:gd name="T2" fmla="*/ 15 w 15"/>
                <a:gd name="T3" fmla="*/ 293 h 300"/>
                <a:gd name="T4" fmla="*/ 7 w 15"/>
                <a:gd name="T5" fmla="*/ 300 h 300"/>
                <a:gd name="T6" fmla="*/ 0 w 15"/>
                <a:gd name="T7" fmla="*/ 293 h 300"/>
                <a:gd name="T8" fmla="*/ 4 w 15"/>
                <a:gd name="T9" fmla="*/ 0 h 300"/>
                <a:gd name="T10" fmla="*/ 13 w 15"/>
                <a:gd name="T11" fmla="*/ 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00">
                  <a:moveTo>
                    <a:pt x="13" y="4"/>
                  </a:moveTo>
                  <a:cubicBezTo>
                    <a:pt x="13" y="137"/>
                    <a:pt x="15" y="293"/>
                    <a:pt x="15" y="293"/>
                  </a:cubicBezTo>
                  <a:cubicBezTo>
                    <a:pt x="15" y="297"/>
                    <a:pt x="11" y="300"/>
                    <a:pt x="7" y="300"/>
                  </a:cubicBezTo>
                  <a:cubicBezTo>
                    <a:pt x="3" y="300"/>
                    <a:pt x="0" y="297"/>
                    <a:pt x="0" y="293"/>
                  </a:cubicBezTo>
                  <a:cubicBezTo>
                    <a:pt x="0" y="293"/>
                    <a:pt x="3" y="134"/>
                    <a:pt x="4" y="0"/>
                  </a:cubicBezTo>
                  <a:cubicBezTo>
                    <a:pt x="7" y="2"/>
                    <a:pt x="10" y="3"/>
                    <a:pt x="13" y="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7" name="Freeform 33"/>
            <p:cNvSpPr/>
            <p:nvPr/>
          </p:nvSpPr>
          <p:spPr bwMode="auto">
            <a:xfrm>
              <a:off x="8476961" y="3299773"/>
              <a:ext cx="928895" cy="771083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8" name="Freeform 34"/>
            <p:cNvSpPr/>
            <p:nvPr/>
          </p:nvSpPr>
          <p:spPr bwMode="auto">
            <a:xfrm>
              <a:off x="7791085" y="2620506"/>
              <a:ext cx="478445" cy="638791"/>
            </a:xfrm>
            <a:custGeom>
              <a:avLst/>
              <a:gdLst>
                <a:gd name="T0" fmla="*/ 23 w 78"/>
                <a:gd name="T1" fmla="*/ 85 h 104"/>
                <a:gd name="T2" fmla="*/ 18 w 78"/>
                <a:gd name="T3" fmla="*/ 31 h 104"/>
                <a:gd name="T4" fmla="*/ 45 w 78"/>
                <a:gd name="T5" fmla="*/ 0 h 104"/>
                <a:gd name="T6" fmla="*/ 57 w 78"/>
                <a:gd name="T7" fmla="*/ 17 h 104"/>
                <a:gd name="T8" fmla="*/ 75 w 78"/>
                <a:gd name="T9" fmla="*/ 57 h 104"/>
                <a:gd name="T10" fmla="*/ 70 w 78"/>
                <a:gd name="T11" fmla="*/ 79 h 104"/>
                <a:gd name="T12" fmla="*/ 76 w 78"/>
                <a:gd name="T13" fmla="*/ 72 h 104"/>
                <a:gd name="T14" fmla="*/ 73 w 78"/>
                <a:gd name="T15" fmla="*/ 104 h 104"/>
                <a:gd name="T16" fmla="*/ 62 w 78"/>
                <a:gd name="T17" fmla="*/ 95 h 104"/>
                <a:gd name="T18" fmla="*/ 33 w 78"/>
                <a:gd name="T19" fmla="*/ 30 h 104"/>
                <a:gd name="T20" fmla="*/ 57 w 78"/>
                <a:gd name="T21" fmla="*/ 104 h 104"/>
                <a:gd name="T22" fmla="*/ 19 w 78"/>
                <a:gd name="T23" fmla="*/ 85 h 104"/>
                <a:gd name="T24" fmla="*/ 23 w 78"/>
                <a:gd name="T25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04">
                  <a:moveTo>
                    <a:pt x="23" y="85"/>
                  </a:moveTo>
                  <a:cubicBezTo>
                    <a:pt x="23" y="85"/>
                    <a:pt x="0" y="66"/>
                    <a:pt x="18" y="31"/>
                  </a:cubicBezTo>
                  <a:cubicBezTo>
                    <a:pt x="31" y="5"/>
                    <a:pt x="45" y="0"/>
                    <a:pt x="45" y="0"/>
                  </a:cubicBezTo>
                  <a:cubicBezTo>
                    <a:pt x="45" y="0"/>
                    <a:pt x="40" y="8"/>
                    <a:pt x="57" y="17"/>
                  </a:cubicBezTo>
                  <a:cubicBezTo>
                    <a:pt x="67" y="22"/>
                    <a:pt x="78" y="40"/>
                    <a:pt x="75" y="57"/>
                  </a:cubicBezTo>
                  <a:cubicBezTo>
                    <a:pt x="71" y="75"/>
                    <a:pt x="70" y="79"/>
                    <a:pt x="70" y="79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66" y="96"/>
                    <a:pt x="73" y="104"/>
                  </a:cubicBezTo>
                  <a:cubicBezTo>
                    <a:pt x="69" y="101"/>
                    <a:pt x="66" y="98"/>
                    <a:pt x="62" y="95"/>
                  </a:cubicBezTo>
                  <a:cubicBezTo>
                    <a:pt x="41" y="76"/>
                    <a:pt x="31" y="51"/>
                    <a:pt x="33" y="30"/>
                  </a:cubicBezTo>
                  <a:cubicBezTo>
                    <a:pt x="27" y="50"/>
                    <a:pt x="29" y="77"/>
                    <a:pt x="57" y="104"/>
                  </a:cubicBezTo>
                  <a:cubicBezTo>
                    <a:pt x="48" y="104"/>
                    <a:pt x="31" y="101"/>
                    <a:pt x="19" y="85"/>
                  </a:cubicBezTo>
                  <a:lnTo>
                    <a:pt x="23" y="85"/>
                  </a:lnTo>
                  <a:close/>
                </a:path>
              </a:pathLst>
            </a:custGeom>
            <a:solidFill>
              <a:srgbClr val="EB66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9" name="Freeform 35"/>
            <p:cNvSpPr/>
            <p:nvPr/>
          </p:nvSpPr>
          <p:spPr bwMode="auto">
            <a:xfrm>
              <a:off x="9517064" y="4280337"/>
              <a:ext cx="571548" cy="545688"/>
            </a:xfrm>
            <a:custGeom>
              <a:avLst/>
              <a:gdLst>
                <a:gd name="T0" fmla="*/ 9 w 93"/>
                <a:gd name="T1" fmla="*/ 37 h 89"/>
                <a:gd name="T2" fmla="*/ 52 w 93"/>
                <a:gd name="T3" fmla="*/ 3 h 89"/>
                <a:gd name="T4" fmla="*/ 93 w 93"/>
                <a:gd name="T5" fmla="*/ 9 h 89"/>
                <a:gd name="T6" fmla="*/ 85 w 93"/>
                <a:gd name="T7" fmla="*/ 28 h 89"/>
                <a:gd name="T8" fmla="*/ 60 w 93"/>
                <a:gd name="T9" fmla="*/ 65 h 89"/>
                <a:gd name="T10" fmla="*/ 40 w 93"/>
                <a:gd name="T11" fmla="*/ 73 h 89"/>
                <a:gd name="T12" fmla="*/ 49 w 93"/>
                <a:gd name="T13" fmla="*/ 74 h 89"/>
                <a:gd name="T14" fmla="*/ 21 w 93"/>
                <a:gd name="T15" fmla="*/ 89 h 89"/>
                <a:gd name="T16" fmla="*/ 22 w 93"/>
                <a:gd name="T17" fmla="*/ 74 h 89"/>
                <a:gd name="T18" fmla="*/ 60 w 93"/>
                <a:gd name="T19" fmla="*/ 15 h 89"/>
                <a:gd name="T20" fmla="*/ 12 w 93"/>
                <a:gd name="T21" fmla="*/ 76 h 89"/>
                <a:gd name="T22" fmla="*/ 7 w 93"/>
                <a:gd name="T23" fmla="*/ 33 h 89"/>
                <a:gd name="T24" fmla="*/ 9 w 93"/>
                <a:gd name="T25" fmla="*/ 3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89">
                  <a:moveTo>
                    <a:pt x="9" y="37"/>
                  </a:moveTo>
                  <a:cubicBezTo>
                    <a:pt x="9" y="37"/>
                    <a:pt x="13" y="7"/>
                    <a:pt x="52" y="3"/>
                  </a:cubicBezTo>
                  <a:cubicBezTo>
                    <a:pt x="80" y="0"/>
                    <a:pt x="93" y="9"/>
                    <a:pt x="93" y="9"/>
                  </a:cubicBezTo>
                  <a:cubicBezTo>
                    <a:pt x="93" y="9"/>
                    <a:pt x="83" y="9"/>
                    <a:pt x="85" y="28"/>
                  </a:cubicBezTo>
                  <a:cubicBezTo>
                    <a:pt x="86" y="39"/>
                    <a:pt x="77" y="58"/>
                    <a:pt x="60" y="65"/>
                  </a:cubicBezTo>
                  <a:cubicBezTo>
                    <a:pt x="44" y="71"/>
                    <a:pt x="40" y="73"/>
                    <a:pt x="40" y="73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49" y="74"/>
                    <a:pt x="23" y="78"/>
                    <a:pt x="21" y="89"/>
                  </a:cubicBezTo>
                  <a:cubicBezTo>
                    <a:pt x="21" y="84"/>
                    <a:pt x="21" y="79"/>
                    <a:pt x="22" y="74"/>
                  </a:cubicBezTo>
                  <a:cubicBezTo>
                    <a:pt x="27" y="47"/>
                    <a:pt x="42" y="25"/>
                    <a:pt x="60" y="15"/>
                  </a:cubicBezTo>
                  <a:cubicBezTo>
                    <a:pt x="41" y="21"/>
                    <a:pt x="19" y="37"/>
                    <a:pt x="12" y="76"/>
                  </a:cubicBezTo>
                  <a:cubicBezTo>
                    <a:pt x="7" y="68"/>
                    <a:pt x="0" y="52"/>
                    <a:pt x="7" y="33"/>
                  </a:cubicBezTo>
                  <a:lnTo>
                    <a:pt x="9" y="37"/>
                  </a:lnTo>
                  <a:close/>
                </a:path>
              </a:pathLst>
            </a:custGeom>
            <a:solidFill>
              <a:srgbClr val="1A3B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0" name="Freeform 36"/>
            <p:cNvSpPr/>
            <p:nvPr/>
          </p:nvSpPr>
          <p:spPr bwMode="auto">
            <a:xfrm>
              <a:off x="9204135" y="2679483"/>
              <a:ext cx="483618" cy="620687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1A3B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1" name="Freeform 37"/>
            <p:cNvSpPr/>
            <p:nvPr/>
          </p:nvSpPr>
          <p:spPr bwMode="auto">
            <a:xfrm>
              <a:off x="8221381" y="1986383"/>
              <a:ext cx="680168" cy="889651"/>
            </a:xfrm>
            <a:custGeom>
              <a:avLst/>
              <a:gdLst>
                <a:gd name="T0" fmla="*/ 15 w 111"/>
                <a:gd name="T1" fmla="*/ 90 h 145"/>
                <a:gd name="T2" fmla="*/ 45 w 111"/>
                <a:gd name="T3" fmla="*/ 21 h 145"/>
                <a:gd name="T4" fmla="*/ 98 w 111"/>
                <a:gd name="T5" fmla="*/ 2 h 145"/>
                <a:gd name="T6" fmla="*/ 101 w 111"/>
                <a:gd name="T7" fmla="*/ 31 h 145"/>
                <a:gd name="T8" fmla="*/ 94 w 111"/>
                <a:gd name="T9" fmla="*/ 91 h 145"/>
                <a:gd name="T10" fmla="*/ 74 w 111"/>
                <a:gd name="T11" fmla="*/ 114 h 145"/>
                <a:gd name="T12" fmla="*/ 86 w 111"/>
                <a:gd name="T13" fmla="*/ 110 h 145"/>
                <a:gd name="T14" fmla="*/ 61 w 111"/>
                <a:gd name="T15" fmla="*/ 145 h 145"/>
                <a:gd name="T16" fmla="*/ 54 w 111"/>
                <a:gd name="T17" fmla="*/ 126 h 145"/>
                <a:gd name="T18" fmla="*/ 63 w 111"/>
                <a:gd name="T19" fmla="*/ 30 h 145"/>
                <a:gd name="T20" fmla="*/ 42 w 111"/>
                <a:gd name="T21" fmla="*/ 134 h 145"/>
                <a:gd name="T22" fmla="*/ 9 w 111"/>
                <a:gd name="T23" fmla="*/ 86 h 145"/>
                <a:gd name="T24" fmla="*/ 15 w 111"/>
                <a:gd name="T25" fmla="*/ 9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45">
                  <a:moveTo>
                    <a:pt x="15" y="90"/>
                  </a:moveTo>
                  <a:cubicBezTo>
                    <a:pt x="15" y="90"/>
                    <a:pt x="0" y="50"/>
                    <a:pt x="45" y="21"/>
                  </a:cubicBezTo>
                  <a:cubicBezTo>
                    <a:pt x="78" y="0"/>
                    <a:pt x="98" y="2"/>
                    <a:pt x="98" y="2"/>
                  </a:cubicBezTo>
                  <a:cubicBezTo>
                    <a:pt x="98" y="2"/>
                    <a:pt x="86" y="9"/>
                    <a:pt x="101" y="31"/>
                  </a:cubicBezTo>
                  <a:cubicBezTo>
                    <a:pt x="109" y="43"/>
                    <a:pt x="111" y="72"/>
                    <a:pt x="94" y="91"/>
                  </a:cubicBezTo>
                  <a:cubicBezTo>
                    <a:pt x="78" y="109"/>
                    <a:pt x="74" y="114"/>
                    <a:pt x="74" y="114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6" y="110"/>
                    <a:pt x="58" y="131"/>
                    <a:pt x="61" y="145"/>
                  </a:cubicBezTo>
                  <a:cubicBezTo>
                    <a:pt x="59" y="139"/>
                    <a:pt x="56" y="133"/>
                    <a:pt x="54" y="126"/>
                  </a:cubicBezTo>
                  <a:cubicBezTo>
                    <a:pt x="42" y="90"/>
                    <a:pt x="47" y="53"/>
                    <a:pt x="63" y="30"/>
                  </a:cubicBezTo>
                  <a:cubicBezTo>
                    <a:pt x="43" y="50"/>
                    <a:pt x="27" y="84"/>
                    <a:pt x="42" y="134"/>
                  </a:cubicBezTo>
                  <a:cubicBezTo>
                    <a:pt x="32" y="128"/>
                    <a:pt x="14" y="113"/>
                    <a:pt x="9" y="86"/>
                  </a:cubicBezTo>
                  <a:lnTo>
                    <a:pt x="15" y="90"/>
                  </a:lnTo>
                  <a:close/>
                </a:path>
              </a:pathLst>
            </a:custGeom>
            <a:solidFill>
              <a:srgbClr val="42BD9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2" name="Freeform 33"/>
            <p:cNvSpPr/>
            <p:nvPr/>
          </p:nvSpPr>
          <p:spPr bwMode="auto">
            <a:xfrm>
              <a:off x="7066535" y="2493591"/>
              <a:ext cx="684651" cy="568335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solidFill>
              <a:srgbClr val="EB66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3" name="Freeform 30"/>
            <p:cNvSpPr/>
            <p:nvPr/>
          </p:nvSpPr>
          <p:spPr bwMode="auto">
            <a:xfrm rot="1801016" flipH="1">
              <a:off x="8472135" y="4114422"/>
              <a:ext cx="879181" cy="660892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solidFill>
              <a:srgbClr val="42BD9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24" name="Group 26"/>
          <p:cNvGrpSpPr/>
          <p:nvPr/>
        </p:nvGrpSpPr>
        <p:grpSpPr>
          <a:xfrm>
            <a:off x="2056343" y="2824532"/>
            <a:ext cx="2880221" cy="393197"/>
            <a:chOff x="1741845" y="2481978"/>
            <a:chExt cx="2880221" cy="393197"/>
          </a:xfrm>
        </p:grpSpPr>
        <p:cxnSp>
          <p:nvCxnSpPr>
            <p:cNvPr id="25" name="Straight Connector 27"/>
            <p:cNvCxnSpPr/>
            <p:nvPr/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8"/>
            <p:cNvCxnSpPr/>
            <p:nvPr/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9"/>
          <p:cNvGrpSpPr/>
          <p:nvPr/>
        </p:nvGrpSpPr>
        <p:grpSpPr>
          <a:xfrm flipV="1">
            <a:off x="2810859" y="4731227"/>
            <a:ext cx="2880221" cy="393197"/>
            <a:chOff x="1741845" y="2481978"/>
            <a:chExt cx="2880221" cy="393197"/>
          </a:xfrm>
        </p:grpSpPr>
        <p:cxnSp>
          <p:nvCxnSpPr>
            <p:cNvPr id="28" name="Straight Connector 30"/>
            <p:cNvCxnSpPr/>
            <p:nvPr/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31"/>
            <p:cNvCxnSpPr/>
            <p:nvPr/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32"/>
          <p:cNvGrpSpPr/>
          <p:nvPr/>
        </p:nvGrpSpPr>
        <p:grpSpPr>
          <a:xfrm flipH="1">
            <a:off x="7146186" y="2520761"/>
            <a:ext cx="2880221" cy="393197"/>
            <a:chOff x="1741845" y="2481978"/>
            <a:chExt cx="2880221" cy="393197"/>
          </a:xfrm>
        </p:grpSpPr>
        <p:cxnSp>
          <p:nvCxnSpPr>
            <p:cNvPr id="31" name="Straight Connector 33"/>
            <p:cNvCxnSpPr/>
            <p:nvPr/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4"/>
            <p:cNvCxnSpPr/>
            <p:nvPr/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5"/>
          <p:cNvGrpSpPr/>
          <p:nvPr/>
        </p:nvGrpSpPr>
        <p:grpSpPr>
          <a:xfrm flipH="1" flipV="1">
            <a:off x="6582463" y="4745427"/>
            <a:ext cx="2880221" cy="393197"/>
            <a:chOff x="1741845" y="2481978"/>
            <a:chExt cx="2880221" cy="393197"/>
          </a:xfrm>
        </p:grpSpPr>
        <p:cxnSp>
          <p:nvCxnSpPr>
            <p:cNvPr id="34" name="Straight Connector 36"/>
            <p:cNvCxnSpPr/>
            <p:nvPr/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7"/>
            <p:cNvCxnSpPr/>
            <p:nvPr/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Freeform 266"/>
          <p:cNvSpPr>
            <a:spLocks noChangeAspect="1" noChangeArrowheads="1"/>
          </p:cNvSpPr>
          <p:nvPr/>
        </p:nvSpPr>
        <p:spPr bwMode="auto">
          <a:xfrm>
            <a:off x="9654094" y="4683478"/>
            <a:ext cx="744626" cy="820822"/>
          </a:xfrm>
          <a:custGeom>
            <a:avLst/>
            <a:gdLst>
              <a:gd name="T0" fmla="*/ 310 w 863"/>
              <a:gd name="T1" fmla="*/ 41 h 954"/>
              <a:gd name="T2" fmla="*/ 201 w 863"/>
              <a:gd name="T3" fmla="*/ 735 h 954"/>
              <a:gd name="T4" fmla="*/ 519 w 863"/>
              <a:gd name="T5" fmla="*/ 953 h 954"/>
              <a:gd name="T6" fmla="*/ 636 w 863"/>
              <a:gd name="T7" fmla="*/ 886 h 954"/>
              <a:gd name="T8" fmla="*/ 770 w 863"/>
              <a:gd name="T9" fmla="*/ 744 h 954"/>
              <a:gd name="T10" fmla="*/ 786 w 863"/>
              <a:gd name="T11" fmla="*/ 693 h 954"/>
              <a:gd name="T12" fmla="*/ 836 w 863"/>
              <a:gd name="T13" fmla="*/ 593 h 954"/>
              <a:gd name="T14" fmla="*/ 293 w 863"/>
              <a:gd name="T15" fmla="*/ 468 h 954"/>
              <a:gd name="T16" fmla="*/ 268 w 863"/>
              <a:gd name="T17" fmla="*/ 434 h 954"/>
              <a:gd name="T18" fmla="*/ 234 w 863"/>
              <a:gd name="T19" fmla="*/ 459 h 954"/>
              <a:gd name="T20" fmla="*/ 159 w 863"/>
              <a:gd name="T21" fmla="*/ 392 h 954"/>
              <a:gd name="T22" fmla="*/ 184 w 863"/>
              <a:gd name="T23" fmla="*/ 342 h 954"/>
              <a:gd name="T24" fmla="*/ 142 w 863"/>
              <a:gd name="T25" fmla="*/ 301 h 954"/>
              <a:gd name="T26" fmla="*/ 168 w 863"/>
              <a:gd name="T27" fmla="*/ 200 h 954"/>
              <a:gd name="T28" fmla="*/ 234 w 863"/>
              <a:gd name="T29" fmla="*/ 200 h 954"/>
              <a:gd name="T30" fmla="*/ 251 w 863"/>
              <a:gd name="T31" fmla="*/ 150 h 954"/>
              <a:gd name="T32" fmla="*/ 351 w 863"/>
              <a:gd name="T33" fmla="*/ 117 h 954"/>
              <a:gd name="T34" fmla="*/ 376 w 863"/>
              <a:gd name="T35" fmla="*/ 175 h 954"/>
              <a:gd name="T36" fmla="*/ 427 w 863"/>
              <a:gd name="T37" fmla="*/ 167 h 954"/>
              <a:gd name="T38" fmla="*/ 510 w 863"/>
              <a:gd name="T39" fmla="*/ 217 h 954"/>
              <a:gd name="T40" fmla="*/ 477 w 863"/>
              <a:gd name="T41" fmla="*/ 284 h 954"/>
              <a:gd name="T42" fmla="*/ 519 w 863"/>
              <a:gd name="T43" fmla="*/ 326 h 954"/>
              <a:gd name="T44" fmla="*/ 494 w 863"/>
              <a:gd name="T45" fmla="*/ 418 h 954"/>
              <a:gd name="T46" fmla="*/ 427 w 863"/>
              <a:gd name="T47" fmla="*/ 409 h 954"/>
              <a:gd name="T48" fmla="*/ 418 w 863"/>
              <a:gd name="T49" fmla="*/ 459 h 954"/>
              <a:gd name="T50" fmla="*/ 318 w 863"/>
              <a:gd name="T51" fmla="*/ 493 h 954"/>
              <a:gd name="T52" fmla="*/ 594 w 863"/>
              <a:gd name="T53" fmla="*/ 660 h 954"/>
              <a:gd name="T54" fmla="*/ 561 w 863"/>
              <a:gd name="T55" fmla="*/ 652 h 954"/>
              <a:gd name="T56" fmla="*/ 552 w 863"/>
              <a:gd name="T57" fmla="*/ 685 h 954"/>
              <a:gd name="T58" fmla="*/ 485 w 863"/>
              <a:gd name="T59" fmla="*/ 710 h 954"/>
              <a:gd name="T60" fmla="*/ 469 w 863"/>
              <a:gd name="T61" fmla="*/ 677 h 954"/>
              <a:gd name="T62" fmla="*/ 435 w 863"/>
              <a:gd name="T63" fmla="*/ 685 h 954"/>
              <a:gd name="T64" fmla="*/ 385 w 863"/>
              <a:gd name="T65" fmla="*/ 643 h 954"/>
              <a:gd name="T66" fmla="*/ 402 w 863"/>
              <a:gd name="T67" fmla="*/ 610 h 954"/>
              <a:gd name="T68" fmla="*/ 376 w 863"/>
              <a:gd name="T69" fmla="*/ 585 h 954"/>
              <a:gd name="T70" fmla="*/ 393 w 863"/>
              <a:gd name="T71" fmla="*/ 518 h 954"/>
              <a:gd name="T72" fmla="*/ 427 w 863"/>
              <a:gd name="T73" fmla="*/ 518 h 954"/>
              <a:gd name="T74" fmla="*/ 443 w 863"/>
              <a:gd name="T75" fmla="*/ 484 h 954"/>
              <a:gd name="T76" fmla="*/ 502 w 863"/>
              <a:gd name="T77" fmla="*/ 468 h 954"/>
              <a:gd name="T78" fmla="*/ 519 w 863"/>
              <a:gd name="T79" fmla="*/ 501 h 954"/>
              <a:gd name="T80" fmla="*/ 552 w 863"/>
              <a:gd name="T81" fmla="*/ 493 h 954"/>
              <a:gd name="T82" fmla="*/ 611 w 863"/>
              <a:gd name="T83" fmla="*/ 535 h 954"/>
              <a:gd name="T84" fmla="*/ 594 w 863"/>
              <a:gd name="T85" fmla="*/ 568 h 954"/>
              <a:gd name="T86" fmla="*/ 619 w 863"/>
              <a:gd name="T87" fmla="*/ 602 h 954"/>
              <a:gd name="T88" fmla="*/ 594 w 863"/>
              <a:gd name="T89" fmla="*/ 660 h 954"/>
              <a:gd name="T90" fmla="*/ 594 w 863"/>
              <a:gd name="T91" fmla="*/ 66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63" h="954">
                <a:moveTo>
                  <a:pt x="761" y="426"/>
                </a:moveTo>
                <a:cubicBezTo>
                  <a:pt x="820" y="133"/>
                  <a:pt x="577" y="0"/>
                  <a:pt x="310" y="41"/>
                </a:cubicBezTo>
                <a:cubicBezTo>
                  <a:pt x="42" y="83"/>
                  <a:pt x="50" y="242"/>
                  <a:pt x="34" y="317"/>
                </a:cubicBezTo>
                <a:cubicBezTo>
                  <a:pt x="0" y="518"/>
                  <a:pt x="201" y="735"/>
                  <a:pt x="201" y="735"/>
                </a:cubicBezTo>
                <a:cubicBezTo>
                  <a:pt x="193" y="953"/>
                  <a:pt x="193" y="953"/>
                  <a:pt x="193" y="953"/>
                </a:cubicBezTo>
                <a:cubicBezTo>
                  <a:pt x="519" y="953"/>
                  <a:pt x="519" y="953"/>
                  <a:pt x="519" y="953"/>
                </a:cubicBezTo>
                <a:cubicBezTo>
                  <a:pt x="544" y="852"/>
                  <a:pt x="544" y="852"/>
                  <a:pt x="544" y="852"/>
                </a:cubicBezTo>
                <a:cubicBezTo>
                  <a:pt x="544" y="852"/>
                  <a:pt x="552" y="877"/>
                  <a:pt x="636" y="886"/>
                </a:cubicBezTo>
                <a:cubicBezTo>
                  <a:pt x="728" y="894"/>
                  <a:pt x="711" y="785"/>
                  <a:pt x="711" y="785"/>
                </a:cubicBezTo>
                <a:cubicBezTo>
                  <a:pt x="711" y="785"/>
                  <a:pt x="770" y="760"/>
                  <a:pt x="770" y="744"/>
                </a:cubicBezTo>
                <a:cubicBezTo>
                  <a:pt x="770" y="727"/>
                  <a:pt x="736" y="702"/>
                  <a:pt x="736" y="702"/>
                </a:cubicBezTo>
                <a:cubicBezTo>
                  <a:pt x="736" y="702"/>
                  <a:pt x="770" y="710"/>
                  <a:pt x="786" y="693"/>
                </a:cubicBezTo>
                <a:cubicBezTo>
                  <a:pt x="794" y="677"/>
                  <a:pt x="770" y="626"/>
                  <a:pt x="770" y="626"/>
                </a:cubicBezTo>
                <a:cubicBezTo>
                  <a:pt x="770" y="626"/>
                  <a:pt x="811" y="626"/>
                  <a:pt x="836" y="593"/>
                </a:cubicBezTo>
                <a:cubicBezTo>
                  <a:pt x="862" y="568"/>
                  <a:pt x="761" y="484"/>
                  <a:pt x="761" y="426"/>
                </a:cubicBezTo>
                <a:close/>
                <a:moveTo>
                  <a:pt x="293" y="468"/>
                </a:moveTo>
                <a:cubicBezTo>
                  <a:pt x="293" y="468"/>
                  <a:pt x="293" y="451"/>
                  <a:pt x="293" y="443"/>
                </a:cubicBezTo>
                <a:cubicBezTo>
                  <a:pt x="284" y="434"/>
                  <a:pt x="276" y="434"/>
                  <a:pt x="268" y="434"/>
                </a:cubicBezTo>
                <a:cubicBezTo>
                  <a:pt x="260" y="443"/>
                  <a:pt x="243" y="451"/>
                  <a:pt x="243" y="451"/>
                </a:cubicBezTo>
                <a:cubicBezTo>
                  <a:pt x="234" y="459"/>
                  <a:pt x="234" y="459"/>
                  <a:pt x="234" y="459"/>
                </a:cubicBezTo>
                <a:lnTo>
                  <a:pt x="209" y="451"/>
                </a:lnTo>
                <a:cubicBezTo>
                  <a:pt x="159" y="392"/>
                  <a:pt x="159" y="392"/>
                  <a:pt x="159" y="392"/>
                </a:cubicBezTo>
                <a:cubicBezTo>
                  <a:pt x="159" y="359"/>
                  <a:pt x="159" y="359"/>
                  <a:pt x="159" y="359"/>
                </a:cubicBezTo>
                <a:cubicBezTo>
                  <a:pt x="159" y="359"/>
                  <a:pt x="176" y="342"/>
                  <a:pt x="184" y="342"/>
                </a:cubicBezTo>
                <a:cubicBezTo>
                  <a:pt x="184" y="334"/>
                  <a:pt x="184" y="326"/>
                  <a:pt x="184" y="317"/>
                </a:cubicBezTo>
                <a:cubicBezTo>
                  <a:pt x="168" y="309"/>
                  <a:pt x="142" y="301"/>
                  <a:pt x="142" y="301"/>
                </a:cubicBezTo>
                <a:cubicBezTo>
                  <a:pt x="134" y="267"/>
                  <a:pt x="134" y="267"/>
                  <a:pt x="134" y="267"/>
                </a:cubicBezTo>
                <a:cubicBezTo>
                  <a:pt x="168" y="200"/>
                  <a:pt x="168" y="200"/>
                  <a:pt x="168" y="200"/>
                </a:cubicBezTo>
                <a:cubicBezTo>
                  <a:pt x="201" y="192"/>
                  <a:pt x="201" y="192"/>
                  <a:pt x="201" y="192"/>
                </a:cubicBezTo>
                <a:cubicBezTo>
                  <a:pt x="201" y="192"/>
                  <a:pt x="226" y="200"/>
                  <a:pt x="234" y="200"/>
                </a:cubicBezTo>
                <a:cubicBezTo>
                  <a:pt x="243" y="200"/>
                  <a:pt x="243" y="192"/>
                  <a:pt x="251" y="192"/>
                </a:cubicBezTo>
                <a:cubicBezTo>
                  <a:pt x="251" y="175"/>
                  <a:pt x="251" y="150"/>
                  <a:pt x="251" y="150"/>
                </a:cubicBezTo>
                <a:cubicBezTo>
                  <a:pt x="276" y="125"/>
                  <a:pt x="276" y="125"/>
                  <a:pt x="276" y="125"/>
                </a:cubicBezTo>
                <a:cubicBezTo>
                  <a:pt x="351" y="117"/>
                  <a:pt x="351" y="117"/>
                  <a:pt x="351" y="117"/>
                </a:cubicBezTo>
                <a:cubicBezTo>
                  <a:pt x="376" y="142"/>
                  <a:pt x="376" y="142"/>
                  <a:pt x="376" y="142"/>
                </a:cubicBezTo>
                <a:cubicBezTo>
                  <a:pt x="376" y="142"/>
                  <a:pt x="376" y="167"/>
                  <a:pt x="376" y="175"/>
                </a:cubicBezTo>
                <a:cubicBezTo>
                  <a:pt x="385" y="175"/>
                  <a:pt x="393" y="183"/>
                  <a:pt x="402" y="183"/>
                </a:cubicBezTo>
                <a:cubicBezTo>
                  <a:pt x="410" y="175"/>
                  <a:pt x="427" y="167"/>
                  <a:pt x="427" y="167"/>
                </a:cubicBezTo>
                <a:cubicBezTo>
                  <a:pt x="460" y="167"/>
                  <a:pt x="460" y="167"/>
                  <a:pt x="460" y="167"/>
                </a:cubicBezTo>
                <a:cubicBezTo>
                  <a:pt x="510" y="217"/>
                  <a:pt x="510" y="217"/>
                  <a:pt x="510" y="217"/>
                </a:cubicBezTo>
                <a:cubicBezTo>
                  <a:pt x="510" y="250"/>
                  <a:pt x="510" y="250"/>
                  <a:pt x="510" y="250"/>
                </a:cubicBezTo>
                <a:cubicBezTo>
                  <a:pt x="510" y="250"/>
                  <a:pt x="494" y="267"/>
                  <a:pt x="477" y="284"/>
                </a:cubicBezTo>
                <a:cubicBezTo>
                  <a:pt x="485" y="284"/>
                  <a:pt x="485" y="292"/>
                  <a:pt x="485" y="301"/>
                </a:cubicBezTo>
                <a:cubicBezTo>
                  <a:pt x="494" y="309"/>
                  <a:pt x="519" y="326"/>
                  <a:pt x="519" y="326"/>
                </a:cubicBezTo>
                <a:cubicBezTo>
                  <a:pt x="527" y="359"/>
                  <a:pt x="527" y="359"/>
                  <a:pt x="527" y="359"/>
                </a:cubicBezTo>
                <a:cubicBezTo>
                  <a:pt x="494" y="418"/>
                  <a:pt x="494" y="418"/>
                  <a:pt x="494" y="418"/>
                </a:cubicBezTo>
                <a:cubicBezTo>
                  <a:pt x="460" y="426"/>
                  <a:pt x="460" y="426"/>
                  <a:pt x="460" y="426"/>
                </a:cubicBezTo>
                <a:cubicBezTo>
                  <a:pt x="460" y="426"/>
                  <a:pt x="443" y="418"/>
                  <a:pt x="427" y="409"/>
                </a:cubicBezTo>
                <a:cubicBezTo>
                  <a:pt x="427" y="418"/>
                  <a:pt x="418" y="418"/>
                  <a:pt x="410" y="426"/>
                </a:cubicBezTo>
                <a:cubicBezTo>
                  <a:pt x="410" y="434"/>
                  <a:pt x="418" y="459"/>
                  <a:pt x="418" y="459"/>
                </a:cubicBezTo>
                <a:cubicBezTo>
                  <a:pt x="393" y="484"/>
                  <a:pt x="393" y="484"/>
                  <a:pt x="393" y="484"/>
                </a:cubicBezTo>
                <a:cubicBezTo>
                  <a:pt x="318" y="493"/>
                  <a:pt x="318" y="493"/>
                  <a:pt x="318" y="493"/>
                </a:cubicBezTo>
                <a:lnTo>
                  <a:pt x="293" y="468"/>
                </a:lnTo>
                <a:close/>
                <a:moveTo>
                  <a:pt x="594" y="660"/>
                </a:moveTo>
                <a:cubicBezTo>
                  <a:pt x="577" y="669"/>
                  <a:pt x="577" y="669"/>
                  <a:pt x="577" y="669"/>
                </a:cubicBezTo>
                <a:cubicBezTo>
                  <a:pt x="577" y="669"/>
                  <a:pt x="561" y="660"/>
                  <a:pt x="561" y="652"/>
                </a:cubicBezTo>
                <a:cubicBezTo>
                  <a:pt x="552" y="660"/>
                  <a:pt x="552" y="660"/>
                  <a:pt x="544" y="660"/>
                </a:cubicBezTo>
                <a:cubicBezTo>
                  <a:pt x="544" y="669"/>
                  <a:pt x="552" y="685"/>
                  <a:pt x="552" y="685"/>
                </a:cubicBezTo>
                <a:cubicBezTo>
                  <a:pt x="535" y="702"/>
                  <a:pt x="535" y="702"/>
                  <a:pt x="535" y="702"/>
                </a:cubicBezTo>
                <a:cubicBezTo>
                  <a:pt x="485" y="710"/>
                  <a:pt x="485" y="710"/>
                  <a:pt x="485" y="710"/>
                </a:cubicBezTo>
                <a:cubicBezTo>
                  <a:pt x="469" y="693"/>
                  <a:pt x="469" y="693"/>
                  <a:pt x="469" y="693"/>
                </a:cubicBezTo>
                <a:lnTo>
                  <a:pt x="469" y="677"/>
                </a:lnTo>
                <a:cubicBezTo>
                  <a:pt x="460" y="669"/>
                  <a:pt x="460" y="669"/>
                  <a:pt x="452" y="669"/>
                </a:cubicBezTo>
                <a:cubicBezTo>
                  <a:pt x="435" y="685"/>
                  <a:pt x="435" y="685"/>
                  <a:pt x="435" y="685"/>
                </a:cubicBezTo>
                <a:lnTo>
                  <a:pt x="410" y="685"/>
                </a:lnTo>
                <a:cubicBezTo>
                  <a:pt x="385" y="643"/>
                  <a:pt x="385" y="643"/>
                  <a:pt x="385" y="643"/>
                </a:cubicBezTo>
                <a:cubicBezTo>
                  <a:pt x="385" y="626"/>
                  <a:pt x="385" y="626"/>
                  <a:pt x="385" y="626"/>
                </a:cubicBezTo>
                <a:cubicBezTo>
                  <a:pt x="402" y="610"/>
                  <a:pt x="402" y="610"/>
                  <a:pt x="402" y="610"/>
                </a:cubicBezTo>
                <a:cubicBezTo>
                  <a:pt x="402" y="602"/>
                  <a:pt x="402" y="602"/>
                  <a:pt x="402" y="593"/>
                </a:cubicBezTo>
                <a:cubicBezTo>
                  <a:pt x="393" y="593"/>
                  <a:pt x="376" y="585"/>
                  <a:pt x="376" y="585"/>
                </a:cubicBezTo>
                <a:cubicBezTo>
                  <a:pt x="368" y="560"/>
                  <a:pt x="368" y="560"/>
                  <a:pt x="368" y="560"/>
                </a:cubicBezTo>
                <a:cubicBezTo>
                  <a:pt x="393" y="518"/>
                  <a:pt x="393" y="518"/>
                  <a:pt x="393" y="518"/>
                </a:cubicBezTo>
                <a:cubicBezTo>
                  <a:pt x="410" y="510"/>
                  <a:pt x="410" y="510"/>
                  <a:pt x="410" y="510"/>
                </a:cubicBezTo>
                <a:lnTo>
                  <a:pt x="427" y="518"/>
                </a:lnTo>
                <a:cubicBezTo>
                  <a:pt x="435" y="518"/>
                  <a:pt x="443" y="518"/>
                  <a:pt x="443" y="510"/>
                </a:cubicBezTo>
                <a:cubicBezTo>
                  <a:pt x="443" y="501"/>
                  <a:pt x="443" y="484"/>
                  <a:pt x="443" y="484"/>
                </a:cubicBezTo>
                <a:cubicBezTo>
                  <a:pt x="460" y="468"/>
                  <a:pt x="460" y="468"/>
                  <a:pt x="460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19" y="484"/>
                  <a:pt x="519" y="484"/>
                  <a:pt x="519" y="484"/>
                </a:cubicBezTo>
                <a:cubicBezTo>
                  <a:pt x="519" y="484"/>
                  <a:pt x="519" y="493"/>
                  <a:pt x="519" y="501"/>
                </a:cubicBezTo>
                <a:cubicBezTo>
                  <a:pt x="527" y="501"/>
                  <a:pt x="535" y="510"/>
                  <a:pt x="544" y="510"/>
                </a:cubicBezTo>
                <a:cubicBezTo>
                  <a:pt x="552" y="493"/>
                  <a:pt x="552" y="493"/>
                  <a:pt x="552" y="493"/>
                </a:cubicBezTo>
                <a:cubicBezTo>
                  <a:pt x="577" y="493"/>
                  <a:pt x="577" y="493"/>
                  <a:pt x="577" y="493"/>
                </a:cubicBezTo>
                <a:cubicBezTo>
                  <a:pt x="611" y="535"/>
                  <a:pt x="611" y="535"/>
                  <a:pt x="611" y="535"/>
                </a:cubicBezTo>
                <a:cubicBezTo>
                  <a:pt x="611" y="551"/>
                  <a:pt x="611" y="551"/>
                  <a:pt x="611" y="551"/>
                </a:cubicBezTo>
                <a:lnTo>
                  <a:pt x="594" y="568"/>
                </a:lnTo>
                <a:cubicBezTo>
                  <a:pt x="594" y="576"/>
                  <a:pt x="594" y="576"/>
                  <a:pt x="594" y="585"/>
                </a:cubicBezTo>
                <a:cubicBezTo>
                  <a:pt x="602" y="585"/>
                  <a:pt x="619" y="602"/>
                  <a:pt x="619" y="602"/>
                </a:cubicBezTo>
                <a:cubicBezTo>
                  <a:pt x="619" y="618"/>
                  <a:pt x="619" y="618"/>
                  <a:pt x="619" y="618"/>
                </a:cubicBezTo>
                <a:lnTo>
                  <a:pt x="594" y="660"/>
                </a:lnTo>
                <a:close/>
                <a:moveTo>
                  <a:pt x="594" y="660"/>
                </a:moveTo>
                <a:lnTo>
                  <a:pt x="594" y="660"/>
                </a:lnTo>
                <a:close/>
              </a:path>
            </a:pathLst>
          </a:custGeom>
          <a:solidFill>
            <a:srgbClr val="42BD9A"/>
          </a:solidFill>
          <a:ln>
            <a:noFill/>
          </a:ln>
          <a:effectLst/>
        </p:spPr>
        <p:txBody>
          <a:bodyPr wrap="none" lIns="182843" tIns="91422" rIns="182843" bIns="91422" anchor="ctr"/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37" name="AutoShape 123"/>
          <p:cNvSpPr>
            <a:spLocks noChangeAspect="1"/>
          </p:cNvSpPr>
          <p:nvPr/>
        </p:nvSpPr>
        <p:spPr bwMode="auto">
          <a:xfrm>
            <a:off x="1281006" y="2410101"/>
            <a:ext cx="644614" cy="7092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rgbClr val="42BD9A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3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grpSp>
        <p:nvGrpSpPr>
          <p:cNvPr id="38" name="Group 4681"/>
          <p:cNvGrpSpPr>
            <a:grpSpLocks noChangeAspect="1"/>
          </p:cNvGrpSpPr>
          <p:nvPr/>
        </p:nvGrpSpPr>
        <p:grpSpPr bwMode="auto">
          <a:xfrm>
            <a:off x="10317908" y="2066656"/>
            <a:ext cx="634315" cy="831389"/>
            <a:chOff x="4576763" y="2300287"/>
            <a:chExt cx="276225" cy="361950"/>
          </a:xfrm>
          <a:solidFill>
            <a:srgbClr val="EB667B"/>
          </a:solidFill>
        </p:grpSpPr>
        <p:sp>
          <p:nvSpPr>
            <p:cNvPr id="39" name="Freeform 250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0" name="Freeform 251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1" name="Freeform 252"/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2" name="Freeform 253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3" name="Freeform 254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4" name="Freeform 255"/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5" name="Freeform 256"/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6" name="Freeform 257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7" name="Freeform 258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8" name="Freeform 259"/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</p:grpSp>
      <p:sp>
        <p:nvSpPr>
          <p:cNvPr id="49" name="Freeform 51"/>
          <p:cNvSpPr>
            <a:spLocks noChangeAspect="1" noChangeArrowheads="1"/>
          </p:cNvSpPr>
          <p:nvPr/>
        </p:nvSpPr>
        <p:spPr bwMode="auto">
          <a:xfrm>
            <a:off x="1979656" y="4745437"/>
            <a:ext cx="657035" cy="786373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rgbClr val="EB667B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349678" y="427129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90" b="1" dirty="0">
                <a:solidFill>
                  <a:srgbClr val="1A3B5C"/>
                </a:solidFill>
              </a:rPr>
              <a:t>MORE THAN TEMPLATE</a:t>
            </a:r>
            <a:endParaRPr kumimoji="1" lang="en-US" altLang="zh-CN" sz="2490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5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点击此处添加副标题</a:t>
            </a:r>
            <a:endParaRPr kumimoji="1" lang="zh-CN" altLang="en-US" sz="2755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9" name="Subtitle 2"/>
          <p:cNvSpPr txBox="1"/>
          <p:nvPr/>
        </p:nvSpPr>
        <p:spPr bwMode="auto">
          <a:xfrm>
            <a:off x="1892296" y="2504267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60" name="Subtitle 2"/>
          <p:cNvSpPr txBox="1"/>
          <p:nvPr/>
        </p:nvSpPr>
        <p:spPr bwMode="auto">
          <a:xfrm>
            <a:off x="2655975" y="4809431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61" name="Subtitle 2"/>
          <p:cNvSpPr txBox="1"/>
          <p:nvPr/>
        </p:nvSpPr>
        <p:spPr bwMode="auto">
          <a:xfrm>
            <a:off x="7896924" y="2213772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62" name="Subtitle 2"/>
          <p:cNvSpPr txBox="1"/>
          <p:nvPr/>
        </p:nvSpPr>
        <p:spPr bwMode="auto">
          <a:xfrm>
            <a:off x="7343145" y="4745426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67" name="Freeform 5"/>
          <p:cNvSpPr/>
          <p:nvPr/>
        </p:nvSpPr>
        <p:spPr bwMode="auto">
          <a:xfrm>
            <a:off x="7284044" y="-6799323"/>
            <a:ext cx="6782243" cy="7234997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ED65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Freeform 5"/>
          <p:cNvSpPr/>
          <p:nvPr/>
        </p:nvSpPr>
        <p:spPr bwMode="auto">
          <a:xfrm>
            <a:off x="5979639" y="-7441728"/>
            <a:ext cx="7345052" cy="7835376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183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Freeform 6"/>
          <p:cNvSpPr/>
          <p:nvPr/>
        </p:nvSpPr>
        <p:spPr bwMode="auto">
          <a:xfrm>
            <a:off x="3499968" y="-6751316"/>
            <a:ext cx="6751602" cy="7202310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rgbClr val="3ABE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Freeform 6"/>
          <p:cNvSpPr/>
          <p:nvPr/>
        </p:nvSpPr>
        <p:spPr bwMode="auto">
          <a:xfrm>
            <a:off x="4754821" y="-6783930"/>
            <a:ext cx="6799006" cy="7252879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494629" y="2992368"/>
            <a:ext cx="1847850" cy="1851026"/>
            <a:chOff x="2660883" y="2992368"/>
            <a:chExt cx="1847850" cy="1851026"/>
          </a:xfrm>
        </p:grpSpPr>
        <p:sp>
          <p:nvSpPr>
            <p:cNvPr id="3" name="Freeform 8"/>
            <p:cNvSpPr>
              <a:spLocks noEditPoints="1"/>
            </p:cNvSpPr>
            <p:nvPr/>
          </p:nvSpPr>
          <p:spPr bwMode="auto">
            <a:xfrm>
              <a:off x="2865670" y="3195568"/>
              <a:ext cx="1495425" cy="1495425"/>
            </a:xfrm>
            <a:custGeom>
              <a:avLst/>
              <a:gdLst>
                <a:gd name="T0" fmla="*/ 844 w 924"/>
                <a:gd name="T1" fmla="*/ 386 h 924"/>
                <a:gd name="T2" fmla="*/ 875 w 924"/>
                <a:gd name="T3" fmla="*/ 300 h 924"/>
                <a:gd name="T4" fmla="*/ 836 w 924"/>
                <a:gd name="T5" fmla="*/ 185 h 924"/>
                <a:gd name="T6" fmla="*/ 754 w 924"/>
                <a:gd name="T7" fmla="*/ 205 h 924"/>
                <a:gd name="T8" fmla="*/ 738 w 924"/>
                <a:gd name="T9" fmla="*/ 115 h 924"/>
                <a:gd name="T10" fmla="*/ 647 w 924"/>
                <a:gd name="T11" fmla="*/ 35 h 924"/>
                <a:gd name="T12" fmla="*/ 586 w 924"/>
                <a:gd name="T13" fmla="*/ 93 h 924"/>
                <a:gd name="T14" fmla="*/ 528 w 924"/>
                <a:gd name="T15" fmla="*/ 24 h 924"/>
                <a:gd name="T16" fmla="*/ 409 w 924"/>
                <a:gd name="T17" fmla="*/ 0 h 924"/>
                <a:gd name="T18" fmla="*/ 385 w 924"/>
                <a:gd name="T19" fmla="*/ 80 h 924"/>
                <a:gd name="T20" fmla="*/ 300 w 924"/>
                <a:gd name="T21" fmla="*/ 49 h 924"/>
                <a:gd name="T22" fmla="*/ 185 w 924"/>
                <a:gd name="T23" fmla="*/ 88 h 924"/>
                <a:gd name="T24" fmla="*/ 205 w 924"/>
                <a:gd name="T25" fmla="*/ 170 h 924"/>
                <a:gd name="T26" fmla="*/ 115 w 924"/>
                <a:gd name="T27" fmla="*/ 186 h 924"/>
                <a:gd name="T28" fmla="*/ 35 w 924"/>
                <a:gd name="T29" fmla="*/ 277 h 924"/>
                <a:gd name="T30" fmla="*/ 93 w 924"/>
                <a:gd name="T31" fmla="*/ 338 h 924"/>
                <a:gd name="T32" fmla="*/ 24 w 924"/>
                <a:gd name="T33" fmla="*/ 396 h 924"/>
                <a:gd name="T34" fmla="*/ 0 w 924"/>
                <a:gd name="T35" fmla="*/ 515 h 924"/>
                <a:gd name="T36" fmla="*/ 80 w 924"/>
                <a:gd name="T37" fmla="*/ 539 h 924"/>
                <a:gd name="T38" fmla="*/ 49 w 924"/>
                <a:gd name="T39" fmla="*/ 624 h 924"/>
                <a:gd name="T40" fmla="*/ 88 w 924"/>
                <a:gd name="T41" fmla="*/ 739 h 924"/>
                <a:gd name="T42" fmla="*/ 170 w 924"/>
                <a:gd name="T43" fmla="*/ 719 h 924"/>
                <a:gd name="T44" fmla="*/ 186 w 924"/>
                <a:gd name="T45" fmla="*/ 809 h 924"/>
                <a:gd name="T46" fmla="*/ 277 w 924"/>
                <a:gd name="T47" fmla="*/ 889 h 924"/>
                <a:gd name="T48" fmla="*/ 338 w 924"/>
                <a:gd name="T49" fmla="*/ 831 h 924"/>
                <a:gd name="T50" fmla="*/ 396 w 924"/>
                <a:gd name="T51" fmla="*/ 901 h 924"/>
                <a:gd name="T52" fmla="*/ 515 w 924"/>
                <a:gd name="T53" fmla="*/ 924 h 924"/>
                <a:gd name="T54" fmla="*/ 539 w 924"/>
                <a:gd name="T55" fmla="*/ 844 h 924"/>
                <a:gd name="T56" fmla="*/ 624 w 924"/>
                <a:gd name="T57" fmla="*/ 875 h 924"/>
                <a:gd name="T58" fmla="*/ 739 w 924"/>
                <a:gd name="T59" fmla="*/ 836 h 924"/>
                <a:gd name="T60" fmla="*/ 719 w 924"/>
                <a:gd name="T61" fmla="*/ 754 h 924"/>
                <a:gd name="T62" fmla="*/ 809 w 924"/>
                <a:gd name="T63" fmla="*/ 738 h 924"/>
                <a:gd name="T64" fmla="*/ 889 w 924"/>
                <a:gd name="T65" fmla="*/ 647 h 924"/>
                <a:gd name="T66" fmla="*/ 831 w 924"/>
                <a:gd name="T67" fmla="*/ 587 h 924"/>
                <a:gd name="T68" fmla="*/ 900 w 924"/>
                <a:gd name="T69" fmla="*/ 528 h 924"/>
                <a:gd name="T70" fmla="*/ 924 w 924"/>
                <a:gd name="T71" fmla="*/ 409 h 924"/>
                <a:gd name="T72" fmla="*/ 462 w 924"/>
                <a:gd name="T73" fmla="*/ 709 h 924"/>
                <a:gd name="T74" fmla="*/ 462 w 924"/>
                <a:gd name="T75" fmla="*/ 215 h 924"/>
                <a:gd name="T76" fmla="*/ 462 w 924"/>
                <a:gd name="T77" fmla="*/ 709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24" h="924">
                  <a:moveTo>
                    <a:pt x="900" y="386"/>
                  </a:moveTo>
                  <a:cubicBezTo>
                    <a:pt x="844" y="386"/>
                    <a:pt x="844" y="386"/>
                    <a:pt x="844" y="386"/>
                  </a:cubicBezTo>
                  <a:cubicBezTo>
                    <a:pt x="840" y="366"/>
                    <a:pt x="834" y="346"/>
                    <a:pt x="827" y="327"/>
                  </a:cubicBezTo>
                  <a:cubicBezTo>
                    <a:pt x="875" y="300"/>
                    <a:pt x="875" y="300"/>
                    <a:pt x="875" y="300"/>
                  </a:cubicBezTo>
                  <a:cubicBezTo>
                    <a:pt x="886" y="293"/>
                    <a:pt x="890" y="279"/>
                    <a:pt x="883" y="268"/>
                  </a:cubicBezTo>
                  <a:cubicBezTo>
                    <a:pt x="836" y="185"/>
                    <a:pt x="836" y="185"/>
                    <a:pt x="836" y="185"/>
                  </a:cubicBezTo>
                  <a:cubicBezTo>
                    <a:pt x="829" y="174"/>
                    <a:pt x="815" y="170"/>
                    <a:pt x="803" y="177"/>
                  </a:cubicBezTo>
                  <a:cubicBezTo>
                    <a:pt x="754" y="205"/>
                    <a:pt x="754" y="205"/>
                    <a:pt x="754" y="205"/>
                  </a:cubicBezTo>
                  <a:cubicBezTo>
                    <a:pt x="741" y="190"/>
                    <a:pt x="726" y="176"/>
                    <a:pt x="711" y="163"/>
                  </a:cubicBezTo>
                  <a:cubicBezTo>
                    <a:pt x="738" y="115"/>
                    <a:pt x="738" y="115"/>
                    <a:pt x="738" y="115"/>
                  </a:cubicBezTo>
                  <a:cubicBezTo>
                    <a:pt x="745" y="104"/>
                    <a:pt x="741" y="90"/>
                    <a:pt x="730" y="83"/>
                  </a:cubicBezTo>
                  <a:cubicBezTo>
                    <a:pt x="647" y="35"/>
                    <a:pt x="647" y="35"/>
                    <a:pt x="647" y="35"/>
                  </a:cubicBezTo>
                  <a:cubicBezTo>
                    <a:pt x="636" y="29"/>
                    <a:pt x="621" y="33"/>
                    <a:pt x="615" y="44"/>
                  </a:cubicBezTo>
                  <a:cubicBezTo>
                    <a:pt x="586" y="93"/>
                    <a:pt x="586" y="93"/>
                    <a:pt x="586" y="93"/>
                  </a:cubicBezTo>
                  <a:cubicBezTo>
                    <a:pt x="568" y="87"/>
                    <a:pt x="548" y="82"/>
                    <a:pt x="528" y="79"/>
                  </a:cubicBezTo>
                  <a:cubicBezTo>
                    <a:pt x="528" y="24"/>
                    <a:pt x="528" y="24"/>
                    <a:pt x="528" y="24"/>
                  </a:cubicBezTo>
                  <a:cubicBezTo>
                    <a:pt x="528" y="11"/>
                    <a:pt x="517" y="0"/>
                    <a:pt x="504" y="0"/>
                  </a:cubicBezTo>
                  <a:cubicBezTo>
                    <a:pt x="409" y="0"/>
                    <a:pt x="409" y="0"/>
                    <a:pt x="409" y="0"/>
                  </a:cubicBezTo>
                  <a:cubicBezTo>
                    <a:pt x="396" y="0"/>
                    <a:pt x="385" y="11"/>
                    <a:pt x="385" y="24"/>
                  </a:cubicBezTo>
                  <a:cubicBezTo>
                    <a:pt x="385" y="80"/>
                    <a:pt x="385" y="80"/>
                    <a:pt x="385" y="80"/>
                  </a:cubicBezTo>
                  <a:cubicBezTo>
                    <a:pt x="365" y="84"/>
                    <a:pt x="346" y="90"/>
                    <a:pt x="327" y="97"/>
                  </a:cubicBezTo>
                  <a:cubicBezTo>
                    <a:pt x="300" y="49"/>
                    <a:pt x="300" y="49"/>
                    <a:pt x="300" y="49"/>
                  </a:cubicBezTo>
                  <a:cubicBezTo>
                    <a:pt x="293" y="38"/>
                    <a:pt x="279" y="34"/>
                    <a:pt x="267" y="41"/>
                  </a:cubicBezTo>
                  <a:cubicBezTo>
                    <a:pt x="185" y="88"/>
                    <a:pt x="185" y="88"/>
                    <a:pt x="185" y="88"/>
                  </a:cubicBezTo>
                  <a:cubicBezTo>
                    <a:pt x="174" y="95"/>
                    <a:pt x="170" y="109"/>
                    <a:pt x="176" y="121"/>
                  </a:cubicBezTo>
                  <a:cubicBezTo>
                    <a:pt x="205" y="170"/>
                    <a:pt x="205" y="170"/>
                    <a:pt x="205" y="170"/>
                  </a:cubicBezTo>
                  <a:cubicBezTo>
                    <a:pt x="190" y="183"/>
                    <a:pt x="176" y="198"/>
                    <a:pt x="163" y="213"/>
                  </a:cubicBezTo>
                  <a:cubicBezTo>
                    <a:pt x="115" y="186"/>
                    <a:pt x="115" y="186"/>
                    <a:pt x="115" y="186"/>
                  </a:cubicBezTo>
                  <a:cubicBezTo>
                    <a:pt x="104" y="179"/>
                    <a:pt x="89" y="183"/>
                    <a:pt x="83" y="194"/>
                  </a:cubicBezTo>
                  <a:cubicBezTo>
                    <a:pt x="35" y="277"/>
                    <a:pt x="35" y="277"/>
                    <a:pt x="35" y="277"/>
                  </a:cubicBezTo>
                  <a:cubicBezTo>
                    <a:pt x="29" y="288"/>
                    <a:pt x="33" y="303"/>
                    <a:pt x="44" y="309"/>
                  </a:cubicBezTo>
                  <a:cubicBezTo>
                    <a:pt x="93" y="338"/>
                    <a:pt x="93" y="338"/>
                    <a:pt x="93" y="338"/>
                  </a:cubicBezTo>
                  <a:cubicBezTo>
                    <a:pt x="87" y="356"/>
                    <a:pt x="82" y="376"/>
                    <a:pt x="78" y="396"/>
                  </a:cubicBezTo>
                  <a:cubicBezTo>
                    <a:pt x="24" y="396"/>
                    <a:pt x="24" y="396"/>
                    <a:pt x="24" y="396"/>
                  </a:cubicBezTo>
                  <a:cubicBezTo>
                    <a:pt x="10" y="396"/>
                    <a:pt x="0" y="407"/>
                    <a:pt x="0" y="420"/>
                  </a:cubicBezTo>
                  <a:cubicBezTo>
                    <a:pt x="0" y="515"/>
                    <a:pt x="0" y="515"/>
                    <a:pt x="0" y="515"/>
                  </a:cubicBezTo>
                  <a:cubicBezTo>
                    <a:pt x="0" y="528"/>
                    <a:pt x="10" y="539"/>
                    <a:pt x="24" y="539"/>
                  </a:cubicBezTo>
                  <a:cubicBezTo>
                    <a:pt x="80" y="539"/>
                    <a:pt x="80" y="539"/>
                    <a:pt x="80" y="539"/>
                  </a:cubicBezTo>
                  <a:cubicBezTo>
                    <a:pt x="84" y="559"/>
                    <a:pt x="90" y="578"/>
                    <a:pt x="97" y="597"/>
                  </a:cubicBezTo>
                  <a:cubicBezTo>
                    <a:pt x="49" y="624"/>
                    <a:pt x="49" y="624"/>
                    <a:pt x="49" y="624"/>
                  </a:cubicBezTo>
                  <a:cubicBezTo>
                    <a:pt x="38" y="631"/>
                    <a:pt x="34" y="645"/>
                    <a:pt x="41" y="657"/>
                  </a:cubicBezTo>
                  <a:cubicBezTo>
                    <a:pt x="88" y="739"/>
                    <a:pt x="88" y="739"/>
                    <a:pt x="88" y="739"/>
                  </a:cubicBezTo>
                  <a:cubicBezTo>
                    <a:pt x="95" y="750"/>
                    <a:pt x="109" y="754"/>
                    <a:pt x="121" y="748"/>
                  </a:cubicBezTo>
                  <a:cubicBezTo>
                    <a:pt x="170" y="719"/>
                    <a:pt x="170" y="719"/>
                    <a:pt x="170" y="719"/>
                  </a:cubicBezTo>
                  <a:cubicBezTo>
                    <a:pt x="183" y="734"/>
                    <a:pt x="198" y="748"/>
                    <a:pt x="213" y="761"/>
                  </a:cubicBezTo>
                  <a:cubicBezTo>
                    <a:pt x="186" y="809"/>
                    <a:pt x="186" y="809"/>
                    <a:pt x="186" y="809"/>
                  </a:cubicBezTo>
                  <a:cubicBezTo>
                    <a:pt x="179" y="820"/>
                    <a:pt x="183" y="835"/>
                    <a:pt x="194" y="841"/>
                  </a:cubicBezTo>
                  <a:cubicBezTo>
                    <a:pt x="277" y="889"/>
                    <a:pt x="277" y="889"/>
                    <a:pt x="277" y="889"/>
                  </a:cubicBezTo>
                  <a:cubicBezTo>
                    <a:pt x="288" y="895"/>
                    <a:pt x="303" y="891"/>
                    <a:pt x="309" y="880"/>
                  </a:cubicBezTo>
                  <a:cubicBezTo>
                    <a:pt x="338" y="831"/>
                    <a:pt x="338" y="831"/>
                    <a:pt x="338" y="831"/>
                  </a:cubicBezTo>
                  <a:cubicBezTo>
                    <a:pt x="356" y="837"/>
                    <a:pt x="376" y="842"/>
                    <a:pt x="396" y="846"/>
                  </a:cubicBezTo>
                  <a:cubicBezTo>
                    <a:pt x="396" y="901"/>
                    <a:pt x="396" y="901"/>
                    <a:pt x="396" y="901"/>
                  </a:cubicBezTo>
                  <a:cubicBezTo>
                    <a:pt x="396" y="914"/>
                    <a:pt x="407" y="924"/>
                    <a:pt x="420" y="924"/>
                  </a:cubicBezTo>
                  <a:cubicBezTo>
                    <a:pt x="515" y="924"/>
                    <a:pt x="515" y="924"/>
                    <a:pt x="515" y="924"/>
                  </a:cubicBezTo>
                  <a:cubicBezTo>
                    <a:pt x="528" y="924"/>
                    <a:pt x="539" y="914"/>
                    <a:pt x="539" y="901"/>
                  </a:cubicBezTo>
                  <a:cubicBezTo>
                    <a:pt x="539" y="844"/>
                    <a:pt x="539" y="844"/>
                    <a:pt x="539" y="844"/>
                  </a:cubicBezTo>
                  <a:cubicBezTo>
                    <a:pt x="558" y="840"/>
                    <a:pt x="578" y="834"/>
                    <a:pt x="597" y="827"/>
                  </a:cubicBezTo>
                  <a:cubicBezTo>
                    <a:pt x="624" y="875"/>
                    <a:pt x="624" y="875"/>
                    <a:pt x="624" y="875"/>
                  </a:cubicBezTo>
                  <a:cubicBezTo>
                    <a:pt x="631" y="886"/>
                    <a:pt x="645" y="890"/>
                    <a:pt x="656" y="883"/>
                  </a:cubicBezTo>
                  <a:cubicBezTo>
                    <a:pt x="739" y="836"/>
                    <a:pt x="739" y="836"/>
                    <a:pt x="739" y="836"/>
                  </a:cubicBezTo>
                  <a:cubicBezTo>
                    <a:pt x="750" y="829"/>
                    <a:pt x="754" y="815"/>
                    <a:pt x="747" y="803"/>
                  </a:cubicBezTo>
                  <a:cubicBezTo>
                    <a:pt x="719" y="754"/>
                    <a:pt x="719" y="754"/>
                    <a:pt x="719" y="754"/>
                  </a:cubicBezTo>
                  <a:cubicBezTo>
                    <a:pt x="734" y="741"/>
                    <a:pt x="748" y="726"/>
                    <a:pt x="761" y="711"/>
                  </a:cubicBezTo>
                  <a:cubicBezTo>
                    <a:pt x="809" y="738"/>
                    <a:pt x="809" y="738"/>
                    <a:pt x="809" y="738"/>
                  </a:cubicBezTo>
                  <a:cubicBezTo>
                    <a:pt x="820" y="745"/>
                    <a:pt x="834" y="741"/>
                    <a:pt x="841" y="730"/>
                  </a:cubicBezTo>
                  <a:cubicBezTo>
                    <a:pt x="889" y="647"/>
                    <a:pt x="889" y="647"/>
                    <a:pt x="889" y="647"/>
                  </a:cubicBezTo>
                  <a:cubicBezTo>
                    <a:pt x="895" y="636"/>
                    <a:pt x="891" y="621"/>
                    <a:pt x="880" y="615"/>
                  </a:cubicBezTo>
                  <a:cubicBezTo>
                    <a:pt x="831" y="587"/>
                    <a:pt x="831" y="587"/>
                    <a:pt x="831" y="587"/>
                  </a:cubicBezTo>
                  <a:cubicBezTo>
                    <a:pt x="837" y="568"/>
                    <a:pt x="842" y="548"/>
                    <a:pt x="846" y="528"/>
                  </a:cubicBezTo>
                  <a:cubicBezTo>
                    <a:pt x="900" y="528"/>
                    <a:pt x="900" y="528"/>
                    <a:pt x="900" y="528"/>
                  </a:cubicBezTo>
                  <a:cubicBezTo>
                    <a:pt x="913" y="528"/>
                    <a:pt x="924" y="517"/>
                    <a:pt x="924" y="504"/>
                  </a:cubicBezTo>
                  <a:cubicBezTo>
                    <a:pt x="924" y="409"/>
                    <a:pt x="924" y="409"/>
                    <a:pt x="924" y="409"/>
                  </a:cubicBezTo>
                  <a:cubicBezTo>
                    <a:pt x="924" y="396"/>
                    <a:pt x="913" y="386"/>
                    <a:pt x="900" y="386"/>
                  </a:cubicBezTo>
                  <a:close/>
                  <a:moveTo>
                    <a:pt x="462" y="709"/>
                  </a:moveTo>
                  <a:cubicBezTo>
                    <a:pt x="326" y="709"/>
                    <a:pt x="215" y="598"/>
                    <a:pt x="215" y="462"/>
                  </a:cubicBezTo>
                  <a:cubicBezTo>
                    <a:pt x="215" y="326"/>
                    <a:pt x="326" y="215"/>
                    <a:pt x="462" y="215"/>
                  </a:cubicBezTo>
                  <a:cubicBezTo>
                    <a:pt x="598" y="215"/>
                    <a:pt x="709" y="326"/>
                    <a:pt x="709" y="462"/>
                  </a:cubicBezTo>
                  <a:cubicBezTo>
                    <a:pt x="709" y="598"/>
                    <a:pt x="598" y="709"/>
                    <a:pt x="462" y="709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" name="Freeform 9"/>
            <p:cNvSpPr/>
            <p:nvPr/>
          </p:nvSpPr>
          <p:spPr bwMode="auto">
            <a:xfrm>
              <a:off x="2865670" y="3195568"/>
              <a:ext cx="735013" cy="1495425"/>
            </a:xfrm>
            <a:custGeom>
              <a:avLst/>
              <a:gdLst>
                <a:gd name="T0" fmla="*/ 454 w 454"/>
                <a:gd name="T1" fmla="*/ 708 h 924"/>
                <a:gd name="T2" fmla="*/ 215 w 454"/>
                <a:gd name="T3" fmla="*/ 462 h 924"/>
                <a:gd name="T4" fmla="*/ 454 w 454"/>
                <a:gd name="T5" fmla="*/ 216 h 924"/>
                <a:gd name="T6" fmla="*/ 454 w 454"/>
                <a:gd name="T7" fmla="*/ 0 h 924"/>
                <a:gd name="T8" fmla="*/ 409 w 454"/>
                <a:gd name="T9" fmla="*/ 0 h 924"/>
                <a:gd name="T10" fmla="*/ 385 w 454"/>
                <a:gd name="T11" fmla="*/ 24 h 924"/>
                <a:gd name="T12" fmla="*/ 385 w 454"/>
                <a:gd name="T13" fmla="*/ 80 h 924"/>
                <a:gd name="T14" fmla="*/ 327 w 454"/>
                <a:gd name="T15" fmla="*/ 97 h 924"/>
                <a:gd name="T16" fmla="*/ 300 w 454"/>
                <a:gd name="T17" fmla="*/ 49 h 924"/>
                <a:gd name="T18" fmla="*/ 267 w 454"/>
                <a:gd name="T19" fmla="*/ 41 h 924"/>
                <a:gd name="T20" fmla="*/ 185 w 454"/>
                <a:gd name="T21" fmla="*/ 88 h 924"/>
                <a:gd name="T22" fmla="*/ 176 w 454"/>
                <a:gd name="T23" fmla="*/ 121 h 924"/>
                <a:gd name="T24" fmla="*/ 205 w 454"/>
                <a:gd name="T25" fmla="*/ 170 h 924"/>
                <a:gd name="T26" fmla="*/ 163 w 454"/>
                <a:gd name="T27" fmla="*/ 213 h 924"/>
                <a:gd name="T28" fmla="*/ 115 w 454"/>
                <a:gd name="T29" fmla="*/ 186 h 924"/>
                <a:gd name="T30" fmla="*/ 83 w 454"/>
                <a:gd name="T31" fmla="*/ 194 h 924"/>
                <a:gd name="T32" fmla="*/ 35 w 454"/>
                <a:gd name="T33" fmla="*/ 277 h 924"/>
                <a:gd name="T34" fmla="*/ 44 w 454"/>
                <a:gd name="T35" fmla="*/ 309 h 924"/>
                <a:gd name="T36" fmla="*/ 93 w 454"/>
                <a:gd name="T37" fmla="*/ 338 h 924"/>
                <a:gd name="T38" fmla="*/ 78 w 454"/>
                <a:gd name="T39" fmla="*/ 396 h 924"/>
                <a:gd name="T40" fmla="*/ 24 w 454"/>
                <a:gd name="T41" fmla="*/ 396 h 924"/>
                <a:gd name="T42" fmla="*/ 0 w 454"/>
                <a:gd name="T43" fmla="*/ 420 h 924"/>
                <a:gd name="T44" fmla="*/ 0 w 454"/>
                <a:gd name="T45" fmla="*/ 515 h 924"/>
                <a:gd name="T46" fmla="*/ 24 w 454"/>
                <a:gd name="T47" fmla="*/ 539 h 924"/>
                <a:gd name="T48" fmla="*/ 80 w 454"/>
                <a:gd name="T49" fmla="*/ 539 h 924"/>
                <a:gd name="T50" fmla="*/ 97 w 454"/>
                <a:gd name="T51" fmla="*/ 597 h 924"/>
                <a:gd name="T52" fmla="*/ 49 w 454"/>
                <a:gd name="T53" fmla="*/ 624 h 924"/>
                <a:gd name="T54" fmla="*/ 41 w 454"/>
                <a:gd name="T55" fmla="*/ 657 h 924"/>
                <a:gd name="T56" fmla="*/ 88 w 454"/>
                <a:gd name="T57" fmla="*/ 739 h 924"/>
                <a:gd name="T58" fmla="*/ 121 w 454"/>
                <a:gd name="T59" fmla="*/ 748 h 924"/>
                <a:gd name="T60" fmla="*/ 170 w 454"/>
                <a:gd name="T61" fmla="*/ 719 h 924"/>
                <a:gd name="T62" fmla="*/ 213 w 454"/>
                <a:gd name="T63" fmla="*/ 761 h 924"/>
                <a:gd name="T64" fmla="*/ 186 w 454"/>
                <a:gd name="T65" fmla="*/ 809 h 924"/>
                <a:gd name="T66" fmla="*/ 194 w 454"/>
                <a:gd name="T67" fmla="*/ 841 h 924"/>
                <a:gd name="T68" fmla="*/ 277 w 454"/>
                <a:gd name="T69" fmla="*/ 889 h 924"/>
                <a:gd name="T70" fmla="*/ 309 w 454"/>
                <a:gd name="T71" fmla="*/ 880 h 924"/>
                <a:gd name="T72" fmla="*/ 338 w 454"/>
                <a:gd name="T73" fmla="*/ 831 h 924"/>
                <a:gd name="T74" fmla="*/ 396 w 454"/>
                <a:gd name="T75" fmla="*/ 846 h 924"/>
                <a:gd name="T76" fmla="*/ 396 w 454"/>
                <a:gd name="T77" fmla="*/ 901 h 924"/>
                <a:gd name="T78" fmla="*/ 420 w 454"/>
                <a:gd name="T79" fmla="*/ 924 h 924"/>
                <a:gd name="T80" fmla="*/ 454 w 454"/>
                <a:gd name="T81" fmla="*/ 924 h 924"/>
                <a:gd name="T82" fmla="*/ 454 w 454"/>
                <a:gd name="T83" fmla="*/ 708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4" h="924">
                  <a:moveTo>
                    <a:pt x="454" y="708"/>
                  </a:moveTo>
                  <a:cubicBezTo>
                    <a:pt x="321" y="704"/>
                    <a:pt x="215" y="596"/>
                    <a:pt x="215" y="462"/>
                  </a:cubicBezTo>
                  <a:cubicBezTo>
                    <a:pt x="215" y="329"/>
                    <a:pt x="321" y="220"/>
                    <a:pt x="454" y="216"/>
                  </a:cubicBezTo>
                  <a:cubicBezTo>
                    <a:pt x="454" y="0"/>
                    <a:pt x="454" y="0"/>
                    <a:pt x="454" y="0"/>
                  </a:cubicBezTo>
                  <a:cubicBezTo>
                    <a:pt x="409" y="0"/>
                    <a:pt x="409" y="0"/>
                    <a:pt x="409" y="0"/>
                  </a:cubicBezTo>
                  <a:cubicBezTo>
                    <a:pt x="396" y="0"/>
                    <a:pt x="385" y="11"/>
                    <a:pt x="385" y="24"/>
                  </a:cubicBezTo>
                  <a:cubicBezTo>
                    <a:pt x="385" y="80"/>
                    <a:pt x="385" y="80"/>
                    <a:pt x="385" y="80"/>
                  </a:cubicBezTo>
                  <a:cubicBezTo>
                    <a:pt x="365" y="84"/>
                    <a:pt x="346" y="90"/>
                    <a:pt x="327" y="97"/>
                  </a:cubicBezTo>
                  <a:cubicBezTo>
                    <a:pt x="300" y="49"/>
                    <a:pt x="300" y="49"/>
                    <a:pt x="300" y="49"/>
                  </a:cubicBezTo>
                  <a:cubicBezTo>
                    <a:pt x="293" y="38"/>
                    <a:pt x="279" y="34"/>
                    <a:pt x="267" y="41"/>
                  </a:cubicBezTo>
                  <a:cubicBezTo>
                    <a:pt x="185" y="88"/>
                    <a:pt x="185" y="88"/>
                    <a:pt x="185" y="88"/>
                  </a:cubicBezTo>
                  <a:cubicBezTo>
                    <a:pt x="174" y="95"/>
                    <a:pt x="170" y="109"/>
                    <a:pt x="176" y="121"/>
                  </a:cubicBezTo>
                  <a:cubicBezTo>
                    <a:pt x="205" y="170"/>
                    <a:pt x="205" y="170"/>
                    <a:pt x="205" y="170"/>
                  </a:cubicBezTo>
                  <a:cubicBezTo>
                    <a:pt x="190" y="183"/>
                    <a:pt x="176" y="198"/>
                    <a:pt x="163" y="213"/>
                  </a:cubicBezTo>
                  <a:cubicBezTo>
                    <a:pt x="115" y="186"/>
                    <a:pt x="115" y="186"/>
                    <a:pt x="115" y="186"/>
                  </a:cubicBezTo>
                  <a:cubicBezTo>
                    <a:pt x="104" y="179"/>
                    <a:pt x="89" y="183"/>
                    <a:pt x="83" y="194"/>
                  </a:cubicBezTo>
                  <a:cubicBezTo>
                    <a:pt x="35" y="277"/>
                    <a:pt x="35" y="277"/>
                    <a:pt x="35" y="277"/>
                  </a:cubicBezTo>
                  <a:cubicBezTo>
                    <a:pt x="29" y="288"/>
                    <a:pt x="33" y="303"/>
                    <a:pt x="44" y="309"/>
                  </a:cubicBezTo>
                  <a:cubicBezTo>
                    <a:pt x="93" y="338"/>
                    <a:pt x="93" y="338"/>
                    <a:pt x="93" y="338"/>
                  </a:cubicBezTo>
                  <a:cubicBezTo>
                    <a:pt x="87" y="356"/>
                    <a:pt x="82" y="376"/>
                    <a:pt x="78" y="396"/>
                  </a:cubicBezTo>
                  <a:cubicBezTo>
                    <a:pt x="24" y="396"/>
                    <a:pt x="24" y="396"/>
                    <a:pt x="24" y="396"/>
                  </a:cubicBezTo>
                  <a:cubicBezTo>
                    <a:pt x="10" y="396"/>
                    <a:pt x="0" y="407"/>
                    <a:pt x="0" y="420"/>
                  </a:cubicBezTo>
                  <a:cubicBezTo>
                    <a:pt x="0" y="515"/>
                    <a:pt x="0" y="515"/>
                    <a:pt x="0" y="515"/>
                  </a:cubicBezTo>
                  <a:cubicBezTo>
                    <a:pt x="0" y="528"/>
                    <a:pt x="10" y="539"/>
                    <a:pt x="24" y="539"/>
                  </a:cubicBezTo>
                  <a:cubicBezTo>
                    <a:pt x="80" y="539"/>
                    <a:pt x="80" y="539"/>
                    <a:pt x="80" y="539"/>
                  </a:cubicBezTo>
                  <a:cubicBezTo>
                    <a:pt x="84" y="559"/>
                    <a:pt x="90" y="578"/>
                    <a:pt x="97" y="597"/>
                  </a:cubicBezTo>
                  <a:cubicBezTo>
                    <a:pt x="49" y="624"/>
                    <a:pt x="49" y="624"/>
                    <a:pt x="49" y="624"/>
                  </a:cubicBezTo>
                  <a:cubicBezTo>
                    <a:pt x="38" y="631"/>
                    <a:pt x="34" y="645"/>
                    <a:pt x="41" y="657"/>
                  </a:cubicBezTo>
                  <a:cubicBezTo>
                    <a:pt x="88" y="739"/>
                    <a:pt x="88" y="739"/>
                    <a:pt x="88" y="739"/>
                  </a:cubicBezTo>
                  <a:cubicBezTo>
                    <a:pt x="95" y="750"/>
                    <a:pt x="109" y="754"/>
                    <a:pt x="121" y="748"/>
                  </a:cubicBezTo>
                  <a:cubicBezTo>
                    <a:pt x="170" y="719"/>
                    <a:pt x="170" y="719"/>
                    <a:pt x="170" y="719"/>
                  </a:cubicBezTo>
                  <a:cubicBezTo>
                    <a:pt x="183" y="734"/>
                    <a:pt x="198" y="748"/>
                    <a:pt x="213" y="761"/>
                  </a:cubicBezTo>
                  <a:cubicBezTo>
                    <a:pt x="186" y="809"/>
                    <a:pt x="186" y="809"/>
                    <a:pt x="186" y="809"/>
                  </a:cubicBezTo>
                  <a:cubicBezTo>
                    <a:pt x="179" y="820"/>
                    <a:pt x="183" y="835"/>
                    <a:pt x="194" y="841"/>
                  </a:cubicBezTo>
                  <a:cubicBezTo>
                    <a:pt x="277" y="889"/>
                    <a:pt x="277" y="889"/>
                    <a:pt x="277" y="889"/>
                  </a:cubicBezTo>
                  <a:cubicBezTo>
                    <a:pt x="288" y="895"/>
                    <a:pt x="303" y="891"/>
                    <a:pt x="309" y="880"/>
                  </a:cubicBezTo>
                  <a:cubicBezTo>
                    <a:pt x="338" y="831"/>
                    <a:pt x="338" y="831"/>
                    <a:pt x="338" y="831"/>
                  </a:cubicBezTo>
                  <a:cubicBezTo>
                    <a:pt x="356" y="837"/>
                    <a:pt x="376" y="842"/>
                    <a:pt x="396" y="846"/>
                  </a:cubicBezTo>
                  <a:cubicBezTo>
                    <a:pt x="396" y="901"/>
                    <a:pt x="396" y="901"/>
                    <a:pt x="396" y="901"/>
                  </a:cubicBezTo>
                  <a:cubicBezTo>
                    <a:pt x="396" y="914"/>
                    <a:pt x="407" y="924"/>
                    <a:pt x="420" y="924"/>
                  </a:cubicBezTo>
                  <a:cubicBezTo>
                    <a:pt x="454" y="924"/>
                    <a:pt x="454" y="924"/>
                    <a:pt x="454" y="924"/>
                  </a:cubicBezTo>
                  <a:lnTo>
                    <a:pt x="454" y="70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" name="Freeform 10"/>
            <p:cNvSpPr>
              <a:spLocks noEditPoints="1"/>
            </p:cNvSpPr>
            <p:nvPr/>
          </p:nvSpPr>
          <p:spPr bwMode="auto">
            <a:xfrm>
              <a:off x="3127608" y="3459093"/>
              <a:ext cx="971550" cy="969963"/>
            </a:xfrm>
            <a:custGeom>
              <a:avLst/>
              <a:gdLst>
                <a:gd name="T0" fmla="*/ 300 w 600"/>
                <a:gd name="T1" fmla="*/ 0 h 600"/>
                <a:gd name="T2" fmla="*/ 0 w 600"/>
                <a:gd name="T3" fmla="*/ 300 h 600"/>
                <a:gd name="T4" fmla="*/ 300 w 600"/>
                <a:gd name="T5" fmla="*/ 600 h 600"/>
                <a:gd name="T6" fmla="*/ 600 w 600"/>
                <a:gd name="T7" fmla="*/ 300 h 600"/>
                <a:gd name="T8" fmla="*/ 300 w 600"/>
                <a:gd name="T9" fmla="*/ 0 h 600"/>
                <a:gd name="T10" fmla="*/ 300 w 600"/>
                <a:gd name="T11" fmla="*/ 547 h 600"/>
                <a:gd name="T12" fmla="*/ 53 w 600"/>
                <a:gd name="T13" fmla="*/ 300 h 600"/>
                <a:gd name="T14" fmla="*/ 300 w 600"/>
                <a:gd name="T15" fmla="*/ 53 h 600"/>
                <a:gd name="T16" fmla="*/ 547 w 600"/>
                <a:gd name="T17" fmla="*/ 300 h 600"/>
                <a:gd name="T18" fmla="*/ 300 w 600"/>
                <a:gd name="T19" fmla="*/ 547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600">
                  <a:moveTo>
                    <a:pt x="300" y="0"/>
                  </a:moveTo>
                  <a:cubicBezTo>
                    <a:pt x="134" y="0"/>
                    <a:pt x="0" y="134"/>
                    <a:pt x="0" y="300"/>
                  </a:cubicBezTo>
                  <a:cubicBezTo>
                    <a:pt x="0" y="466"/>
                    <a:pt x="134" y="600"/>
                    <a:pt x="300" y="600"/>
                  </a:cubicBezTo>
                  <a:cubicBezTo>
                    <a:pt x="466" y="600"/>
                    <a:pt x="600" y="466"/>
                    <a:pt x="600" y="300"/>
                  </a:cubicBezTo>
                  <a:cubicBezTo>
                    <a:pt x="600" y="134"/>
                    <a:pt x="466" y="0"/>
                    <a:pt x="300" y="0"/>
                  </a:cubicBezTo>
                  <a:close/>
                  <a:moveTo>
                    <a:pt x="300" y="547"/>
                  </a:moveTo>
                  <a:cubicBezTo>
                    <a:pt x="164" y="547"/>
                    <a:pt x="53" y="436"/>
                    <a:pt x="53" y="300"/>
                  </a:cubicBezTo>
                  <a:cubicBezTo>
                    <a:pt x="53" y="164"/>
                    <a:pt x="164" y="53"/>
                    <a:pt x="300" y="53"/>
                  </a:cubicBezTo>
                  <a:cubicBezTo>
                    <a:pt x="436" y="53"/>
                    <a:pt x="547" y="164"/>
                    <a:pt x="547" y="300"/>
                  </a:cubicBezTo>
                  <a:cubicBezTo>
                    <a:pt x="547" y="436"/>
                    <a:pt x="436" y="547"/>
                    <a:pt x="300" y="547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11"/>
            <p:cNvSpPr/>
            <p:nvPr/>
          </p:nvSpPr>
          <p:spPr bwMode="auto">
            <a:xfrm>
              <a:off x="3600683" y="3459093"/>
              <a:ext cx="498475" cy="969963"/>
            </a:xfrm>
            <a:custGeom>
              <a:avLst/>
              <a:gdLst>
                <a:gd name="T0" fmla="*/ 8 w 308"/>
                <a:gd name="T1" fmla="*/ 0 h 600"/>
                <a:gd name="T2" fmla="*/ 0 w 308"/>
                <a:gd name="T3" fmla="*/ 0 h 600"/>
                <a:gd name="T4" fmla="*/ 0 w 308"/>
                <a:gd name="T5" fmla="*/ 54 h 600"/>
                <a:gd name="T6" fmla="*/ 8 w 308"/>
                <a:gd name="T7" fmla="*/ 53 h 600"/>
                <a:gd name="T8" fmla="*/ 255 w 308"/>
                <a:gd name="T9" fmla="*/ 300 h 600"/>
                <a:gd name="T10" fmla="*/ 8 w 308"/>
                <a:gd name="T11" fmla="*/ 547 h 600"/>
                <a:gd name="T12" fmla="*/ 0 w 308"/>
                <a:gd name="T13" fmla="*/ 546 h 600"/>
                <a:gd name="T14" fmla="*/ 0 w 308"/>
                <a:gd name="T15" fmla="*/ 600 h 600"/>
                <a:gd name="T16" fmla="*/ 8 w 308"/>
                <a:gd name="T17" fmla="*/ 600 h 600"/>
                <a:gd name="T18" fmla="*/ 308 w 308"/>
                <a:gd name="T19" fmla="*/ 300 h 600"/>
                <a:gd name="T20" fmla="*/ 8 w 308"/>
                <a:gd name="T21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8" h="600">
                  <a:moveTo>
                    <a:pt x="8" y="0"/>
                  </a:moveTo>
                  <a:cubicBezTo>
                    <a:pt x="5" y="0"/>
                    <a:pt x="2" y="0"/>
                    <a:pt x="0" y="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4"/>
                    <a:pt x="5" y="53"/>
                    <a:pt x="8" y="53"/>
                  </a:cubicBezTo>
                  <a:cubicBezTo>
                    <a:pt x="144" y="53"/>
                    <a:pt x="255" y="164"/>
                    <a:pt x="255" y="300"/>
                  </a:cubicBezTo>
                  <a:cubicBezTo>
                    <a:pt x="255" y="436"/>
                    <a:pt x="144" y="547"/>
                    <a:pt x="8" y="547"/>
                  </a:cubicBezTo>
                  <a:cubicBezTo>
                    <a:pt x="5" y="547"/>
                    <a:pt x="2" y="547"/>
                    <a:pt x="0" y="546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2" y="600"/>
                    <a:pt x="5" y="600"/>
                    <a:pt x="8" y="600"/>
                  </a:cubicBezTo>
                  <a:cubicBezTo>
                    <a:pt x="174" y="600"/>
                    <a:pt x="308" y="466"/>
                    <a:pt x="308" y="300"/>
                  </a:cubicBezTo>
                  <a:cubicBezTo>
                    <a:pt x="308" y="134"/>
                    <a:pt x="174" y="0"/>
                    <a:pt x="8" y="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12"/>
            <p:cNvSpPr/>
            <p:nvPr/>
          </p:nvSpPr>
          <p:spPr bwMode="auto">
            <a:xfrm>
              <a:off x="3697520" y="4032181"/>
              <a:ext cx="811213" cy="811213"/>
            </a:xfrm>
            <a:custGeom>
              <a:avLst/>
              <a:gdLst>
                <a:gd name="T0" fmla="*/ 464 w 501"/>
                <a:gd name="T1" fmla="*/ 465 h 502"/>
                <a:gd name="T2" fmla="*/ 464 w 501"/>
                <a:gd name="T3" fmla="*/ 465 h 502"/>
                <a:gd name="T4" fmla="*/ 329 w 501"/>
                <a:gd name="T5" fmla="*/ 465 h 502"/>
                <a:gd name="T6" fmla="*/ 38 w 501"/>
                <a:gd name="T7" fmla="*/ 172 h 502"/>
                <a:gd name="T8" fmla="*/ 38 w 501"/>
                <a:gd name="T9" fmla="*/ 37 h 502"/>
                <a:gd name="T10" fmla="*/ 38 w 501"/>
                <a:gd name="T11" fmla="*/ 37 h 502"/>
                <a:gd name="T12" fmla="*/ 173 w 501"/>
                <a:gd name="T13" fmla="*/ 37 h 502"/>
                <a:gd name="T14" fmla="*/ 464 w 501"/>
                <a:gd name="T15" fmla="*/ 330 h 502"/>
                <a:gd name="T16" fmla="*/ 464 w 501"/>
                <a:gd name="T17" fmla="*/ 465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1" h="502">
                  <a:moveTo>
                    <a:pt x="464" y="465"/>
                  </a:moveTo>
                  <a:cubicBezTo>
                    <a:pt x="464" y="465"/>
                    <a:pt x="464" y="465"/>
                    <a:pt x="464" y="465"/>
                  </a:cubicBezTo>
                  <a:cubicBezTo>
                    <a:pt x="426" y="502"/>
                    <a:pt x="366" y="502"/>
                    <a:pt x="329" y="465"/>
                  </a:cubicBezTo>
                  <a:cubicBezTo>
                    <a:pt x="38" y="172"/>
                    <a:pt x="38" y="172"/>
                    <a:pt x="38" y="172"/>
                  </a:cubicBezTo>
                  <a:cubicBezTo>
                    <a:pt x="0" y="135"/>
                    <a:pt x="1" y="74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75" y="0"/>
                    <a:pt x="136" y="0"/>
                    <a:pt x="173" y="37"/>
                  </a:cubicBezTo>
                  <a:cubicBezTo>
                    <a:pt x="464" y="330"/>
                    <a:pt x="464" y="330"/>
                    <a:pt x="464" y="330"/>
                  </a:cubicBezTo>
                  <a:cubicBezTo>
                    <a:pt x="501" y="367"/>
                    <a:pt x="501" y="428"/>
                    <a:pt x="464" y="46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3"/>
            <p:cNvSpPr/>
            <p:nvPr/>
          </p:nvSpPr>
          <p:spPr bwMode="auto">
            <a:xfrm>
              <a:off x="3802295" y="4200456"/>
              <a:ext cx="603250" cy="603250"/>
            </a:xfrm>
            <a:custGeom>
              <a:avLst/>
              <a:gdLst>
                <a:gd name="T0" fmla="*/ 357 w 372"/>
                <a:gd name="T1" fmla="*/ 359 h 373"/>
                <a:gd name="T2" fmla="*/ 305 w 372"/>
                <a:gd name="T3" fmla="*/ 359 h 373"/>
                <a:gd name="T4" fmla="*/ 14 w 372"/>
                <a:gd name="T5" fmla="*/ 66 h 373"/>
                <a:gd name="T6" fmla="*/ 14 w 372"/>
                <a:gd name="T7" fmla="*/ 14 h 373"/>
                <a:gd name="T8" fmla="*/ 66 w 372"/>
                <a:gd name="T9" fmla="*/ 14 h 373"/>
                <a:gd name="T10" fmla="*/ 358 w 372"/>
                <a:gd name="T11" fmla="*/ 307 h 373"/>
                <a:gd name="T12" fmla="*/ 358 w 372"/>
                <a:gd name="T13" fmla="*/ 359 h 373"/>
                <a:gd name="T14" fmla="*/ 357 w 372"/>
                <a:gd name="T15" fmla="*/ 359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2" h="373">
                  <a:moveTo>
                    <a:pt x="357" y="359"/>
                  </a:moveTo>
                  <a:cubicBezTo>
                    <a:pt x="343" y="373"/>
                    <a:pt x="320" y="373"/>
                    <a:pt x="305" y="359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0" y="52"/>
                    <a:pt x="0" y="28"/>
                    <a:pt x="14" y="14"/>
                  </a:cubicBezTo>
                  <a:cubicBezTo>
                    <a:pt x="29" y="0"/>
                    <a:pt x="52" y="0"/>
                    <a:pt x="66" y="14"/>
                  </a:cubicBezTo>
                  <a:cubicBezTo>
                    <a:pt x="358" y="307"/>
                    <a:pt x="358" y="307"/>
                    <a:pt x="358" y="307"/>
                  </a:cubicBezTo>
                  <a:cubicBezTo>
                    <a:pt x="372" y="321"/>
                    <a:pt x="372" y="344"/>
                    <a:pt x="358" y="359"/>
                  </a:cubicBezTo>
                  <a:lnTo>
                    <a:pt x="357" y="359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14"/>
            <p:cNvSpPr/>
            <p:nvPr/>
          </p:nvSpPr>
          <p:spPr bwMode="auto">
            <a:xfrm>
              <a:off x="2660883" y="2992368"/>
              <a:ext cx="1209675" cy="1209675"/>
            </a:xfrm>
            <a:custGeom>
              <a:avLst/>
              <a:gdLst>
                <a:gd name="T0" fmla="*/ 109 w 747"/>
                <a:gd name="T1" fmla="*/ 110 h 747"/>
                <a:gd name="T2" fmla="*/ 109 w 747"/>
                <a:gd name="T3" fmla="*/ 110 h 747"/>
                <a:gd name="T4" fmla="*/ 374 w 747"/>
                <a:gd name="T5" fmla="*/ 0 h 747"/>
                <a:gd name="T6" fmla="*/ 747 w 747"/>
                <a:gd name="T7" fmla="*/ 374 h 747"/>
                <a:gd name="T8" fmla="*/ 637 w 747"/>
                <a:gd name="T9" fmla="*/ 637 h 747"/>
                <a:gd name="T10" fmla="*/ 373 w 747"/>
                <a:gd name="T11" fmla="*/ 747 h 747"/>
                <a:gd name="T12" fmla="*/ 109 w 747"/>
                <a:gd name="T13" fmla="*/ 637 h 747"/>
                <a:gd name="T14" fmla="*/ 0 w 747"/>
                <a:gd name="T15" fmla="*/ 373 h 747"/>
                <a:gd name="T16" fmla="*/ 109 w 747"/>
                <a:gd name="T17" fmla="*/ 110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7" h="747">
                  <a:moveTo>
                    <a:pt x="109" y="110"/>
                  </a:moveTo>
                  <a:cubicBezTo>
                    <a:pt x="109" y="110"/>
                    <a:pt x="109" y="110"/>
                    <a:pt x="109" y="110"/>
                  </a:cubicBezTo>
                  <a:cubicBezTo>
                    <a:pt x="180" y="39"/>
                    <a:pt x="274" y="0"/>
                    <a:pt x="374" y="0"/>
                  </a:cubicBezTo>
                  <a:cubicBezTo>
                    <a:pt x="580" y="1"/>
                    <a:pt x="747" y="168"/>
                    <a:pt x="747" y="374"/>
                  </a:cubicBezTo>
                  <a:cubicBezTo>
                    <a:pt x="747" y="473"/>
                    <a:pt x="708" y="567"/>
                    <a:pt x="637" y="637"/>
                  </a:cubicBezTo>
                  <a:cubicBezTo>
                    <a:pt x="567" y="708"/>
                    <a:pt x="473" y="747"/>
                    <a:pt x="373" y="747"/>
                  </a:cubicBezTo>
                  <a:cubicBezTo>
                    <a:pt x="273" y="747"/>
                    <a:pt x="180" y="708"/>
                    <a:pt x="109" y="637"/>
                  </a:cubicBezTo>
                  <a:cubicBezTo>
                    <a:pt x="39" y="566"/>
                    <a:pt x="0" y="472"/>
                    <a:pt x="0" y="373"/>
                  </a:cubicBezTo>
                  <a:cubicBezTo>
                    <a:pt x="0" y="274"/>
                    <a:pt x="39" y="180"/>
                    <a:pt x="109" y="1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5"/>
            <p:cNvSpPr/>
            <p:nvPr/>
          </p:nvSpPr>
          <p:spPr bwMode="auto">
            <a:xfrm>
              <a:off x="2814870" y="3147943"/>
              <a:ext cx="900113" cy="898525"/>
            </a:xfrm>
            <a:custGeom>
              <a:avLst/>
              <a:gdLst>
                <a:gd name="T0" fmla="*/ 82 w 556"/>
                <a:gd name="T1" fmla="*/ 81 h 555"/>
                <a:gd name="T2" fmla="*/ 1 w 556"/>
                <a:gd name="T3" fmla="*/ 277 h 555"/>
                <a:gd name="T4" fmla="*/ 278 w 556"/>
                <a:gd name="T5" fmla="*/ 555 h 555"/>
                <a:gd name="T6" fmla="*/ 475 w 556"/>
                <a:gd name="T7" fmla="*/ 474 h 555"/>
                <a:gd name="T8" fmla="*/ 475 w 556"/>
                <a:gd name="T9" fmla="*/ 474 h 555"/>
                <a:gd name="T10" fmla="*/ 556 w 556"/>
                <a:gd name="T11" fmla="*/ 278 h 555"/>
                <a:gd name="T12" fmla="*/ 475 w 556"/>
                <a:gd name="T13" fmla="*/ 82 h 555"/>
                <a:gd name="T14" fmla="*/ 279 w 556"/>
                <a:gd name="T15" fmla="*/ 0 h 555"/>
                <a:gd name="T16" fmla="*/ 82 w 556"/>
                <a:gd name="T17" fmla="*/ 81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6" h="555">
                  <a:moveTo>
                    <a:pt x="82" y="81"/>
                  </a:moveTo>
                  <a:cubicBezTo>
                    <a:pt x="30" y="134"/>
                    <a:pt x="1" y="203"/>
                    <a:pt x="1" y="277"/>
                  </a:cubicBezTo>
                  <a:cubicBezTo>
                    <a:pt x="0" y="430"/>
                    <a:pt x="125" y="555"/>
                    <a:pt x="278" y="555"/>
                  </a:cubicBezTo>
                  <a:cubicBezTo>
                    <a:pt x="352" y="555"/>
                    <a:pt x="422" y="526"/>
                    <a:pt x="475" y="474"/>
                  </a:cubicBezTo>
                  <a:cubicBezTo>
                    <a:pt x="475" y="474"/>
                    <a:pt x="475" y="474"/>
                    <a:pt x="475" y="474"/>
                  </a:cubicBezTo>
                  <a:cubicBezTo>
                    <a:pt x="527" y="421"/>
                    <a:pt x="556" y="352"/>
                    <a:pt x="556" y="278"/>
                  </a:cubicBezTo>
                  <a:cubicBezTo>
                    <a:pt x="556" y="204"/>
                    <a:pt x="528" y="134"/>
                    <a:pt x="475" y="82"/>
                  </a:cubicBezTo>
                  <a:cubicBezTo>
                    <a:pt x="423" y="29"/>
                    <a:pt x="353" y="0"/>
                    <a:pt x="279" y="0"/>
                  </a:cubicBezTo>
                  <a:cubicBezTo>
                    <a:pt x="205" y="0"/>
                    <a:pt x="135" y="29"/>
                    <a:pt x="82" y="81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6"/>
            <p:cNvSpPr/>
            <p:nvPr/>
          </p:nvSpPr>
          <p:spPr bwMode="auto">
            <a:xfrm>
              <a:off x="2902183" y="3147943"/>
              <a:ext cx="812800" cy="869950"/>
            </a:xfrm>
            <a:custGeom>
              <a:avLst/>
              <a:gdLst>
                <a:gd name="T0" fmla="*/ 421 w 502"/>
                <a:gd name="T1" fmla="*/ 82 h 538"/>
                <a:gd name="T2" fmla="*/ 225 w 502"/>
                <a:gd name="T3" fmla="*/ 0 h 538"/>
                <a:gd name="T4" fmla="*/ 164 w 502"/>
                <a:gd name="T5" fmla="*/ 6 h 538"/>
                <a:gd name="T6" fmla="*/ 81 w 502"/>
                <a:gd name="T7" fmla="*/ 64 h 538"/>
                <a:gd name="T8" fmla="*/ 0 w 502"/>
                <a:gd name="T9" fmla="*/ 259 h 538"/>
                <a:gd name="T10" fmla="*/ 277 w 502"/>
                <a:gd name="T11" fmla="*/ 538 h 538"/>
                <a:gd name="T12" fmla="*/ 338 w 502"/>
                <a:gd name="T13" fmla="*/ 531 h 538"/>
                <a:gd name="T14" fmla="*/ 421 w 502"/>
                <a:gd name="T15" fmla="*/ 474 h 538"/>
                <a:gd name="T16" fmla="*/ 421 w 502"/>
                <a:gd name="T17" fmla="*/ 474 h 538"/>
                <a:gd name="T18" fmla="*/ 502 w 502"/>
                <a:gd name="T19" fmla="*/ 278 h 538"/>
                <a:gd name="T20" fmla="*/ 421 w 502"/>
                <a:gd name="T21" fmla="*/ 8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2" h="538">
                  <a:moveTo>
                    <a:pt x="421" y="82"/>
                  </a:moveTo>
                  <a:cubicBezTo>
                    <a:pt x="369" y="29"/>
                    <a:pt x="299" y="0"/>
                    <a:pt x="225" y="0"/>
                  </a:cubicBezTo>
                  <a:cubicBezTo>
                    <a:pt x="204" y="0"/>
                    <a:pt x="183" y="2"/>
                    <a:pt x="164" y="6"/>
                  </a:cubicBezTo>
                  <a:cubicBezTo>
                    <a:pt x="133" y="20"/>
                    <a:pt x="106" y="39"/>
                    <a:pt x="81" y="64"/>
                  </a:cubicBezTo>
                  <a:cubicBezTo>
                    <a:pt x="29" y="116"/>
                    <a:pt x="0" y="185"/>
                    <a:pt x="0" y="259"/>
                  </a:cubicBezTo>
                  <a:cubicBezTo>
                    <a:pt x="0" y="412"/>
                    <a:pt x="124" y="537"/>
                    <a:pt x="277" y="538"/>
                  </a:cubicBezTo>
                  <a:cubicBezTo>
                    <a:pt x="298" y="538"/>
                    <a:pt x="318" y="535"/>
                    <a:pt x="338" y="531"/>
                  </a:cubicBezTo>
                  <a:cubicBezTo>
                    <a:pt x="369" y="517"/>
                    <a:pt x="397" y="498"/>
                    <a:pt x="421" y="474"/>
                  </a:cubicBezTo>
                  <a:cubicBezTo>
                    <a:pt x="421" y="474"/>
                    <a:pt x="421" y="474"/>
                    <a:pt x="421" y="474"/>
                  </a:cubicBezTo>
                  <a:cubicBezTo>
                    <a:pt x="473" y="421"/>
                    <a:pt x="502" y="352"/>
                    <a:pt x="502" y="278"/>
                  </a:cubicBezTo>
                  <a:cubicBezTo>
                    <a:pt x="502" y="204"/>
                    <a:pt x="474" y="134"/>
                    <a:pt x="421" y="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7"/>
            <p:cNvSpPr/>
            <p:nvPr/>
          </p:nvSpPr>
          <p:spPr bwMode="auto">
            <a:xfrm>
              <a:off x="3584808" y="3916294"/>
              <a:ext cx="265113" cy="268288"/>
            </a:xfrm>
            <a:custGeom>
              <a:avLst/>
              <a:gdLst>
                <a:gd name="T0" fmla="*/ 145 w 164"/>
                <a:gd name="T1" fmla="*/ 147 h 166"/>
                <a:gd name="T2" fmla="*/ 78 w 164"/>
                <a:gd name="T3" fmla="*/ 147 h 166"/>
                <a:gd name="T4" fmla="*/ 18 w 164"/>
                <a:gd name="T5" fmla="*/ 86 h 166"/>
                <a:gd name="T6" fmla="*/ 18 w 164"/>
                <a:gd name="T7" fmla="*/ 18 h 166"/>
                <a:gd name="T8" fmla="*/ 18 w 164"/>
                <a:gd name="T9" fmla="*/ 18 h 166"/>
                <a:gd name="T10" fmla="*/ 86 w 164"/>
                <a:gd name="T11" fmla="*/ 18 h 166"/>
                <a:gd name="T12" fmla="*/ 145 w 164"/>
                <a:gd name="T13" fmla="*/ 80 h 166"/>
                <a:gd name="T14" fmla="*/ 145 w 164"/>
                <a:gd name="T15" fmla="*/ 147 h 166"/>
                <a:gd name="T16" fmla="*/ 145 w 164"/>
                <a:gd name="T17" fmla="*/ 14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66">
                  <a:moveTo>
                    <a:pt x="145" y="147"/>
                  </a:moveTo>
                  <a:cubicBezTo>
                    <a:pt x="127" y="166"/>
                    <a:pt x="96" y="166"/>
                    <a:pt x="78" y="147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0" y="67"/>
                    <a:pt x="0" y="37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37" y="0"/>
                    <a:pt x="67" y="0"/>
                    <a:pt x="86" y="18"/>
                  </a:cubicBezTo>
                  <a:cubicBezTo>
                    <a:pt x="145" y="80"/>
                    <a:pt x="145" y="80"/>
                    <a:pt x="145" y="80"/>
                  </a:cubicBezTo>
                  <a:cubicBezTo>
                    <a:pt x="164" y="98"/>
                    <a:pt x="164" y="129"/>
                    <a:pt x="145" y="147"/>
                  </a:cubicBezTo>
                  <a:cubicBezTo>
                    <a:pt x="145" y="147"/>
                    <a:pt x="145" y="147"/>
                    <a:pt x="145" y="147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8"/>
            <p:cNvSpPr/>
            <p:nvPr/>
          </p:nvSpPr>
          <p:spPr bwMode="auto">
            <a:xfrm>
              <a:off x="3265720" y="3025706"/>
              <a:ext cx="571500" cy="1141413"/>
            </a:xfrm>
            <a:custGeom>
              <a:avLst/>
              <a:gdLst>
                <a:gd name="T0" fmla="*/ 1 w 353"/>
                <a:gd name="T1" fmla="*/ 0 h 705"/>
                <a:gd name="T2" fmla="*/ 353 w 353"/>
                <a:gd name="T3" fmla="*/ 353 h 705"/>
                <a:gd name="T4" fmla="*/ 249 w 353"/>
                <a:gd name="T5" fmla="*/ 601 h 705"/>
                <a:gd name="T6" fmla="*/ 1 w 353"/>
                <a:gd name="T7" fmla="*/ 705 h 705"/>
                <a:gd name="T8" fmla="*/ 0 w 353"/>
                <a:gd name="T9" fmla="*/ 705 h 705"/>
                <a:gd name="T10" fmla="*/ 0 w 353"/>
                <a:gd name="T11" fmla="*/ 658 h 705"/>
                <a:gd name="T12" fmla="*/ 1 w 353"/>
                <a:gd name="T13" fmla="*/ 658 h 705"/>
                <a:gd name="T14" fmla="*/ 216 w 353"/>
                <a:gd name="T15" fmla="*/ 568 h 705"/>
                <a:gd name="T16" fmla="*/ 306 w 353"/>
                <a:gd name="T17" fmla="*/ 353 h 705"/>
                <a:gd name="T18" fmla="*/ 1 w 353"/>
                <a:gd name="T19" fmla="*/ 47 h 705"/>
                <a:gd name="T20" fmla="*/ 1 w 353"/>
                <a:gd name="T21" fmla="*/ 0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3" h="705">
                  <a:moveTo>
                    <a:pt x="1" y="0"/>
                  </a:moveTo>
                  <a:cubicBezTo>
                    <a:pt x="195" y="1"/>
                    <a:pt x="353" y="159"/>
                    <a:pt x="353" y="353"/>
                  </a:cubicBezTo>
                  <a:cubicBezTo>
                    <a:pt x="352" y="447"/>
                    <a:pt x="316" y="535"/>
                    <a:pt x="249" y="601"/>
                  </a:cubicBezTo>
                  <a:cubicBezTo>
                    <a:pt x="183" y="668"/>
                    <a:pt x="94" y="705"/>
                    <a:pt x="1" y="705"/>
                  </a:cubicBezTo>
                  <a:cubicBezTo>
                    <a:pt x="0" y="705"/>
                    <a:pt x="0" y="705"/>
                    <a:pt x="0" y="705"/>
                  </a:cubicBezTo>
                  <a:cubicBezTo>
                    <a:pt x="0" y="658"/>
                    <a:pt x="0" y="658"/>
                    <a:pt x="0" y="658"/>
                  </a:cubicBezTo>
                  <a:cubicBezTo>
                    <a:pt x="0" y="658"/>
                    <a:pt x="0" y="658"/>
                    <a:pt x="1" y="658"/>
                  </a:cubicBezTo>
                  <a:cubicBezTo>
                    <a:pt x="82" y="658"/>
                    <a:pt x="158" y="626"/>
                    <a:pt x="216" y="568"/>
                  </a:cubicBezTo>
                  <a:cubicBezTo>
                    <a:pt x="274" y="511"/>
                    <a:pt x="305" y="434"/>
                    <a:pt x="306" y="353"/>
                  </a:cubicBezTo>
                  <a:cubicBezTo>
                    <a:pt x="306" y="185"/>
                    <a:pt x="169" y="48"/>
                    <a:pt x="1" y="47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9"/>
            <p:cNvSpPr/>
            <p:nvPr/>
          </p:nvSpPr>
          <p:spPr bwMode="auto">
            <a:xfrm>
              <a:off x="2887895" y="3213031"/>
              <a:ext cx="825500" cy="831850"/>
            </a:xfrm>
            <a:custGeom>
              <a:avLst/>
              <a:gdLst>
                <a:gd name="T0" fmla="*/ 201 w 510"/>
                <a:gd name="T1" fmla="*/ 452 h 514"/>
                <a:gd name="T2" fmla="*/ 448 w 510"/>
                <a:gd name="T3" fmla="*/ 205 h 514"/>
                <a:gd name="T4" fmla="*/ 510 w 510"/>
                <a:gd name="T5" fmla="*/ 214 h 514"/>
                <a:gd name="T6" fmla="*/ 430 w 510"/>
                <a:gd name="T7" fmla="*/ 42 h 514"/>
                <a:gd name="T8" fmla="*/ 376 w 510"/>
                <a:gd name="T9" fmla="*/ 0 h 514"/>
                <a:gd name="T10" fmla="*/ 371 w 510"/>
                <a:gd name="T11" fmla="*/ 14 h 514"/>
                <a:gd name="T12" fmla="*/ 371 w 510"/>
                <a:gd name="T13" fmla="*/ 70 h 514"/>
                <a:gd name="T14" fmla="*/ 313 w 510"/>
                <a:gd name="T15" fmla="*/ 87 h 514"/>
                <a:gd name="T16" fmla="*/ 286 w 510"/>
                <a:gd name="T17" fmla="*/ 39 h 514"/>
                <a:gd name="T18" fmla="*/ 253 w 510"/>
                <a:gd name="T19" fmla="*/ 31 h 514"/>
                <a:gd name="T20" fmla="*/ 171 w 510"/>
                <a:gd name="T21" fmla="*/ 78 h 514"/>
                <a:gd name="T22" fmla="*/ 162 w 510"/>
                <a:gd name="T23" fmla="*/ 111 h 514"/>
                <a:gd name="T24" fmla="*/ 191 w 510"/>
                <a:gd name="T25" fmla="*/ 160 h 514"/>
                <a:gd name="T26" fmla="*/ 149 w 510"/>
                <a:gd name="T27" fmla="*/ 203 h 514"/>
                <a:gd name="T28" fmla="*/ 101 w 510"/>
                <a:gd name="T29" fmla="*/ 176 h 514"/>
                <a:gd name="T30" fmla="*/ 69 w 510"/>
                <a:gd name="T31" fmla="*/ 184 h 514"/>
                <a:gd name="T32" fmla="*/ 21 w 510"/>
                <a:gd name="T33" fmla="*/ 267 h 514"/>
                <a:gd name="T34" fmla="*/ 30 w 510"/>
                <a:gd name="T35" fmla="*/ 299 h 514"/>
                <a:gd name="T36" fmla="*/ 79 w 510"/>
                <a:gd name="T37" fmla="*/ 328 h 514"/>
                <a:gd name="T38" fmla="*/ 64 w 510"/>
                <a:gd name="T39" fmla="*/ 386 h 514"/>
                <a:gd name="T40" fmla="*/ 10 w 510"/>
                <a:gd name="T41" fmla="*/ 386 h 514"/>
                <a:gd name="T42" fmla="*/ 0 w 510"/>
                <a:gd name="T43" fmla="*/ 388 h 514"/>
                <a:gd name="T44" fmla="*/ 210 w 510"/>
                <a:gd name="T45" fmla="*/ 514 h 514"/>
                <a:gd name="T46" fmla="*/ 201 w 510"/>
                <a:gd name="T47" fmla="*/ 452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0" h="514">
                  <a:moveTo>
                    <a:pt x="201" y="452"/>
                  </a:moveTo>
                  <a:cubicBezTo>
                    <a:pt x="201" y="316"/>
                    <a:pt x="312" y="205"/>
                    <a:pt x="448" y="205"/>
                  </a:cubicBezTo>
                  <a:cubicBezTo>
                    <a:pt x="469" y="205"/>
                    <a:pt x="490" y="208"/>
                    <a:pt x="510" y="214"/>
                  </a:cubicBezTo>
                  <a:cubicBezTo>
                    <a:pt x="505" y="149"/>
                    <a:pt x="477" y="88"/>
                    <a:pt x="430" y="42"/>
                  </a:cubicBezTo>
                  <a:cubicBezTo>
                    <a:pt x="414" y="25"/>
                    <a:pt x="395" y="11"/>
                    <a:pt x="376" y="0"/>
                  </a:cubicBezTo>
                  <a:cubicBezTo>
                    <a:pt x="373" y="4"/>
                    <a:pt x="371" y="8"/>
                    <a:pt x="371" y="14"/>
                  </a:cubicBezTo>
                  <a:cubicBezTo>
                    <a:pt x="371" y="70"/>
                    <a:pt x="371" y="70"/>
                    <a:pt x="371" y="70"/>
                  </a:cubicBezTo>
                  <a:cubicBezTo>
                    <a:pt x="351" y="74"/>
                    <a:pt x="332" y="80"/>
                    <a:pt x="313" y="87"/>
                  </a:cubicBezTo>
                  <a:cubicBezTo>
                    <a:pt x="286" y="39"/>
                    <a:pt x="286" y="39"/>
                    <a:pt x="286" y="39"/>
                  </a:cubicBezTo>
                  <a:cubicBezTo>
                    <a:pt x="279" y="28"/>
                    <a:pt x="265" y="24"/>
                    <a:pt x="253" y="31"/>
                  </a:cubicBezTo>
                  <a:cubicBezTo>
                    <a:pt x="171" y="78"/>
                    <a:pt x="171" y="78"/>
                    <a:pt x="171" y="78"/>
                  </a:cubicBezTo>
                  <a:cubicBezTo>
                    <a:pt x="160" y="85"/>
                    <a:pt x="156" y="99"/>
                    <a:pt x="162" y="111"/>
                  </a:cubicBezTo>
                  <a:cubicBezTo>
                    <a:pt x="191" y="160"/>
                    <a:pt x="191" y="160"/>
                    <a:pt x="191" y="160"/>
                  </a:cubicBezTo>
                  <a:cubicBezTo>
                    <a:pt x="176" y="173"/>
                    <a:pt x="162" y="188"/>
                    <a:pt x="149" y="203"/>
                  </a:cubicBezTo>
                  <a:cubicBezTo>
                    <a:pt x="101" y="176"/>
                    <a:pt x="101" y="176"/>
                    <a:pt x="101" y="176"/>
                  </a:cubicBezTo>
                  <a:cubicBezTo>
                    <a:pt x="90" y="169"/>
                    <a:pt x="75" y="173"/>
                    <a:pt x="69" y="184"/>
                  </a:cubicBezTo>
                  <a:cubicBezTo>
                    <a:pt x="21" y="267"/>
                    <a:pt x="21" y="267"/>
                    <a:pt x="21" y="267"/>
                  </a:cubicBezTo>
                  <a:cubicBezTo>
                    <a:pt x="15" y="278"/>
                    <a:pt x="19" y="293"/>
                    <a:pt x="30" y="299"/>
                  </a:cubicBezTo>
                  <a:cubicBezTo>
                    <a:pt x="79" y="328"/>
                    <a:pt x="79" y="328"/>
                    <a:pt x="79" y="328"/>
                  </a:cubicBezTo>
                  <a:cubicBezTo>
                    <a:pt x="73" y="346"/>
                    <a:pt x="68" y="366"/>
                    <a:pt x="64" y="386"/>
                  </a:cubicBezTo>
                  <a:cubicBezTo>
                    <a:pt x="10" y="386"/>
                    <a:pt x="10" y="386"/>
                    <a:pt x="10" y="386"/>
                  </a:cubicBezTo>
                  <a:cubicBezTo>
                    <a:pt x="6" y="386"/>
                    <a:pt x="3" y="387"/>
                    <a:pt x="0" y="388"/>
                  </a:cubicBezTo>
                  <a:cubicBezTo>
                    <a:pt x="46" y="458"/>
                    <a:pt x="122" y="507"/>
                    <a:pt x="210" y="514"/>
                  </a:cubicBezTo>
                  <a:cubicBezTo>
                    <a:pt x="204" y="494"/>
                    <a:pt x="201" y="474"/>
                    <a:pt x="201" y="45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20"/>
            <p:cNvSpPr/>
            <p:nvPr/>
          </p:nvSpPr>
          <p:spPr bwMode="auto">
            <a:xfrm>
              <a:off x="2887895" y="3836918"/>
              <a:ext cx="339725" cy="207963"/>
            </a:xfrm>
            <a:custGeom>
              <a:avLst/>
              <a:gdLst>
                <a:gd name="T0" fmla="*/ 65 w 210"/>
                <a:gd name="T1" fmla="*/ 0 h 128"/>
                <a:gd name="T2" fmla="*/ 64 w 210"/>
                <a:gd name="T3" fmla="*/ 0 h 128"/>
                <a:gd name="T4" fmla="*/ 10 w 210"/>
                <a:gd name="T5" fmla="*/ 0 h 128"/>
                <a:gd name="T6" fmla="*/ 0 w 210"/>
                <a:gd name="T7" fmla="*/ 2 h 128"/>
                <a:gd name="T8" fmla="*/ 7 w 210"/>
                <a:gd name="T9" fmla="*/ 13 h 128"/>
                <a:gd name="T10" fmla="*/ 13 w 210"/>
                <a:gd name="T11" fmla="*/ 20 h 128"/>
                <a:gd name="T12" fmla="*/ 25 w 210"/>
                <a:gd name="T13" fmla="*/ 35 h 128"/>
                <a:gd name="T14" fmla="*/ 31 w 210"/>
                <a:gd name="T15" fmla="*/ 41 h 128"/>
                <a:gd name="T16" fmla="*/ 44 w 210"/>
                <a:gd name="T17" fmla="*/ 54 h 128"/>
                <a:gd name="T18" fmla="*/ 52 w 210"/>
                <a:gd name="T19" fmla="*/ 61 h 128"/>
                <a:gd name="T20" fmla="*/ 62 w 210"/>
                <a:gd name="T21" fmla="*/ 70 h 128"/>
                <a:gd name="T22" fmla="*/ 69 w 210"/>
                <a:gd name="T23" fmla="*/ 75 h 128"/>
                <a:gd name="T24" fmla="*/ 85 w 210"/>
                <a:gd name="T25" fmla="*/ 86 h 128"/>
                <a:gd name="T26" fmla="*/ 93 w 210"/>
                <a:gd name="T27" fmla="*/ 91 h 128"/>
                <a:gd name="T28" fmla="*/ 110 w 210"/>
                <a:gd name="T29" fmla="*/ 100 h 128"/>
                <a:gd name="T30" fmla="*/ 119 w 210"/>
                <a:gd name="T31" fmla="*/ 104 h 128"/>
                <a:gd name="T32" fmla="*/ 130 w 210"/>
                <a:gd name="T33" fmla="*/ 109 h 128"/>
                <a:gd name="T34" fmla="*/ 142 w 210"/>
                <a:gd name="T35" fmla="*/ 113 h 128"/>
                <a:gd name="T36" fmla="*/ 158 w 210"/>
                <a:gd name="T37" fmla="*/ 119 h 128"/>
                <a:gd name="T38" fmla="*/ 167 w 210"/>
                <a:gd name="T39" fmla="*/ 121 h 128"/>
                <a:gd name="T40" fmla="*/ 187 w 210"/>
                <a:gd name="T41" fmla="*/ 125 h 128"/>
                <a:gd name="T42" fmla="*/ 196 w 210"/>
                <a:gd name="T43" fmla="*/ 127 h 128"/>
                <a:gd name="T44" fmla="*/ 210 w 210"/>
                <a:gd name="T45" fmla="*/ 128 h 128"/>
                <a:gd name="T46" fmla="*/ 204 w 210"/>
                <a:gd name="T47" fmla="*/ 99 h 128"/>
                <a:gd name="T48" fmla="*/ 65 w 210"/>
                <a:gd name="T4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0" h="128">
                  <a:moveTo>
                    <a:pt x="65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0"/>
                    <a:pt x="3" y="1"/>
                    <a:pt x="0" y="2"/>
                  </a:cubicBezTo>
                  <a:cubicBezTo>
                    <a:pt x="3" y="6"/>
                    <a:pt x="5" y="9"/>
                    <a:pt x="7" y="13"/>
                  </a:cubicBezTo>
                  <a:cubicBezTo>
                    <a:pt x="9" y="15"/>
                    <a:pt x="11" y="17"/>
                    <a:pt x="13" y="20"/>
                  </a:cubicBezTo>
                  <a:cubicBezTo>
                    <a:pt x="17" y="25"/>
                    <a:pt x="21" y="30"/>
                    <a:pt x="25" y="35"/>
                  </a:cubicBezTo>
                  <a:cubicBezTo>
                    <a:pt x="27" y="37"/>
                    <a:pt x="29" y="39"/>
                    <a:pt x="31" y="41"/>
                  </a:cubicBezTo>
                  <a:cubicBezTo>
                    <a:pt x="35" y="46"/>
                    <a:pt x="40" y="50"/>
                    <a:pt x="44" y="54"/>
                  </a:cubicBezTo>
                  <a:cubicBezTo>
                    <a:pt x="47" y="57"/>
                    <a:pt x="49" y="59"/>
                    <a:pt x="52" y="61"/>
                  </a:cubicBezTo>
                  <a:cubicBezTo>
                    <a:pt x="55" y="64"/>
                    <a:pt x="58" y="67"/>
                    <a:pt x="62" y="70"/>
                  </a:cubicBezTo>
                  <a:cubicBezTo>
                    <a:pt x="64" y="72"/>
                    <a:pt x="67" y="73"/>
                    <a:pt x="69" y="75"/>
                  </a:cubicBezTo>
                  <a:cubicBezTo>
                    <a:pt x="75" y="79"/>
                    <a:pt x="80" y="83"/>
                    <a:pt x="85" y="86"/>
                  </a:cubicBezTo>
                  <a:cubicBezTo>
                    <a:pt x="88" y="88"/>
                    <a:pt x="90" y="89"/>
                    <a:pt x="93" y="91"/>
                  </a:cubicBezTo>
                  <a:cubicBezTo>
                    <a:pt x="99" y="94"/>
                    <a:pt x="104" y="97"/>
                    <a:pt x="110" y="100"/>
                  </a:cubicBezTo>
                  <a:cubicBezTo>
                    <a:pt x="113" y="101"/>
                    <a:pt x="116" y="103"/>
                    <a:pt x="119" y="104"/>
                  </a:cubicBezTo>
                  <a:cubicBezTo>
                    <a:pt x="122" y="106"/>
                    <a:pt x="126" y="108"/>
                    <a:pt x="130" y="109"/>
                  </a:cubicBezTo>
                  <a:cubicBezTo>
                    <a:pt x="134" y="111"/>
                    <a:pt x="138" y="112"/>
                    <a:pt x="142" y="113"/>
                  </a:cubicBezTo>
                  <a:cubicBezTo>
                    <a:pt x="147" y="115"/>
                    <a:pt x="153" y="117"/>
                    <a:pt x="158" y="119"/>
                  </a:cubicBezTo>
                  <a:cubicBezTo>
                    <a:pt x="161" y="120"/>
                    <a:pt x="164" y="120"/>
                    <a:pt x="167" y="121"/>
                  </a:cubicBezTo>
                  <a:cubicBezTo>
                    <a:pt x="174" y="123"/>
                    <a:pt x="180" y="124"/>
                    <a:pt x="187" y="125"/>
                  </a:cubicBezTo>
                  <a:cubicBezTo>
                    <a:pt x="190" y="126"/>
                    <a:pt x="193" y="126"/>
                    <a:pt x="196" y="127"/>
                  </a:cubicBezTo>
                  <a:cubicBezTo>
                    <a:pt x="201" y="127"/>
                    <a:pt x="205" y="128"/>
                    <a:pt x="210" y="128"/>
                  </a:cubicBezTo>
                  <a:cubicBezTo>
                    <a:pt x="207" y="119"/>
                    <a:pt x="205" y="109"/>
                    <a:pt x="204" y="99"/>
                  </a:cubicBezTo>
                  <a:cubicBezTo>
                    <a:pt x="147" y="81"/>
                    <a:pt x="99" y="46"/>
                    <a:pt x="65" y="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6" name="Group 2"/>
          <p:cNvGrpSpPr/>
          <p:nvPr/>
        </p:nvGrpSpPr>
        <p:grpSpPr>
          <a:xfrm>
            <a:off x="1369423" y="1863194"/>
            <a:ext cx="4155410" cy="4155410"/>
            <a:chOff x="1344845" y="1677918"/>
            <a:chExt cx="4465638" cy="4465638"/>
          </a:xfrm>
        </p:grpSpPr>
        <p:sp>
          <p:nvSpPr>
            <p:cNvPr id="17" name="Freeform 5"/>
            <p:cNvSpPr>
              <a:spLocks noEditPoints="1"/>
            </p:cNvSpPr>
            <p:nvPr/>
          </p:nvSpPr>
          <p:spPr bwMode="auto">
            <a:xfrm>
              <a:off x="1651233" y="1985893"/>
              <a:ext cx="3852863" cy="3849688"/>
            </a:xfrm>
            <a:custGeom>
              <a:avLst/>
              <a:gdLst>
                <a:gd name="T0" fmla="*/ 1175 w 2380"/>
                <a:gd name="T1" fmla="*/ 2379 h 2379"/>
                <a:gd name="T2" fmla="*/ 1116 w 2380"/>
                <a:gd name="T3" fmla="*/ 2377 h 2379"/>
                <a:gd name="T4" fmla="*/ 1058 w 2380"/>
                <a:gd name="T5" fmla="*/ 2372 h 2379"/>
                <a:gd name="T6" fmla="*/ 999 w 2380"/>
                <a:gd name="T7" fmla="*/ 2364 h 2379"/>
                <a:gd name="T8" fmla="*/ 942 w 2380"/>
                <a:gd name="T9" fmla="*/ 2353 h 2379"/>
                <a:gd name="T10" fmla="*/ 885 w 2380"/>
                <a:gd name="T11" fmla="*/ 2340 h 2379"/>
                <a:gd name="T12" fmla="*/ 828 w 2380"/>
                <a:gd name="T13" fmla="*/ 2323 h 2379"/>
                <a:gd name="T14" fmla="*/ 773 w 2380"/>
                <a:gd name="T15" fmla="*/ 2304 h 2379"/>
                <a:gd name="T16" fmla="*/ 718 w 2380"/>
                <a:gd name="T17" fmla="*/ 2282 h 2379"/>
                <a:gd name="T18" fmla="*/ 665 w 2380"/>
                <a:gd name="T19" fmla="*/ 2257 h 2379"/>
                <a:gd name="T20" fmla="*/ 613 w 2380"/>
                <a:gd name="T21" fmla="*/ 2230 h 2379"/>
                <a:gd name="T22" fmla="*/ 562 w 2380"/>
                <a:gd name="T23" fmla="*/ 2200 h 2379"/>
                <a:gd name="T24" fmla="*/ 513 w 2380"/>
                <a:gd name="T25" fmla="*/ 2167 h 2379"/>
                <a:gd name="T26" fmla="*/ 466 w 2380"/>
                <a:gd name="T27" fmla="*/ 2133 h 2379"/>
                <a:gd name="T28" fmla="*/ 420 w 2380"/>
                <a:gd name="T29" fmla="*/ 2096 h 2379"/>
                <a:gd name="T30" fmla="*/ 377 w 2380"/>
                <a:gd name="T31" fmla="*/ 2056 h 2379"/>
                <a:gd name="T32" fmla="*/ 335 w 2380"/>
                <a:gd name="T33" fmla="*/ 2015 h 2379"/>
                <a:gd name="T34" fmla="*/ 295 w 2380"/>
                <a:gd name="T35" fmla="*/ 1972 h 2379"/>
                <a:gd name="T36" fmla="*/ 258 w 2380"/>
                <a:gd name="T37" fmla="*/ 1927 h 2379"/>
                <a:gd name="T38" fmla="*/ 223 w 2380"/>
                <a:gd name="T39" fmla="*/ 1880 h 2379"/>
                <a:gd name="T40" fmla="*/ 190 w 2380"/>
                <a:gd name="T41" fmla="*/ 1831 h 2379"/>
                <a:gd name="T42" fmla="*/ 160 w 2380"/>
                <a:gd name="T43" fmla="*/ 1781 h 2379"/>
                <a:gd name="T44" fmla="*/ 132 w 2380"/>
                <a:gd name="T45" fmla="*/ 1729 h 2379"/>
                <a:gd name="T46" fmla="*/ 107 w 2380"/>
                <a:gd name="T47" fmla="*/ 1677 h 2379"/>
                <a:gd name="T48" fmla="*/ 84 w 2380"/>
                <a:gd name="T49" fmla="*/ 1623 h 2379"/>
                <a:gd name="T50" fmla="*/ 65 w 2380"/>
                <a:gd name="T51" fmla="*/ 1567 h 2379"/>
                <a:gd name="T52" fmla="*/ 47 w 2380"/>
                <a:gd name="T53" fmla="*/ 1511 h 2379"/>
                <a:gd name="T54" fmla="*/ 33 w 2380"/>
                <a:gd name="T55" fmla="*/ 1454 h 2379"/>
                <a:gd name="T56" fmla="*/ 22 w 2380"/>
                <a:gd name="T57" fmla="*/ 1397 h 2379"/>
                <a:gd name="T58" fmla="*/ 13 w 2380"/>
                <a:gd name="T59" fmla="*/ 1339 h 2379"/>
                <a:gd name="T60" fmla="*/ 8 w 2380"/>
                <a:gd name="T61" fmla="*/ 1280 h 2379"/>
                <a:gd name="T62" fmla="*/ 9 w 2380"/>
                <a:gd name="T63" fmla="*/ 1218 h 2379"/>
                <a:gd name="T64" fmla="*/ 10 w 2380"/>
                <a:gd name="T65" fmla="*/ 1130 h 2379"/>
                <a:gd name="T66" fmla="*/ 14 w 2380"/>
                <a:gd name="T67" fmla="*/ 1072 h 2379"/>
                <a:gd name="T68" fmla="*/ 22 w 2380"/>
                <a:gd name="T69" fmla="*/ 1014 h 2379"/>
                <a:gd name="T70" fmla="*/ 32 w 2380"/>
                <a:gd name="T71" fmla="*/ 956 h 2379"/>
                <a:gd name="T72" fmla="*/ 45 w 2380"/>
                <a:gd name="T73" fmla="*/ 899 h 2379"/>
                <a:gd name="T74" fmla="*/ 60 w 2380"/>
                <a:gd name="T75" fmla="*/ 843 h 2379"/>
                <a:gd name="T76" fmla="*/ 79 w 2380"/>
                <a:gd name="T77" fmla="*/ 787 h 2379"/>
                <a:gd name="T78" fmla="*/ 100 w 2380"/>
                <a:gd name="T79" fmla="*/ 732 h 2379"/>
                <a:gd name="T80" fmla="*/ 124 w 2380"/>
                <a:gd name="T81" fmla="*/ 679 h 2379"/>
                <a:gd name="T82" fmla="*/ 151 w 2380"/>
                <a:gd name="T83" fmla="*/ 627 h 2379"/>
                <a:gd name="T84" fmla="*/ 180 w 2380"/>
                <a:gd name="T85" fmla="*/ 576 h 2379"/>
                <a:gd name="T86" fmla="*/ 212 w 2380"/>
                <a:gd name="T87" fmla="*/ 527 h 2379"/>
                <a:gd name="T88" fmla="*/ 246 w 2380"/>
                <a:gd name="T89" fmla="*/ 479 h 2379"/>
                <a:gd name="T90" fmla="*/ 282 w 2380"/>
                <a:gd name="T91" fmla="*/ 433 h 2379"/>
                <a:gd name="T92" fmla="*/ 321 w 2380"/>
                <a:gd name="T93" fmla="*/ 389 h 2379"/>
                <a:gd name="T94" fmla="*/ 362 w 2380"/>
                <a:gd name="T95" fmla="*/ 347 h 2379"/>
                <a:gd name="T96" fmla="*/ 404 w 2380"/>
                <a:gd name="T97" fmla="*/ 307 h 2379"/>
                <a:gd name="T98" fmla="*/ 449 w 2380"/>
                <a:gd name="T99" fmla="*/ 270 h 2379"/>
                <a:gd name="T100" fmla="*/ 495 w 2380"/>
                <a:gd name="T101" fmla="*/ 234 h 2379"/>
                <a:gd name="T102" fmla="*/ 543 w 2380"/>
                <a:gd name="T103" fmla="*/ 201 h 2379"/>
                <a:gd name="T104" fmla="*/ 593 w 2380"/>
                <a:gd name="T105" fmla="*/ 170 h 2379"/>
                <a:gd name="T106" fmla="*/ 644 w 2380"/>
                <a:gd name="T107" fmla="*/ 142 h 2379"/>
                <a:gd name="T108" fmla="*/ 696 w 2380"/>
                <a:gd name="T109" fmla="*/ 116 h 2379"/>
                <a:gd name="T110" fmla="*/ 750 w 2380"/>
                <a:gd name="T111" fmla="*/ 93 h 2379"/>
                <a:gd name="T112" fmla="*/ 804 w 2380"/>
                <a:gd name="T113" fmla="*/ 72 h 2379"/>
                <a:gd name="T114" fmla="*/ 860 w 2380"/>
                <a:gd name="T115" fmla="*/ 55 h 2379"/>
                <a:gd name="T116" fmla="*/ 917 w 2380"/>
                <a:gd name="T117" fmla="*/ 40 h 2379"/>
                <a:gd name="T118" fmla="*/ 974 w 2380"/>
                <a:gd name="T119" fmla="*/ 28 h 2379"/>
                <a:gd name="T120" fmla="*/ 1032 w 2380"/>
                <a:gd name="T121" fmla="*/ 19 h 2379"/>
                <a:gd name="T122" fmla="*/ 1090 w 2380"/>
                <a:gd name="T123" fmla="*/ 12 h 2379"/>
                <a:gd name="T124" fmla="*/ 1148 w 2380"/>
                <a:gd name="T125" fmla="*/ 9 h 2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80" h="2379">
                  <a:moveTo>
                    <a:pt x="1204" y="2379"/>
                  </a:moveTo>
                  <a:cubicBezTo>
                    <a:pt x="1202" y="2379"/>
                    <a:pt x="1200" y="2377"/>
                    <a:pt x="1200" y="2375"/>
                  </a:cubicBezTo>
                  <a:cubicBezTo>
                    <a:pt x="1200" y="2373"/>
                    <a:pt x="1202" y="2371"/>
                    <a:pt x="1204" y="2371"/>
                  </a:cubicBezTo>
                  <a:cubicBezTo>
                    <a:pt x="1214" y="2371"/>
                    <a:pt x="1224" y="2371"/>
                    <a:pt x="1233" y="2370"/>
                  </a:cubicBezTo>
                  <a:cubicBezTo>
                    <a:pt x="1235" y="2370"/>
                    <a:pt x="1237" y="2372"/>
                    <a:pt x="1238" y="2374"/>
                  </a:cubicBezTo>
                  <a:cubicBezTo>
                    <a:pt x="1238" y="2377"/>
                    <a:pt x="1236" y="2378"/>
                    <a:pt x="1233" y="2379"/>
                  </a:cubicBezTo>
                  <a:cubicBezTo>
                    <a:pt x="1224" y="2379"/>
                    <a:pt x="1214" y="2379"/>
                    <a:pt x="1204" y="2379"/>
                  </a:cubicBezTo>
                  <a:cubicBezTo>
                    <a:pt x="1204" y="2379"/>
                    <a:pt x="1204" y="2379"/>
                    <a:pt x="1204" y="2379"/>
                  </a:cubicBezTo>
                  <a:close/>
                  <a:moveTo>
                    <a:pt x="1175" y="2379"/>
                  </a:moveTo>
                  <a:cubicBezTo>
                    <a:pt x="1175" y="2379"/>
                    <a:pt x="1175" y="2379"/>
                    <a:pt x="1175" y="2379"/>
                  </a:cubicBezTo>
                  <a:cubicBezTo>
                    <a:pt x="1165" y="2379"/>
                    <a:pt x="1155" y="2379"/>
                    <a:pt x="1145" y="2378"/>
                  </a:cubicBezTo>
                  <a:cubicBezTo>
                    <a:pt x="1143" y="2378"/>
                    <a:pt x="1141" y="2376"/>
                    <a:pt x="1141" y="2374"/>
                  </a:cubicBezTo>
                  <a:cubicBezTo>
                    <a:pt x="1141" y="2372"/>
                    <a:pt x="1143" y="2370"/>
                    <a:pt x="1146" y="2370"/>
                  </a:cubicBezTo>
                  <a:cubicBezTo>
                    <a:pt x="1155" y="2370"/>
                    <a:pt x="1165" y="2371"/>
                    <a:pt x="1175" y="2371"/>
                  </a:cubicBezTo>
                  <a:cubicBezTo>
                    <a:pt x="1177" y="2371"/>
                    <a:pt x="1179" y="2373"/>
                    <a:pt x="1179" y="2375"/>
                  </a:cubicBezTo>
                  <a:cubicBezTo>
                    <a:pt x="1179" y="2377"/>
                    <a:pt x="1177" y="2379"/>
                    <a:pt x="1175" y="2379"/>
                  </a:cubicBezTo>
                  <a:close/>
                  <a:moveTo>
                    <a:pt x="1263" y="2377"/>
                  </a:moveTo>
                  <a:cubicBezTo>
                    <a:pt x="1260" y="2377"/>
                    <a:pt x="1259" y="2375"/>
                    <a:pt x="1258" y="2373"/>
                  </a:cubicBezTo>
                  <a:cubicBezTo>
                    <a:pt x="1258" y="2371"/>
                    <a:pt x="1260" y="2369"/>
                    <a:pt x="1262" y="2369"/>
                  </a:cubicBezTo>
                  <a:cubicBezTo>
                    <a:pt x="1272" y="2368"/>
                    <a:pt x="1282" y="2367"/>
                    <a:pt x="1292" y="2367"/>
                  </a:cubicBezTo>
                  <a:cubicBezTo>
                    <a:pt x="1294" y="2366"/>
                    <a:pt x="1296" y="2368"/>
                    <a:pt x="1296" y="2370"/>
                  </a:cubicBezTo>
                  <a:cubicBezTo>
                    <a:pt x="1296" y="2373"/>
                    <a:pt x="1295" y="2375"/>
                    <a:pt x="1292" y="2375"/>
                  </a:cubicBezTo>
                  <a:cubicBezTo>
                    <a:pt x="1282" y="2376"/>
                    <a:pt x="1273" y="2377"/>
                    <a:pt x="1263" y="2377"/>
                  </a:cubicBezTo>
                  <a:cubicBezTo>
                    <a:pt x="1263" y="2377"/>
                    <a:pt x="1263" y="2377"/>
                    <a:pt x="1263" y="2377"/>
                  </a:cubicBezTo>
                  <a:close/>
                  <a:moveTo>
                    <a:pt x="1116" y="2377"/>
                  </a:moveTo>
                  <a:cubicBezTo>
                    <a:pt x="1116" y="2377"/>
                    <a:pt x="1116" y="2377"/>
                    <a:pt x="1116" y="2377"/>
                  </a:cubicBezTo>
                  <a:cubicBezTo>
                    <a:pt x="1106" y="2376"/>
                    <a:pt x="1096" y="2376"/>
                    <a:pt x="1086" y="2375"/>
                  </a:cubicBezTo>
                  <a:cubicBezTo>
                    <a:pt x="1084" y="2375"/>
                    <a:pt x="1082" y="2373"/>
                    <a:pt x="1083" y="2370"/>
                  </a:cubicBezTo>
                  <a:cubicBezTo>
                    <a:pt x="1083" y="2368"/>
                    <a:pt x="1085" y="2366"/>
                    <a:pt x="1087" y="2367"/>
                  </a:cubicBezTo>
                  <a:cubicBezTo>
                    <a:pt x="1097" y="2367"/>
                    <a:pt x="1107" y="2368"/>
                    <a:pt x="1116" y="2369"/>
                  </a:cubicBezTo>
                  <a:cubicBezTo>
                    <a:pt x="1119" y="2369"/>
                    <a:pt x="1120" y="2371"/>
                    <a:pt x="1120" y="2373"/>
                  </a:cubicBezTo>
                  <a:cubicBezTo>
                    <a:pt x="1120" y="2375"/>
                    <a:pt x="1118" y="2377"/>
                    <a:pt x="1116" y="2377"/>
                  </a:cubicBezTo>
                  <a:close/>
                  <a:moveTo>
                    <a:pt x="1321" y="2372"/>
                  </a:moveTo>
                  <a:cubicBezTo>
                    <a:pt x="1319" y="2372"/>
                    <a:pt x="1317" y="2371"/>
                    <a:pt x="1317" y="2368"/>
                  </a:cubicBezTo>
                  <a:cubicBezTo>
                    <a:pt x="1317" y="2366"/>
                    <a:pt x="1318" y="2364"/>
                    <a:pt x="1321" y="2364"/>
                  </a:cubicBezTo>
                  <a:cubicBezTo>
                    <a:pt x="1330" y="2363"/>
                    <a:pt x="1340" y="2362"/>
                    <a:pt x="1350" y="2360"/>
                  </a:cubicBezTo>
                  <a:cubicBezTo>
                    <a:pt x="1352" y="2360"/>
                    <a:pt x="1354" y="2362"/>
                    <a:pt x="1354" y="2364"/>
                  </a:cubicBezTo>
                  <a:cubicBezTo>
                    <a:pt x="1355" y="2366"/>
                    <a:pt x="1353" y="2368"/>
                    <a:pt x="1351" y="2369"/>
                  </a:cubicBezTo>
                  <a:cubicBezTo>
                    <a:pt x="1341" y="2370"/>
                    <a:pt x="1331" y="2371"/>
                    <a:pt x="1322" y="2372"/>
                  </a:cubicBezTo>
                  <a:cubicBezTo>
                    <a:pt x="1321" y="2372"/>
                    <a:pt x="1321" y="2372"/>
                    <a:pt x="1321" y="2372"/>
                  </a:cubicBezTo>
                  <a:close/>
                  <a:moveTo>
                    <a:pt x="1058" y="2372"/>
                  </a:moveTo>
                  <a:cubicBezTo>
                    <a:pt x="1057" y="2372"/>
                    <a:pt x="1057" y="2372"/>
                    <a:pt x="1057" y="2372"/>
                  </a:cubicBezTo>
                  <a:cubicBezTo>
                    <a:pt x="1047" y="2371"/>
                    <a:pt x="1038" y="2370"/>
                    <a:pt x="1028" y="2368"/>
                  </a:cubicBezTo>
                  <a:cubicBezTo>
                    <a:pt x="1026" y="2368"/>
                    <a:pt x="1024" y="2366"/>
                    <a:pt x="1024" y="2364"/>
                  </a:cubicBezTo>
                  <a:cubicBezTo>
                    <a:pt x="1025" y="2361"/>
                    <a:pt x="1027" y="2360"/>
                    <a:pt x="1029" y="2360"/>
                  </a:cubicBezTo>
                  <a:cubicBezTo>
                    <a:pt x="1039" y="2361"/>
                    <a:pt x="1048" y="2363"/>
                    <a:pt x="1058" y="2364"/>
                  </a:cubicBezTo>
                  <a:cubicBezTo>
                    <a:pt x="1060" y="2364"/>
                    <a:pt x="1062" y="2366"/>
                    <a:pt x="1062" y="2368"/>
                  </a:cubicBezTo>
                  <a:cubicBezTo>
                    <a:pt x="1062" y="2370"/>
                    <a:pt x="1060" y="2372"/>
                    <a:pt x="1058" y="2372"/>
                  </a:cubicBezTo>
                  <a:close/>
                  <a:moveTo>
                    <a:pt x="1379" y="2364"/>
                  </a:moveTo>
                  <a:cubicBezTo>
                    <a:pt x="1377" y="2364"/>
                    <a:pt x="1375" y="2363"/>
                    <a:pt x="1375" y="2361"/>
                  </a:cubicBezTo>
                  <a:cubicBezTo>
                    <a:pt x="1375" y="2358"/>
                    <a:pt x="1376" y="2356"/>
                    <a:pt x="1379" y="2356"/>
                  </a:cubicBezTo>
                  <a:cubicBezTo>
                    <a:pt x="1388" y="2354"/>
                    <a:pt x="1398" y="2353"/>
                    <a:pt x="1407" y="2351"/>
                  </a:cubicBezTo>
                  <a:cubicBezTo>
                    <a:pt x="1410" y="2351"/>
                    <a:pt x="1412" y="2352"/>
                    <a:pt x="1412" y="2354"/>
                  </a:cubicBezTo>
                  <a:cubicBezTo>
                    <a:pt x="1413" y="2357"/>
                    <a:pt x="1411" y="2359"/>
                    <a:pt x="1409" y="2359"/>
                  </a:cubicBezTo>
                  <a:cubicBezTo>
                    <a:pt x="1399" y="2361"/>
                    <a:pt x="1390" y="2363"/>
                    <a:pt x="1380" y="2364"/>
                  </a:cubicBezTo>
                  <a:cubicBezTo>
                    <a:pt x="1380" y="2364"/>
                    <a:pt x="1379" y="2364"/>
                    <a:pt x="1379" y="2364"/>
                  </a:cubicBezTo>
                  <a:close/>
                  <a:moveTo>
                    <a:pt x="999" y="2364"/>
                  </a:moveTo>
                  <a:cubicBezTo>
                    <a:pt x="999" y="2364"/>
                    <a:pt x="999" y="2364"/>
                    <a:pt x="999" y="2364"/>
                  </a:cubicBezTo>
                  <a:cubicBezTo>
                    <a:pt x="989" y="2362"/>
                    <a:pt x="979" y="2361"/>
                    <a:pt x="970" y="2359"/>
                  </a:cubicBezTo>
                  <a:cubicBezTo>
                    <a:pt x="968" y="2359"/>
                    <a:pt x="966" y="2356"/>
                    <a:pt x="966" y="2354"/>
                  </a:cubicBezTo>
                  <a:cubicBezTo>
                    <a:pt x="967" y="2352"/>
                    <a:pt x="969" y="2350"/>
                    <a:pt x="971" y="2351"/>
                  </a:cubicBezTo>
                  <a:cubicBezTo>
                    <a:pt x="981" y="2353"/>
                    <a:pt x="991" y="2354"/>
                    <a:pt x="1000" y="2356"/>
                  </a:cubicBezTo>
                  <a:cubicBezTo>
                    <a:pt x="1002" y="2356"/>
                    <a:pt x="1004" y="2358"/>
                    <a:pt x="1004" y="2361"/>
                  </a:cubicBezTo>
                  <a:cubicBezTo>
                    <a:pt x="1003" y="2363"/>
                    <a:pt x="1001" y="2364"/>
                    <a:pt x="999" y="2364"/>
                  </a:cubicBezTo>
                  <a:close/>
                  <a:moveTo>
                    <a:pt x="1437" y="2354"/>
                  </a:moveTo>
                  <a:cubicBezTo>
                    <a:pt x="1435" y="2354"/>
                    <a:pt x="1433" y="2352"/>
                    <a:pt x="1433" y="2350"/>
                  </a:cubicBezTo>
                  <a:cubicBezTo>
                    <a:pt x="1432" y="2348"/>
                    <a:pt x="1434" y="2346"/>
                    <a:pt x="1436" y="2345"/>
                  </a:cubicBezTo>
                  <a:cubicBezTo>
                    <a:pt x="1446" y="2343"/>
                    <a:pt x="1455" y="2341"/>
                    <a:pt x="1465" y="2339"/>
                  </a:cubicBezTo>
                  <a:cubicBezTo>
                    <a:pt x="1467" y="2338"/>
                    <a:pt x="1469" y="2340"/>
                    <a:pt x="1470" y="2342"/>
                  </a:cubicBezTo>
                  <a:cubicBezTo>
                    <a:pt x="1470" y="2344"/>
                    <a:pt x="1469" y="2346"/>
                    <a:pt x="1467" y="2347"/>
                  </a:cubicBezTo>
                  <a:cubicBezTo>
                    <a:pt x="1457" y="2349"/>
                    <a:pt x="1447" y="2351"/>
                    <a:pt x="1438" y="2353"/>
                  </a:cubicBezTo>
                  <a:cubicBezTo>
                    <a:pt x="1438" y="2354"/>
                    <a:pt x="1437" y="2354"/>
                    <a:pt x="1437" y="2354"/>
                  </a:cubicBezTo>
                  <a:close/>
                  <a:moveTo>
                    <a:pt x="942" y="2353"/>
                  </a:moveTo>
                  <a:cubicBezTo>
                    <a:pt x="941" y="2353"/>
                    <a:pt x="941" y="2353"/>
                    <a:pt x="941" y="2353"/>
                  </a:cubicBezTo>
                  <a:cubicBezTo>
                    <a:pt x="931" y="2351"/>
                    <a:pt x="922" y="2349"/>
                    <a:pt x="912" y="2347"/>
                  </a:cubicBezTo>
                  <a:cubicBezTo>
                    <a:pt x="910" y="2346"/>
                    <a:pt x="909" y="2344"/>
                    <a:pt x="909" y="2342"/>
                  </a:cubicBezTo>
                  <a:cubicBezTo>
                    <a:pt x="910" y="2339"/>
                    <a:pt x="912" y="2338"/>
                    <a:pt x="914" y="2339"/>
                  </a:cubicBezTo>
                  <a:cubicBezTo>
                    <a:pt x="924" y="2341"/>
                    <a:pt x="933" y="2343"/>
                    <a:pt x="943" y="2345"/>
                  </a:cubicBezTo>
                  <a:cubicBezTo>
                    <a:pt x="945" y="2345"/>
                    <a:pt x="946" y="2348"/>
                    <a:pt x="946" y="2350"/>
                  </a:cubicBezTo>
                  <a:cubicBezTo>
                    <a:pt x="945" y="2352"/>
                    <a:pt x="944" y="2353"/>
                    <a:pt x="942" y="2353"/>
                  </a:cubicBezTo>
                  <a:close/>
                  <a:moveTo>
                    <a:pt x="1494" y="2340"/>
                  </a:moveTo>
                  <a:cubicBezTo>
                    <a:pt x="1492" y="2340"/>
                    <a:pt x="1490" y="2339"/>
                    <a:pt x="1490" y="2337"/>
                  </a:cubicBezTo>
                  <a:cubicBezTo>
                    <a:pt x="1489" y="2335"/>
                    <a:pt x="1491" y="2332"/>
                    <a:pt x="1493" y="2332"/>
                  </a:cubicBezTo>
                  <a:cubicBezTo>
                    <a:pt x="1502" y="2329"/>
                    <a:pt x="1512" y="2327"/>
                    <a:pt x="1521" y="2324"/>
                  </a:cubicBezTo>
                  <a:cubicBezTo>
                    <a:pt x="1523" y="2323"/>
                    <a:pt x="1526" y="2325"/>
                    <a:pt x="1526" y="2327"/>
                  </a:cubicBezTo>
                  <a:cubicBezTo>
                    <a:pt x="1527" y="2329"/>
                    <a:pt x="1526" y="2331"/>
                    <a:pt x="1523" y="2332"/>
                  </a:cubicBezTo>
                  <a:cubicBezTo>
                    <a:pt x="1514" y="2335"/>
                    <a:pt x="1504" y="2337"/>
                    <a:pt x="1495" y="2340"/>
                  </a:cubicBezTo>
                  <a:cubicBezTo>
                    <a:pt x="1495" y="2340"/>
                    <a:pt x="1494" y="2340"/>
                    <a:pt x="1494" y="2340"/>
                  </a:cubicBezTo>
                  <a:close/>
                  <a:moveTo>
                    <a:pt x="885" y="2340"/>
                  </a:moveTo>
                  <a:cubicBezTo>
                    <a:pt x="884" y="2340"/>
                    <a:pt x="884" y="2340"/>
                    <a:pt x="884" y="2340"/>
                  </a:cubicBezTo>
                  <a:cubicBezTo>
                    <a:pt x="874" y="2337"/>
                    <a:pt x="865" y="2334"/>
                    <a:pt x="855" y="2332"/>
                  </a:cubicBezTo>
                  <a:cubicBezTo>
                    <a:pt x="853" y="2331"/>
                    <a:pt x="852" y="2329"/>
                    <a:pt x="852" y="2326"/>
                  </a:cubicBezTo>
                  <a:cubicBezTo>
                    <a:pt x="853" y="2324"/>
                    <a:pt x="855" y="2323"/>
                    <a:pt x="858" y="2324"/>
                  </a:cubicBezTo>
                  <a:cubicBezTo>
                    <a:pt x="867" y="2326"/>
                    <a:pt x="876" y="2329"/>
                    <a:pt x="886" y="2331"/>
                  </a:cubicBezTo>
                  <a:cubicBezTo>
                    <a:pt x="888" y="2332"/>
                    <a:pt x="889" y="2334"/>
                    <a:pt x="889" y="2337"/>
                  </a:cubicBezTo>
                  <a:cubicBezTo>
                    <a:pt x="888" y="2338"/>
                    <a:pt x="887" y="2340"/>
                    <a:pt x="885" y="2340"/>
                  </a:cubicBezTo>
                  <a:close/>
                  <a:moveTo>
                    <a:pt x="1550" y="2324"/>
                  </a:moveTo>
                  <a:cubicBezTo>
                    <a:pt x="1549" y="2324"/>
                    <a:pt x="1547" y="2322"/>
                    <a:pt x="1546" y="2321"/>
                  </a:cubicBezTo>
                  <a:cubicBezTo>
                    <a:pt x="1546" y="2318"/>
                    <a:pt x="1547" y="2316"/>
                    <a:pt x="1549" y="2315"/>
                  </a:cubicBezTo>
                  <a:cubicBezTo>
                    <a:pt x="1558" y="2312"/>
                    <a:pt x="1568" y="2309"/>
                    <a:pt x="1577" y="2306"/>
                  </a:cubicBezTo>
                  <a:cubicBezTo>
                    <a:pt x="1579" y="2305"/>
                    <a:pt x="1581" y="2307"/>
                    <a:pt x="1582" y="2309"/>
                  </a:cubicBezTo>
                  <a:cubicBezTo>
                    <a:pt x="1583" y="2311"/>
                    <a:pt x="1582" y="2313"/>
                    <a:pt x="1580" y="2314"/>
                  </a:cubicBezTo>
                  <a:cubicBezTo>
                    <a:pt x="1570" y="2317"/>
                    <a:pt x="1561" y="2320"/>
                    <a:pt x="1552" y="2323"/>
                  </a:cubicBezTo>
                  <a:cubicBezTo>
                    <a:pt x="1551" y="2324"/>
                    <a:pt x="1551" y="2324"/>
                    <a:pt x="1550" y="2324"/>
                  </a:cubicBezTo>
                  <a:close/>
                  <a:moveTo>
                    <a:pt x="828" y="2323"/>
                  </a:moveTo>
                  <a:cubicBezTo>
                    <a:pt x="828" y="2323"/>
                    <a:pt x="828" y="2323"/>
                    <a:pt x="827" y="2323"/>
                  </a:cubicBezTo>
                  <a:cubicBezTo>
                    <a:pt x="818" y="2320"/>
                    <a:pt x="808" y="2317"/>
                    <a:pt x="799" y="2314"/>
                  </a:cubicBezTo>
                  <a:cubicBezTo>
                    <a:pt x="797" y="2313"/>
                    <a:pt x="796" y="2310"/>
                    <a:pt x="797" y="2308"/>
                  </a:cubicBezTo>
                  <a:cubicBezTo>
                    <a:pt x="797" y="2306"/>
                    <a:pt x="800" y="2305"/>
                    <a:pt x="802" y="2306"/>
                  </a:cubicBezTo>
                  <a:cubicBezTo>
                    <a:pt x="811" y="2309"/>
                    <a:pt x="820" y="2312"/>
                    <a:pt x="830" y="2315"/>
                  </a:cubicBezTo>
                  <a:cubicBezTo>
                    <a:pt x="832" y="2316"/>
                    <a:pt x="833" y="2318"/>
                    <a:pt x="832" y="2320"/>
                  </a:cubicBezTo>
                  <a:cubicBezTo>
                    <a:pt x="832" y="2322"/>
                    <a:pt x="830" y="2323"/>
                    <a:pt x="828" y="2323"/>
                  </a:cubicBezTo>
                  <a:close/>
                  <a:moveTo>
                    <a:pt x="1606" y="2304"/>
                  </a:moveTo>
                  <a:cubicBezTo>
                    <a:pt x="1604" y="2304"/>
                    <a:pt x="1602" y="2303"/>
                    <a:pt x="1602" y="2302"/>
                  </a:cubicBezTo>
                  <a:cubicBezTo>
                    <a:pt x="1601" y="2299"/>
                    <a:pt x="1602" y="2297"/>
                    <a:pt x="1604" y="2296"/>
                  </a:cubicBezTo>
                  <a:cubicBezTo>
                    <a:pt x="1614" y="2293"/>
                    <a:pt x="1623" y="2289"/>
                    <a:pt x="1632" y="2286"/>
                  </a:cubicBezTo>
                  <a:cubicBezTo>
                    <a:pt x="1634" y="2285"/>
                    <a:pt x="1636" y="2286"/>
                    <a:pt x="1637" y="2288"/>
                  </a:cubicBezTo>
                  <a:cubicBezTo>
                    <a:pt x="1638" y="2290"/>
                    <a:pt x="1637" y="2293"/>
                    <a:pt x="1635" y="2293"/>
                  </a:cubicBezTo>
                  <a:cubicBezTo>
                    <a:pt x="1626" y="2297"/>
                    <a:pt x="1617" y="2301"/>
                    <a:pt x="1607" y="2304"/>
                  </a:cubicBezTo>
                  <a:cubicBezTo>
                    <a:pt x="1607" y="2304"/>
                    <a:pt x="1606" y="2304"/>
                    <a:pt x="1606" y="2304"/>
                  </a:cubicBezTo>
                  <a:close/>
                  <a:moveTo>
                    <a:pt x="773" y="2304"/>
                  </a:moveTo>
                  <a:cubicBezTo>
                    <a:pt x="772" y="2304"/>
                    <a:pt x="772" y="2304"/>
                    <a:pt x="771" y="2304"/>
                  </a:cubicBezTo>
                  <a:cubicBezTo>
                    <a:pt x="762" y="2300"/>
                    <a:pt x="753" y="2296"/>
                    <a:pt x="744" y="2293"/>
                  </a:cubicBezTo>
                  <a:cubicBezTo>
                    <a:pt x="742" y="2292"/>
                    <a:pt x="741" y="2290"/>
                    <a:pt x="741" y="2287"/>
                  </a:cubicBezTo>
                  <a:cubicBezTo>
                    <a:pt x="742" y="2285"/>
                    <a:pt x="745" y="2284"/>
                    <a:pt x="747" y="2285"/>
                  </a:cubicBezTo>
                  <a:cubicBezTo>
                    <a:pt x="756" y="2289"/>
                    <a:pt x="765" y="2292"/>
                    <a:pt x="774" y="2296"/>
                  </a:cubicBezTo>
                  <a:cubicBezTo>
                    <a:pt x="776" y="2297"/>
                    <a:pt x="778" y="2299"/>
                    <a:pt x="777" y="2301"/>
                  </a:cubicBezTo>
                  <a:cubicBezTo>
                    <a:pt x="776" y="2303"/>
                    <a:pt x="774" y="2304"/>
                    <a:pt x="773" y="2304"/>
                  </a:cubicBezTo>
                  <a:close/>
                  <a:moveTo>
                    <a:pt x="1660" y="2282"/>
                  </a:moveTo>
                  <a:cubicBezTo>
                    <a:pt x="1658" y="2282"/>
                    <a:pt x="1657" y="2282"/>
                    <a:pt x="1656" y="2280"/>
                  </a:cubicBezTo>
                  <a:cubicBezTo>
                    <a:pt x="1655" y="2278"/>
                    <a:pt x="1656" y="2275"/>
                    <a:pt x="1658" y="2274"/>
                  </a:cubicBezTo>
                  <a:cubicBezTo>
                    <a:pt x="1667" y="2271"/>
                    <a:pt x="1676" y="2267"/>
                    <a:pt x="1685" y="2263"/>
                  </a:cubicBezTo>
                  <a:cubicBezTo>
                    <a:pt x="1687" y="2262"/>
                    <a:pt x="1690" y="2262"/>
                    <a:pt x="1691" y="2265"/>
                  </a:cubicBezTo>
                  <a:cubicBezTo>
                    <a:pt x="1692" y="2267"/>
                    <a:pt x="1691" y="2269"/>
                    <a:pt x="1689" y="2270"/>
                  </a:cubicBezTo>
                  <a:cubicBezTo>
                    <a:pt x="1680" y="2274"/>
                    <a:pt x="1671" y="2278"/>
                    <a:pt x="1662" y="2282"/>
                  </a:cubicBezTo>
                  <a:cubicBezTo>
                    <a:pt x="1661" y="2282"/>
                    <a:pt x="1661" y="2282"/>
                    <a:pt x="1660" y="2282"/>
                  </a:cubicBezTo>
                  <a:close/>
                  <a:moveTo>
                    <a:pt x="718" y="2282"/>
                  </a:moveTo>
                  <a:cubicBezTo>
                    <a:pt x="718" y="2282"/>
                    <a:pt x="717" y="2282"/>
                    <a:pt x="717" y="2281"/>
                  </a:cubicBezTo>
                  <a:cubicBezTo>
                    <a:pt x="708" y="2277"/>
                    <a:pt x="698" y="2273"/>
                    <a:pt x="690" y="2269"/>
                  </a:cubicBezTo>
                  <a:cubicBezTo>
                    <a:pt x="688" y="2268"/>
                    <a:pt x="687" y="2266"/>
                    <a:pt x="688" y="2264"/>
                  </a:cubicBezTo>
                  <a:cubicBezTo>
                    <a:pt x="689" y="2262"/>
                    <a:pt x="691" y="2261"/>
                    <a:pt x="693" y="2262"/>
                  </a:cubicBezTo>
                  <a:cubicBezTo>
                    <a:pt x="702" y="2266"/>
                    <a:pt x="711" y="2270"/>
                    <a:pt x="720" y="2274"/>
                  </a:cubicBezTo>
                  <a:cubicBezTo>
                    <a:pt x="722" y="2275"/>
                    <a:pt x="723" y="2277"/>
                    <a:pt x="722" y="2279"/>
                  </a:cubicBezTo>
                  <a:cubicBezTo>
                    <a:pt x="721" y="2281"/>
                    <a:pt x="720" y="2282"/>
                    <a:pt x="718" y="2282"/>
                  </a:cubicBezTo>
                  <a:close/>
                  <a:moveTo>
                    <a:pt x="1713" y="2258"/>
                  </a:moveTo>
                  <a:cubicBezTo>
                    <a:pt x="1712" y="2258"/>
                    <a:pt x="1710" y="2257"/>
                    <a:pt x="1709" y="2256"/>
                  </a:cubicBezTo>
                  <a:cubicBezTo>
                    <a:pt x="1708" y="2254"/>
                    <a:pt x="1709" y="2251"/>
                    <a:pt x="1711" y="2250"/>
                  </a:cubicBezTo>
                  <a:cubicBezTo>
                    <a:pt x="1720" y="2246"/>
                    <a:pt x="1729" y="2241"/>
                    <a:pt x="1737" y="2237"/>
                  </a:cubicBezTo>
                  <a:cubicBezTo>
                    <a:pt x="1739" y="2236"/>
                    <a:pt x="1742" y="2236"/>
                    <a:pt x="1743" y="2239"/>
                  </a:cubicBezTo>
                  <a:cubicBezTo>
                    <a:pt x="1744" y="2241"/>
                    <a:pt x="1743" y="2243"/>
                    <a:pt x="1741" y="2244"/>
                  </a:cubicBezTo>
                  <a:cubicBezTo>
                    <a:pt x="1733" y="2249"/>
                    <a:pt x="1724" y="2253"/>
                    <a:pt x="1715" y="2258"/>
                  </a:cubicBezTo>
                  <a:cubicBezTo>
                    <a:pt x="1714" y="2258"/>
                    <a:pt x="1714" y="2258"/>
                    <a:pt x="1713" y="2258"/>
                  </a:cubicBezTo>
                  <a:close/>
                  <a:moveTo>
                    <a:pt x="665" y="2257"/>
                  </a:moveTo>
                  <a:cubicBezTo>
                    <a:pt x="664" y="2257"/>
                    <a:pt x="664" y="2257"/>
                    <a:pt x="663" y="2257"/>
                  </a:cubicBezTo>
                  <a:cubicBezTo>
                    <a:pt x="654" y="2252"/>
                    <a:pt x="645" y="2248"/>
                    <a:pt x="637" y="2243"/>
                  </a:cubicBezTo>
                  <a:cubicBezTo>
                    <a:pt x="635" y="2242"/>
                    <a:pt x="634" y="2240"/>
                    <a:pt x="635" y="2237"/>
                  </a:cubicBezTo>
                  <a:cubicBezTo>
                    <a:pt x="636" y="2235"/>
                    <a:pt x="639" y="2235"/>
                    <a:pt x="641" y="2236"/>
                  </a:cubicBezTo>
                  <a:cubicBezTo>
                    <a:pt x="649" y="2240"/>
                    <a:pt x="658" y="2245"/>
                    <a:pt x="667" y="2249"/>
                  </a:cubicBezTo>
                  <a:cubicBezTo>
                    <a:pt x="669" y="2250"/>
                    <a:pt x="670" y="2253"/>
                    <a:pt x="669" y="2255"/>
                  </a:cubicBezTo>
                  <a:cubicBezTo>
                    <a:pt x="668" y="2256"/>
                    <a:pt x="666" y="2257"/>
                    <a:pt x="665" y="2257"/>
                  </a:cubicBezTo>
                  <a:close/>
                  <a:moveTo>
                    <a:pt x="1765" y="2231"/>
                  </a:moveTo>
                  <a:cubicBezTo>
                    <a:pt x="1764" y="2231"/>
                    <a:pt x="1762" y="2230"/>
                    <a:pt x="1761" y="2229"/>
                  </a:cubicBezTo>
                  <a:cubicBezTo>
                    <a:pt x="1760" y="2227"/>
                    <a:pt x="1761" y="2224"/>
                    <a:pt x="1763" y="2223"/>
                  </a:cubicBezTo>
                  <a:cubicBezTo>
                    <a:pt x="1771" y="2218"/>
                    <a:pt x="1780" y="2213"/>
                    <a:pt x="1788" y="2208"/>
                  </a:cubicBezTo>
                  <a:cubicBezTo>
                    <a:pt x="1790" y="2207"/>
                    <a:pt x="1793" y="2208"/>
                    <a:pt x="1794" y="2210"/>
                  </a:cubicBezTo>
                  <a:cubicBezTo>
                    <a:pt x="1795" y="2212"/>
                    <a:pt x="1795" y="2214"/>
                    <a:pt x="1793" y="2216"/>
                  </a:cubicBezTo>
                  <a:cubicBezTo>
                    <a:pt x="1784" y="2221"/>
                    <a:pt x="1776" y="2226"/>
                    <a:pt x="1767" y="2230"/>
                  </a:cubicBezTo>
                  <a:cubicBezTo>
                    <a:pt x="1766" y="2231"/>
                    <a:pt x="1766" y="2231"/>
                    <a:pt x="1765" y="2231"/>
                  </a:cubicBezTo>
                  <a:close/>
                  <a:moveTo>
                    <a:pt x="613" y="2230"/>
                  </a:moveTo>
                  <a:cubicBezTo>
                    <a:pt x="612" y="2230"/>
                    <a:pt x="611" y="2229"/>
                    <a:pt x="611" y="2229"/>
                  </a:cubicBezTo>
                  <a:cubicBezTo>
                    <a:pt x="602" y="2224"/>
                    <a:pt x="594" y="2219"/>
                    <a:pt x="585" y="2214"/>
                  </a:cubicBezTo>
                  <a:cubicBezTo>
                    <a:pt x="583" y="2213"/>
                    <a:pt x="583" y="2211"/>
                    <a:pt x="584" y="2209"/>
                  </a:cubicBezTo>
                  <a:cubicBezTo>
                    <a:pt x="585" y="2207"/>
                    <a:pt x="588" y="2206"/>
                    <a:pt x="590" y="2207"/>
                  </a:cubicBezTo>
                  <a:cubicBezTo>
                    <a:pt x="598" y="2212"/>
                    <a:pt x="606" y="2217"/>
                    <a:pt x="615" y="2222"/>
                  </a:cubicBezTo>
                  <a:cubicBezTo>
                    <a:pt x="617" y="2223"/>
                    <a:pt x="618" y="2225"/>
                    <a:pt x="617" y="2227"/>
                  </a:cubicBezTo>
                  <a:cubicBezTo>
                    <a:pt x="616" y="2229"/>
                    <a:pt x="614" y="2230"/>
                    <a:pt x="613" y="2230"/>
                  </a:cubicBezTo>
                  <a:close/>
                  <a:moveTo>
                    <a:pt x="1816" y="2201"/>
                  </a:moveTo>
                  <a:cubicBezTo>
                    <a:pt x="1814" y="2201"/>
                    <a:pt x="1813" y="2200"/>
                    <a:pt x="1812" y="2199"/>
                  </a:cubicBezTo>
                  <a:cubicBezTo>
                    <a:pt x="1811" y="2197"/>
                    <a:pt x="1811" y="2195"/>
                    <a:pt x="1813" y="2193"/>
                  </a:cubicBezTo>
                  <a:cubicBezTo>
                    <a:pt x="1822" y="2188"/>
                    <a:pt x="1830" y="2183"/>
                    <a:pt x="1838" y="2178"/>
                  </a:cubicBezTo>
                  <a:cubicBezTo>
                    <a:pt x="1840" y="2176"/>
                    <a:pt x="1842" y="2177"/>
                    <a:pt x="1844" y="2179"/>
                  </a:cubicBezTo>
                  <a:cubicBezTo>
                    <a:pt x="1845" y="2181"/>
                    <a:pt x="1844" y="2183"/>
                    <a:pt x="1843" y="2185"/>
                  </a:cubicBezTo>
                  <a:cubicBezTo>
                    <a:pt x="1834" y="2190"/>
                    <a:pt x="1826" y="2195"/>
                    <a:pt x="1818" y="2200"/>
                  </a:cubicBezTo>
                  <a:cubicBezTo>
                    <a:pt x="1817" y="2201"/>
                    <a:pt x="1816" y="2201"/>
                    <a:pt x="1816" y="2201"/>
                  </a:cubicBezTo>
                  <a:close/>
                  <a:moveTo>
                    <a:pt x="562" y="2200"/>
                  </a:moveTo>
                  <a:cubicBezTo>
                    <a:pt x="562" y="2200"/>
                    <a:pt x="561" y="2199"/>
                    <a:pt x="560" y="2199"/>
                  </a:cubicBezTo>
                  <a:cubicBezTo>
                    <a:pt x="552" y="2194"/>
                    <a:pt x="543" y="2189"/>
                    <a:pt x="535" y="2183"/>
                  </a:cubicBezTo>
                  <a:cubicBezTo>
                    <a:pt x="533" y="2182"/>
                    <a:pt x="533" y="2179"/>
                    <a:pt x="534" y="2177"/>
                  </a:cubicBezTo>
                  <a:cubicBezTo>
                    <a:pt x="535" y="2175"/>
                    <a:pt x="538" y="2175"/>
                    <a:pt x="540" y="2176"/>
                  </a:cubicBezTo>
                  <a:cubicBezTo>
                    <a:pt x="548" y="2181"/>
                    <a:pt x="556" y="2187"/>
                    <a:pt x="564" y="2192"/>
                  </a:cubicBezTo>
                  <a:cubicBezTo>
                    <a:pt x="566" y="2193"/>
                    <a:pt x="567" y="2196"/>
                    <a:pt x="566" y="2198"/>
                  </a:cubicBezTo>
                  <a:cubicBezTo>
                    <a:pt x="565" y="2199"/>
                    <a:pt x="564" y="2200"/>
                    <a:pt x="562" y="2200"/>
                  </a:cubicBezTo>
                  <a:close/>
                  <a:moveTo>
                    <a:pt x="1864" y="2169"/>
                  </a:moveTo>
                  <a:cubicBezTo>
                    <a:pt x="1863" y="2169"/>
                    <a:pt x="1862" y="2168"/>
                    <a:pt x="1861" y="2167"/>
                  </a:cubicBezTo>
                  <a:cubicBezTo>
                    <a:pt x="1860" y="2165"/>
                    <a:pt x="1860" y="2163"/>
                    <a:pt x="1862" y="2161"/>
                  </a:cubicBezTo>
                  <a:cubicBezTo>
                    <a:pt x="1870" y="2156"/>
                    <a:pt x="1878" y="2150"/>
                    <a:pt x="1886" y="2144"/>
                  </a:cubicBezTo>
                  <a:cubicBezTo>
                    <a:pt x="1888" y="2143"/>
                    <a:pt x="1890" y="2143"/>
                    <a:pt x="1892" y="2145"/>
                  </a:cubicBezTo>
                  <a:cubicBezTo>
                    <a:pt x="1893" y="2147"/>
                    <a:pt x="1893" y="2150"/>
                    <a:pt x="1891" y="2151"/>
                  </a:cubicBezTo>
                  <a:cubicBezTo>
                    <a:pt x="1883" y="2157"/>
                    <a:pt x="1875" y="2163"/>
                    <a:pt x="1867" y="2168"/>
                  </a:cubicBezTo>
                  <a:cubicBezTo>
                    <a:pt x="1866" y="2169"/>
                    <a:pt x="1865" y="2169"/>
                    <a:pt x="1864" y="2169"/>
                  </a:cubicBezTo>
                  <a:close/>
                  <a:moveTo>
                    <a:pt x="513" y="2167"/>
                  </a:moveTo>
                  <a:cubicBezTo>
                    <a:pt x="512" y="2167"/>
                    <a:pt x="512" y="2167"/>
                    <a:pt x="511" y="2167"/>
                  </a:cubicBezTo>
                  <a:cubicBezTo>
                    <a:pt x="503" y="2161"/>
                    <a:pt x="495" y="2155"/>
                    <a:pt x="487" y="2149"/>
                  </a:cubicBezTo>
                  <a:cubicBezTo>
                    <a:pt x="485" y="2148"/>
                    <a:pt x="485" y="2145"/>
                    <a:pt x="486" y="2144"/>
                  </a:cubicBezTo>
                  <a:cubicBezTo>
                    <a:pt x="487" y="2142"/>
                    <a:pt x="490" y="2141"/>
                    <a:pt x="492" y="2143"/>
                  </a:cubicBezTo>
                  <a:cubicBezTo>
                    <a:pt x="500" y="2148"/>
                    <a:pt x="508" y="2154"/>
                    <a:pt x="516" y="2160"/>
                  </a:cubicBezTo>
                  <a:cubicBezTo>
                    <a:pt x="518" y="2161"/>
                    <a:pt x="518" y="2164"/>
                    <a:pt x="517" y="2166"/>
                  </a:cubicBezTo>
                  <a:cubicBezTo>
                    <a:pt x="516" y="2167"/>
                    <a:pt x="515" y="2167"/>
                    <a:pt x="513" y="2167"/>
                  </a:cubicBezTo>
                  <a:close/>
                  <a:moveTo>
                    <a:pt x="1912" y="2134"/>
                  </a:moveTo>
                  <a:cubicBezTo>
                    <a:pt x="1911" y="2134"/>
                    <a:pt x="1909" y="2134"/>
                    <a:pt x="1909" y="2133"/>
                  </a:cubicBezTo>
                  <a:cubicBezTo>
                    <a:pt x="1907" y="2131"/>
                    <a:pt x="1907" y="2128"/>
                    <a:pt x="1909" y="2127"/>
                  </a:cubicBezTo>
                  <a:cubicBezTo>
                    <a:pt x="1917" y="2121"/>
                    <a:pt x="1925" y="2115"/>
                    <a:pt x="1932" y="2109"/>
                  </a:cubicBezTo>
                  <a:cubicBezTo>
                    <a:pt x="1934" y="2107"/>
                    <a:pt x="1937" y="2108"/>
                    <a:pt x="1938" y="2109"/>
                  </a:cubicBezTo>
                  <a:cubicBezTo>
                    <a:pt x="1940" y="2111"/>
                    <a:pt x="1939" y="2114"/>
                    <a:pt x="1937" y="2115"/>
                  </a:cubicBezTo>
                  <a:cubicBezTo>
                    <a:pt x="1930" y="2121"/>
                    <a:pt x="1922" y="2128"/>
                    <a:pt x="1914" y="2133"/>
                  </a:cubicBezTo>
                  <a:cubicBezTo>
                    <a:pt x="1914" y="2134"/>
                    <a:pt x="1913" y="2134"/>
                    <a:pt x="1912" y="2134"/>
                  </a:cubicBezTo>
                  <a:close/>
                  <a:moveTo>
                    <a:pt x="466" y="2133"/>
                  </a:moveTo>
                  <a:cubicBezTo>
                    <a:pt x="465" y="2133"/>
                    <a:pt x="464" y="2132"/>
                    <a:pt x="463" y="2132"/>
                  </a:cubicBezTo>
                  <a:cubicBezTo>
                    <a:pt x="456" y="2126"/>
                    <a:pt x="448" y="2120"/>
                    <a:pt x="440" y="2113"/>
                  </a:cubicBezTo>
                  <a:cubicBezTo>
                    <a:pt x="438" y="2112"/>
                    <a:pt x="438" y="2109"/>
                    <a:pt x="440" y="2108"/>
                  </a:cubicBezTo>
                  <a:cubicBezTo>
                    <a:pt x="441" y="2106"/>
                    <a:pt x="444" y="2105"/>
                    <a:pt x="446" y="2107"/>
                  </a:cubicBezTo>
                  <a:cubicBezTo>
                    <a:pt x="453" y="2113"/>
                    <a:pt x="461" y="2119"/>
                    <a:pt x="468" y="2125"/>
                  </a:cubicBezTo>
                  <a:cubicBezTo>
                    <a:pt x="470" y="2126"/>
                    <a:pt x="471" y="2129"/>
                    <a:pt x="469" y="2131"/>
                  </a:cubicBezTo>
                  <a:cubicBezTo>
                    <a:pt x="468" y="2132"/>
                    <a:pt x="467" y="2133"/>
                    <a:pt x="466" y="2133"/>
                  </a:cubicBezTo>
                  <a:close/>
                  <a:moveTo>
                    <a:pt x="1957" y="2097"/>
                  </a:moveTo>
                  <a:cubicBezTo>
                    <a:pt x="1956" y="2097"/>
                    <a:pt x="1955" y="2097"/>
                    <a:pt x="1954" y="2096"/>
                  </a:cubicBezTo>
                  <a:cubicBezTo>
                    <a:pt x="1953" y="2094"/>
                    <a:pt x="1953" y="2092"/>
                    <a:pt x="1955" y="2090"/>
                  </a:cubicBezTo>
                  <a:cubicBezTo>
                    <a:pt x="1962" y="2084"/>
                    <a:pt x="1970" y="2077"/>
                    <a:pt x="1977" y="2071"/>
                  </a:cubicBezTo>
                  <a:cubicBezTo>
                    <a:pt x="1978" y="2069"/>
                    <a:pt x="1981" y="2070"/>
                    <a:pt x="1983" y="2071"/>
                  </a:cubicBezTo>
                  <a:cubicBezTo>
                    <a:pt x="1984" y="2073"/>
                    <a:pt x="1984" y="2076"/>
                    <a:pt x="1982" y="2077"/>
                  </a:cubicBezTo>
                  <a:cubicBezTo>
                    <a:pt x="1975" y="2084"/>
                    <a:pt x="1968" y="2090"/>
                    <a:pt x="1960" y="2096"/>
                  </a:cubicBezTo>
                  <a:cubicBezTo>
                    <a:pt x="1959" y="2097"/>
                    <a:pt x="1958" y="2097"/>
                    <a:pt x="1957" y="2097"/>
                  </a:cubicBezTo>
                  <a:close/>
                  <a:moveTo>
                    <a:pt x="420" y="2096"/>
                  </a:moveTo>
                  <a:cubicBezTo>
                    <a:pt x="419" y="2096"/>
                    <a:pt x="418" y="2095"/>
                    <a:pt x="418" y="2095"/>
                  </a:cubicBezTo>
                  <a:cubicBezTo>
                    <a:pt x="410" y="2088"/>
                    <a:pt x="403" y="2082"/>
                    <a:pt x="395" y="2075"/>
                  </a:cubicBezTo>
                  <a:cubicBezTo>
                    <a:pt x="394" y="2074"/>
                    <a:pt x="394" y="2071"/>
                    <a:pt x="395" y="2069"/>
                  </a:cubicBezTo>
                  <a:cubicBezTo>
                    <a:pt x="397" y="2068"/>
                    <a:pt x="399" y="2067"/>
                    <a:pt x="401" y="2069"/>
                  </a:cubicBezTo>
                  <a:cubicBezTo>
                    <a:pt x="408" y="2075"/>
                    <a:pt x="416" y="2082"/>
                    <a:pt x="423" y="2088"/>
                  </a:cubicBezTo>
                  <a:cubicBezTo>
                    <a:pt x="425" y="2090"/>
                    <a:pt x="425" y="2092"/>
                    <a:pt x="424" y="2094"/>
                  </a:cubicBezTo>
                  <a:cubicBezTo>
                    <a:pt x="423" y="2095"/>
                    <a:pt x="422" y="2096"/>
                    <a:pt x="420" y="2096"/>
                  </a:cubicBezTo>
                  <a:close/>
                  <a:moveTo>
                    <a:pt x="2001" y="2058"/>
                  </a:moveTo>
                  <a:cubicBezTo>
                    <a:pt x="2000" y="2058"/>
                    <a:pt x="1999" y="2058"/>
                    <a:pt x="1998" y="2057"/>
                  </a:cubicBezTo>
                  <a:cubicBezTo>
                    <a:pt x="1997" y="2055"/>
                    <a:pt x="1997" y="2053"/>
                    <a:pt x="1998" y="2051"/>
                  </a:cubicBezTo>
                  <a:cubicBezTo>
                    <a:pt x="2005" y="2045"/>
                    <a:pt x="2012" y="2038"/>
                    <a:pt x="2019" y="2031"/>
                  </a:cubicBezTo>
                  <a:cubicBezTo>
                    <a:pt x="2021" y="2029"/>
                    <a:pt x="2024" y="2029"/>
                    <a:pt x="2025" y="2031"/>
                  </a:cubicBezTo>
                  <a:cubicBezTo>
                    <a:pt x="2027" y="2033"/>
                    <a:pt x="2027" y="2035"/>
                    <a:pt x="2025" y="2037"/>
                  </a:cubicBezTo>
                  <a:cubicBezTo>
                    <a:pt x="2018" y="2044"/>
                    <a:pt x="2011" y="2051"/>
                    <a:pt x="2004" y="2057"/>
                  </a:cubicBezTo>
                  <a:cubicBezTo>
                    <a:pt x="2003" y="2058"/>
                    <a:pt x="2002" y="2058"/>
                    <a:pt x="2001" y="2058"/>
                  </a:cubicBezTo>
                  <a:close/>
                  <a:moveTo>
                    <a:pt x="377" y="2056"/>
                  </a:moveTo>
                  <a:cubicBezTo>
                    <a:pt x="376" y="2056"/>
                    <a:pt x="375" y="2056"/>
                    <a:pt x="374" y="2055"/>
                  </a:cubicBezTo>
                  <a:cubicBezTo>
                    <a:pt x="367" y="2048"/>
                    <a:pt x="360" y="2042"/>
                    <a:pt x="353" y="2035"/>
                  </a:cubicBezTo>
                  <a:cubicBezTo>
                    <a:pt x="351" y="2033"/>
                    <a:pt x="351" y="2030"/>
                    <a:pt x="353" y="2029"/>
                  </a:cubicBezTo>
                  <a:cubicBezTo>
                    <a:pt x="354" y="2027"/>
                    <a:pt x="357" y="2027"/>
                    <a:pt x="359" y="2029"/>
                  </a:cubicBezTo>
                  <a:cubicBezTo>
                    <a:pt x="365" y="2036"/>
                    <a:pt x="372" y="2042"/>
                    <a:pt x="380" y="2049"/>
                  </a:cubicBezTo>
                  <a:cubicBezTo>
                    <a:pt x="381" y="2051"/>
                    <a:pt x="381" y="2053"/>
                    <a:pt x="380" y="2055"/>
                  </a:cubicBezTo>
                  <a:cubicBezTo>
                    <a:pt x="379" y="2056"/>
                    <a:pt x="378" y="2056"/>
                    <a:pt x="377" y="2056"/>
                  </a:cubicBezTo>
                  <a:close/>
                  <a:moveTo>
                    <a:pt x="2043" y="2017"/>
                  </a:moveTo>
                  <a:cubicBezTo>
                    <a:pt x="2042" y="2017"/>
                    <a:pt x="2041" y="2017"/>
                    <a:pt x="2040" y="2016"/>
                  </a:cubicBezTo>
                  <a:cubicBezTo>
                    <a:pt x="2038" y="2014"/>
                    <a:pt x="2038" y="2012"/>
                    <a:pt x="2040" y="2010"/>
                  </a:cubicBezTo>
                  <a:cubicBezTo>
                    <a:pt x="2047" y="2003"/>
                    <a:pt x="2053" y="1996"/>
                    <a:pt x="2060" y="1989"/>
                  </a:cubicBezTo>
                  <a:cubicBezTo>
                    <a:pt x="2062" y="1987"/>
                    <a:pt x="2064" y="1987"/>
                    <a:pt x="2066" y="1989"/>
                  </a:cubicBezTo>
                  <a:cubicBezTo>
                    <a:pt x="2068" y="1990"/>
                    <a:pt x="2068" y="1993"/>
                    <a:pt x="2066" y="1995"/>
                  </a:cubicBezTo>
                  <a:cubicBezTo>
                    <a:pt x="2060" y="2002"/>
                    <a:pt x="2053" y="2009"/>
                    <a:pt x="2046" y="2016"/>
                  </a:cubicBezTo>
                  <a:cubicBezTo>
                    <a:pt x="2045" y="2017"/>
                    <a:pt x="2044" y="2017"/>
                    <a:pt x="2043" y="2017"/>
                  </a:cubicBezTo>
                  <a:close/>
                  <a:moveTo>
                    <a:pt x="335" y="2015"/>
                  </a:moveTo>
                  <a:cubicBezTo>
                    <a:pt x="334" y="2015"/>
                    <a:pt x="333" y="2015"/>
                    <a:pt x="332" y="2014"/>
                  </a:cubicBezTo>
                  <a:cubicBezTo>
                    <a:pt x="325" y="2007"/>
                    <a:pt x="318" y="1999"/>
                    <a:pt x="312" y="1992"/>
                  </a:cubicBezTo>
                  <a:cubicBezTo>
                    <a:pt x="310" y="1991"/>
                    <a:pt x="310" y="1988"/>
                    <a:pt x="312" y="1986"/>
                  </a:cubicBezTo>
                  <a:cubicBezTo>
                    <a:pt x="314" y="1985"/>
                    <a:pt x="316" y="1985"/>
                    <a:pt x="318" y="1987"/>
                  </a:cubicBezTo>
                  <a:cubicBezTo>
                    <a:pt x="325" y="1994"/>
                    <a:pt x="331" y="2001"/>
                    <a:pt x="338" y="2008"/>
                  </a:cubicBezTo>
                  <a:cubicBezTo>
                    <a:pt x="340" y="2010"/>
                    <a:pt x="340" y="2012"/>
                    <a:pt x="338" y="2014"/>
                  </a:cubicBezTo>
                  <a:cubicBezTo>
                    <a:pt x="337" y="2015"/>
                    <a:pt x="336" y="2015"/>
                    <a:pt x="335" y="2015"/>
                  </a:cubicBezTo>
                  <a:close/>
                  <a:moveTo>
                    <a:pt x="2083" y="1974"/>
                  </a:moveTo>
                  <a:cubicBezTo>
                    <a:pt x="2082" y="1974"/>
                    <a:pt x="2081" y="1974"/>
                    <a:pt x="2080" y="1973"/>
                  </a:cubicBezTo>
                  <a:cubicBezTo>
                    <a:pt x="2078" y="1971"/>
                    <a:pt x="2078" y="1969"/>
                    <a:pt x="2079" y="1967"/>
                  </a:cubicBezTo>
                  <a:cubicBezTo>
                    <a:pt x="2086" y="1960"/>
                    <a:pt x="2092" y="1952"/>
                    <a:pt x="2098" y="1945"/>
                  </a:cubicBezTo>
                  <a:cubicBezTo>
                    <a:pt x="2100" y="1943"/>
                    <a:pt x="2103" y="1943"/>
                    <a:pt x="2104" y="1944"/>
                  </a:cubicBezTo>
                  <a:cubicBezTo>
                    <a:pt x="2106" y="1946"/>
                    <a:pt x="2106" y="1948"/>
                    <a:pt x="2105" y="1950"/>
                  </a:cubicBezTo>
                  <a:cubicBezTo>
                    <a:pt x="2099" y="1958"/>
                    <a:pt x="2092" y="1965"/>
                    <a:pt x="2086" y="1973"/>
                  </a:cubicBezTo>
                  <a:cubicBezTo>
                    <a:pt x="2085" y="1974"/>
                    <a:pt x="2084" y="1974"/>
                    <a:pt x="2083" y="1974"/>
                  </a:cubicBezTo>
                  <a:close/>
                  <a:moveTo>
                    <a:pt x="295" y="1972"/>
                  </a:moveTo>
                  <a:cubicBezTo>
                    <a:pt x="294" y="1972"/>
                    <a:pt x="293" y="1971"/>
                    <a:pt x="292" y="1970"/>
                  </a:cubicBezTo>
                  <a:cubicBezTo>
                    <a:pt x="286" y="1963"/>
                    <a:pt x="279" y="1955"/>
                    <a:pt x="273" y="1948"/>
                  </a:cubicBezTo>
                  <a:cubicBezTo>
                    <a:pt x="272" y="1946"/>
                    <a:pt x="272" y="1943"/>
                    <a:pt x="274" y="1942"/>
                  </a:cubicBezTo>
                  <a:cubicBezTo>
                    <a:pt x="276" y="1941"/>
                    <a:pt x="278" y="1941"/>
                    <a:pt x="280" y="1943"/>
                  </a:cubicBezTo>
                  <a:cubicBezTo>
                    <a:pt x="286" y="1950"/>
                    <a:pt x="292" y="1957"/>
                    <a:pt x="299" y="1965"/>
                  </a:cubicBezTo>
                  <a:cubicBezTo>
                    <a:pt x="300" y="1967"/>
                    <a:pt x="300" y="1969"/>
                    <a:pt x="298" y="1971"/>
                  </a:cubicBezTo>
                  <a:cubicBezTo>
                    <a:pt x="297" y="1971"/>
                    <a:pt x="296" y="1972"/>
                    <a:pt x="295" y="1972"/>
                  </a:cubicBezTo>
                  <a:close/>
                  <a:moveTo>
                    <a:pt x="2120" y="1929"/>
                  </a:moveTo>
                  <a:cubicBezTo>
                    <a:pt x="2119" y="1929"/>
                    <a:pt x="2118" y="1929"/>
                    <a:pt x="2118" y="1928"/>
                  </a:cubicBezTo>
                  <a:cubicBezTo>
                    <a:pt x="2116" y="1927"/>
                    <a:pt x="2115" y="1924"/>
                    <a:pt x="2117" y="1922"/>
                  </a:cubicBezTo>
                  <a:cubicBezTo>
                    <a:pt x="2123" y="1915"/>
                    <a:pt x="2129" y="1907"/>
                    <a:pt x="2135" y="1899"/>
                  </a:cubicBezTo>
                  <a:cubicBezTo>
                    <a:pt x="2136" y="1897"/>
                    <a:pt x="2139" y="1897"/>
                    <a:pt x="2141" y="1898"/>
                  </a:cubicBezTo>
                  <a:cubicBezTo>
                    <a:pt x="2143" y="1900"/>
                    <a:pt x="2143" y="1902"/>
                    <a:pt x="2141" y="1904"/>
                  </a:cubicBezTo>
                  <a:cubicBezTo>
                    <a:pt x="2136" y="1912"/>
                    <a:pt x="2130" y="1920"/>
                    <a:pt x="2123" y="1927"/>
                  </a:cubicBezTo>
                  <a:cubicBezTo>
                    <a:pt x="2123" y="1928"/>
                    <a:pt x="2121" y="1929"/>
                    <a:pt x="2120" y="1929"/>
                  </a:cubicBezTo>
                  <a:close/>
                  <a:moveTo>
                    <a:pt x="258" y="1927"/>
                  </a:moveTo>
                  <a:cubicBezTo>
                    <a:pt x="257" y="1927"/>
                    <a:pt x="256" y="1926"/>
                    <a:pt x="255" y="1925"/>
                  </a:cubicBezTo>
                  <a:cubicBezTo>
                    <a:pt x="249" y="1917"/>
                    <a:pt x="243" y="1910"/>
                    <a:pt x="237" y="1902"/>
                  </a:cubicBezTo>
                  <a:cubicBezTo>
                    <a:pt x="235" y="1900"/>
                    <a:pt x="236" y="1897"/>
                    <a:pt x="238" y="1896"/>
                  </a:cubicBezTo>
                  <a:cubicBezTo>
                    <a:pt x="239" y="1894"/>
                    <a:pt x="242" y="1895"/>
                    <a:pt x="243" y="1897"/>
                  </a:cubicBezTo>
                  <a:cubicBezTo>
                    <a:pt x="249" y="1904"/>
                    <a:pt x="255" y="1912"/>
                    <a:pt x="261" y="1920"/>
                  </a:cubicBezTo>
                  <a:cubicBezTo>
                    <a:pt x="263" y="1922"/>
                    <a:pt x="262" y="1924"/>
                    <a:pt x="261" y="1926"/>
                  </a:cubicBezTo>
                  <a:cubicBezTo>
                    <a:pt x="260" y="1926"/>
                    <a:pt x="259" y="1927"/>
                    <a:pt x="258" y="1927"/>
                  </a:cubicBezTo>
                  <a:close/>
                  <a:moveTo>
                    <a:pt x="2156" y="1882"/>
                  </a:moveTo>
                  <a:cubicBezTo>
                    <a:pt x="2155" y="1882"/>
                    <a:pt x="2154" y="1882"/>
                    <a:pt x="2153" y="1881"/>
                  </a:cubicBezTo>
                  <a:cubicBezTo>
                    <a:pt x="2151" y="1880"/>
                    <a:pt x="2151" y="1877"/>
                    <a:pt x="2152" y="1875"/>
                  </a:cubicBezTo>
                  <a:cubicBezTo>
                    <a:pt x="2158" y="1868"/>
                    <a:pt x="2163" y="1859"/>
                    <a:pt x="2169" y="1851"/>
                  </a:cubicBezTo>
                  <a:cubicBezTo>
                    <a:pt x="2170" y="1849"/>
                    <a:pt x="2173" y="1849"/>
                    <a:pt x="2175" y="1850"/>
                  </a:cubicBezTo>
                  <a:cubicBezTo>
                    <a:pt x="2177" y="1852"/>
                    <a:pt x="2177" y="1854"/>
                    <a:pt x="2176" y="1856"/>
                  </a:cubicBezTo>
                  <a:cubicBezTo>
                    <a:pt x="2170" y="1864"/>
                    <a:pt x="2165" y="1872"/>
                    <a:pt x="2159" y="1880"/>
                  </a:cubicBezTo>
                  <a:cubicBezTo>
                    <a:pt x="2158" y="1881"/>
                    <a:pt x="2157" y="1882"/>
                    <a:pt x="2156" y="1882"/>
                  </a:cubicBezTo>
                  <a:close/>
                  <a:moveTo>
                    <a:pt x="223" y="1880"/>
                  </a:moveTo>
                  <a:cubicBezTo>
                    <a:pt x="222" y="1880"/>
                    <a:pt x="220" y="1879"/>
                    <a:pt x="219" y="1878"/>
                  </a:cubicBezTo>
                  <a:cubicBezTo>
                    <a:pt x="214" y="1870"/>
                    <a:pt x="208" y="1862"/>
                    <a:pt x="203" y="1854"/>
                  </a:cubicBezTo>
                  <a:cubicBezTo>
                    <a:pt x="201" y="1852"/>
                    <a:pt x="202" y="1849"/>
                    <a:pt x="204" y="1848"/>
                  </a:cubicBezTo>
                  <a:cubicBezTo>
                    <a:pt x="206" y="1847"/>
                    <a:pt x="208" y="1847"/>
                    <a:pt x="210" y="1849"/>
                  </a:cubicBezTo>
                  <a:cubicBezTo>
                    <a:pt x="215" y="1857"/>
                    <a:pt x="221" y="1865"/>
                    <a:pt x="226" y="1873"/>
                  </a:cubicBezTo>
                  <a:cubicBezTo>
                    <a:pt x="228" y="1875"/>
                    <a:pt x="227" y="1878"/>
                    <a:pt x="225" y="1879"/>
                  </a:cubicBezTo>
                  <a:cubicBezTo>
                    <a:pt x="225" y="1879"/>
                    <a:pt x="224" y="1880"/>
                    <a:pt x="223" y="1880"/>
                  </a:cubicBezTo>
                  <a:close/>
                  <a:moveTo>
                    <a:pt x="2188" y="1833"/>
                  </a:moveTo>
                  <a:cubicBezTo>
                    <a:pt x="2188" y="1833"/>
                    <a:pt x="2187" y="1833"/>
                    <a:pt x="2186" y="1833"/>
                  </a:cubicBezTo>
                  <a:cubicBezTo>
                    <a:pt x="2184" y="1831"/>
                    <a:pt x="2184" y="1829"/>
                    <a:pt x="2185" y="1827"/>
                  </a:cubicBezTo>
                  <a:cubicBezTo>
                    <a:pt x="2190" y="1819"/>
                    <a:pt x="2195" y="1810"/>
                    <a:pt x="2200" y="1802"/>
                  </a:cubicBezTo>
                  <a:cubicBezTo>
                    <a:pt x="2202" y="1800"/>
                    <a:pt x="2204" y="1799"/>
                    <a:pt x="2206" y="1801"/>
                  </a:cubicBezTo>
                  <a:cubicBezTo>
                    <a:pt x="2208" y="1802"/>
                    <a:pt x="2209" y="1804"/>
                    <a:pt x="2208" y="1806"/>
                  </a:cubicBezTo>
                  <a:cubicBezTo>
                    <a:pt x="2202" y="1815"/>
                    <a:pt x="2197" y="1823"/>
                    <a:pt x="2192" y="1831"/>
                  </a:cubicBezTo>
                  <a:cubicBezTo>
                    <a:pt x="2191" y="1833"/>
                    <a:pt x="2190" y="1833"/>
                    <a:pt x="2188" y="1833"/>
                  </a:cubicBezTo>
                  <a:close/>
                  <a:moveTo>
                    <a:pt x="190" y="1831"/>
                  </a:moveTo>
                  <a:cubicBezTo>
                    <a:pt x="189" y="1831"/>
                    <a:pt x="187" y="1830"/>
                    <a:pt x="187" y="1829"/>
                  </a:cubicBezTo>
                  <a:cubicBezTo>
                    <a:pt x="181" y="1821"/>
                    <a:pt x="176" y="1813"/>
                    <a:pt x="171" y="1804"/>
                  </a:cubicBezTo>
                  <a:cubicBezTo>
                    <a:pt x="170" y="1802"/>
                    <a:pt x="171" y="1800"/>
                    <a:pt x="172" y="1798"/>
                  </a:cubicBezTo>
                  <a:cubicBezTo>
                    <a:pt x="174" y="1797"/>
                    <a:pt x="177" y="1798"/>
                    <a:pt x="178" y="1800"/>
                  </a:cubicBezTo>
                  <a:cubicBezTo>
                    <a:pt x="183" y="1808"/>
                    <a:pt x="188" y="1817"/>
                    <a:pt x="194" y="1825"/>
                  </a:cubicBezTo>
                  <a:cubicBezTo>
                    <a:pt x="195" y="1827"/>
                    <a:pt x="194" y="1829"/>
                    <a:pt x="192" y="1830"/>
                  </a:cubicBezTo>
                  <a:cubicBezTo>
                    <a:pt x="192" y="1831"/>
                    <a:pt x="191" y="1831"/>
                    <a:pt x="190" y="1831"/>
                  </a:cubicBezTo>
                  <a:close/>
                  <a:moveTo>
                    <a:pt x="2219" y="1783"/>
                  </a:moveTo>
                  <a:cubicBezTo>
                    <a:pt x="2218" y="1783"/>
                    <a:pt x="2218" y="1783"/>
                    <a:pt x="2217" y="1783"/>
                  </a:cubicBezTo>
                  <a:cubicBezTo>
                    <a:pt x="2215" y="1781"/>
                    <a:pt x="2214" y="1779"/>
                    <a:pt x="2215" y="1777"/>
                  </a:cubicBezTo>
                  <a:cubicBezTo>
                    <a:pt x="2220" y="1768"/>
                    <a:pt x="2225" y="1760"/>
                    <a:pt x="2230" y="1751"/>
                  </a:cubicBezTo>
                  <a:cubicBezTo>
                    <a:pt x="2231" y="1749"/>
                    <a:pt x="2233" y="1748"/>
                    <a:pt x="2235" y="1750"/>
                  </a:cubicBezTo>
                  <a:cubicBezTo>
                    <a:pt x="2237" y="1751"/>
                    <a:pt x="2238" y="1753"/>
                    <a:pt x="2237" y="1755"/>
                  </a:cubicBezTo>
                  <a:cubicBezTo>
                    <a:pt x="2232" y="1764"/>
                    <a:pt x="2227" y="1773"/>
                    <a:pt x="2223" y="1781"/>
                  </a:cubicBezTo>
                  <a:cubicBezTo>
                    <a:pt x="2222" y="1782"/>
                    <a:pt x="2220" y="1783"/>
                    <a:pt x="2219" y="1783"/>
                  </a:cubicBezTo>
                  <a:close/>
                  <a:moveTo>
                    <a:pt x="160" y="1781"/>
                  </a:moveTo>
                  <a:cubicBezTo>
                    <a:pt x="158" y="1781"/>
                    <a:pt x="157" y="1780"/>
                    <a:pt x="156" y="1779"/>
                  </a:cubicBezTo>
                  <a:cubicBezTo>
                    <a:pt x="151" y="1770"/>
                    <a:pt x="147" y="1762"/>
                    <a:pt x="142" y="1753"/>
                  </a:cubicBezTo>
                  <a:cubicBezTo>
                    <a:pt x="141" y="1751"/>
                    <a:pt x="142" y="1749"/>
                    <a:pt x="144" y="1748"/>
                  </a:cubicBezTo>
                  <a:cubicBezTo>
                    <a:pt x="146" y="1746"/>
                    <a:pt x="148" y="1747"/>
                    <a:pt x="149" y="1749"/>
                  </a:cubicBezTo>
                  <a:cubicBezTo>
                    <a:pt x="154" y="1758"/>
                    <a:pt x="159" y="1766"/>
                    <a:pt x="163" y="1775"/>
                  </a:cubicBezTo>
                  <a:cubicBezTo>
                    <a:pt x="165" y="1777"/>
                    <a:pt x="164" y="1779"/>
                    <a:pt x="162" y="1780"/>
                  </a:cubicBezTo>
                  <a:cubicBezTo>
                    <a:pt x="161" y="1781"/>
                    <a:pt x="161" y="1781"/>
                    <a:pt x="160" y="1781"/>
                  </a:cubicBezTo>
                  <a:close/>
                  <a:moveTo>
                    <a:pt x="2247" y="1731"/>
                  </a:moveTo>
                  <a:cubicBezTo>
                    <a:pt x="2246" y="1731"/>
                    <a:pt x="2246" y="1731"/>
                    <a:pt x="2245" y="1731"/>
                  </a:cubicBezTo>
                  <a:cubicBezTo>
                    <a:pt x="2243" y="1730"/>
                    <a:pt x="2242" y="1727"/>
                    <a:pt x="2243" y="1725"/>
                  </a:cubicBezTo>
                  <a:cubicBezTo>
                    <a:pt x="2248" y="1717"/>
                    <a:pt x="2252" y="1708"/>
                    <a:pt x="2256" y="1699"/>
                  </a:cubicBezTo>
                  <a:cubicBezTo>
                    <a:pt x="2257" y="1697"/>
                    <a:pt x="2260" y="1696"/>
                    <a:pt x="2262" y="1697"/>
                  </a:cubicBezTo>
                  <a:cubicBezTo>
                    <a:pt x="2264" y="1698"/>
                    <a:pt x="2265" y="1701"/>
                    <a:pt x="2264" y="1703"/>
                  </a:cubicBezTo>
                  <a:cubicBezTo>
                    <a:pt x="2260" y="1712"/>
                    <a:pt x="2255" y="1720"/>
                    <a:pt x="2251" y="1729"/>
                  </a:cubicBezTo>
                  <a:cubicBezTo>
                    <a:pt x="2250" y="1731"/>
                    <a:pt x="2248" y="1731"/>
                    <a:pt x="2247" y="1731"/>
                  </a:cubicBezTo>
                  <a:close/>
                  <a:moveTo>
                    <a:pt x="132" y="1729"/>
                  </a:moveTo>
                  <a:cubicBezTo>
                    <a:pt x="131" y="1729"/>
                    <a:pt x="129" y="1729"/>
                    <a:pt x="128" y="1727"/>
                  </a:cubicBezTo>
                  <a:cubicBezTo>
                    <a:pt x="124" y="1718"/>
                    <a:pt x="120" y="1710"/>
                    <a:pt x="115" y="1701"/>
                  </a:cubicBezTo>
                  <a:cubicBezTo>
                    <a:pt x="114" y="1699"/>
                    <a:pt x="115" y="1696"/>
                    <a:pt x="117" y="1695"/>
                  </a:cubicBezTo>
                  <a:cubicBezTo>
                    <a:pt x="119" y="1694"/>
                    <a:pt x="122" y="1695"/>
                    <a:pt x="123" y="1697"/>
                  </a:cubicBezTo>
                  <a:cubicBezTo>
                    <a:pt x="127" y="1706"/>
                    <a:pt x="131" y="1715"/>
                    <a:pt x="136" y="1723"/>
                  </a:cubicBezTo>
                  <a:cubicBezTo>
                    <a:pt x="137" y="1725"/>
                    <a:pt x="136" y="1728"/>
                    <a:pt x="134" y="1729"/>
                  </a:cubicBezTo>
                  <a:cubicBezTo>
                    <a:pt x="133" y="1729"/>
                    <a:pt x="133" y="1729"/>
                    <a:pt x="132" y="1729"/>
                  </a:cubicBezTo>
                  <a:close/>
                  <a:moveTo>
                    <a:pt x="2272" y="1678"/>
                  </a:moveTo>
                  <a:cubicBezTo>
                    <a:pt x="2272" y="1678"/>
                    <a:pt x="2271" y="1678"/>
                    <a:pt x="2271" y="1678"/>
                  </a:cubicBezTo>
                  <a:cubicBezTo>
                    <a:pt x="2269" y="1677"/>
                    <a:pt x="2268" y="1675"/>
                    <a:pt x="2269" y="1672"/>
                  </a:cubicBezTo>
                  <a:cubicBezTo>
                    <a:pt x="2273" y="1664"/>
                    <a:pt x="2276" y="1655"/>
                    <a:pt x="2280" y="1646"/>
                  </a:cubicBezTo>
                  <a:cubicBezTo>
                    <a:pt x="2281" y="1643"/>
                    <a:pt x="2284" y="1642"/>
                    <a:pt x="2286" y="1643"/>
                  </a:cubicBezTo>
                  <a:cubicBezTo>
                    <a:pt x="2288" y="1644"/>
                    <a:pt x="2289" y="1647"/>
                    <a:pt x="2288" y="1649"/>
                  </a:cubicBezTo>
                  <a:cubicBezTo>
                    <a:pt x="2284" y="1658"/>
                    <a:pt x="2280" y="1667"/>
                    <a:pt x="2276" y="1676"/>
                  </a:cubicBezTo>
                  <a:cubicBezTo>
                    <a:pt x="2275" y="1677"/>
                    <a:pt x="2274" y="1678"/>
                    <a:pt x="2272" y="1678"/>
                  </a:cubicBezTo>
                  <a:close/>
                  <a:moveTo>
                    <a:pt x="107" y="1677"/>
                  </a:moveTo>
                  <a:cubicBezTo>
                    <a:pt x="105" y="1677"/>
                    <a:pt x="104" y="1676"/>
                    <a:pt x="103" y="1674"/>
                  </a:cubicBezTo>
                  <a:cubicBezTo>
                    <a:pt x="99" y="1665"/>
                    <a:pt x="95" y="1656"/>
                    <a:pt x="91" y="1647"/>
                  </a:cubicBezTo>
                  <a:cubicBezTo>
                    <a:pt x="91" y="1645"/>
                    <a:pt x="92" y="1643"/>
                    <a:pt x="94" y="1642"/>
                  </a:cubicBezTo>
                  <a:cubicBezTo>
                    <a:pt x="96" y="1641"/>
                    <a:pt x="98" y="1642"/>
                    <a:pt x="99" y="1644"/>
                  </a:cubicBezTo>
                  <a:cubicBezTo>
                    <a:pt x="103" y="1653"/>
                    <a:pt x="107" y="1662"/>
                    <a:pt x="111" y="1671"/>
                  </a:cubicBezTo>
                  <a:cubicBezTo>
                    <a:pt x="112" y="1673"/>
                    <a:pt x="111" y="1675"/>
                    <a:pt x="109" y="1676"/>
                  </a:cubicBezTo>
                  <a:cubicBezTo>
                    <a:pt x="108" y="1677"/>
                    <a:pt x="107" y="1677"/>
                    <a:pt x="107" y="1677"/>
                  </a:cubicBezTo>
                  <a:close/>
                  <a:moveTo>
                    <a:pt x="2295" y="1624"/>
                  </a:moveTo>
                  <a:cubicBezTo>
                    <a:pt x="2295" y="1624"/>
                    <a:pt x="2294" y="1624"/>
                    <a:pt x="2294" y="1624"/>
                  </a:cubicBezTo>
                  <a:cubicBezTo>
                    <a:pt x="2291" y="1623"/>
                    <a:pt x="2290" y="1621"/>
                    <a:pt x="2291" y="1618"/>
                  </a:cubicBezTo>
                  <a:cubicBezTo>
                    <a:pt x="2295" y="1609"/>
                    <a:pt x="2298" y="1600"/>
                    <a:pt x="2301" y="1591"/>
                  </a:cubicBezTo>
                  <a:cubicBezTo>
                    <a:pt x="2302" y="1589"/>
                    <a:pt x="2305" y="1588"/>
                    <a:pt x="2307" y="1588"/>
                  </a:cubicBezTo>
                  <a:cubicBezTo>
                    <a:pt x="2309" y="1589"/>
                    <a:pt x="2310" y="1592"/>
                    <a:pt x="2309" y="1594"/>
                  </a:cubicBezTo>
                  <a:cubicBezTo>
                    <a:pt x="2306" y="1603"/>
                    <a:pt x="2303" y="1612"/>
                    <a:pt x="2299" y="1621"/>
                  </a:cubicBezTo>
                  <a:cubicBezTo>
                    <a:pt x="2298" y="1623"/>
                    <a:pt x="2297" y="1624"/>
                    <a:pt x="2295" y="1624"/>
                  </a:cubicBezTo>
                  <a:close/>
                  <a:moveTo>
                    <a:pt x="84" y="1623"/>
                  </a:moveTo>
                  <a:cubicBezTo>
                    <a:pt x="83" y="1623"/>
                    <a:pt x="81" y="1622"/>
                    <a:pt x="80" y="1620"/>
                  </a:cubicBezTo>
                  <a:cubicBezTo>
                    <a:pt x="77" y="1611"/>
                    <a:pt x="73" y="1602"/>
                    <a:pt x="70" y="1592"/>
                  </a:cubicBezTo>
                  <a:cubicBezTo>
                    <a:pt x="69" y="1590"/>
                    <a:pt x="70" y="1588"/>
                    <a:pt x="73" y="1587"/>
                  </a:cubicBezTo>
                  <a:cubicBezTo>
                    <a:pt x="75" y="1586"/>
                    <a:pt x="77" y="1587"/>
                    <a:pt x="78" y="1590"/>
                  </a:cubicBezTo>
                  <a:cubicBezTo>
                    <a:pt x="81" y="1599"/>
                    <a:pt x="85" y="1608"/>
                    <a:pt x="88" y="1617"/>
                  </a:cubicBezTo>
                  <a:cubicBezTo>
                    <a:pt x="89" y="1619"/>
                    <a:pt x="88" y="1622"/>
                    <a:pt x="86" y="1622"/>
                  </a:cubicBezTo>
                  <a:cubicBezTo>
                    <a:pt x="85" y="1623"/>
                    <a:pt x="85" y="1623"/>
                    <a:pt x="84" y="1623"/>
                  </a:cubicBezTo>
                  <a:close/>
                  <a:moveTo>
                    <a:pt x="2315" y="1569"/>
                  </a:moveTo>
                  <a:cubicBezTo>
                    <a:pt x="2315" y="1569"/>
                    <a:pt x="2314" y="1569"/>
                    <a:pt x="2314" y="1569"/>
                  </a:cubicBezTo>
                  <a:cubicBezTo>
                    <a:pt x="2312" y="1568"/>
                    <a:pt x="2310" y="1565"/>
                    <a:pt x="2311" y="1563"/>
                  </a:cubicBezTo>
                  <a:cubicBezTo>
                    <a:pt x="2314" y="1554"/>
                    <a:pt x="2317" y="1545"/>
                    <a:pt x="2320" y="1535"/>
                  </a:cubicBezTo>
                  <a:cubicBezTo>
                    <a:pt x="2321" y="1533"/>
                    <a:pt x="2323" y="1532"/>
                    <a:pt x="2325" y="1532"/>
                  </a:cubicBezTo>
                  <a:cubicBezTo>
                    <a:pt x="2327" y="1533"/>
                    <a:pt x="2329" y="1536"/>
                    <a:pt x="2328" y="1538"/>
                  </a:cubicBezTo>
                  <a:cubicBezTo>
                    <a:pt x="2325" y="1547"/>
                    <a:pt x="2322" y="1557"/>
                    <a:pt x="2319" y="1566"/>
                  </a:cubicBezTo>
                  <a:cubicBezTo>
                    <a:pt x="2318" y="1568"/>
                    <a:pt x="2317" y="1569"/>
                    <a:pt x="2315" y="1569"/>
                  </a:cubicBezTo>
                  <a:close/>
                  <a:moveTo>
                    <a:pt x="65" y="1567"/>
                  </a:moveTo>
                  <a:cubicBezTo>
                    <a:pt x="63" y="1567"/>
                    <a:pt x="61" y="1566"/>
                    <a:pt x="61" y="1565"/>
                  </a:cubicBezTo>
                  <a:cubicBezTo>
                    <a:pt x="57" y="1555"/>
                    <a:pt x="54" y="1546"/>
                    <a:pt x="52" y="1537"/>
                  </a:cubicBezTo>
                  <a:cubicBezTo>
                    <a:pt x="51" y="1534"/>
                    <a:pt x="52" y="1532"/>
                    <a:pt x="54" y="1531"/>
                  </a:cubicBezTo>
                  <a:cubicBezTo>
                    <a:pt x="57" y="1531"/>
                    <a:pt x="59" y="1532"/>
                    <a:pt x="60" y="1534"/>
                  </a:cubicBezTo>
                  <a:cubicBezTo>
                    <a:pt x="62" y="1543"/>
                    <a:pt x="65" y="1553"/>
                    <a:pt x="68" y="1562"/>
                  </a:cubicBezTo>
                  <a:cubicBezTo>
                    <a:pt x="69" y="1564"/>
                    <a:pt x="68" y="1567"/>
                    <a:pt x="66" y="1567"/>
                  </a:cubicBezTo>
                  <a:cubicBezTo>
                    <a:pt x="65" y="1567"/>
                    <a:pt x="65" y="1567"/>
                    <a:pt x="65" y="1567"/>
                  </a:cubicBezTo>
                  <a:close/>
                  <a:moveTo>
                    <a:pt x="2332" y="1513"/>
                  </a:moveTo>
                  <a:cubicBezTo>
                    <a:pt x="2332" y="1513"/>
                    <a:pt x="2332" y="1512"/>
                    <a:pt x="2331" y="1512"/>
                  </a:cubicBezTo>
                  <a:cubicBezTo>
                    <a:pt x="2329" y="1512"/>
                    <a:pt x="2328" y="1509"/>
                    <a:pt x="2328" y="1507"/>
                  </a:cubicBezTo>
                  <a:cubicBezTo>
                    <a:pt x="2331" y="1498"/>
                    <a:pt x="2333" y="1488"/>
                    <a:pt x="2336" y="1479"/>
                  </a:cubicBezTo>
                  <a:cubicBezTo>
                    <a:pt x="2336" y="1477"/>
                    <a:pt x="2339" y="1475"/>
                    <a:pt x="2341" y="1476"/>
                  </a:cubicBezTo>
                  <a:cubicBezTo>
                    <a:pt x="2343" y="1476"/>
                    <a:pt x="2344" y="1479"/>
                    <a:pt x="2344" y="1481"/>
                  </a:cubicBezTo>
                  <a:cubicBezTo>
                    <a:pt x="2341" y="1490"/>
                    <a:pt x="2339" y="1500"/>
                    <a:pt x="2336" y="1509"/>
                  </a:cubicBezTo>
                  <a:cubicBezTo>
                    <a:pt x="2336" y="1511"/>
                    <a:pt x="2334" y="1513"/>
                    <a:pt x="2332" y="1513"/>
                  </a:cubicBezTo>
                  <a:close/>
                  <a:moveTo>
                    <a:pt x="47" y="1511"/>
                  </a:moveTo>
                  <a:cubicBezTo>
                    <a:pt x="46" y="1511"/>
                    <a:pt x="44" y="1510"/>
                    <a:pt x="43" y="1508"/>
                  </a:cubicBezTo>
                  <a:cubicBezTo>
                    <a:pt x="41" y="1499"/>
                    <a:pt x="38" y="1489"/>
                    <a:pt x="36" y="1480"/>
                  </a:cubicBezTo>
                  <a:cubicBezTo>
                    <a:pt x="35" y="1478"/>
                    <a:pt x="37" y="1475"/>
                    <a:pt x="39" y="1475"/>
                  </a:cubicBezTo>
                  <a:cubicBezTo>
                    <a:pt x="41" y="1474"/>
                    <a:pt x="43" y="1476"/>
                    <a:pt x="44" y="1478"/>
                  </a:cubicBezTo>
                  <a:cubicBezTo>
                    <a:pt x="46" y="1487"/>
                    <a:pt x="49" y="1497"/>
                    <a:pt x="51" y="1506"/>
                  </a:cubicBezTo>
                  <a:cubicBezTo>
                    <a:pt x="52" y="1508"/>
                    <a:pt x="51" y="1511"/>
                    <a:pt x="49" y="1511"/>
                  </a:cubicBezTo>
                  <a:cubicBezTo>
                    <a:pt x="48" y="1511"/>
                    <a:pt x="48" y="1511"/>
                    <a:pt x="47" y="1511"/>
                  </a:cubicBezTo>
                  <a:close/>
                  <a:moveTo>
                    <a:pt x="2347" y="1456"/>
                  </a:moveTo>
                  <a:cubicBezTo>
                    <a:pt x="2346" y="1456"/>
                    <a:pt x="2346" y="1456"/>
                    <a:pt x="2346" y="1456"/>
                  </a:cubicBezTo>
                  <a:cubicBezTo>
                    <a:pt x="2343" y="1455"/>
                    <a:pt x="2342" y="1453"/>
                    <a:pt x="2343" y="1451"/>
                  </a:cubicBezTo>
                  <a:cubicBezTo>
                    <a:pt x="2345" y="1441"/>
                    <a:pt x="2347" y="1431"/>
                    <a:pt x="2349" y="1422"/>
                  </a:cubicBezTo>
                  <a:cubicBezTo>
                    <a:pt x="2349" y="1420"/>
                    <a:pt x="2351" y="1418"/>
                    <a:pt x="2354" y="1419"/>
                  </a:cubicBezTo>
                  <a:cubicBezTo>
                    <a:pt x="2356" y="1419"/>
                    <a:pt x="2357" y="1421"/>
                    <a:pt x="2357" y="1424"/>
                  </a:cubicBezTo>
                  <a:cubicBezTo>
                    <a:pt x="2355" y="1433"/>
                    <a:pt x="2353" y="1443"/>
                    <a:pt x="2351" y="1452"/>
                  </a:cubicBezTo>
                  <a:cubicBezTo>
                    <a:pt x="2350" y="1454"/>
                    <a:pt x="2349" y="1456"/>
                    <a:pt x="2347" y="1456"/>
                  </a:cubicBezTo>
                  <a:close/>
                  <a:moveTo>
                    <a:pt x="33" y="1454"/>
                  </a:moveTo>
                  <a:cubicBezTo>
                    <a:pt x="31" y="1454"/>
                    <a:pt x="29" y="1453"/>
                    <a:pt x="29" y="1451"/>
                  </a:cubicBezTo>
                  <a:cubicBezTo>
                    <a:pt x="27" y="1442"/>
                    <a:pt x="25" y="1432"/>
                    <a:pt x="23" y="1422"/>
                  </a:cubicBezTo>
                  <a:cubicBezTo>
                    <a:pt x="23" y="1420"/>
                    <a:pt x="24" y="1418"/>
                    <a:pt x="26" y="1417"/>
                  </a:cubicBezTo>
                  <a:cubicBezTo>
                    <a:pt x="29" y="1417"/>
                    <a:pt x="31" y="1418"/>
                    <a:pt x="31" y="1421"/>
                  </a:cubicBezTo>
                  <a:cubicBezTo>
                    <a:pt x="33" y="1430"/>
                    <a:pt x="35" y="1440"/>
                    <a:pt x="37" y="1449"/>
                  </a:cubicBezTo>
                  <a:cubicBezTo>
                    <a:pt x="38" y="1452"/>
                    <a:pt x="36" y="1454"/>
                    <a:pt x="34" y="1454"/>
                  </a:cubicBezTo>
                  <a:cubicBezTo>
                    <a:pt x="34" y="1454"/>
                    <a:pt x="33" y="1454"/>
                    <a:pt x="33" y="1454"/>
                  </a:cubicBezTo>
                  <a:close/>
                  <a:moveTo>
                    <a:pt x="2358" y="1398"/>
                  </a:moveTo>
                  <a:cubicBezTo>
                    <a:pt x="2358" y="1398"/>
                    <a:pt x="2358" y="1398"/>
                    <a:pt x="2357" y="1398"/>
                  </a:cubicBezTo>
                  <a:cubicBezTo>
                    <a:pt x="2355" y="1398"/>
                    <a:pt x="2354" y="1395"/>
                    <a:pt x="2354" y="1393"/>
                  </a:cubicBezTo>
                  <a:cubicBezTo>
                    <a:pt x="2356" y="1384"/>
                    <a:pt x="2357" y="1374"/>
                    <a:pt x="2359" y="1364"/>
                  </a:cubicBezTo>
                  <a:cubicBezTo>
                    <a:pt x="2359" y="1362"/>
                    <a:pt x="2361" y="1360"/>
                    <a:pt x="2363" y="1361"/>
                  </a:cubicBezTo>
                  <a:cubicBezTo>
                    <a:pt x="2366" y="1361"/>
                    <a:pt x="2367" y="1363"/>
                    <a:pt x="2367" y="1366"/>
                  </a:cubicBezTo>
                  <a:cubicBezTo>
                    <a:pt x="2365" y="1375"/>
                    <a:pt x="2364" y="1385"/>
                    <a:pt x="2362" y="1395"/>
                  </a:cubicBezTo>
                  <a:cubicBezTo>
                    <a:pt x="2362" y="1397"/>
                    <a:pt x="2360" y="1398"/>
                    <a:pt x="2358" y="1398"/>
                  </a:cubicBezTo>
                  <a:close/>
                  <a:moveTo>
                    <a:pt x="22" y="1397"/>
                  </a:moveTo>
                  <a:cubicBezTo>
                    <a:pt x="20" y="1397"/>
                    <a:pt x="18" y="1395"/>
                    <a:pt x="18" y="1393"/>
                  </a:cubicBezTo>
                  <a:cubicBezTo>
                    <a:pt x="16" y="1384"/>
                    <a:pt x="14" y="1374"/>
                    <a:pt x="13" y="1364"/>
                  </a:cubicBezTo>
                  <a:cubicBezTo>
                    <a:pt x="13" y="1362"/>
                    <a:pt x="14" y="1360"/>
                    <a:pt x="16" y="1360"/>
                  </a:cubicBezTo>
                  <a:cubicBezTo>
                    <a:pt x="19" y="1359"/>
                    <a:pt x="21" y="1361"/>
                    <a:pt x="21" y="1363"/>
                  </a:cubicBezTo>
                  <a:cubicBezTo>
                    <a:pt x="23" y="1373"/>
                    <a:pt x="24" y="1382"/>
                    <a:pt x="26" y="1392"/>
                  </a:cubicBezTo>
                  <a:cubicBezTo>
                    <a:pt x="26" y="1394"/>
                    <a:pt x="25" y="1396"/>
                    <a:pt x="22" y="1397"/>
                  </a:cubicBezTo>
                  <a:cubicBezTo>
                    <a:pt x="22" y="1397"/>
                    <a:pt x="22" y="1397"/>
                    <a:pt x="22" y="1397"/>
                  </a:cubicBezTo>
                  <a:close/>
                  <a:moveTo>
                    <a:pt x="2367" y="1340"/>
                  </a:moveTo>
                  <a:cubicBezTo>
                    <a:pt x="2367" y="1340"/>
                    <a:pt x="2366" y="1340"/>
                    <a:pt x="2366" y="1340"/>
                  </a:cubicBezTo>
                  <a:cubicBezTo>
                    <a:pt x="2364" y="1340"/>
                    <a:pt x="2362" y="1338"/>
                    <a:pt x="2363" y="1335"/>
                  </a:cubicBezTo>
                  <a:cubicBezTo>
                    <a:pt x="2364" y="1326"/>
                    <a:pt x="2365" y="1316"/>
                    <a:pt x="2366" y="1306"/>
                  </a:cubicBezTo>
                  <a:cubicBezTo>
                    <a:pt x="2366" y="1304"/>
                    <a:pt x="2368" y="1302"/>
                    <a:pt x="2370" y="1303"/>
                  </a:cubicBezTo>
                  <a:cubicBezTo>
                    <a:pt x="2373" y="1303"/>
                    <a:pt x="2374" y="1305"/>
                    <a:pt x="2374" y="1307"/>
                  </a:cubicBezTo>
                  <a:cubicBezTo>
                    <a:pt x="2373" y="1317"/>
                    <a:pt x="2372" y="1327"/>
                    <a:pt x="2371" y="1336"/>
                  </a:cubicBezTo>
                  <a:cubicBezTo>
                    <a:pt x="2371" y="1338"/>
                    <a:pt x="2369" y="1340"/>
                    <a:pt x="2367" y="1340"/>
                  </a:cubicBezTo>
                  <a:close/>
                  <a:moveTo>
                    <a:pt x="13" y="1339"/>
                  </a:moveTo>
                  <a:cubicBezTo>
                    <a:pt x="11" y="1339"/>
                    <a:pt x="9" y="1337"/>
                    <a:pt x="9" y="1335"/>
                  </a:cubicBezTo>
                  <a:cubicBezTo>
                    <a:pt x="8" y="1326"/>
                    <a:pt x="7" y="1316"/>
                    <a:pt x="6" y="1306"/>
                  </a:cubicBezTo>
                  <a:cubicBezTo>
                    <a:pt x="6" y="1304"/>
                    <a:pt x="7" y="1302"/>
                    <a:pt x="10" y="1301"/>
                  </a:cubicBezTo>
                  <a:cubicBezTo>
                    <a:pt x="12" y="1301"/>
                    <a:pt x="14" y="1303"/>
                    <a:pt x="14" y="1305"/>
                  </a:cubicBezTo>
                  <a:cubicBezTo>
                    <a:pt x="15" y="1315"/>
                    <a:pt x="16" y="1325"/>
                    <a:pt x="17" y="1334"/>
                  </a:cubicBezTo>
                  <a:cubicBezTo>
                    <a:pt x="18" y="1336"/>
                    <a:pt x="16" y="1339"/>
                    <a:pt x="14" y="1339"/>
                  </a:cubicBezTo>
                  <a:cubicBezTo>
                    <a:pt x="14" y="1339"/>
                    <a:pt x="13" y="1339"/>
                    <a:pt x="13" y="1339"/>
                  </a:cubicBezTo>
                  <a:close/>
                  <a:moveTo>
                    <a:pt x="2372" y="1282"/>
                  </a:moveTo>
                  <a:cubicBezTo>
                    <a:pt x="2372" y="1282"/>
                    <a:pt x="2372" y="1282"/>
                    <a:pt x="2372" y="1282"/>
                  </a:cubicBezTo>
                  <a:cubicBezTo>
                    <a:pt x="2370" y="1281"/>
                    <a:pt x="2368" y="1279"/>
                    <a:pt x="2368" y="1277"/>
                  </a:cubicBezTo>
                  <a:cubicBezTo>
                    <a:pt x="2369" y="1267"/>
                    <a:pt x="2370" y="1258"/>
                    <a:pt x="2370" y="1248"/>
                  </a:cubicBezTo>
                  <a:cubicBezTo>
                    <a:pt x="2370" y="1246"/>
                    <a:pt x="2372" y="1244"/>
                    <a:pt x="2374" y="1244"/>
                  </a:cubicBezTo>
                  <a:cubicBezTo>
                    <a:pt x="2377" y="1244"/>
                    <a:pt x="2379" y="1246"/>
                    <a:pt x="2378" y="1248"/>
                  </a:cubicBezTo>
                  <a:cubicBezTo>
                    <a:pt x="2378" y="1258"/>
                    <a:pt x="2377" y="1268"/>
                    <a:pt x="2377" y="1278"/>
                  </a:cubicBezTo>
                  <a:cubicBezTo>
                    <a:pt x="2376" y="1280"/>
                    <a:pt x="2375" y="1282"/>
                    <a:pt x="2372" y="1282"/>
                  </a:cubicBezTo>
                  <a:close/>
                  <a:moveTo>
                    <a:pt x="8" y="1280"/>
                  </a:moveTo>
                  <a:cubicBezTo>
                    <a:pt x="5" y="1280"/>
                    <a:pt x="3" y="1279"/>
                    <a:pt x="3" y="1277"/>
                  </a:cubicBezTo>
                  <a:cubicBezTo>
                    <a:pt x="3" y="1267"/>
                    <a:pt x="2" y="1257"/>
                    <a:pt x="2" y="1247"/>
                  </a:cubicBezTo>
                  <a:cubicBezTo>
                    <a:pt x="1" y="1245"/>
                    <a:pt x="3" y="1243"/>
                    <a:pt x="6" y="1243"/>
                  </a:cubicBezTo>
                  <a:cubicBezTo>
                    <a:pt x="8" y="1243"/>
                    <a:pt x="10" y="1244"/>
                    <a:pt x="10" y="1247"/>
                  </a:cubicBezTo>
                  <a:cubicBezTo>
                    <a:pt x="10" y="1256"/>
                    <a:pt x="11" y="1266"/>
                    <a:pt x="12" y="1276"/>
                  </a:cubicBezTo>
                  <a:cubicBezTo>
                    <a:pt x="12" y="1278"/>
                    <a:pt x="10" y="1280"/>
                    <a:pt x="8" y="1280"/>
                  </a:cubicBezTo>
                  <a:cubicBezTo>
                    <a:pt x="8" y="1280"/>
                    <a:pt x="8" y="1280"/>
                    <a:pt x="8" y="1280"/>
                  </a:cubicBezTo>
                  <a:close/>
                  <a:moveTo>
                    <a:pt x="2375" y="1223"/>
                  </a:moveTo>
                  <a:cubicBezTo>
                    <a:pt x="2375" y="1223"/>
                    <a:pt x="2375" y="1223"/>
                    <a:pt x="2375" y="1223"/>
                  </a:cubicBezTo>
                  <a:cubicBezTo>
                    <a:pt x="2373" y="1223"/>
                    <a:pt x="2371" y="1221"/>
                    <a:pt x="2371" y="1219"/>
                  </a:cubicBezTo>
                  <a:cubicBezTo>
                    <a:pt x="2371" y="1209"/>
                    <a:pt x="2371" y="1199"/>
                    <a:pt x="2371" y="1190"/>
                  </a:cubicBezTo>
                  <a:cubicBezTo>
                    <a:pt x="2371" y="1187"/>
                    <a:pt x="2373" y="1185"/>
                    <a:pt x="2376" y="1185"/>
                  </a:cubicBezTo>
                  <a:cubicBezTo>
                    <a:pt x="2378" y="1185"/>
                    <a:pt x="2380" y="1187"/>
                    <a:pt x="2380" y="1190"/>
                  </a:cubicBezTo>
                  <a:cubicBezTo>
                    <a:pt x="2380" y="1199"/>
                    <a:pt x="2380" y="1209"/>
                    <a:pt x="2379" y="1219"/>
                  </a:cubicBezTo>
                  <a:cubicBezTo>
                    <a:pt x="2379" y="1221"/>
                    <a:pt x="2378" y="1223"/>
                    <a:pt x="2375" y="1223"/>
                  </a:cubicBezTo>
                  <a:close/>
                  <a:moveTo>
                    <a:pt x="5" y="1222"/>
                  </a:moveTo>
                  <a:cubicBezTo>
                    <a:pt x="2" y="1222"/>
                    <a:pt x="1" y="1220"/>
                    <a:pt x="1" y="1218"/>
                  </a:cubicBezTo>
                  <a:cubicBezTo>
                    <a:pt x="0" y="1208"/>
                    <a:pt x="0" y="1199"/>
                    <a:pt x="0" y="1190"/>
                  </a:cubicBezTo>
                  <a:cubicBezTo>
                    <a:pt x="0" y="1188"/>
                    <a:pt x="0" y="1188"/>
                    <a:pt x="0" y="1188"/>
                  </a:cubicBezTo>
                  <a:cubicBezTo>
                    <a:pt x="0" y="1186"/>
                    <a:pt x="2" y="1184"/>
                    <a:pt x="4" y="1184"/>
                  </a:cubicBezTo>
                  <a:cubicBezTo>
                    <a:pt x="7" y="1184"/>
                    <a:pt x="9" y="1186"/>
                    <a:pt x="9" y="1188"/>
                  </a:cubicBezTo>
                  <a:cubicBezTo>
                    <a:pt x="9" y="1190"/>
                    <a:pt x="9" y="1190"/>
                    <a:pt x="9" y="1190"/>
                  </a:cubicBezTo>
                  <a:cubicBezTo>
                    <a:pt x="9" y="1199"/>
                    <a:pt x="9" y="1208"/>
                    <a:pt x="9" y="1218"/>
                  </a:cubicBezTo>
                  <a:cubicBezTo>
                    <a:pt x="9" y="1220"/>
                    <a:pt x="7" y="1222"/>
                    <a:pt x="5" y="1222"/>
                  </a:cubicBezTo>
                  <a:cubicBezTo>
                    <a:pt x="5" y="1222"/>
                    <a:pt x="5" y="1222"/>
                    <a:pt x="5" y="1222"/>
                  </a:cubicBezTo>
                  <a:close/>
                  <a:moveTo>
                    <a:pt x="2375" y="1167"/>
                  </a:moveTo>
                  <a:cubicBezTo>
                    <a:pt x="2373" y="1167"/>
                    <a:pt x="2371" y="1165"/>
                    <a:pt x="2371" y="1163"/>
                  </a:cubicBezTo>
                  <a:cubicBezTo>
                    <a:pt x="2371" y="1153"/>
                    <a:pt x="2371" y="1143"/>
                    <a:pt x="2370" y="1133"/>
                  </a:cubicBezTo>
                  <a:cubicBezTo>
                    <a:pt x="2370" y="1131"/>
                    <a:pt x="2372" y="1129"/>
                    <a:pt x="2374" y="1129"/>
                  </a:cubicBezTo>
                  <a:cubicBezTo>
                    <a:pt x="2376" y="1129"/>
                    <a:pt x="2378" y="1131"/>
                    <a:pt x="2379" y="1133"/>
                  </a:cubicBezTo>
                  <a:cubicBezTo>
                    <a:pt x="2379" y="1143"/>
                    <a:pt x="2379" y="1153"/>
                    <a:pt x="2380" y="1162"/>
                  </a:cubicBezTo>
                  <a:cubicBezTo>
                    <a:pt x="2380" y="1165"/>
                    <a:pt x="2378" y="1167"/>
                    <a:pt x="2375" y="1167"/>
                  </a:cubicBezTo>
                  <a:cubicBezTo>
                    <a:pt x="2375" y="1167"/>
                    <a:pt x="2375" y="1167"/>
                    <a:pt x="2375" y="1167"/>
                  </a:cubicBezTo>
                  <a:close/>
                  <a:moveTo>
                    <a:pt x="5" y="1163"/>
                  </a:moveTo>
                  <a:cubicBezTo>
                    <a:pt x="5" y="1163"/>
                    <a:pt x="5" y="1163"/>
                    <a:pt x="5" y="1163"/>
                  </a:cubicBezTo>
                  <a:cubicBezTo>
                    <a:pt x="2" y="1163"/>
                    <a:pt x="1" y="1161"/>
                    <a:pt x="1" y="1159"/>
                  </a:cubicBezTo>
                  <a:cubicBezTo>
                    <a:pt x="1" y="1149"/>
                    <a:pt x="1" y="1139"/>
                    <a:pt x="2" y="1129"/>
                  </a:cubicBezTo>
                  <a:cubicBezTo>
                    <a:pt x="2" y="1127"/>
                    <a:pt x="4" y="1125"/>
                    <a:pt x="6" y="1125"/>
                  </a:cubicBezTo>
                  <a:cubicBezTo>
                    <a:pt x="8" y="1126"/>
                    <a:pt x="10" y="1128"/>
                    <a:pt x="10" y="1130"/>
                  </a:cubicBezTo>
                  <a:cubicBezTo>
                    <a:pt x="10" y="1140"/>
                    <a:pt x="9" y="1149"/>
                    <a:pt x="9" y="1159"/>
                  </a:cubicBezTo>
                  <a:cubicBezTo>
                    <a:pt x="9" y="1161"/>
                    <a:pt x="7" y="1163"/>
                    <a:pt x="5" y="1163"/>
                  </a:cubicBezTo>
                  <a:close/>
                  <a:moveTo>
                    <a:pt x="2373" y="1108"/>
                  </a:moveTo>
                  <a:cubicBezTo>
                    <a:pt x="2370" y="1108"/>
                    <a:pt x="2369" y="1106"/>
                    <a:pt x="2368" y="1104"/>
                  </a:cubicBezTo>
                  <a:cubicBezTo>
                    <a:pt x="2368" y="1095"/>
                    <a:pt x="2367" y="1085"/>
                    <a:pt x="2366" y="1075"/>
                  </a:cubicBezTo>
                  <a:cubicBezTo>
                    <a:pt x="2366" y="1073"/>
                    <a:pt x="2367" y="1071"/>
                    <a:pt x="2370" y="1071"/>
                  </a:cubicBezTo>
                  <a:cubicBezTo>
                    <a:pt x="2372" y="1070"/>
                    <a:pt x="2374" y="1072"/>
                    <a:pt x="2374" y="1074"/>
                  </a:cubicBezTo>
                  <a:cubicBezTo>
                    <a:pt x="2375" y="1084"/>
                    <a:pt x="2376" y="1094"/>
                    <a:pt x="2377" y="1104"/>
                  </a:cubicBezTo>
                  <a:cubicBezTo>
                    <a:pt x="2377" y="1106"/>
                    <a:pt x="2375" y="1108"/>
                    <a:pt x="2373" y="1108"/>
                  </a:cubicBezTo>
                  <a:cubicBezTo>
                    <a:pt x="2373" y="1108"/>
                    <a:pt x="2373" y="1108"/>
                    <a:pt x="2373" y="1108"/>
                  </a:cubicBezTo>
                  <a:close/>
                  <a:moveTo>
                    <a:pt x="8" y="1105"/>
                  </a:moveTo>
                  <a:cubicBezTo>
                    <a:pt x="8" y="1105"/>
                    <a:pt x="7" y="1105"/>
                    <a:pt x="7" y="1105"/>
                  </a:cubicBezTo>
                  <a:cubicBezTo>
                    <a:pt x="5" y="1104"/>
                    <a:pt x="3" y="1102"/>
                    <a:pt x="4" y="1100"/>
                  </a:cubicBezTo>
                  <a:cubicBezTo>
                    <a:pt x="4" y="1090"/>
                    <a:pt x="5" y="1080"/>
                    <a:pt x="6" y="1071"/>
                  </a:cubicBezTo>
                  <a:cubicBezTo>
                    <a:pt x="6" y="1068"/>
                    <a:pt x="8" y="1067"/>
                    <a:pt x="11" y="1067"/>
                  </a:cubicBezTo>
                  <a:cubicBezTo>
                    <a:pt x="13" y="1067"/>
                    <a:pt x="15" y="1069"/>
                    <a:pt x="14" y="1072"/>
                  </a:cubicBezTo>
                  <a:cubicBezTo>
                    <a:pt x="13" y="1081"/>
                    <a:pt x="13" y="1091"/>
                    <a:pt x="12" y="1101"/>
                  </a:cubicBezTo>
                  <a:cubicBezTo>
                    <a:pt x="12" y="1103"/>
                    <a:pt x="10" y="1105"/>
                    <a:pt x="8" y="1105"/>
                  </a:cubicBezTo>
                  <a:close/>
                  <a:moveTo>
                    <a:pt x="2367" y="1050"/>
                  </a:moveTo>
                  <a:cubicBezTo>
                    <a:pt x="2365" y="1050"/>
                    <a:pt x="2363" y="1048"/>
                    <a:pt x="2363" y="1046"/>
                  </a:cubicBezTo>
                  <a:cubicBezTo>
                    <a:pt x="2362" y="1036"/>
                    <a:pt x="2360" y="1027"/>
                    <a:pt x="2359" y="1017"/>
                  </a:cubicBezTo>
                  <a:cubicBezTo>
                    <a:pt x="2359" y="1015"/>
                    <a:pt x="2360" y="1013"/>
                    <a:pt x="2362" y="1012"/>
                  </a:cubicBezTo>
                  <a:cubicBezTo>
                    <a:pt x="2365" y="1012"/>
                    <a:pt x="2367" y="1014"/>
                    <a:pt x="2367" y="1016"/>
                  </a:cubicBezTo>
                  <a:cubicBezTo>
                    <a:pt x="2369" y="1026"/>
                    <a:pt x="2370" y="1035"/>
                    <a:pt x="2371" y="1045"/>
                  </a:cubicBezTo>
                  <a:cubicBezTo>
                    <a:pt x="2371" y="1047"/>
                    <a:pt x="2370" y="1049"/>
                    <a:pt x="2367" y="1050"/>
                  </a:cubicBezTo>
                  <a:cubicBezTo>
                    <a:pt x="2367" y="1050"/>
                    <a:pt x="2367" y="1050"/>
                    <a:pt x="2367" y="1050"/>
                  </a:cubicBezTo>
                  <a:close/>
                  <a:moveTo>
                    <a:pt x="13" y="1046"/>
                  </a:moveTo>
                  <a:cubicBezTo>
                    <a:pt x="13" y="1046"/>
                    <a:pt x="13" y="1046"/>
                    <a:pt x="13" y="1046"/>
                  </a:cubicBezTo>
                  <a:cubicBezTo>
                    <a:pt x="11" y="1046"/>
                    <a:pt x="9" y="1044"/>
                    <a:pt x="9" y="1041"/>
                  </a:cubicBezTo>
                  <a:cubicBezTo>
                    <a:pt x="11" y="1032"/>
                    <a:pt x="12" y="1022"/>
                    <a:pt x="13" y="1012"/>
                  </a:cubicBezTo>
                  <a:cubicBezTo>
                    <a:pt x="14" y="1010"/>
                    <a:pt x="16" y="1008"/>
                    <a:pt x="18" y="1009"/>
                  </a:cubicBezTo>
                  <a:cubicBezTo>
                    <a:pt x="20" y="1009"/>
                    <a:pt x="22" y="1011"/>
                    <a:pt x="22" y="1014"/>
                  </a:cubicBezTo>
                  <a:cubicBezTo>
                    <a:pt x="20" y="1023"/>
                    <a:pt x="19" y="1033"/>
                    <a:pt x="18" y="1042"/>
                  </a:cubicBezTo>
                  <a:cubicBezTo>
                    <a:pt x="17" y="1045"/>
                    <a:pt x="16" y="1046"/>
                    <a:pt x="13" y="1046"/>
                  </a:cubicBezTo>
                  <a:close/>
                  <a:moveTo>
                    <a:pt x="2358" y="992"/>
                  </a:moveTo>
                  <a:cubicBezTo>
                    <a:pt x="2356" y="992"/>
                    <a:pt x="2355" y="990"/>
                    <a:pt x="2354" y="988"/>
                  </a:cubicBezTo>
                  <a:cubicBezTo>
                    <a:pt x="2353" y="979"/>
                    <a:pt x="2351" y="969"/>
                    <a:pt x="2349" y="959"/>
                  </a:cubicBezTo>
                  <a:cubicBezTo>
                    <a:pt x="2349" y="957"/>
                    <a:pt x="2350" y="955"/>
                    <a:pt x="2352" y="955"/>
                  </a:cubicBezTo>
                  <a:cubicBezTo>
                    <a:pt x="2355" y="954"/>
                    <a:pt x="2357" y="956"/>
                    <a:pt x="2357" y="958"/>
                  </a:cubicBezTo>
                  <a:cubicBezTo>
                    <a:pt x="2359" y="967"/>
                    <a:pt x="2361" y="977"/>
                    <a:pt x="2363" y="987"/>
                  </a:cubicBezTo>
                  <a:cubicBezTo>
                    <a:pt x="2363" y="989"/>
                    <a:pt x="2361" y="991"/>
                    <a:pt x="2359" y="992"/>
                  </a:cubicBezTo>
                  <a:cubicBezTo>
                    <a:pt x="2359" y="992"/>
                    <a:pt x="2359" y="992"/>
                    <a:pt x="2358" y="992"/>
                  </a:cubicBezTo>
                  <a:close/>
                  <a:moveTo>
                    <a:pt x="22" y="988"/>
                  </a:moveTo>
                  <a:cubicBezTo>
                    <a:pt x="22" y="988"/>
                    <a:pt x="22" y="988"/>
                    <a:pt x="21" y="988"/>
                  </a:cubicBezTo>
                  <a:cubicBezTo>
                    <a:pt x="19" y="988"/>
                    <a:pt x="18" y="985"/>
                    <a:pt x="18" y="983"/>
                  </a:cubicBezTo>
                  <a:cubicBezTo>
                    <a:pt x="20" y="974"/>
                    <a:pt x="22" y="964"/>
                    <a:pt x="23" y="954"/>
                  </a:cubicBezTo>
                  <a:cubicBezTo>
                    <a:pt x="24" y="952"/>
                    <a:pt x="26" y="951"/>
                    <a:pt x="28" y="951"/>
                  </a:cubicBezTo>
                  <a:cubicBezTo>
                    <a:pt x="31" y="951"/>
                    <a:pt x="32" y="954"/>
                    <a:pt x="32" y="956"/>
                  </a:cubicBezTo>
                  <a:cubicBezTo>
                    <a:pt x="30" y="965"/>
                    <a:pt x="28" y="975"/>
                    <a:pt x="26" y="985"/>
                  </a:cubicBezTo>
                  <a:cubicBezTo>
                    <a:pt x="26" y="987"/>
                    <a:pt x="24" y="988"/>
                    <a:pt x="22" y="988"/>
                  </a:cubicBezTo>
                  <a:close/>
                  <a:moveTo>
                    <a:pt x="2347" y="934"/>
                  </a:moveTo>
                  <a:cubicBezTo>
                    <a:pt x="2345" y="934"/>
                    <a:pt x="2343" y="933"/>
                    <a:pt x="2343" y="931"/>
                  </a:cubicBezTo>
                  <a:cubicBezTo>
                    <a:pt x="2341" y="921"/>
                    <a:pt x="2339" y="912"/>
                    <a:pt x="2336" y="902"/>
                  </a:cubicBezTo>
                  <a:cubicBezTo>
                    <a:pt x="2336" y="900"/>
                    <a:pt x="2337" y="898"/>
                    <a:pt x="2339" y="897"/>
                  </a:cubicBezTo>
                  <a:cubicBezTo>
                    <a:pt x="2342" y="897"/>
                    <a:pt x="2344" y="898"/>
                    <a:pt x="2344" y="900"/>
                  </a:cubicBezTo>
                  <a:cubicBezTo>
                    <a:pt x="2347" y="910"/>
                    <a:pt x="2349" y="919"/>
                    <a:pt x="2351" y="929"/>
                  </a:cubicBezTo>
                  <a:cubicBezTo>
                    <a:pt x="2352" y="931"/>
                    <a:pt x="2350" y="934"/>
                    <a:pt x="2348" y="934"/>
                  </a:cubicBezTo>
                  <a:cubicBezTo>
                    <a:pt x="2348" y="934"/>
                    <a:pt x="2347" y="934"/>
                    <a:pt x="2347" y="934"/>
                  </a:cubicBezTo>
                  <a:close/>
                  <a:moveTo>
                    <a:pt x="34" y="931"/>
                  </a:moveTo>
                  <a:cubicBezTo>
                    <a:pt x="33" y="931"/>
                    <a:pt x="33" y="931"/>
                    <a:pt x="33" y="930"/>
                  </a:cubicBezTo>
                  <a:cubicBezTo>
                    <a:pt x="30" y="930"/>
                    <a:pt x="29" y="928"/>
                    <a:pt x="30" y="925"/>
                  </a:cubicBezTo>
                  <a:cubicBezTo>
                    <a:pt x="32" y="916"/>
                    <a:pt x="34" y="906"/>
                    <a:pt x="36" y="897"/>
                  </a:cubicBezTo>
                  <a:cubicBezTo>
                    <a:pt x="37" y="895"/>
                    <a:pt x="39" y="893"/>
                    <a:pt x="42" y="894"/>
                  </a:cubicBezTo>
                  <a:cubicBezTo>
                    <a:pt x="44" y="894"/>
                    <a:pt x="45" y="897"/>
                    <a:pt x="45" y="899"/>
                  </a:cubicBezTo>
                  <a:cubicBezTo>
                    <a:pt x="42" y="908"/>
                    <a:pt x="40" y="918"/>
                    <a:pt x="38" y="927"/>
                  </a:cubicBezTo>
                  <a:cubicBezTo>
                    <a:pt x="37" y="929"/>
                    <a:pt x="36" y="931"/>
                    <a:pt x="34" y="931"/>
                  </a:cubicBezTo>
                  <a:close/>
                  <a:moveTo>
                    <a:pt x="2333" y="877"/>
                  </a:moveTo>
                  <a:cubicBezTo>
                    <a:pt x="2331" y="877"/>
                    <a:pt x="2329" y="876"/>
                    <a:pt x="2329" y="874"/>
                  </a:cubicBezTo>
                  <a:cubicBezTo>
                    <a:pt x="2326" y="865"/>
                    <a:pt x="2324" y="855"/>
                    <a:pt x="2321" y="846"/>
                  </a:cubicBezTo>
                  <a:cubicBezTo>
                    <a:pt x="2320" y="844"/>
                    <a:pt x="2321" y="841"/>
                    <a:pt x="2324" y="841"/>
                  </a:cubicBezTo>
                  <a:cubicBezTo>
                    <a:pt x="2326" y="840"/>
                    <a:pt x="2328" y="841"/>
                    <a:pt x="2329" y="844"/>
                  </a:cubicBezTo>
                  <a:cubicBezTo>
                    <a:pt x="2332" y="853"/>
                    <a:pt x="2334" y="862"/>
                    <a:pt x="2337" y="872"/>
                  </a:cubicBezTo>
                  <a:cubicBezTo>
                    <a:pt x="2338" y="874"/>
                    <a:pt x="2336" y="876"/>
                    <a:pt x="2334" y="877"/>
                  </a:cubicBezTo>
                  <a:cubicBezTo>
                    <a:pt x="2334" y="877"/>
                    <a:pt x="2333" y="877"/>
                    <a:pt x="2333" y="877"/>
                  </a:cubicBezTo>
                  <a:close/>
                  <a:moveTo>
                    <a:pt x="48" y="874"/>
                  </a:moveTo>
                  <a:cubicBezTo>
                    <a:pt x="48" y="874"/>
                    <a:pt x="47" y="874"/>
                    <a:pt x="47" y="874"/>
                  </a:cubicBezTo>
                  <a:cubicBezTo>
                    <a:pt x="45" y="873"/>
                    <a:pt x="43" y="871"/>
                    <a:pt x="44" y="868"/>
                  </a:cubicBezTo>
                  <a:cubicBezTo>
                    <a:pt x="47" y="859"/>
                    <a:pt x="49" y="849"/>
                    <a:pt x="52" y="840"/>
                  </a:cubicBezTo>
                  <a:cubicBezTo>
                    <a:pt x="53" y="838"/>
                    <a:pt x="55" y="837"/>
                    <a:pt x="58" y="837"/>
                  </a:cubicBezTo>
                  <a:cubicBezTo>
                    <a:pt x="60" y="838"/>
                    <a:pt x="61" y="840"/>
                    <a:pt x="60" y="843"/>
                  </a:cubicBezTo>
                  <a:cubicBezTo>
                    <a:pt x="57" y="852"/>
                    <a:pt x="55" y="861"/>
                    <a:pt x="52" y="871"/>
                  </a:cubicBezTo>
                  <a:cubicBezTo>
                    <a:pt x="52" y="872"/>
                    <a:pt x="50" y="874"/>
                    <a:pt x="48" y="874"/>
                  </a:cubicBezTo>
                  <a:close/>
                  <a:moveTo>
                    <a:pt x="2316" y="821"/>
                  </a:moveTo>
                  <a:cubicBezTo>
                    <a:pt x="2314" y="821"/>
                    <a:pt x="2312" y="820"/>
                    <a:pt x="2312" y="818"/>
                  </a:cubicBezTo>
                  <a:cubicBezTo>
                    <a:pt x="2309" y="809"/>
                    <a:pt x="2306" y="800"/>
                    <a:pt x="2302" y="791"/>
                  </a:cubicBezTo>
                  <a:cubicBezTo>
                    <a:pt x="2302" y="788"/>
                    <a:pt x="2303" y="786"/>
                    <a:pt x="2305" y="785"/>
                  </a:cubicBezTo>
                  <a:cubicBezTo>
                    <a:pt x="2307" y="784"/>
                    <a:pt x="2309" y="786"/>
                    <a:pt x="2310" y="788"/>
                  </a:cubicBezTo>
                  <a:cubicBezTo>
                    <a:pt x="2314" y="797"/>
                    <a:pt x="2317" y="806"/>
                    <a:pt x="2320" y="816"/>
                  </a:cubicBezTo>
                  <a:cubicBezTo>
                    <a:pt x="2321" y="818"/>
                    <a:pt x="2319" y="820"/>
                    <a:pt x="2317" y="821"/>
                  </a:cubicBezTo>
                  <a:cubicBezTo>
                    <a:pt x="2317" y="821"/>
                    <a:pt x="2316" y="821"/>
                    <a:pt x="2316" y="821"/>
                  </a:cubicBezTo>
                  <a:close/>
                  <a:moveTo>
                    <a:pt x="65" y="818"/>
                  </a:moveTo>
                  <a:cubicBezTo>
                    <a:pt x="65" y="818"/>
                    <a:pt x="64" y="817"/>
                    <a:pt x="64" y="817"/>
                  </a:cubicBezTo>
                  <a:cubicBezTo>
                    <a:pt x="62" y="817"/>
                    <a:pt x="61" y="814"/>
                    <a:pt x="61" y="812"/>
                  </a:cubicBezTo>
                  <a:cubicBezTo>
                    <a:pt x="64" y="803"/>
                    <a:pt x="68" y="793"/>
                    <a:pt x="71" y="784"/>
                  </a:cubicBezTo>
                  <a:cubicBezTo>
                    <a:pt x="72" y="782"/>
                    <a:pt x="74" y="781"/>
                    <a:pt x="76" y="782"/>
                  </a:cubicBezTo>
                  <a:cubicBezTo>
                    <a:pt x="79" y="782"/>
                    <a:pt x="80" y="785"/>
                    <a:pt x="79" y="787"/>
                  </a:cubicBezTo>
                  <a:cubicBezTo>
                    <a:pt x="76" y="796"/>
                    <a:pt x="72" y="805"/>
                    <a:pt x="69" y="815"/>
                  </a:cubicBezTo>
                  <a:cubicBezTo>
                    <a:pt x="69" y="816"/>
                    <a:pt x="67" y="818"/>
                    <a:pt x="65" y="818"/>
                  </a:cubicBezTo>
                  <a:close/>
                  <a:moveTo>
                    <a:pt x="2296" y="766"/>
                  </a:moveTo>
                  <a:cubicBezTo>
                    <a:pt x="2294" y="766"/>
                    <a:pt x="2293" y="765"/>
                    <a:pt x="2292" y="763"/>
                  </a:cubicBezTo>
                  <a:cubicBezTo>
                    <a:pt x="2289" y="754"/>
                    <a:pt x="2285" y="745"/>
                    <a:pt x="2281" y="736"/>
                  </a:cubicBezTo>
                  <a:cubicBezTo>
                    <a:pt x="2280" y="734"/>
                    <a:pt x="2281" y="732"/>
                    <a:pt x="2284" y="731"/>
                  </a:cubicBezTo>
                  <a:cubicBezTo>
                    <a:pt x="2286" y="730"/>
                    <a:pt x="2288" y="731"/>
                    <a:pt x="2289" y="733"/>
                  </a:cubicBezTo>
                  <a:cubicBezTo>
                    <a:pt x="2293" y="742"/>
                    <a:pt x="2296" y="751"/>
                    <a:pt x="2300" y="760"/>
                  </a:cubicBezTo>
                  <a:cubicBezTo>
                    <a:pt x="2301" y="762"/>
                    <a:pt x="2300" y="765"/>
                    <a:pt x="2298" y="766"/>
                  </a:cubicBezTo>
                  <a:cubicBezTo>
                    <a:pt x="2297" y="766"/>
                    <a:pt x="2297" y="766"/>
                    <a:pt x="2296" y="766"/>
                  </a:cubicBezTo>
                  <a:close/>
                  <a:moveTo>
                    <a:pt x="85" y="762"/>
                  </a:moveTo>
                  <a:cubicBezTo>
                    <a:pt x="85" y="762"/>
                    <a:pt x="84" y="762"/>
                    <a:pt x="84" y="762"/>
                  </a:cubicBezTo>
                  <a:cubicBezTo>
                    <a:pt x="82" y="761"/>
                    <a:pt x="81" y="759"/>
                    <a:pt x="81" y="756"/>
                  </a:cubicBezTo>
                  <a:cubicBezTo>
                    <a:pt x="85" y="747"/>
                    <a:pt x="89" y="738"/>
                    <a:pt x="93" y="729"/>
                  </a:cubicBezTo>
                  <a:cubicBezTo>
                    <a:pt x="93" y="727"/>
                    <a:pt x="96" y="726"/>
                    <a:pt x="98" y="727"/>
                  </a:cubicBezTo>
                  <a:cubicBezTo>
                    <a:pt x="100" y="728"/>
                    <a:pt x="101" y="730"/>
                    <a:pt x="100" y="732"/>
                  </a:cubicBezTo>
                  <a:cubicBezTo>
                    <a:pt x="97" y="741"/>
                    <a:pt x="93" y="750"/>
                    <a:pt x="89" y="759"/>
                  </a:cubicBezTo>
                  <a:cubicBezTo>
                    <a:pt x="89" y="761"/>
                    <a:pt x="87" y="762"/>
                    <a:pt x="85" y="762"/>
                  </a:cubicBezTo>
                  <a:close/>
                  <a:moveTo>
                    <a:pt x="2274" y="712"/>
                  </a:moveTo>
                  <a:cubicBezTo>
                    <a:pt x="2272" y="712"/>
                    <a:pt x="2270" y="711"/>
                    <a:pt x="2270" y="709"/>
                  </a:cubicBezTo>
                  <a:cubicBezTo>
                    <a:pt x="2266" y="701"/>
                    <a:pt x="2262" y="692"/>
                    <a:pt x="2258" y="683"/>
                  </a:cubicBezTo>
                  <a:cubicBezTo>
                    <a:pt x="2257" y="681"/>
                    <a:pt x="2258" y="678"/>
                    <a:pt x="2260" y="677"/>
                  </a:cubicBezTo>
                  <a:cubicBezTo>
                    <a:pt x="2262" y="676"/>
                    <a:pt x="2264" y="677"/>
                    <a:pt x="2265" y="679"/>
                  </a:cubicBezTo>
                  <a:cubicBezTo>
                    <a:pt x="2269" y="688"/>
                    <a:pt x="2274" y="697"/>
                    <a:pt x="2277" y="706"/>
                  </a:cubicBezTo>
                  <a:cubicBezTo>
                    <a:pt x="2278" y="708"/>
                    <a:pt x="2277" y="711"/>
                    <a:pt x="2275" y="711"/>
                  </a:cubicBezTo>
                  <a:cubicBezTo>
                    <a:pt x="2275" y="712"/>
                    <a:pt x="2274" y="712"/>
                    <a:pt x="2274" y="712"/>
                  </a:cubicBezTo>
                  <a:close/>
                  <a:moveTo>
                    <a:pt x="108" y="708"/>
                  </a:moveTo>
                  <a:cubicBezTo>
                    <a:pt x="108" y="708"/>
                    <a:pt x="107" y="708"/>
                    <a:pt x="106" y="708"/>
                  </a:cubicBezTo>
                  <a:cubicBezTo>
                    <a:pt x="104" y="707"/>
                    <a:pt x="103" y="704"/>
                    <a:pt x="104" y="702"/>
                  </a:cubicBezTo>
                  <a:cubicBezTo>
                    <a:pt x="108" y="693"/>
                    <a:pt x="113" y="684"/>
                    <a:pt x="117" y="675"/>
                  </a:cubicBezTo>
                  <a:cubicBezTo>
                    <a:pt x="118" y="673"/>
                    <a:pt x="120" y="672"/>
                    <a:pt x="122" y="673"/>
                  </a:cubicBezTo>
                  <a:cubicBezTo>
                    <a:pt x="124" y="674"/>
                    <a:pt x="125" y="677"/>
                    <a:pt x="124" y="679"/>
                  </a:cubicBezTo>
                  <a:cubicBezTo>
                    <a:pt x="120" y="688"/>
                    <a:pt x="116" y="697"/>
                    <a:pt x="112" y="705"/>
                  </a:cubicBezTo>
                  <a:cubicBezTo>
                    <a:pt x="111" y="707"/>
                    <a:pt x="110" y="708"/>
                    <a:pt x="108" y="708"/>
                  </a:cubicBezTo>
                  <a:close/>
                  <a:moveTo>
                    <a:pt x="2249" y="659"/>
                  </a:moveTo>
                  <a:cubicBezTo>
                    <a:pt x="2247" y="659"/>
                    <a:pt x="2246" y="658"/>
                    <a:pt x="2245" y="657"/>
                  </a:cubicBezTo>
                  <a:cubicBezTo>
                    <a:pt x="2240" y="648"/>
                    <a:pt x="2236" y="639"/>
                    <a:pt x="2231" y="631"/>
                  </a:cubicBezTo>
                  <a:cubicBezTo>
                    <a:pt x="2230" y="629"/>
                    <a:pt x="2231" y="626"/>
                    <a:pt x="2233" y="625"/>
                  </a:cubicBezTo>
                  <a:cubicBezTo>
                    <a:pt x="2235" y="624"/>
                    <a:pt x="2238" y="625"/>
                    <a:pt x="2239" y="627"/>
                  </a:cubicBezTo>
                  <a:cubicBezTo>
                    <a:pt x="2243" y="635"/>
                    <a:pt x="2248" y="644"/>
                    <a:pt x="2252" y="653"/>
                  </a:cubicBezTo>
                  <a:cubicBezTo>
                    <a:pt x="2253" y="655"/>
                    <a:pt x="2252" y="658"/>
                    <a:pt x="2250" y="659"/>
                  </a:cubicBezTo>
                  <a:cubicBezTo>
                    <a:pt x="2250" y="659"/>
                    <a:pt x="2249" y="659"/>
                    <a:pt x="2249" y="659"/>
                  </a:cubicBezTo>
                  <a:close/>
                  <a:moveTo>
                    <a:pt x="134" y="655"/>
                  </a:moveTo>
                  <a:cubicBezTo>
                    <a:pt x="133" y="655"/>
                    <a:pt x="132" y="655"/>
                    <a:pt x="132" y="654"/>
                  </a:cubicBezTo>
                  <a:cubicBezTo>
                    <a:pt x="130" y="653"/>
                    <a:pt x="129" y="651"/>
                    <a:pt x="130" y="649"/>
                  </a:cubicBezTo>
                  <a:cubicBezTo>
                    <a:pt x="134" y="640"/>
                    <a:pt x="139" y="631"/>
                    <a:pt x="144" y="623"/>
                  </a:cubicBezTo>
                  <a:cubicBezTo>
                    <a:pt x="145" y="621"/>
                    <a:pt x="147" y="620"/>
                    <a:pt x="149" y="621"/>
                  </a:cubicBezTo>
                  <a:cubicBezTo>
                    <a:pt x="151" y="622"/>
                    <a:pt x="152" y="625"/>
                    <a:pt x="151" y="627"/>
                  </a:cubicBezTo>
                  <a:cubicBezTo>
                    <a:pt x="146" y="635"/>
                    <a:pt x="142" y="644"/>
                    <a:pt x="137" y="653"/>
                  </a:cubicBezTo>
                  <a:cubicBezTo>
                    <a:pt x="137" y="654"/>
                    <a:pt x="135" y="655"/>
                    <a:pt x="134" y="655"/>
                  </a:cubicBezTo>
                  <a:close/>
                  <a:moveTo>
                    <a:pt x="2221" y="607"/>
                  </a:moveTo>
                  <a:cubicBezTo>
                    <a:pt x="2219" y="607"/>
                    <a:pt x="2218" y="607"/>
                    <a:pt x="2217" y="605"/>
                  </a:cubicBezTo>
                  <a:cubicBezTo>
                    <a:pt x="2212" y="597"/>
                    <a:pt x="2207" y="588"/>
                    <a:pt x="2202" y="580"/>
                  </a:cubicBezTo>
                  <a:cubicBezTo>
                    <a:pt x="2201" y="578"/>
                    <a:pt x="2202" y="576"/>
                    <a:pt x="2204" y="574"/>
                  </a:cubicBezTo>
                  <a:cubicBezTo>
                    <a:pt x="2206" y="573"/>
                    <a:pt x="2208" y="574"/>
                    <a:pt x="2210" y="576"/>
                  </a:cubicBezTo>
                  <a:cubicBezTo>
                    <a:pt x="2215" y="584"/>
                    <a:pt x="2220" y="593"/>
                    <a:pt x="2224" y="601"/>
                  </a:cubicBezTo>
                  <a:cubicBezTo>
                    <a:pt x="2226" y="603"/>
                    <a:pt x="2225" y="606"/>
                    <a:pt x="2223" y="607"/>
                  </a:cubicBezTo>
                  <a:cubicBezTo>
                    <a:pt x="2222" y="607"/>
                    <a:pt x="2221" y="607"/>
                    <a:pt x="2221" y="607"/>
                  </a:cubicBezTo>
                  <a:close/>
                  <a:moveTo>
                    <a:pt x="162" y="603"/>
                  </a:moveTo>
                  <a:cubicBezTo>
                    <a:pt x="161" y="603"/>
                    <a:pt x="160" y="603"/>
                    <a:pt x="160" y="603"/>
                  </a:cubicBezTo>
                  <a:cubicBezTo>
                    <a:pt x="158" y="602"/>
                    <a:pt x="157" y="599"/>
                    <a:pt x="158" y="597"/>
                  </a:cubicBezTo>
                  <a:cubicBezTo>
                    <a:pt x="163" y="588"/>
                    <a:pt x="168" y="580"/>
                    <a:pt x="173" y="572"/>
                  </a:cubicBezTo>
                  <a:cubicBezTo>
                    <a:pt x="174" y="570"/>
                    <a:pt x="177" y="569"/>
                    <a:pt x="179" y="570"/>
                  </a:cubicBezTo>
                  <a:cubicBezTo>
                    <a:pt x="181" y="571"/>
                    <a:pt x="181" y="574"/>
                    <a:pt x="180" y="576"/>
                  </a:cubicBezTo>
                  <a:cubicBezTo>
                    <a:pt x="175" y="584"/>
                    <a:pt x="170" y="593"/>
                    <a:pt x="165" y="601"/>
                  </a:cubicBezTo>
                  <a:cubicBezTo>
                    <a:pt x="165" y="602"/>
                    <a:pt x="163" y="603"/>
                    <a:pt x="162" y="603"/>
                  </a:cubicBezTo>
                  <a:close/>
                  <a:moveTo>
                    <a:pt x="2191" y="557"/>
                  </a:moveTo>
                  <a:cubicBezTo>
                    <a:pt x="2189" y="557"/>
                    <a:pt x="2188" y="557"/>
                    <a:pt x="2187" y="555"/>
                  </a:cubicBezTo>
                  <a:cubicBezTo>
                    <a:pt x="2182" y="547"/>
                    <a:pt x="2176" y="539"/>
                    <a:pt x="2171" y="531"/>
                  </a:cubicBezTo>
                  <a:cubicBezTo>
                    <a:pt x="2170" y="529"/>
                    <a:pt x="2170" y="526"/>
                    <a:pt x="2172" y="525"/>
                  </a:cubicBezTo>
                  <a:cubicBezTo>
                    <a:pt x="2174" y="524"/>
                    <a:pt x="2177" y="524"/>
                    <a:pt x="2178" y="526"/>
                  </a:cubicBezTo>
                  <a:cubicBezTo>
                    <a:pt x="2183" y="534"/>
                    <a:pt x="2189" y="543"/>
                    <a:pt x="2194" y="551"/>
                  </a:cubicBezTo>
                  <a:cubicBezTo>
                    <a:pt x="2195" y="553"/>
                    <a:pt x="2195" y="555"/>
                    <a:pt x="2193" y="557"/>
                  </a:cubicBezTo>
                  <a:cubicBezTo>
                    <a:pt x="2192" y="557"/>
                    <a:pt x="2191" y="557"/>
                    <a:pt x="2191" y="557"/>
                  </a:cubicBezTo>
                  <a:close/>
                  <a:moveTo>
                    <a:pt x="192" y="553"/>
                  </a:moveTo>
                  <a:cubicBezTo>
                    <a:pt x="191" y="553"/>
                    <a:pt x="191" y="553"/>
                    <a:pt x="190" y="552"/>
                  </a:cubicBezTo>
                  <a:cubicBezTo>
                    <a:pt x="188" y="551"/>
                    <a:pt x="187" y="549"/>
                    <a:pt x="189" y="547"/>
                  </a:cubicBezTo>
                  <a:cubicBezTo>
                    <a:pt x="194" y="538"/>
                    <a:pt x="199" y="530"/>
                    <a:pt x="205" y="522"/>
                  </a:cubicBezTo>
                  <a:cubicBezTo>
                    <a:pt x="206" y="520"/>
                    <a:pt x="209" y="520"/>
                    <a:pt x="211" y="521"/>
                  </a:cubicBezTo>
                  <a:cubicBezTo>
                    <a:pt x="213" y="522"/>
                    <a:pt x="213" y="525"/>
                    <a:pt x="212" y="527"/>
                  </a:cubicBezTo>
                  <a:cubicBezTo>
                    <a:pt x="206" y="535"/>
                    <a:pt x="201" y="543"/>
                    <a:pt x="196" y="551"/>
                  </a:cubicBezTo>
                  <a:cubicBezTo>
                    <a:pt x="195" y="552"/>
                    <a:pt x="194" y="553"/>
                    <a:pt x="192" y="553"/>
                  </a:cubicBezTo>
                  <a:close/>
                  <a:moveTo>
                    <a:pt x="2158" y="509"/>
                  </a:moveTo>
                  <a:cubicBezTo>
                    <a:pt x="2157" y="509"/>
                    <a:pt x="2155" y="508"/>
                    <a:pt x="2154" y="507"/>
                  </a:cubicBezTo>
                  <a:cubicBezTo>
                    <a:pt x="2149" y="499"/>
                    <a:pt x="2143" y="491"/>
                    <a:pt x="2137" y="483"/>
                  </a:cubicBezTo>
                  <a:cubicBezTo>
                    <a:pt x="2136" y="481"/>
                    <a:pt x="2136" y="479"/>
                    <a:pt x="2138" y="477"/>
                  </a:cubicBezTo>
                  <a:cubicBezTo>
                    <a:pt x="2140" y="476"/>
                    <a:pt x="2143" y="476"/>
                    <a:pt x="2144" y="478"/>
                  </a:cubicBezTo>
                  <a:cubicBezTo>
                    <a:pt x="2150" y="486"/>
                    <a:pt x="2156" y="494"/>
                    <a:pt x="2161" y="502"/>
                  </a:cubicBezTo>
                  <a:cubicBezTo>
                    <a:pt x="2163" y="504"/>
                    <a:pt x="2162" y="507"/>
                    <a:pt x="2160" y="508"/>
                  </a:cubicBezTo>
                  <a:cubicBezTo>
                    <a:pt x="2160" y="508"/>
                    <a:pt x="2159" y="509"/>
                    <a:pt x="2158" y="509"/>
                  </a:cubicBezTo>
                  <a:close/>
                  <a:moveTo>
                    <a:pt x="225" y="504"/>
                  </a:moveTo>
                  <a:cubicBezTo>
                    <a:pt x="224" y="504"/>
                    <a:pt x="224" y="504"/>
                    <a:pt x="223" y="504"/>
                  </a:cubicBezTo>
                  <a:cubicBezTo>
                    <a:pt x="221" y="502"/>
                    <a:pt x="220" y="500"/>
                    <a:pt x="222" y="498"/>
                  </a:cubicBezTo>
                  <a:cubicBezTo>
                    <a:pt x="228" y="490"/>
                    <a:pt x="233" y="482"/>
                    <a:pt x="239" y="474"/>
                  </a:cubicBezTo>
                  <a:cubicBezTo>
                    <a:pt x="241" y="472"/>
                    <a:pt x="243" y="472"/>
                    <a:pt x="245" y="473"/>
                  </a:cubicBezTo>
                  <a:cubicBezTo>
                    <a:pt x="247" y="475"/>
                    <a:pt x="247" y="477"/>
                    <a:pt x="246" y="479"/>
                  </a:cubicBezTo>
                  <a:cubicBezTo>
                    <a:pt x="240" y="487"/>
                    <a:pt x="234" y="495"/>
                    <a:pt x="229" y="503"/>
                  </a:cubicBezTo>
                  <a:cubicBezTo>
                    <a:pt x="228" y="504"/>
                    <a:pt x="227" y="504"/>
                    <a:pt x="225" y="504"/>
                  </a:cubicBezTo>
                  <a:close/>
                  <a:moveTo>
                    <a:pt x="2123" y="462"/>
                  </a:moveTo>
                  <a:cubicBezTo>
                    <a:pt x="2122" y="462"/>
                    <a:pt x="2120" y="461"/>
                    <a:pt x="2119" y="460"/>
                  </a:cubicBezTo>
                  <a:cubicBezTo>
                    <a:pt x="2113" y="452"/>
                    <a:pt x="2107" y="445"/>
                    <a:pt x="2101" y="437"/>
                  </a:cubicBezTo>
                  <a:cubicBezTo>
                    <a:pt x="2100" y="436"/>
                    <a:pt x="2100" y="433"/>
                    <a:pt x="2102" y="431"/>
                  </a:cubicBezTo>
                  <a:cubicBezTo>
                    <a:pt x="2103" y="430"/>
                    <a:pt x="2106" y="430"/>
                    <a:pt x="2108" y="432"/>
                  </a:cubicBezTo>
                  <a:cubicBezTo>
                    <a:pt x="2114" y="440"/>
                    <a:pt x="2120" y="447"/>
                    <a:pt x="2126" y="455"/>
                  </a:cubicBezTo>
                  <a:cubicBezTo>
                    <a:pt x="2127" y="457"/>
                    <a:pt x="2127" y="459"/>
                    <a:pt x="2125" y="461"/>
                  </a:cubicBezTo>
                  <a:cubicBezTo>
                    <a:pt x="2125" y="461"/>
                    <a:pt x="2124" y="462"/>
                    <a:pt x="2123" y="462"/>
                  </a:cubicBezTo>
                  <a:close/>
                  <a:moveTo>
                    <a:pt x="261" y="458"/>
                  </a:moveTo>
                  <a:cubicBezTo>
                    <a:pt x="260" y="458"/>
                    <a:pt x="259" y="457"/>
                    <a:pt x="258" y="457"/>
                  </a:cubicBezTo>
                  <a:cubicBezTo>
                    <a:pt x="256" y="455"/>
                    <a:pt x="256" y="453"/>
                    <a:pt x="257" y="451"/>
                  </a:cubicBezTo>
                  <a:cubicBezTo>
                    <a:pt x="263" y="443"/>
                    <a:pt x="270" y="435"/>
                    <a:pt x="276" y="428"/>
                  </a:cubicBezTo>
                  <a:cubicBezTo>
                    <a:pt x="277" y="426"/>
                    <a:pt x="280" y="426"/>
                    <a:pt x="282" y="427"/>
                  </a:cubicBezTo>
                  <a:cubicBezTo>
                    <a:pt x="284" y="429"/>
                    <a:pt x="284" y="431"/>
                    <a:pt x="282" y="433"/>
                  </a:cubicBezTo>
                  <a:cubicBezTo>
                    <a:pt x="276" y="441"/>
                    <a:pt x="270" y="448"/>
                    <a:pt x="264" y="456"/>
                  </a:cubicBezTo>
                  <a:cubicBezTo>
                    <a:pt x="263" y="457"/>
                    <a:pt x="262" y="458"/>
                    <a:pt x="261" y="458"/>
                  </a:cubicBezTo>
                  <a:close/>
                  <a:moveTo>
                    <a:pt x="2085" y="417"/>
                  </a:moveTo>
                  <a:cubicBezTo>
                    <a:pt x="2084" y="417"/>
                    <a:pt x="2083" y="416"/>
                    <a:pt x="2082" y="415"/>
                  </a:cubicBezTo>
                  <a:cubicBezTo>
                    <a:pt x="2076" y="408"/>
                    <a:pt x="2069" y="400"/>
                    <a:pt x="2063" y="393"/>
                  </a:cubicBezTo>
                  <a:cubicBezTo>
                    <a:pt x="2061" y="392"/>
                    <a:pt x="2061" y="389"/>
                    <a:pt x="2063" y="387"/>
                  </a:cubicBezTo>
                  <a:cubicBezTo>
                    <a:pt x="2065" y="386"/>
                    <a:pt x="2067" y="386"/>
                    <a:pt x="2069" y="388"/>
                  </a:cubicBezTo>
                  <a:cubicBezTo>
                    <a:pt x="2076" y="395"/>
                    <a:pt x="2082" y="402"/>
                    <a:pt x="2089" y="410"/>
                  </a:cubicBezTo>
                  <a:cubicBezTo>
                    <a:pt x="2090" y="411"/>
                    <a:pt x="2090" y="414"/>
                    <a:pt x="2088" y="416"/>
                  </a:cubicBezTo>
                  <a:cubicBezTo>
                    <a:pt x="2087" y="416"/>
                    <a:pt x="2086" y="417"/>
                    <a:pt x="2085" y="417"/>
                  </a:cubicBezTo>
                  <a:close/>
                  <a:moveTo>
                    <a:pt x="298" y="412"/>
                  </a:moveTo>
                  <a:cubicBezTo>
                    <a:pt x="297" y="412"/>
                    <a:pt x="296" y="412"/>
                    <a:pt x="295" y="411"/>
                  </a:cubicBezTo>
                  <a:cubicBezTo>
                    <a:pt x="294" y="410"/>
                    <a:pt x="293" y="407"/>
                    <a:pt x="295" y="405"/>
                  </a:cubicBezTo>
                  <a:cubicBezTo>
                    <a:pt x="301" y="398"/>
                    <a:pt x="308" y="391"/>
                    <a:pt x="315" y="384"/>
                  </a:cubicBezTo>
                  <a:cubicBezTo>
                    <a:pt x="316" y="382"/>
                    <a:pt x="319" y="382"/>
                    <a:pt x="321" y="383"/>
                  </a:cubicBezTo>
                  <a:cubicBezTo>
                    <a:pt x="322" y="385"/>
                    <a:pt x="322" y="388"/>
                    <a:pt x="321" y="389"/>
                  </a:cubicBezTo>
                  <a:cubicBezTo>
                    <a:pt x="314" y="396"/>
                    <a:pt x="308" y="404"/>
                    <a:pt x="301" y="411"/>
                  </a:cubicBezTo>
                  <a:cubicBezTo>
                    <a:pt x="300" y="412"/>
                    <a:pt x="299" y="412"/>
                    <a:pt x="298" y="412"/>
                  </a:cubicBezTo>
                  <a:close/>
                  <a:moveTo>
                    <a:pt x="2046" y="373"/>
                  </a:moveTo>
                  <a:cubicBezTo>
                    <a:pt x="2045" y="373"/>
                    <a:pt x="2044" y="373"/>
                    <a:pt x="2043" y="372"/>
                  </a:cubicBezTo>
                  <a:cubicBezTo>
                    <a:pt x="2036" y="365"/>
                    <a:pt x="2029" y="358"/>
                    <a:pt x="2022" y="351"/>
                  </a:cubicBezTo>
                  <a:cubicBezTo>
                    <a:pt x="2021" y="349"/>
                    <a:pt x="2021" y="347"/>
                    <a:pt x="2022" y="345"/>
                  </a:cubicBezTo>
                  <a:cubicBezTo>
                    <a:pt x="2024" y="344"/>
                    <a:pt x="2027" y="344"/>
                    <a:pt x="2028" y="345"/>
                  </a:cubicBezTo>
                  <a:cubicBezTo>
                    <a:pt x="2035" y="352"/>
                    <a:pt x="2042" y="359"/>
                    <a:pt x="2049" y="366"/>
                  </a:cubicBezTo>
                  <a:cubicBezTo>
                    <a:pt x="2051" y="368"/>
                    <a:pt x="2050" y="370"/>
                    <a:pt x="2049" y="372"/>
                  </a:cubicBezTo>
                  <a:cubicBezTo>
                    <a:pt x="2048" y="373"/>
                    <a:pt x="2047" y="373"/>
                    <a:pt x="2046" y="373"/>
                  </a:cubicBezTo>
                  <a:close/>
                  <a:moveTo>
                    <a:pt x="338" y="369"/>
                  </a:moveTo>
                  <a:cubicBezTo>
                    <a:pt x="337" y="369"/>
                    <a:pt x="336" y="369"/>
                    <a:pt x="335" y="368"/>
                  </a:cubicBezTo>
                  <a:cubicBezTo>
                    <a:pt x="333" y="367"/>
                    <a:pt x="333" y="364"/>
                    <a:pt x="335" y="362"/>
                  </a:cubicBezTo>
                  <a:cubicBezTo>
                    <a:pt x="342" y="355"/>
                    <a:pt x="349" y="348"/>
                    <a:pt x="356" y="341"/>
                  </a:cubicBezTo>
                  <a:cubicBezTo>
                    <a:pt x="357" y="340"/>
                    <a:pt x="360" y="340"/>
                    <a:pt x="362" y="341"/>
                  </a:cubicBezTo>
                  <a:cubicBezTo>
                    <a:pt x="363" y="343"/>
                    <a:pt x="363" y="346"/>
                    <a:pt x="362" y="347"/>
                  </a:cubicBezTo>
                  <a:cubicBezTo>
                    <a:pt x="355" y="354"/>
                    <a:pt x="348" y="361"/>
                    <a:pt x="341" y="368"/>
                  </a:cubicBezTo>
                  <a:cubicBezTo>
                    <a:pt x="340" y="369"/>
                    <a:pt x="339" y="369"/>
                    <a:pt x="338" y="369"/>
                  </a:cubicBezTo>
                  <a:close/>
                  <a:moveTo>
                    <a:pt x="2004" y="332"/>
                  </a:moveTo>
                  <a:cubicBezTo>
                    <a:pt x="2003" y="332"/>
                    <a:pt x="2002" y="332"/>
                    <a:pt x="2001" y="331"/>
                  </a:cubicBezTo>
                  <a:cubicBezTo>
                    <a:pt x="1994" y="324"/>
                    <a:pt x="1987" y="317"/>
                    <a:pt x="1980" y="311"/>
                  </a:cubicBezTo>
                  <a:cubicBezTo>
                    <a:pt x="1978" y="309"/>
                    <a:pt x="1978" y="307"/>
                    <a:pt x="1980" y="305"/>
                  </a:cubicBezTo>
                  <a:cubicBezTo>
                    <a:pt x="1981" y="303"/>
                    <a:pt x="1984" y="303"/>
                    <a:pt x="1985" y="305"/>
                  </a:cubicBezTo>
                  <a:cubicBezTo>
                    <a:pt x="1993" y="311"/>
                    <a:pt x="2000" y="318"/>
                    <a:pt x="2007" y="325"/>
                  </a:cubicBezTo>
                  <a:cubicBezTo>
                    <a:pt x="2009" y="326"/>
                    <a:pt x="2009" y="329"/>
                    <a:pt x="2007" y="331"/>
                  </a:cubicBezTo>
                  <a:cubicBezTo>
                    <a:pt x="2006" y="331"/>
                    <a:pt x="2005" y="332"/>
                    <a:pt x="2004" y="332"/>
                  </a:cubicBezTo>
                  <a:close/>
                  <a:moveTo>
                    <a:pt x="380" y="328"/>
                  </a:moveTo>
                  <a:cubicBezTo>
                    <a:pt x="379" y="328"/>
                    <a:pt x="378" y="328"/>
                    <a:pt x="377" y="327"/>
                  </a:cubicBezTo>
                  <a:cubicBezTo>
                    <a:pt x="375" y="325"/>
                    <a:pt x="375" y="322"/>
                    <a:pt x="377" y="321"/>
                  </a:cubicBezTo>
                  <a:cubicBezTo>
                    <a:pt x="384" y="314"/>
                    <a:pt x="391" y="308"/>
                    <a:pt x="399" y="301"/>
                  </a:cubicBezTo>
                  <a:cubicBezTo>
                    <a:pt x="400" y="300"/>
                    <a:pt x="403" y="300"/>
                    <a:pt x="405" y="301"/>
                  </a:cubicBezTo>
                  <a:cubicBezTo>
                    <a:pt x="406" y="303"/>
                    <a:pt x="406" y="306"/>
                    <a:pt x="404" y="307"/>
                  </a:cubicBezTo>
                  <a:cubicBezTo>
                    <a:pt x="397" y="314"/>
                    <a:pt x="390" y="320"/>
                    <a:pt x="383" y="327"/>
                  </a:cubicBezTo>
                  <a:cubicBezTo>
                    <a:pt x="382" y="328"/>
                    <a:pt x="381" y="328"/>
                    <a:pt x="380" y="328"/>
                  </a:cubicBezTo>
                  <a:close/>
                  <a:moveTo>
                    <a:pt x="1961" y="293"/>
                  </a:moveTo>
                  <a:cubicBezTo>
                    <a:pt x="1960" y="293"/>
                    <a:pt x="1959" y="292"/>
                    <a:pt x="1958" y="292"/>
                  </a:cubicBezTo>
                  <a:cubicBezTo>
                    <a:pt x="1950" y="285"/>
                    <a:pt x="1943" y="279"/>
                    <a:pt x="1935" y="273"/>
                  </a:cubicBezTo>
                  <a:cubicBezTo>
                    <a:pt x="1934" y="271"/>
                    <a:pt x="1933" y="269"/>
                    <a:pt x="1935" y="267"/>
                  </a:cubicBezTo>
                  <a:cubicBezTo>
                    <a:pt x="1936" y="265"/>
                    <a:pt x="1939" y="265"/>
                    <a:pt x="1941" y="266"/>
                  </a:cubicBezTo>
                  <a:cubicBezTo>
                    <a:pt x="1948" y="273"/>
                    <a:pt x="1956" y="279"/>
                    <a:pt x="1963" y="285"/>
                  </a:cubicBezTo>
                  <a:cubicBezTo>
                    <a:pt x="1965" y="287"/>
                    <a:pt x="1965" y="289"/>
                    <a:pt x="1964" y="291"/>
                  </a:cubicBezTo>
                  <a:cubicBezTo>
                    <a:pt x="1963" y="292"/>
                    <a:pt x="1962" y="293"/>
                    <a:pt x="1961" y="293"/>
                  </a:cubicBezTo>
                  <a:close/>
                  <a:moveTo>
                    <a:pt x="424" y="289"/>
                  </a:moveTo>
                  <a:cubicBezTo>
                    <a:pt x="422" y="289"/>
                    <a:pt x="421" y="289"/>
                    <a:pt x="420" y="288"/>
                  </a:cubicBezTo>
                  <a:cubicBezTo>
                    <a:pt x="419" y="286"/>
                    <a:pt x="419" y="283"/>
                    <a:pt x="421" y="282"/>
                  </a:cubicBezTo>
                  <a:cubicBezTo>
                    <a:pt x="428" y="275"/>
                    <a:pt x="436" y="269"/>
                    <a:pt x="443" y="263"/>
                  </a:cubicBezTo>
                  <a:cubicBezTo>
                    <a:pt x="445" y="262"/>
                    <a:pt x="448" y="262"/>
                    <a:pt x="449" y="264"/>
                  </a:cubicBezTo>
                  <a:cubicBezTo>
                    <a:pt x="451" y="265"/>
                    <a:pt x="451" y="268"/>
                    <a:pt x="449" y="270"/>
                  </a:cubicBezTo>
                  <a:cubicBezTo>
                    <a:pt x="441" y="276"/>
                    <a:pt x="434" y="282"/>
                    <a:pt x="426" y="288"/>
                  </a:cubicBezTo>
                  <a:cubicBezTo>
                    <a:pt x="425" y="289"/>
                    <a:pt x="424" y="289"/>
                    <a:pt x="424" y="289"/>
                  </a:cubicBezTo>
                  <a:close/>
                  <a:moveTo>
                    <a:pt x="1915" y="256"/>
                  </a:moveTo>
                  <a:cubicBezTo>
                    <a:pt x="1914" y="256"/>
                    <a:pt x="1913" y="255"/>
                    <a:pt x="1913" y="255"/>
                  </a:cubicBezTo>
                  <a:cubicBezTo>
                    <a:pt x="1905" y="249"/>
                    <a:pt x="1897" y="243"/>
                    <a:pt x="1889" y="237"/>
                  </a:cubicBezTo>
                  <a:cubicBezTo>
                    <a:pt x="1887" y="236"/>
                    <a:pt x="1887" y="233"/>
                    <a:pt x="1888" y="231"/>
                  </a:cubicBezTo>
                  <a:cubicBezTo>
                    <a:pt x="1890" y="229"/>
                    <a:pt x="1892" y="229"/>
                    <a:pt x="1894" y="230"/>
                  </a:cubicBezTo>
                  <a:cubicBezTo>
                    <a:pt x="1902" y="236"/>
                    <a:pt x="1910" y="242"/>
                    <a:pt x="1918" y="248"/>
                  </a:cubicBezTo>
                  <a:cubicBezTo>
                    <a:pt x="1919" y="249"/>
                    <a:pt x="1920" y="252"/>
                    <a:pt x="1918" y="254"/>
                  </a:cubicBezTo>
                  <a:cubicBezTo>
                    <a:pt x="1918" y="255"/>
                    <a:pt x="1916" y="256"/>
                    <a:pt x="1915" y="256"/>
                  </a:cubicBezTo>
                  <a:close/>
                  <a:moveTo>
                    <a:pt x="469" y="252"/>
                  </a:moveTo>
                  <a:cubicBezTo>
                    <a:pt x="468" y="252"/>
                    <a:pt x="467" y="252"/>
                    <a:pt x="466" y="251"/>
                  </a:cubicBezTo>
                  <a:cubicBezTo>
                    <a:pt x="464" y="249"/>
                    <a:pt x="465" y="246"/>
                    <a:pt x="467" y="245"/>
                  </a:cubicBezTo>
                  <a:cubicBezTo>
                    <a:pt x="474" y="239"/>
                    <a:pt x="482" y="233"/>
                    <a:pt x="490" y="227"/>
                  </a:cubicBezTo>
                  <a:cubicBezTo>
                    <a:pt x="492" y="226"/>
                    <a:pt x="495" y="226"/>
                    <a:pt x="496" y="228"/>
                  </a:cubicBezTo>
                  <a:cubicBezTo>
                    <a:pt x="497" y="230"/>
                    <a:pt x="497" y="233"/>
                    <a:pt x="495" y="234"/>
                  </a:cubicBezTo>
                  <a:cubicBezTo>
                    <a:pt x="487" y="240"/>
                    <a:pt x="479" y="246"/>
                    <a:pt x="472" y="251"/>
                  </a:cubicBezTo>
                  <a:cubicBezTo>
                    <a:pt x="471" y="252"/>
                    <a:pt x="470" y="252"/>
                    <a:pt x="469" y="252"/>
                  </a:cubicBezTo>
                  <a:close/>
                  <a:moveTo>
                    <a:pt x="1868" y="221"/>
                  </a:moveTo>
                  <a:cubicBezTo>
                    <a:pt x="1867" y="221"/>
                    <a:pt x="1866" y="221"/>
                    <a:pt x="1865" y="220"/>
                  </a:cubicBezTo>
                  <a:cubicBezTo>
                    <a:pt x="1857" y="214"/>
                    <a:pt x="1849" y="209"/>
                    <a:pt x="1841" y="204"/>
                  </a:cubicBezTo>
                  <a:cubicBezTo>
                    <a:pt x="1839" y="202"/>
                    <a:pt x="1839" y="200"/>
                    <a:pt x="1840" y="198"/>
                  </a:cubicBezTo>
                  <a:cubicBezTo>
                    <a:pt x="1841" y="196"/>
                    <a:pt x="1844" y="195"/>
                    <a:pt x="1846" y="197"/>
                  </a:cubicBezTo>
                  <a:cubicBezTo>
                    <a:pt x="1854" y="202"/>
                    <a:pt x="1862" y="208"/>
                    <a:pt x="1870" y="213"/>
                  </a:cubicBezTo>
                  <a:cubicBezTo>
                    <a:pt x="1872" y="214"/>
                    <a:pt x="1873" y="217"/>
                    <a:pt x="1871" y="219"/>
                  </a:cubicBezTo>
                  <a:cubicBezTo>
                    <a:pt x="1870" y="220"/>
                    <a:pt x="1869" y="221"/>
                    <a:pt x="1868" y="221"/>
                  </a:cubicBezTo>
                  <a:close/>
                  <a:moveTo>
                    <a:pt x="517" y="218"/>
                  </a:moveTo>
                  <a:cubicBezTo>
                    <a:pt x="515" y="218"/>
                    <a:pt x="514" y="217"/>
                    <a:pt x="513" y="216"/>
                  </a:cubicBezTo>
                  <a:cubicBezTo>
                    <a:pt x="512" y="214"/>
                    <a:pt x="512" y="211"/>
                    <a:pt x="514" y="210"/>
                  </a:cubicBezTo>
                  <a:cubicBezTo>
                    <a:pt x="522" y="205"/>
                    <a:pt x="530" y="199"/>
                    <a:pt x="539" y="194"/>
                  </a:cubicBezTo>
                  <a:cubicBezTo>
                    <a:pt x="540" y="192"/>
                    <a:pt x="543" y="193"/>
                    <a:pt x="544" y="195"/>
                  </a:cubicBezTo>
                  <a:cubicBezTo>
                    <a:pt x="546" y="197"/>
                    <a:pt x="545" y="199"/>
                    <a:pt x="543" y="201"/>
                  </a:cubicBezTo>
                  <a:cubicBezTo>
                    <a:pt x="535" y="206"/>
                    <a:pt x="527" y="212"/>
                    <a:pt x="519" y="217"/>
                  </a:cubicBezTo>
                  <a:cubicBezTo>
                    <a:pt x="518" y="218"/>
                    <a:pt x="517" y="218"/>
                    <a:pt x="517" y="218"/>
                  </a:cubicBezTo>
                  <a:close/>
                  <a:moveTo>
                    <a:pt x="1819" y="188"/>
                  </a:moveTo>
                  <a:cubicBezTo>
                    <a:pt x="1818" y="188"/>
                    <a:pt x="1817" y="188"/>
                    <a:pt x="1817" y="188"/>
                  </a:cubicBezTo>
                  <a:cubicBezTo>
                    <a:pt x="1808" y="183"/>
                    <a:pt x="1800" y="177"/>
                    <a:pt x="1792" y="172"/>
                  </a:cubicBezTo>
                  <a:cubicBezTo>
                    <a:pt x="1790" y="171"/>
                    <a:pt x="1789" y="169"/>
                    <a:pt x="1790" y="167"/>
                  </a:cubicBezTo>
                  <a:cubicBezTo>
                    <a:pt x="1791" y="165"/>
                    <a:pt x="1794" y="164"/>
                    <a:pt x="1796" y="165"/>
                  </a:cubicBezTo>
                  <a:cubicBezTo>
                    <a:pt x="1804" y="170"/>
                    <a:pt x="1813" y="175"/>
                    <a:pt x="1821" y="181"/>
                  </a:cubicBezTo>
                  <a:cubicBezTo>
                    <a:pt x="1823" y="182"/>
                    <a:pt x="1824" y="184"/>
                    <a:pt x="1822" y="186"/>
                  </a:cubicBezTo>
                  <a:cubicBezTo>
                    <a:pt x="1822" y="188"/>
                    <a:pt x="1820" y="188"/>
                    <a:pt x="1819" y="188"/>
                  </a:cubicBezTo>
                  <a:close/>
                  <a:moveTo>
                    <a:pt x="566" y="186"/>
                  </a:moveTo>
                  <a:cubicBezTo>
                    <a:pt x="564" y="186"/>
                    <a:pt x="563" y="185"/>
                    <a:pt x="562" y="184"/>
                  </a:cubicBezTo>
                  <a:cubicBezTo>
                    <a:pt x="561" y="182"/>
                    <a:pt x="561" y="179"/>
                    <a:pt x="563" y="178"/>
                  </a:cubicBezTo>
                  <a:cubicBezTo>
                    <a:pt x="572" y="173"/>
                    <a:pt x="580" y="168"/>
                    <a:pt x="588" y="163"/>
                  </a:cubicBezTo>
                  <a:cubicBezTo>
                    <a:pt x="590" y="162"/>
                    <a:pt x="593" y="162"/>
                    <a:pt x="594" y="164"/>
                  </a:cubicBezTo>
                  <a:cubicBezTo>
                    <a:pt x="595" y="166"/>
                    <a:pt x="595" y="169"/>
                    <a:pt x="593" y="170"/>
                  </a:cubicBezTo>
                  <a:cubicBezTo>
                    <a:pt x="584" y="175"/>
                    <a:pt x="576" y="180"/>
                    <a:pt x="568" y="185"/>
                  </a:cubicBezTo>
                  <a:cubicBezTo>
                    <a:pt x="567" y="185"/>
                    <a:pt x="566" y="186"/>
                    <a:pt x="566" y="186"/>
                  </a:cubicBezTo>
                  <a:close/>
                  <a:moveTo>
                    <a:pt x="1768" y="158"/>
                  </a:moveTo>
                  <a:cubicBezTo>
                    <a:pt x="1768" y="158"/>
                    <a:pt x="1767" y="158"/>
                    <a:pt x="1766" y="158"/>
                  </a:cubicBezTo>
                  <a:cubicBezTo>
                    <a:pt x="1758" y="153"/>
                    <a:pt x="1749" y="148"/>
                    <a:pt x="1740" y="144"/>
                  </a:cubicBezTo>
                  <a:cubicBezTo>
                    <a:pt x="1738" y="143"/>
                    <a:pt x="1738" y="140"/>
                    <a:pt x="1739" y="138"/>
                  </a:cubicBezTo>
                  <a:cubicBezTo>
                    <a:pt x="1740" y="136"/>
                    <a:pt x="1742" y="135"/>
                    <a:pt x="1744" y="136"/>
                  </a:cubicBezTo>
                  <a:cubicBezTo>
                    <a:pt x="1753" y="141"/>
                    <a:pt x="1762" y="146"/>
                    <a:pt x="1770" y="151"/>
                  </a:cubicBezTo>
                  <a:cubicBezTo>
                    <a:pt x="1772" y="152"/>
                    <a:pt x="1773" y="154"/>
                    <a:pt x="1772" y="156"/>
                  </a:cubicBezTo>
                  <a:cubicBezTo>
                    <a:pt x="1771" y="158"/>
                    <a:pt x="1770" y="158"/>
                    <a:pt x="1768" y="158"/>
                  </a:cubicBezTo>
                  <a:close/>
                  <a:moveTo>
                    <a:pt x="616" y="156"/>
                  </a:moveTo>
                  <a:cubicBezTo>
                    <a:pt x="615" y="156"/>
                    <a:pt x="613" y="155"/>
                    <a:pt x="612" y="154"/>
                  </a:cubicBezTo>
                  <a:cubicBezTo>
                    <a:pt x="611" y="152"/>
                    <a:pt x="612" y="149"/>
                    <a:pt x="614" y="148"/>
                  </a:cubicBezTo>
                  <a:cubicBezTo>
                    <a:pt x="622" y="143"/>
                    <a:pt x="631" y="139"/>
                    <a:pt x="640" y="134"/>
                  </a:cubicBezTo>
                  <a:cubicBezTo>
                    <a:pt x="642" y="133"/>
                    <a:pt x="644" y="134"/>
                    <a:pt x="645" y="136"/>
                  </a:cubicBezTo>
                  <a:cubicBezTo>
                    <a:pt x="647" y="138"/>
                    <a:pt x="646" y="141"/>
                    <a:pt x="644" y="142"/>
                  </a:cubicBezTo>
                  <a:cubicBezTo>
                    <a:pt x="635" y="146"/>
                    <a:pt x="626" y="151"/>
                    <a:pt x="618" y="156"/>
                  </a:cubicBezTo>
                  <a:cubicBezTo>
                    <a:pt x="617" y="156"/>
                    <a:pt x="617" y="156"/>
                    <a:pt x="616" y="156"/>
                  </a:cubicBezTo>
                  <a:close/>
                  <a:moveTo>
                    <a:pt x="1716" y="131"/>
                  </a:moveTo>
                  <a:cubicBezTo>
                    <a:pt x="1716" y="131"/>
                    <a:pt x="1715" y="131"/>
                    <a:pt x="1714" y="131"/>
                  </a:cubicBezTo>
                  <a:cubicBezTo>
                    <a:pt x="1706" y="126"/>
                    <a:pt x="1697" y="122"/>
                    <a:pt x="1688" y="118"/>
                  </a:cubicBezTo>
                  <a:cubicBezTo>
                    <a:pt x="1686" y="117"/>
                    <a:pt x="1685" y="114"/>
                    <a:pt x="1686" y="112"/>
                  </a:cubicBezTo>
                  <a:cubicBezTo>
                    <a:pt x="1687" y="110"/>
                    <a:pt x="1689" y="109"/>
                    <a:pt x="1691" y="110"/>
                  </a:cubicBezTo>
                  <a:cubicBezTo>
                    <a:pt x="1700" y="114"/>
                    <a:pt x="1709" y="119"/>
                    <a:pt x="1718" y="123"/>
                  </a:cubicBezTo>
                  <a:cubicBezTo>
                    <a:pt x="1720" y="124"/>
                    <a:pt x="1721" y="127"/>
                    <a:pt x="1720" y="129"/>
                  </a:cubicBezTo>
                  <a:cubicBezTo>
                    <a:pt x="1719" y="130"/>
                    <a:pt x="1718" y="131"/>
                    <a:pt x="1716" y="131"/>
                  </a:cubicBezTo>
                  <a:close/>
                  <a:moveTo>
                    <a:pt x="668" y="129"/>
                  </a:moveTo>
                  <a:cubicBezTo>
                    <a:pt x="666" y="129"/>
                    <a:pt x="665" y="128"/>
                    <a:pt x="664" y="127"/>
                  </a:cubicBezTo>
                  <a:cubicBezTo>
                    <a:pt x="663" y="125"/>
                    <a:pt x="664" y="122"/>
                    <a:pt x="666" y="121"/>
                  </a:cubicBezTo>
                  <a:cubicBezTo>
                    <a:pt x="675" y="117"/>
                    <a:pt x="684" y="112"/>
                    <a:pt x="693" y="108"/>
                  </a:cubicBezTo>
                  <a:cubicBezTo>
                    <a:pt x="695" y="107"/>
                    <a:pt x="697" y="108"/>
                    <a:pt x="698" y="110"/>
                  </a:cubicBezTo>
                  <a:cubicBezTo>
                    <a:pt x="699" y="113"/>
                    <a:pt x="698" y="115"/>
                    <a:pt x="696" y="116"/>
                  </a:cubicBezTo>
                  <a:cubicBezTo>
                    <a:pt x="687" y="120"/>
                    <a:pt x="678" y="124"/>
                    <a:pt x="670" y="129"/>
                  </a:cubicBezTo>
                  <a:cubicBezTo>
                    <a:pt x="669" y="129"/>
                    <a:pt x="669" y="129"/>
                    <a:pt x="668" y="129"/>
                  </a:cubicBezTo>
                  <a:close/>
                  <a:moveTo>
                    <a:pt x="1663" y="106"/>
                  </a:moveTo>
                  <a:cubicBezTo>
                    <a:pt x="1662" y="106"/>
                    <a:pt x="1662" y="106"/>
                    <a:pt x="1661" y="106"/>
                  </a:cubicBezTo>
                  <a:cubicBezTo>
                    <a:pt x="1652" y="102"/>
                    <a:pt x="1643" y="98"/>
                    <a:pt x="1634" y="94"/>
                  </a:cubicBezTo>
                  <a:cubicBezTo>
                    <a:pt x="1632" y="94"/>
                    <a:pt x="1631" y="91"/>
                    <a:pt x="1632" y="89"/>
                  </a:cubicBezTo>
                  <a:cubicBezTo>
                    <a:pt x="1633" y="87"/>
                    <a:pt x="1635" y="86"/>
                    <a:pt x="1637" y="87"/>
                  </a:cubicBezTo>
                  <a:cubicBezTo>
                    <a:pt x="1646" y="90"/>
                    <a:pt x="1656" y="94"/>
                    <a:pt x="1665" y="98"/>
                  </a:cubicBezTo>
                  <a:cubicBezTo>
                    <a:pt x="1667" y="99"/>
                    <a:pt x="1668" y="101"/>
                    <a:pt x="1667" y="104"/>
                  </a:cubicBezTo>
                  <a:cubicBezTo>
                    <a:pt x="1666" y="105"/>
                    <a:pt x="1665" y="106"/>
                    <a:pt x="1663" y="106"/>
                  </a:cubicBezTo>
                  <a:close/>
                  <a:moveTo>
                    <a:pt x="721" y="104"/>
                  </a:moveTo>
                  <a:cubicBezTo>
                    <a:pt x="719" y="104"/>
                    <a:pt x="718" y="104"/>
                    <a:pt x="717" y="102"/>
                  </a:cubicBezTo>
                  <a:cubicBezTo>
                    <a:pt x="716" y="100"/>
                    <a:pt x="717" y="97"/>
                    <a:pt x="719" y="96"/>
                  </a:cubicBezTo>
                  <a:cubicBezTo>
                    <a:pt x="728" y="93"/>
                    <a:pt x="737" y="89"/>
                    <a:pt x="746" y="85"/>
                  </a:cubicBezTo>
                  <a:cubicBezTo>
                    <a:pt x="749" y="84"/>
                    <a:pt x="751" y="85"/>
                    <a:pt x="752" y="87"/>
                  </a:cubicBezTo>
                  <a:cubicBezTo>
                    <a:pt x="753" y="90"/>
                    <a:pt x="752" y="92"/>
                    <a:pt x="750" y="93"/>
                  </a:cubicBezTo>
                  <a:cubicBezTo>
                    <a:pt x="741" y="97"/>
                    <a:pt x="732" y="100"/>
                    <a:pt x="723" y="104"/>
                  </a:cubicBezTo>
                  <a:cubicBezTo>
                    <a:pt x="722" y="104"/>
                    <a:pt x="722" y="104"/>
                    <a:pt x="721" y="104"/>
                  </a:cubicBezTo>
                  <a:close/>
                  <a:moveTo>
                    <a:pt x="1608" y="84"/>
                  </a:moveTo>
                  <a:cubicBezTo>
                    <a:pt x="1608" y="84"/>
                    <a:pt x="1607" y="84"/>
                    <a:pt x="1607" y="84"/>
                  </a:cubicBezTo>
                  <a:cubicBezTo>
                    <a:pt x="1598" y="80"/>
                    <a:pt x="1588" y="77"/>
                    <a:pt x="1579" y="74"/>
                  </a:cubicBezTo>
                  <a:cubicBezTo>
                    <a:pt x="1577" y="73"/>
                    <a:pt x="1576" y="71"/>
                    <a:pt x="1577" y="68"/>
                  </a:cubicBezTo>
                  <a:cubicBezTo>
                    <a:pt x="1577" y="66"/>
                    <a:pt x="1580" y="65"/>
                    <a:pt x="1582" y="66"/>
                  </a:cubicBezTo>
                  <a:cubicBezTo>
                    <a:pt x="1591" y="69"/>
                    <a:pt x="1601" y="72"/>
                    <a:pt x="1610" y="76"/>
                  </a:cubicBezTo>
                  <a:cubicBezTo>
                    <a:pt x="1612" y="77"/>
                    <a:pt x="1613" y="79"/>
                    <a:pt x="1612" y="81"/>
                  </a:cubicBezTo>
                  <a:cubicBezTo>
                    <a:pt x="1612" y="83"/>
                    <a:pt x="1610" y="84"/>
                    <a:pt x="1608" y="84"/>
                  </a:cubicBezTo>
                  <a:close/>
                  <a:moveTo>
                    <a:pt x="775" y="83"/>
                  </a:moveTo>
                  <a:cubicBezTo>
                    <a:pt x="774" y="83"/>
                    <a:pt x="772" y="82"/>
                    <a:pt x="771" y="80"/>
                  </a:cubicBezTo>
                  <a:cubicBezTo>
                    <a:pt x="771" y="78"/>
                    <a:pt x="772" y="75"/>
                    <a:pt x="774" y="74"/>
                  </a:cubicBezTo>
                  <a:cubicBezTo>
                    <a:pt x="783" y="71"/>
                    <a:pt x="792" y="68"/>
                    <a:pt x="802" y="65"/>
                  </a:cubicBezTo>
                  <a:cubicBezTo>
                    <a:pt x="804" y="64"/>
                    <a:pt x="806" y="65"/>
                    <a:pt x="807" y="67"/>
                  </a:cubicBezTo>
                  <a:cubicBezTo>
                    <a:pt x="808" y="69"/>
                    <a:pt x="807" y="72"/>
                    <a:pt x="804" y="72"/>
                  </a:cubicBezTo>
                  <a:cubicBezTo>
                    <a:pt x="795" y="76"/>
                    <a:pt x="786" y="79"/>
                    <a:pt x="777" y="82"/>
                  </a:cubicBezTo>
                  <a:cubicBezTo>
                    <a:pt x="776" y="83"/>
                    <a:pt x="776" y="83"/>
                    <a:pt x="775" y="83"/>
                  </a:cubicBezTo>
                  <a:close/>
                  <a:moveTo>
                    <a:pt x="1553" y="65"/>
                  </a:moveTo>
                  <a:cubicBezTo>
                    <a:pt x="1552" y="65"/>
                    <a:pt x="1552" y="65"/>
                    <a:pt x="1551" y="64"/>
                  </a:cubicBezTo>
                  <a:cubicBezTo>
                    <a:pt x="1542" y="61"/>
                    <a:pt x="1533" y="59"/>
                    <a:pt x="1524" y="56"/>
                  </a:cubicBezTo>
                  <a:cubicBezTo>
                    <a:pt x="1521" y="55"/>
                    <a:pt x="1520" y="53"/>
                    <a:pt x="1521" y="51"/>
                  </a:cubicBezTo>
                  <a:cubicBezTo>
                    <a:pt x="1521" y="48"/>
                    <a:pt x="1524" y="47"/>
                    <a:pt x="1526" y="48"/>
                  </a:cubicBezTo>
                  <a:cubicBezTo>
                    <a:pt x="1535" y="51"/>
                    <a:pt x="1545" y="53"/>
                    <a:pt x="1554" y="56"/>
                  </a:cubicBezTo>
                  <a:cubicBezTo>
                    <a:pt x="1556" y="57"/>
                    <a:pt x="1557" y="59"/>
                    <a:pt x="1557" y="62"/>
                  </a:cubicBezTo>
                  <a:cubicBezTo>
                    <a:pt x="1556" y="63"/>
                    <a:pt x="1555" y="65"/>
                    <a:pt x="1553" y="65"/>
                  </a:cubicBezTo>
                  <a:close/>
                  <a:moveTo>
                    <a:pt x="831" y="63"/>
                  </a:moveTo>
                  <a:cubicBezTo>
                    <a:pt x="829" y="63"/>
                    <a:pt x="827" y="62"/>
                    <a:pt x="827" y="61"/>
                  </a:cubicBezTo>
                  <a:cubicBezTo>
                    <a:pt x="826" y="58"/>
                    <a:pt x="827" y="56"/>
                    <a:pt x="830" y="55"/>
                  </a:cubicBezTo>
                  <a:cubicBezTo>
                    <a:pt x="839" y="52"/>
                    <a:pt x="848" y="49"/>
                    <a:pt x="858" y="47"/>
                  </a:cubicBezTo>
                  <a:cubicBezTo>
                    <a:pt x="860" y="46"/>
                    <a:pt x="862" y="47"/>
                    <a:pt x="863" y="50"/>
                  </a:cubicBezTo>
                  <a:cubicBezTo>
                    <a:pt x="864" y="52"/>
                    <a:pt x="862" y="54"/>
                    <a:pt x="860" y="55"/>
                  </a:cubicBezTo>
                  <a:cubicBezTo>
                    <a:pt x="851" y="57"/>
                    <a:pt x="841" y="60"/>
                    <a:pt x="832" y="63"/>
                  </a:cubicBezTo>
                  <a:cubicBezTo>
                    <a:pt x="832" y="63"/>
                    <a:pt x="831" y="63"/>
                    <a:pt x="831" y="63"/>
                  </a:cubicBezTo>
                  <a:close/>
                  <a:moveTo>
                    <a:pt x="1496" y="48"/>
                  </a:moveTo>
                  <a:cubicBezTo>
                    <a:pt x="1496" y="48"/>
                    <a:pt x="1496" y="48"/>
                    <a:pt x="1495" y="48"/>
                  </a:cubicBezTo>
                  <a:cubicBezTo>
                    <a:pt x="1486" y="45"/>
                    <a:pt x="1476" y="43"/>
                    <a:pt x="1467" y="41"/>
                  </a:cubicBezTo>
                  <a:cubicBezTo>
                    <a:pt x="1465" y="40"/>
                    <a:pt x="1463" y="38"/>
                    <a:pt x="1464" y="36"/>
                  </a:cubicBezTo>
                  <a:cubicBezTo>
                    <a:pt x="1464" y="33"/>
                    <a:pt x="1467" y="32"/>
                    <a:pt x="1469" y="33"/>
                  </a:cubicBezTo>
                  <a:cubicBezTo>
                    <a:pt x="1478" y="35"/>
                    <a:pt x="1488" y="37"/>
                    <a:pt x="1498" y="40"/>
                  </a:cubicBezTo>
                  <a:cubicBezTo>
                    <a:pt x="1500" y="40"/>
                    <a:pt x="1501" y="43"/>
                    <a:pt x="1501" y="45"/>
                  </a:cubicBezTo>
                  <a:cubicBezTo>
                    <a:pt x="1500" y="47"/>
                    <a:pt x="1498" y="48"/>
                    <a:pt x="1496" y="48"/>
                  </a:cubicBezTo>
                  <a:close/>
                  <a:moveTo>
                    <a:pt x="887" y="47"/>
                  </a:moveTo>
                  <a:cubicBezTo>
                    <a:pt x="885" y="47"/>
                    <a:pt x="884" y="46"/>
                    <a:pt x="883" y="44"/>
                  </a:cubicBezTo>
                  <a:cubicBezTo>
                    <a:pt x="883" y="42"/>
                    <a:pt x="884" y="39"/>
                    <a:pt x="886" y="39"/>
                  </a:cubicBezTo>
                  <a:cubicBezTo>
                    <a:pt x="896" y="36"/>
                    <a:pt x="905" y="34"/>
                    <a:pt x="915" y="32"/>
                  </a:cubicBezTo>
                  <a:cubicBezTo>
                    <a:pt x="917" y="31"/>
                    <a:pt x="919" y="33"/>
                    <a:pt x="920" y="35"/>
                  </a:cubicBezTo>
                  <a:cubicBezTo>
                    <a:pt x="920" y="37"/>
                    <a:pt x="919" y="39"/>
                    <a:pt x="917" y="40"/>
                  </a:cubicBezTo>
                  <a:cubicBezTo>
                    <a:pt x="907" y="42"/>
                    <a:pt x="898" y="45"/>
                    <a:pt x="888" y="47"/>
                  </a:cubicBezTo>
                  <a:cubicBezTo>
                    <a:pt x="888" y="47"/>
                    <a:pt x="888" y="47"/>
                    <a:pt x="887" y="47"/>
                  </a:cubicBezTo>
                  <a:close/>
                  <a:moveTo>
                    <a:pt x="1439" y="34"/>
                  </a:moveTo>
                  <a:cubicBezTo>
                    <a:pt x="1439" y="34"/>
                    <a:pt x="1439" y="34"/>
                    <a:pt x="1439" y="34"/>
                  </a:cubicBezTo>
                  <a:cubicBezTo>
                    <a:pt x="1429" y="32"/>
                    <a:pt x="1419" y="30"/>
                    <a:pt x="1410" y="29"/>
                  </a:cubicBezTo>
                  <a:cubicBezTo>
                    <a:pt x="1408" y="28"/>
                    <a:pt x="1406" y="26"/>
                    <a:pt x="1407" y="24"/>
                  </a:cubicBezTo>
                  <a:cubicBezTo>
                    <a:pt x="1407" y="21"/>
                    <a:pt x="1409" y="20"/>
                    <a:pt x="1411" y="20"/>
                  </a:cubicBezTo>
                  <a:cubicBezTo>
                    <a:pt x="1421" y="22"/>
                    <a:pt x="1431" y="24"/>
                    <a:pt x="1440" y="26"/>
                  </a:cubicBezTo>
                  <a:cubicBezTo>
                    <a:pt x="1443" y="27"/>
                    <a:pt x="1444" y="29"/>
                    <a:pt x="1444" y="31"/>
                  </a:cubicBezTo>
                  <a:cubicBezTo>
                    <a:pt x="1443" y="33"/>
                    <a:pt x="1441" y="34"/>
                    <a:pt x="1439" y="34"/>
                  </a:cubicBezTo>
                  <a:close/>
                  <a:moveTo>
                    <a:pt x="944" y="34"/>
                  </a:moveTo>
                  <a:cubicBezTo>
                    <a:pt x="942" y="34"/>
                    <a:pt x="941" y="32"/>
                    <a:pt x="940" y="30"/>
                  </a:cubicBezTo>
                  <a:cubicBezTo>
                    <a:pt x="940" y="28"/>
                    <a:pt x="941" y="26"/>
                    <a:pt x="943" y="25"/>
                  </a:cubicBezTo>
                  <a:cubicBezTo>
                    <a:pt x="953" y="23"/>
                    <a:pt x="963" y="21"/>
                    <a:pt x="972" y="20"/>
                  </a:cubicBezTo>
                  <a:cubicBezTo>
                    <a:pt x="975" y="19"/>
                    <a:pt x="977" y="21"/>
                    <a:pt x="977" y="23"/>
                  </a:cubicBezTo>
                  <a:cubicBezTo>
                    <a:pt x="978" y="25"/>
                    <a:pt x="976" y="27"/>
                    <a:pt x="974" y="28"/>
                  </a:cubicBezTo>
                  <a:cubicBezTo>
                    <a:pt x="964" y="30"/>
                    <a:pt x="955" y="31"/>
                    <a:pt x="945" y="33"/>
                  </a:cubicBezTo>
                  <a:cubicBezTo>
                    <a:pt x="945" y="34"/>
                    <a:pt x="945" y="34"/>
                    <a:pt x="944" y="34"/>
                  </a:cubicBezTo>
                  <a:close/>
                  <a:moveTo>
                    <a:pt x="1382" y="24"/>
                  </a:moveTo>
                  <a:cubicBezTo>
                    <a:pt x="1382" y="24"/>
                    <a:pt x="1381" y="23"/>
                    <a:pt x="1381" y="23"/>
                  </a:cubicBezTo>
                  <a:cubicBezTo>
                    <a:pt x="1371" y="22"/>
                    <a:pt x="1362" y="20"/>
                    <a:pt x="1352" y="19"/>
                  </a:cubicBezTo>
                  <a:cubicBezTo>
                    <a:pt x="1350" y="19"/>
                    <a:pt x="1348" y="17"/>
                    <a:pt x="1349" y="14"/>
                  </a:cubicBezTo>
                  <a:cubicBezTo>
                    <a:pt x="1349" y="12"/>
                    <a:pt x="1351" y="11"/>
                    <a:pt x="1353" y="11"/>
                  </a:cubicBezTo>
                  <a:cubicBezTo>
                    <a:pt x="1363" y="12"/>
                    <a:pt x="1373" y="14"/>
                    <a:pt x="1382" y="15"/>
                  </a:cubicBezTo>
                  <a:cubicBezTo>
                    <a:pt x="1385" y="16"/>
                    <a:pt x="1386" y="18"/>
                    <a:pt x="1386" y="20"/>
                  </a:cubicBezTo>
                  <a:cubicBezTo>
                    <a:pt x="1386" y="22"/>
                    <a:pt x="1384" y="24"/>
                    <a:pt x="1382" y="24"/>
                  </a:cubicBezTo>
                  <a:close/>
                  <a:moveTo>
                    <a:pt x="1002" y="23"/>
                  </a:moveTo>
                  <a:cubicBezTo>
                    <a:pt x="1000" y="23"/>
                    <a:pt x="998" y="21"/>
                    <a:pt x="998" y="19"/>
                  </a:cubicBezTo>
                  <a:cubicBezTo>
                    <a:pt x="997" y="17"/>
                    <a:pt x="999" y="15"/>
                    <a:pt x="1001" y="15"/>
                  </a:cubicBezTo>
                  <a:cubicBezTo>
                    <a:pt x="1011" y="13"/>
                    <a:pt x="1021" y="12"/>
                    <a:pt x="1030" y="10"/>
                  </a:cubicBezTo>
                  <a:cubicBezTo>
                    <a:pt x="1033" y="10"/>
                    <a:pt x="1035" y="12"/>
                    <a:pt x="1035" y="14"/>
                  </a:cubicBezTo>
                  <a:cubicBezTo>
                    <a:pt x="1035" y="16"/>
                    <a:pt x="1034" y="18"/>
                    <a:pt x="1032" y="19"/>
                  </a:cubicBezTo>
                  <a:cubicBezTo>
                    <a:pt x="1022" y="20"/>
                    <a:pt x="1012" y="21"/>
                    <a:pt x="1003" y="23"/>
                  </a:cubicBezTo>
                  <a:cubicBezTo>
                    <a:pt x="1002" y="23"/>
                    <a:pt x="1002" y="23"/>
                    <a:pt x="1002" y="23"/>
                  </a:cubicBezTo>
                  <a:close/>
                  <a:moveTo>
                    <a:pt x="1324" y="16"/>
                  </a:moveTo>
                  <a:cubicBezTo>
                    <a:pt x="1323" y="16"/>
                    <a:pt x="1323" y="16"/>
                    <a:pt x="1323" y="16"/>
                  </a:cubicBezTo>
                  <a:cubicBezTo>
                    <a:pt x="1314" y="14"/>
                    <a:pt x="1304" y="13"/>
                    <a:pt x="1294" y="13"/>
                  </a:cubicBezTo>
                  <a:cubicBezTo>
                    <a:pt x="1292" y="12"/>
                    <a:pt x="1290" y="10"/>
                    <a:pt x="1290" y="8"/>
                  </a:cubicBezTo>
                  <a:cubicBezTo>
                    <a:pt x="1290" y="6"/>
                    <a:pt x="1293" y="4"/>
                    <a:pt x="1295" y="4"/>
                  </a:cubicBezTo>
                  <a:cubicBezTo>
                    <a:pt x="1305" y="5"/>
                    <a:pt x="1314" y="6"/>
                    <a:pt x="1324" y="7"/>
                  </a:cubicBezTo>
                  <a:cubicBezTo>
                    <a:pt x="1326" y="7"/>
                    <a:pt x="1328" y="10"/>
                    <a:pt x="1328" y="12"/>
                  </a:cubicBezTo>
                  <a:cubicBezTo>
                    <a:pt x="1328" y="14"/>
                    <a:pt x="1326" y="16"/>
                    <a:pt x="1324" y="16"/>
                  </a:cubicBezTo>
                  <a:close/>
                  <a:moveTo>
                    <a:pt x="1060" y="15"/>
                  </a:moveTo>
                  <a:cubicBezTo>
                    <a:pt x="1058" y="15"/>
                    <a:pt x="1056" y="14"/>
                    <a:pt x="1056" y="11"/>
                  </a:cubicBezTo>
                  <a:cubicBezTo>
                    <a:pt x="1056" y="9"/>
                    <a:pt x="1057" y="7"/>
                    <a:pt x="1060" y="7"/>
                  </a:cubicBezTo>
                  <a:cubicBezTo>
                    <a:pt x="1069" y="6"/>
                    <a:pt x="1079" y="5"/>
                    <a:pt x="1089" y="4"/>
                  </a:cubicBezTo>
                  <a:cubicBezTo>
                    <a:pt x="1091" y="4"/>
                    <a:pt x="1093" y="5"/>
                    <a:pt x="1093" y="8"/>
                  </a:cubicBezTo>
                  <a:cubicBezTo>
                    <a:pt x="1094" y="10"/>
                    <a:pt x="1092" y="12"/>
                    <a:pt x="1090" y="12"/>
                  </a:cubicBezTo>
                  <a:cubicBezTo>
                    <a:pt x="1080" y="13"/>
                    <a:pt x="1070" y="14"/>
                    <a:pt x="1061" y="15"/>
                  </a:cubicBezTo>
                  <a:cubicBezTo>
                    <a:pt x="1060" y="15"/>
                    <a:pt x="1060" y="15"/>
                    <a:pt x="1060" y="15"/>
                  </a:cubicBezTo>
                  <a:close/>
                  <a:moveTo>
                    <a:pt x="1265" y="10"/>
                  </a:moveTo>
                  <a:cubicBezTo>
                    <a:pt x="1265" y="10"/>
                    <a:pt x="1265" y="10"/>
                    <a:pt x="1265" y="10"/>
                  </a:cubicBezTo>
                  <a:cubicBezTo>
                    <a:pt x="1255" y="10"/>
                    <a:pt x="1245" y="9"/>
                    <a:pt x="1236" y="9"/>
                  </a:cubicBezTo>
                  <a:cubicBezTo>
                    <a:pt x="1233" y="9"/>
                    <a:pt x="1232" y="7"/>
                    <a:pt x="1232" y="5"/>
                  </a:cubicBezTo>
                  <a:cubicBezTo>
                    <a:pt x="1232" y="2"/>
                    <a:pt x="1234" y="0"/>
                    <a:pt x="1236" y="1"/>
                  </a:cubicBezTo>
                  <a:cubicBezTo>
                    <a:pt x="1246" y="1"/>
                    <a:pt x="1256" y="1"/>
                    <a:pt x="1265" y="2"/>
                  </a:cubicBezTo>
                  <a:cubicBezTo>
                    <a:pt x="1268" y="2"/>
                    <a:pt x="1269" y="4"/>
                    <a:pt x="1269" y="6"/>
                  </a:cubicBezTo>
                  <a:cubicBezTo>
                    <a:pt x="1269" y="9"/>
                    <a:pt x="1267" y="10"/>
                    <a:pt x="1265" y="10"/>
                  </a:cubicBezTo>
                  <a:close/>
                  <a:moveTo>
                    <a:pt x="1119" y="10"/>
                  </a:moveTo>
                  <a:cubicBezTo>
                    <a:pt x="1116" y="10"/>
                    <a:pt x="1115" y="8"/>
                    <a:pt x="1114" y="6"/>
                  </a:cubicBezTo>
                  <a:cubicBezTo>
                    <a:pt x="1114" y="4"/>
                    <a:pt x="1116" y="2"/>
                    <a:pt x="1118" y="2"/>
                  </a:cubicBezTo>
                  <a:cubicBezTo>
                    <a:pt x="1128" y="1"/>
                    <a:pt x="1138" y="1"/>
                    <a:pt x="1148" y="0"/>
                  </a:cubicBezTo>
                  <a:cubicBezTo>
                    <a:pt x="1150" y="0"/>
                    <a:pt x="1152" y="2"/>
                    <a:pt x="1152" y="4"/>
                  </a:cubicBezTo>
                  <a:cubicBezTo>
                    <a:pt x="1152" y="7"/>
                    <a:pt x="1150" y="9"/>
                    <a:pt x="1148" y="9"/>
                  </a:cubicBezTo>
                  <a:cubicBezTo>
                    <a:pt x="1138" y="9"/>
                    <a:pt x="1129" y="10"/>
                    <a:pt x="1119" y="10"/>
                  </a:cubicBezTo>
                  <a:cubicBezTo>
                    <a:pt x="1119" y="10"/>
                    <a:pt x="1119" y="10"/>
                    <a:pt x="1119" y="10"/>
                  </a:cubicBezTo>
                  <a:close/>
                  <a:moveTo>
                    <a:pt x="1207" y="8"/>
                  </a:moveTo>
                  <a:cubicBezTo>
                    <a:pt x="1207" y="8"/>
                    <a:pt x="1206" y="8"/>
                    <a:pt x="1206" y="8"/>
                  </a:cubicBezTo>
                  <a:cubicBezTo>
                    <a:pt x="1197" y="8"/>
                    <a:pt x="1187" y="8"/>
                    <a:pt x="1177" y="8"/>
                  </a:cubicBezTo>
                  <a:cubicBezTo>
                    <a:pt x="1177" y="8"/>
                    <a:pt x="1177" y="8"/>
                    <a:pt x="1177" y="8"/>
                  </a:cubicBezTo>
                  <a:cubicBezTo>
                    <a:pt x="1175" y="8"/>
                    <a:pt x="1173" y="6"/>
                    <a:pt x="1173" y="4"/>
                  </a:cubicBezTo>
                  <a:cubicBezTo>
                    <a:pt x="1173" y="2"/>
                    <a:pt x="1175" y="0"/>
                    <a:pt x="1177" y="0"/>
                  </a:cubicBezTo>
                  <a:cubicBezTo>
                    <a:pt x="1187" y="0"/>
                    <a:pt x="1197" y="0"/>
                    <a:pt x="1207" y="0"/>
                  </a:cubicBezTo>
                  <a:cubicBezTo>
                    <a:pt x="1209" y="0"/>
                    <a:pt x="1211" y="2"/>
                    <a:pt x="1211" y="4"/>
                  </a:cubicBezTo>
                  <a:cubicBezTo>
                    <a:pt x="1211" y="6"/>
                    <a:pt x="1209" y="8"/>
                    <a:pt x="1207" y="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Line 6"/>
            <p:cNvSpPr>
              <a:spLocks noChangeShapeType="1"/>
            </p:cNvSpPr>
            <p:nvPr/>
          </p:nvSpPr>
          <p:spPr bwMode="auto">
            <a:xfrm>
              <a:off x="1451208" y="4925944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Line 7"/>
            <p:cNvSpPr>
              <a:spLocks noChangeShapeType="1"/>
            </p:cNvSpPr>
            <p:nvPr/>
          </p:nvSpPr>
          <p:spPr bwMode="auto">
            <a:xfrm>
              <a:off x="1451208" y="4925944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Oval 21"/>
            <p:cNvSpPr>
              <a:spLocks noChangeArrowheads="1"/>
            </p:cNvSpPr>
            <p:nvPr/>
          </p:nvSpPr>
          <p:spPr bwMode="auto">
            <a:xfrm>
              <a:off x="1344845" y="3552756"/>
              <a:ext cx="717550" cy="715963"/>
            </a:xfrm>
            <a:prstGeom prst="ellipse">
              <a:avLst/>
            </a:prstGeom>
            <a:solidFill>
              <a:srgbClr val="EB66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34"/>
            <p:cNvSpPr/>
            <p:nvPr/>
          </p:nvSpPr>
          <p:spPr bwMode="auto">
            <a:xfrm>
              <a:off x="4105508" y="1877943"/>
              <a:ext cx="819150" cy="819150"/>
            </a:xfrm>
            <a:custGeom>
              <a:avLst/>
              <a:gdLst>
                <a:gd name="T0" fmla="*/ 61 w 506"/>
                <a:gd name="T1" fmla="*/ 142 h 506"/>
                <a:gd name="T2" fmla="*/ 364 w 506"/>
                <a:gd name="T3" fmla="*/ 61 h 506"/>
                <a:gd name="T4" fmla="*/ 445 w 506"/>
                <a:gd name="T5" fmla="*/ 364 h 506"/>
                <a:gd name="T6" fmla="*/ 142 w 506"/>
                <a:gd name="T7" fmla="*/ 445 h 506"/>
                <a:gd name="T8" fmla="*/ 61 w 506"/>
                <a:gd name="T9" fmla="*/ 14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6" h="506">
                  <a:moveTo>
                    <a:pt x="61" y="142"/>
                  </a:moveTo>
                  <a:cubicBezTo>
                    <a:pt x="122" y="36"/>
                    <a:pt x="258" y="0"/>
                    <a:pt x="364" y="61"/>
                  </a:cubicBezTo>
                  <a:cubicBezTo>
                    <a:pt x="470" y="122"/>
                    <a:pt x="506" y="258"/>
                    <a:pt x="445" y="364"/>
                  </a:cubicBezTo>
                  <a:cubicBezTo>
                    <a:pt x="384" y="470"/>
                    <a:pt x="248" y="506"/>
                    <a:pt x="142" y="445"/>
                  </a:cubicBezTo>
                  <a:cubicBezTo>
                    <a:pt x="36" y="383"/>
                    <a:pt x="0" y="248"/>
                    <a:pt x="61" y="142"/>
                  </a:cubicBezTo>
                  <a:close/>
                </a:path>
              </a:pathLst>
            </a:custGeom>
            <a:solidFill>
              <a:srgbClr val="42BD9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Oval 43"/>
            <p:cNvSpPr>
              <a:spLocks noChangeArrowheads="1"/>
            </p:cNvSpPr>
            <p:nvPr/>
          </p:nvSpPr>
          <p:spPr bwMode="auto">
            <a:xfrm>
              <a:off x="3218095" y="1677918"/>
              <a:ext cx="719138" cy="717550"/>
            </a:xfrm>
            <a:prstGeom prst="ellipse">
              <a:avLst/>
            </a:prstGeom>
            <a:solidFill>
              <a:srgbClr val="EB66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62"/>
            <p:cNvSpPr/>
            <p:nvPr/>
          </p:nvSpPr>
          <p:spPr bwMode="auto">
            <a:xfrm>
              <a:off x="4791308" y="2563743"/>
              <a:ext cx="820738" cy="820738"/>
            </a:xfrm>
            <a:custGeom>
              <a:avLst/>
              <a:gdLst>
                <a:gd name="T0" fmla="*/ 142 w 506"/>
                <a:gd name="T1" fmla="*/ 62 h 507"/>
                <a:gd name="T2" fmla="*/ 445 w 506"/>
                <a:gd name="T3" fmla="*/ 143 h 507"/>
                <a:gd name="T4" fmla="*/ 364 w 506"/>
                <a:gd name="T5" fmla="*/ 445 h 507"/>
                <a:gd name="T6" fmla="*/ 61 w 506"/>
                <a:gd name="T7" fmla="*/ 364 h 507"/>
                <a:gd name="T8" fmla="*/ 142 w 506"/>
                <a:gd name="T9" fmla="*/ 62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6" h="507">
                  <a:moveTo>
                    <a:pt x="142" y="62"/>
                  </a:moveTo>
                  <a:cubicBezTo>
                    <a:pt x="248" y="0"/>
                    <a:pt x="383" y="37"/>
                    <a:pt x="445" y="143"/>
                  </a:cubicBezTo>
                  <a:cubicBezTo>
                    <a:pt x="506" y="249"/>
                    <a:pt x="470" y="384"/>
                    <a:pt x="364" y="445"/>
                  </a:cubicBezTo>
                  <a:cubicBezTo>
                    <a:pt x="258" y="507"/>
                    <a:pt x="122" y="470"/>
                    <a:pt x="61" y="364"/>
                  </a:cubicBezTo>
                  <a:cubicBezTo>
                    <a:pt x="0" y="258"/>
                    <a:pt x="36" y="123"/>
                    <a:pt x="142" y="62"/>
                  </a:cubicBezTo>
                  <a:close/>
                </a:path>
              </a:pathLst>
            </a:custGeom>
            <a:solidFill>
              <a:srgbClr val="1A3B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79"/>
            <p:cNvSpPr/>
            <p:nvPr/>
          </p:nvSpPr>
          <p:spPr bwMode="auto">
            <a:xfrm>
              <a:off x="1543283" y="4436994"/>
              <a:ext cx="820738" cy="820738"/>
            </a:xfrm>
            <a:custGeom>
              <a:avLst/>
              <a:gdLst>
                <a:gd name="T0" fmla="*/ 364 w 506"/>
                <a:gd name="T1" fmla="*/ 445 h 507"/>
                <a:gd name="T2" fmla="*/ 61 w 506"/>
                <a:gd name="T3" fmla="*/ 364 h 507"/>
                <a:gd name="T4" fmla="*/ 142 w 506"/>
                <a:gd name="T5" fmla="*/ 62 h 507"/>
                <a:gd name="T6" fmla="*/ 445 w 506"/>
                <a:gd name="T7" fmla="*/ 143 h 507"/>
                <a:gd name="T8" fmla="*/ 364 w 506"/>
                <a:gd name="T9" fmla="*/ 445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6" h="507">
                  <a:moveTo>
                    <a:pt x="364" y="445"/>
                  </a:moveTo>
                  <a:cubicBezTo>
                    <a:pt x="258" y="507"/>
                    <a:pt x="123" y="470"/>
                    <a:pt x="61" y="364"/>
                  </a:cubicBezTo>
                  <a:cubicBezTo>
                    <a:pt x="0" y="258"/>
                    <a:pt x="37" y="123"/>
                    <a:pt x="142" y="62"/>
                  </a:cubicBezTo>
                  <a:cubicBezTo>
                    <a:pt x="248" y="0"/>
                    <a:pt x="384" y="37"/>
                    <a:pt x="445" y="143"/>
                  </a:cubicBezTo>
                  <a:cubicBezTo>
                    <a:pt x="506" y="249"/>
                    <a:pt x="470" y="384"/>
                    <a:pt x="364" y="445"/>
                  </a:cubicBezTo>
                  <a:close/>
                </a:path>
              </a:pathLst>
            </a:custGeom>
            <a:solidFill>
              <a:srgbClr val="42BD9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Oval 93"/>
            <p:cNvSpPr>
              <a:spLocks noChangeArrowheads="1"/>
            </p:cNvSpPr>
            <p:nvPr/>
          </p:nvSpPr>
          <p:spPr bwMode="auto">
            <a:xfrm>
              <a:off x="5092933" y="3552756"/>
              <a:ext cx="717550" cy="715963"/>
            </a:xfrm>
            <a:prstGeom prst="ellipse">
              <a:avLst/>
            </a:prstGeom>
            <a:solidFill>
              <a:srgbClr val="EB66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106"/>
            <p:cNvSpPr/>
            <p:nvPr/>
          </p:nvSpPr>
          <p:spPr bwMode="auto">
            <a:xfrm>
              <a:off x="4105508" y="5124381"/>
              <a:ext cx="819150" cy="819150"/>
            </a:xfrm>
            <a:custGeom>
              <a:avLst/>
              <a:gdLst>
                <a:gd name="T0" fmla="*/ 445 w 506"/>
                <a:gd name="T1" fmla="*/ 142 h 506"/>
                <a:gd name="T2" fmla="*/ 364 w 506"/>
                <a:gd name="T3" fmla="*/ 445 h 506"/>
                <a:gd name="T4" fmla="*/ 61 w 506"/>
                <a:gd name="T5" fmla="*/ 364 h 506"/>
                <a:gd name="T6" fmla="*/ 142 w 506"/>
                <a:gd name="T7" fmla="*/ 61 h 506"/>
                <a:gd name="T8" fmla="*/ 445 w 506"/>
                <a:gd name="T9" fmla="*/ 14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6" h="506">
                  <a:moveTo>
                    <a:pt x="445" y="142"/>
                  </a:moveTo>
                  <a:cubicBezTo>
                    <a:pt x="506" y="248"/>
                    <a:pt x="470" y="384"/>
                    <a:pt x="364" y="445"/>
                  </a:cubicBezTo>
                  <a:cubicBezTo>
                    <a:pt x="258" y="506"/>
                    <a:pt x="122" y="470"/>
                    <a:pt x="61" y="364"/>
                  </a:cubicBezTo>
                  <a:cubicBezTo>
                    <a:pt x="0" y="258"/>
                    <a:pt x="36" y="123"/>
                    <a:pt x="142" y="61"/>
                  </a:cubicBezTo>
                  <a:cubicBezTo>
                    <a:pt x="248" y="0"/>
                    <a:pt x="384" y="36"/>
                    <a:pt x="445" y="142"/>
                  </a:cubicBezTo>
                  <a:close/>
                </a:path>
              </a:pathLst>
            </a:custGeom>
            <a:solidFill>
              <a:srgbClr val="1A3B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122"/>
            <p:cNvSpPr/>
            <p:nvPr/>
          </p:nvSpPr>
          <p:spPr bwMode="auto">
            <a:xfrm>
              <a:off x="2230670" y="1877943"/>
              <a:ext cx="819150" cy="819150"/>
            </a:xfrm>
            <a:custGeom>
              <a:avLst/>
              <a:gdLst>
                <a:gd name="T0" fmla="*/ 61 w 506"/>
                <a:gd name="T1" fmla="*/ 364 h 506"/>
                <a:gd name="T2" fmla="*/ 142 w 506"/>
                <a:gd name="T3" fmla="*/ 61 h 506"/>
                <a:gd name="T4" fmla="*/ 445 w 506"/>
                <a:gd name="T5" fmla="*/ 142 h 506"/>
                <a:gd name="T6" fmla="*/ 364 w 506"/>
                <a:gd name="T7" fmla="*/ 445 h 506"/>
                <a:gd name="T8" fmla="*/ 61 w 506"/>
                <a:gd name="T9" fmla="*/ 36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6" h="506">
                  <a:moveTo>
                    <a:pt x="61" y="364"/>
                  </a:moveTo>
                  <a:cubicBezTo>
                    <a:pt x="0" y="258"/>
                    <a:pt x="36" y="122"/>
                    <a:pt x="142" y="61"/>
                  </a:cubicBezTo>
                  <a:cubicBezTo>
                    <a:pt x="248" y="0"/>
                    <a:pt x="384" y="36"/>
                    <a:pt x="445" y="142"/>
                  </a:cubicBezTo>
                  <a:cubicBezTo>
                    <a:pt x="506" y="248"/>
                    <a:pt x="470" y="383"/>
                    <a:pt x="364" y="445"/>
                  </a:cubicBezTo>
                  <a:cubicBezTo>
                    <a:pt x="258" y="506"/>
                    <a:pt x="122" y="470"/>
                    <a:pt x="61" y="364"/>
                  </a:cubicBezTo>
                  <a:close/>
                </a:path>
              </a:pathLst>
            </a:custGeom>
            <a:solidFill>
              <a:srgbClr val="42BD9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139"/>
            <p:cNvSpPr/>
            <p:nvPr/>
          </p:nvSpPr>
          <p:spPr bwMode="auto">
            <a:xfrm>
              <a:off x="1543283" y="2563743"/>
              <a:ext cx="820738" cy="820738"/>
            </a:xfrm>
            <a:custGeom>
              <a:avLst/>
              <a:gdLst>
                <a:gd name="T0" fmla="*/ 142 w 506"/>
                <a:gd name="T1" fmla="*/ 445 h 507"/>
                <a:gd name="T2" fmla="*/ 61 w 506"/>
                <a:gd name="T3" fmla="*/ 143 h 507"/>
                <a:gd name="T4" fmla="*/ 364 w 506"/>
                <a:gd name="T5" fmla="*/ 62 h 507"/>
                <a:gd name="T6" fmla="*/ 445 w 506"/>
                <a:gd name="T7" fmla="*/ 364 h 507"/>
                <a:gd name="T8" fmla="*/ 142 w 506"/>
                <a:gd name="T9" fmla="*/ 445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6" h="507">
                  <a:moveTo>
                    <a:pt x="142" y="445"/>
                  </a:moveTo>
                  <a:cubicBezTo>
                    <a:pt x="37" y="384"/>
                    <a:pt x="0" y="249"/>
                    <a:pt x="61" y="143"/>
                  </a:cubicBezTo>
                  <a:cubicBezTo>
                    <a:pt x="123" y="37"/>
                    <a:pt x="258" y="0"/>
                    <a:pt x="364" y="62"/>
                  </a:cubicBezTo>
                  <a:cubicBezTo>
                    <a:pt x="470" y="123"/>
                    <a:pt x="506" y="258"/>
                    <a:pt x="445" y="364"/>
                  </a:cubicBezTo>
                  <a:cubicBezTo>
                    <a:pt x="384" y="470"/>
                    <a:pt x="248" y="507"/>
                    <a:pt x="142" y="445"/>
                  </a:cubicBezTo>
                  <a:close/>
                </a:path>
              </a:pathLst>
            </a:custGeom>
            <a:solidFill>
              <a:srgbClr val="1A3B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149"/>
            <p:cNvSpPr/>
            <p:nvPr/>
          </p:nvSpPr>
          <p:spPr bwMode="auto">
            <a:xfrm>
              <a:off x="2230670" y="5124381"/>
              <a:ext cx="819150" cy="819150"/>
            </a:xfrm>
            <a:custGeom>
              <a:avLst/>
              <a:gdLst>
                <a:gd name="T0" fmla="*/ 445 w 506"/>
                <a:gd name="T1" fmla="*/ 364 h 506"/>
                <a:gd name="T2" fmla="*/ 142 w 506"/>
                <a:gd name="T3" fmla="*/ 445 h 506"/>
                <a:gd name="T4" fmla="*/ 61 w 506"/>
                <a:gd name="T5" fmla="*/ 142 h 506"/>
                <a:gd name="T6" fmla="*/ 364 w 506"/>
                <a:gd name="T7" fmla="*/ 61 h 506"/>
                <a:gd name="T8" fmla="*/ 445 w 506"/>
                <a:gd name="T9" fmla="*/ 36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6" h="506">
                  <a:moveTo>
                    <a:pt x="445" y="364"/>
                  </a:moveTo>
                  <a:cubicBezTo>
                    <a:pt x="384" y="470"/>
                    <a:pt x="248" y="506"/>
                    <a:pt x="142" y="445"/>
                  </a:cubicBezTo>
                  <a:cubicBezTo>
                    <a:pt x="36" y="384"/>
                    <a:pt x="0" y="248"/>
                    <a:pt x="61" y="142"/>
                  </a:cubicBezTo>
                  <a:cubicBezTo>
                    <a:pt x="122" y="36"/>
                    <a:pt x="258" y="0"/>
                    <a:pt x="364" y="61"/>
                  </a:cubicBezTo>
                  <a:cubicBezTo>
                    <a:pt x="470" y="123"/>
                    <a:pt x="506" y="258"/>
                    <a:pt x="445" y="364"/>
                  </a:cubicBezTo>
                  <a:close/>
                </a:path>
              </a:pathLst>
            </a:custGeom>
            <a:solidFill>
              <a:srgbClr val="1A3B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170"/>
            <p:cNvSpPr/>
            <p:nvPr/>
          </p:nvSpPr>
          <p:spPr bwMode="auto">
            <a:xfrm>
              <a:off x="4791308" y="4436994"/>
              <a:ext cx="820738" cy="820738"/>
            </a:xfrm>
            <a:custGeom>
              <a:avLst/>
              <a:gdLst>
                <a:gd name="T0" fmla="*/ 364 w 506"/>
                <a:gd name="T1" fmla="*/ 62 h 507"/>
                <a:gd name="T2" fmla="*/ 445 w 506"/>
                <a:gd name="T3" fmla="*/ 364 h 507"/>
                <a:gd name="T4" fmla="*/ 142 w 506"/>
                <a:gd name="T5" fmla="*/ 445 h 507"/>
                <a:gd name="T6" fmla="*/ 61 w 506"/>
                <a:gd name="T7" fmla="*/ 143 h 507"/>
                <a:gd name="T8" fmla="*/ 364 w 506"/>
                <a:gd name="T9" fmla="*/ 62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6" h="507">
                  <a:moveTo>
                    <a:pt x="364" y="62"/>
                  </a:moveTo>
                  <a:cubicBezTo>
                    <a:pt x="470" y="123"/>
                    <a:pt x="506" y="258"/>
                    <a:pt x="445" y="364"/>
                  </a:cubicBezTo>
                  <a:cubicBezTo>
                    <a:pt x="383" y="470"/>
                    <a:pt x="248" y="507"/>
                    <a:pt x="142" y="445"/>
                  </a:cubicBezTo>
                  <a:cubicBezTo>
                    <a:pt x="36" y="384"/>
                    <a:pt x="0" y="249"/>
                    <a:pt x="61" y="143"/>
                  </a:cubicBezTo>
                  <a:cubicBezTo>
                    <a:pt x="122" y="37"/>
                    <a:pt x="258" y="0"/>
                    <a:pt x="364" y="62"/>
                  </a:cubicBezTo>
                  <a:close/>
                </a:path>
              </a:pathLst>
            </a:custGeom>
            <a:solidFill>
              <a:srgbClr val="42BD9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Oval 176"/>
            <p:cNvSpPr>
              <a:spLocks noChangeArrowheads="1"/>
            </p:cNvSpPr>
            <p:nvPr/>
          </p:nvSpPr>
          <p:spPr bwMode="auto">
            <a:xfrm>
              <a:off x="3218095" y="5426006"/>
              <a:ext cx="719138" cy="717550"/>
            </a:xfrm>
            <a:prstGeom prst="ellipse">
              <a:avLst/>
            </a:prstGeom>
            <a:solidFill>
              <a:srgbClr val="EB667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AutoShape 19"/>
            <p:cNvSpPr>
              <a:spLocks noChangeAspect="1"/>
            </p:cNvSpPr>
            <p:nvPr/>
          </p:nvSpPr>
          <p:spPr bwMode="auto">
            <a:xfrm>
              <a:off x="5024554" y="4673255"/>
              <a:ext cx="354244" cy="354336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defTabSz="456565">
                <a:defRPr/>
              </a:pPr>
              <a:endParaRPr lang="es-E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ato Regular"/>
                <a:cs typeface="Lato Regular"/>
                <a:sym typeface="Gill Sans" charset="0"/>
              </a:endParaRPr>
            </a:p>
          </p:txBody>
        </p:sp>
        <p:sp>
          <p:nvSpPr>
            <p:cNvPr id="33" name="AutoShape 114"/>
            <p:cNvSpPr>
              <a:spLocks noChangeAspect="1"/>
            </p:cNvSpPr>
            <p:nvPr/>
          </p:nvSpPr>
          <p:spPr bwMode="auto">
            <a:xfrm>
              <a:off x="4993781" y="2765242"/>
              <a:ext cx="415791" cy="41773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50" y="9182"/>
                  </a:moveTo>
                  <a:cubicBezTo>
                    <a:pt x="21200" y="9182"/>
                    <a:pt x="21329" y="9229"/>
                    <a:pt x="21435" y="9326"/>
                  </a:cubicBezTo>
                  <a:cubicBezTo>
                    <a:pt x="21544" y="9426"/>
                    <a:pt x="21599" y="9549"/>
                    <a:pt x="21599" y="9699"/>
                  </a:cubicBezTo>
                  <a:lnTo>
                    <a:pt x="21599" y="11867"/>
                  </a:lnTo>
                  <a:cubicBezTo>
                    <a:pt x="21599" y="12232"/>
                    <a:pt x="21415" y="12414"/>
                    <a:pt x="21050" y="12414"/>
                  </a:cubicBezTo>
                  <a:lnTo>
                    <a:pt x="18746" y="12414"/>
                  </a:lnTo>
                  <a:cubicBezTo>
                    <a:pt x="18575" y="13204"/>
                    <a:pt x="18299" y="13947"/>
                    <a:pt x="17915" y="14646"/>
                  </a:cubicBezTo>
                  <a:cubicBezTo>
                    <a:pt x="17530" y="15342"/>
                    <a:pt x="17066" y="15965"/>
                    <a:pt x="16517" y="16514"/>
                  </a:cubicBezTo>
                  <a:cubicBezTo>
                    <a:pt x="15968" y="17061"/>
                    <a:pt x="15346" y="17528"/>
                    <a:pt x="14647" y="17913"/>
                  </a:cubicBezTo>
                  <a:cubicBezTo>
                    <a:pt x="13948" y="18298"/>
                    <a:pt x="13206" y="18577"/>
                    <a:pt x="12419" y="18741"/>
                  </a:cubicBezTo>
                  <a:lnTo>
                    <a:pt x="12419" y="21050"/>
                  </a:lnTo>
                  <a:cubicBezTo>
                    <a:pt x="12419" y="21197"/>
                    <a:pt x="12369" y="21329"/>
                    <a:pt x="12269" y="21435"/>
                  </a:cubicBezTo>
                  <a:cubicBezTo>
                    <a:pt x="12172" y="21544"/>
                    <a:pt x="12049" y="21599"/>
                    <a:pt x="11896" y="21599"/>
                  </a:cubicBezTo>
                  <a:lnTo>
                    <a:pt x="9732" y="21599"/>
                  </a:lnTo>
                  <a:cubicBezTo>
                    <a:pt x="9368" y="21599"/>
                    <a:pt x="9183" y="21417"/>
                    <a:pt x="9183" y="21050"/>
                  </a:cubicBezTo>
                  <a:lnTo>
                    <a:pt x="9183" y="18741"/>
                  </a:lnTo>
                  <a:cubicBezTo>
                    <a:pt x="8396" y="18577"/>
                    <a:pt x="7654" y="18298"/>
                    <a:pt x="6955" y="17913"/>
                  </a:cubicBezTo>
                  <a:cubicBezTo>
                    <a:pt x="6259" y="17528"/>
                    <a:pt x="5634" y="17061"/>
                    <a:pt x="5085" y="16514"/>
                  </a:cubicBezTo>
                  <a:cubicBezTo>
                    <a:pt x="4536" y="15965"/>
                    <a:pt x="4069" y="15342"/>
                    <a:pt x="3687" y="14646"/>
                  </a:cubicBezTo>
                  <a:cubicBezTo>
                    <a:pt x="3300" y="13947"/>
                    <a:pt x="3024" y="13204"/>
                    <a:pt x="2856" y="12414"/>
                  </a:cubicBezTo>
                  <a:lnTo>
                    <a:pt x="551" y="12414"/>
                  </a:lnTo>
                  <a:cubicBezTo>
                    <a:pt x="187" y="12414"/>
                    <a:pt x="0" y="12231"/>
                    <a:pt x="0" y="11867"/>
                  </a:cubicBezTo>
                  <a:lnTo>
                    <a:pt x="0" y="9699"/>
                  </a:lnTo>
                  <a:cubicBezTo>
                    <a:pt x="0" y="9549"/>
                    <a:pt x="58" y="9426"/>
                    <a:pt x="167" y="9326"/>
                  </a:cubicBezTo>
                  <a:cubicBezTo>
                    <a:pt x="273" y="9229"/>
                    <a:pt x="402" y="9182"/>
                    <a:pt x="551" y="9182"/>
                  </a:cubicBezTo>
                  <a:lnTo>
                    <a:pt x="2856" y="9182"/>
                  </a:lnTo>
                  <a:cubicBezTo>
                    <a:pt x="3026" y="8392"/>
                    <a:pt x="3300" y="7652"/>
                    <a:pt x="3687" y="6953"/>
                  </a:cubicBezTo>
                  <a:cubicBezTo>
                    <a:pt x="4069" y="6251"/>
                    <a:pt x="4536" y="5631"/>
                    <a:pt x="5085" y="5081"/>
                  </a:cubicBezTo>
                  <a:cubicBezTo>
                    <a:pt x="5634" y="4532"/>
                    <a:pt x="6256" y="4065"/>
                    <a:pt x="6955" y="3680"/>
                  </a:cubicBezTo>
                  <a:cubicBezTo>
                    <a:pt x="7654" y="3298"/>
                    <a:pt x="8396" y="3022"/>
                    <a:pt x="9183" y="2852"/>
                  </a:cubicBezTo>
                  <a:lnTo>
                    <a:pt x="9183" y="546"/>
                  </a:lnTo>
                  <a:cubicBezTo>
                    <a:pt x="9183" y="181"/>
                    <a:pt x="9365" y="0"/>
                    <a:pt x="9732" y="0"/>
                  </a:cubicBezTo>
                  <a:lnTo>
                    <a:pt x="11896" y="0"/>
                  </a:lnTo>
                  <a:cubicBezTo>
                    <a:pt x="12049" y="0"/>
                    <a:pt x="12172" y="50"/>
                    <a:pt x="12269" y="158"/>
                  </a:cubicBezTo>
                  <a:cubicBezTo>
                    <a:pt x="12369" y="267"/>
                    <a:pt x="12419" y="396"/>
                    <a:pt x="12419" y="546"/>
                  </a:cubicBezTo>
                  <a:lnTo>
                    <a:pt x="12419" y="2852"/>
                  </a:lnTo>
                  <a:cubicBezTo>
                    <a:pt x="13206" y="3022"/>
                    <a:pt x="13948" y="3298"/>
                    <a:pt x="14647" y="3680"/>
                  </a:cubicBezTo>
                  <a:cubicBezTo>
                    <a:pt x="15343" y="4065"/>
                    <a:pt x="15968" y="4532"/>
                    <a:pt x="16517" y="5082"/>
                  </a:cubicBezTo>
                  <a:cubicBezTo>
                    <a:pt x="17066" y="5631"/>
                    <a:pt x="17530" y="6251"/>
                    <a:pt x="17915" y="6953"/>
                  </a:cubicBezTo>
                  <a:cubicBezTo>
                    <a:pt x="18299" y="7652"/>
                    <a:pt x="18578" y="8392"/>
                    <a:pt x="18746" y="9182"/>
                  </a:cubicBezTo>
                  <a:lnTo>
                    <a:pt x="21050" y="9182"/>
                  </a:lnTo>
                  <a:close/>
                  <a:moveTo>
                    <a:pt x="12419" y="16465"/>
                  </a:moveTo>
                  <a:cubicBezTo>
                    <a:pt x="13411" y="16194"/>
                    <a:pt x="14268" y="15698"/>
                    <a:pt x="14991" y="14981"/>
                  </a:cubicBezTo>
                  <a:cubicBezTo>
                    <a:pt x="15710" y="14264"/>
                    <a:pt x="16203" y="13410"/>
                    <a:pt x="16467" y="12414"/>
                  </a:cubicBezTo>
                  <a:lnTo>
                    <a:pt x="14048" y="12414"/>
                  </a:lnTo>
                  <a:cubicBezTo>
                    <a:pt x="13684" y="12414"/>
                    <a:pt x="13505" y="12231"/>
                    <a:pt x="13514" y="11867"/>
                  </a:cubicBezTo>
                  <a:lnTo>
                    <a:pt x="13514" y="9699"/>
                  </a:lnTo>
                  <a:cubicBezTo>
                    <a:pt x="13514" y="9549"/>
                    <a:pt x="13567" y="9426"/>
                    <a:pt x="13669" y="9326"/>
                  </a:cubicBezTo>
                  <a:cubicBezTo>
                    <a:pt x="13772" y="9229"/>
                    <a:pt x="13898" y="9182"/>
                    <a:pt x="14048" y="9182"/>
                  </a:cubicBezTo>
                  <a:lnTo>
                    <a:pt x="16467" y="9182"/>
                  </a:lnTo>
                  <a:cubicBezTo>
                    <a:pt x="16194" y="8186"/>
                    <a:pt x="15698" y="7332"/>
                    <a:pt x="14982" y="6609"/>
                  </a:cubicBezTo>
                  <a:cubicBezTo>
                    <a:pt x="14265" y="5883"/>
                    <a:pt x="13411" y="5390"/>
                    <a:pt x="12419" y="5131"/>
                  </a:cubicBezTo>
                  <a:lnTo>
                    <a:pt x="12419" y="7549"/>
                  </a:lnTo>
                  <a:cubicBezTo>
                    <a:pt x="12419" y="7699"/>
                    <a:pt x="12369" y="7828"/>
                    <a:pt x="12269" y="7928"/>
                  </a:cubicBezTo>
                  <a:cubicBezTo>
                    <a:pt x="12172" y="8031"/>
                    <a:pt x="12049" y="8081"/>
                    <a:pt x="11896" y="8081"/>
                  </a:cubicBezTo>
                  <a:lnTo>
                    <a:pt x="9732" y="8081"/>
                  </a:lnTo>
                  <a:cubicBezTo>
                    <a:pt x="9368" y="8081"/>
                    <a:pt x="9183" y="7905"/>
                    <a:pt x="9183" y="7549"/>
                  </a:cubicBezTo>
                  <a:lnTo>
                    <a:pt x="9183" y="5131"/>
                  </a:lnTo>
                  <a:cubicBezTo>
                    <a:pt x="8191" y="5402"/>
                    <a:pt x="7334" y="5895"/>
                    <a:pt x="6608" y="6612"/>
                  </a:cubicBezTo>
                  <a:cubicBezTo>
                    <a:pt x="5889" y="7332"/>
                    <a:pt x="5399" y="8187"/>
                    <a:pt x="5135" y="9182"/>
                  </a:cubicBezTo>
                  <a:lnTo>
                    <a:pt x="7580" y="9182"/>
                  </a:lnTo>
                  <a:cubicBezTo>
                    <a:pt x="7733" y="9182"/>
                    <a:pt x="7853" y="9229"/>
                    <a:pt x="7947" y="9326"/>
                  </a:cubicBezTo>
                  <a:cubicBezTo>
                    <a:pt x="8038" y="9426"/>
                    <a:pt x="8088" y="9550"/>
                    <a:pt x="8088" y="9700"/>
                  </a:cubicBezTo>
                  <a:lnTo>
                    <a:pt x="8088" y="11867"/>
                  </a:lnTo>
                  <a:cubicBezTo>
                    <a:pt x="8088" y="12017"/>
                    <a:pt x="8038" y="12144"/>
                    <a:pt x="7947" y="12252"/>
                  </a:cubicBezTo>
                  <a:cubicBezTo>
                    <a:pt x="7853" y="12364"/>
                    <a:pt x="7733" y="12414"/>
                    <a:pt x="7580" y="12414"/>
                  </a:cubicBezTo>
                  <a:lnTo>
                    <a:pt x="5135" y="12414"/>
                  </a:lnTo>
                  <a:cubicBezTo>
                    <a:pt x="5408" y="13410"/>
                    <a:pt x="5904" y="14267"/>
                    <a:pt x="6620" y="14990"/>
                  </a:cubicBezTo>
                  <a:cubicBezTo>
                    <a:pt x="7337" y="15710"/>
                    <a:pt x="8191" y="16203"/>
                    <a:pt x="9183" y="16465"/>
                  </a:cubicBezTo>
                  <a:lnTo>
                    <a:pt x="9183" y="14018"/>
                  </a:lnTo>
                  <a:cubicBezTo>
                    <a:pt x="9183" y="13868"/>
                    <a:pt x="9239" y="13744"/>
                    <a:pt x="9348" y="13653"/>
                  </a:cubicBezTo>
                  <a:cubicBezTo>
                    <a:pt x="9453" y="13559"/>
                    <a:pt x="9583" y="13512"/>
                    <a:pt x="9732" y="13512"/>
                  </a:cubicBezTo>
                  <a:lnTo>
                    <a:pt x="11896" y="13512"/>
                  </a:lnTo>
                  <a:cubicBezTo>
                    <a:pt x="12049" y="13512"/>
                    <a:pt x="12172" y="13559"/>
                    <a:pt x="12269" y="13653"/>
                  </a:cubicBezTo>
                  <a:cubicBezTo>
                    <a:pt x="12369" y="13744"/>
                    <a:pt x="12419" y="13868"/>
                    <a:pt x="12419" y="14018"/>
                  </a:cubicBezTo>
                  <a:lnTo>
                    <a:pt x="12419" y="164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defTabSz="456565">
                <a:defRPr/>
              </a:pPr>
              <a:endParaRPr lang="es-E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ato Regular"/>
                <a:cs typeface="Lato Regular"/>
                <a:sym typeface="Gill Sans" charset="0"/>
              </a:endParaRPr>
            </a:p>
          </p:txBody>
        </p:sp>
        <p:sp>
          <p:nvSpPr>
            <p:cNvPr id="34" name="AutoShape 82"/>
            <p:cNvSpPr>
              <a:spLocks noChangeAspect="1"/>
            </p:cNvSpPr>
            <p:nvPr/>
          </p:nvSpPr>
          <p:spPr bwMode="auto">
            <a:xfrm>
              <a:off x="2484667" y="5383805"/>
              <a:ext cx="307980" cy="30806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767" y="5419"/>
                  </a:moveTo>
                  <a:cubicBezTo>
                    <a:pt x="4051" y="5419"/>
                    <a:pt x="4271" y="5505"/>
                    <a:pt x="4428" y="5687"/>
                  </a:cubicBezTo>
                  <a:cubicBezTo>
                    <a:pt x="4586" y="5865"/>
                    <a:pt x="4701" y="6078"/>
                    <a:pt x="4766" y="6326"/>
                  </a:cubicBezTo>
                  <a:cubicBezTo>
                    <a:pt x="4835" y="6574"/>
                    <a:pt x="4879" y="6836"/>
                    <a:pt x="4893" y="7106"/>
                  </a:cubicBezTo>
                  <a:cubicBezTo>
                    <a:pt x="4910" y="7377"/>
                    <a:pt x="4917" y="7596"/>
                    <a:pt x="4917" y="7760"/>
                  </a:cubicBezTo>
                  <a:lnTo>
                    <a:pt x="4917" y="9856"/>
                  </a:lnTo>
                  <a:cubicBezTo>
                    <a:pt x="4809" y="9928"/>
                    <a:pt x="4720" y="10015"/>
                    <a:pt x="4646" y="10110"/>
                  </a:cubicBezTo>
                  <a:cubicBezTo>
                    <a:pt x="4574" y="10208"/>
                    <a:pt x="4468" y="10257"/>
                    <a:pt x="4329" y="10257"/>
                  </a:cubicBezTo>
                  <a:lnTo>
                    <a:pt x="561" y="10257"/>
                  </a:lnTo>
                  <a:cubicBezTo>
                    <a:pt x="439" y="10257"/>
                    <a:pt x="338" y="10208"/>
                    <a:pt x="256" y="10110"/>
                  </a:cubicBezTo>
                  <a:cubicBezTo>
                    <a:pt x="177" y="10015"/>
                    <a:pt x="93" y="9928"/>
                    <a:pt x="0" y="9856"/>
                  </a:cubicBezTo>
                  <a:lnTo>
                    <a:pt x="0" y="7760"/>
                  </a:lnTo>
                  <a:cubicBezTo>
                    <a:pt x="0" y="7596"/>
                    <a:pt x="4" y="7377"/>
                    <a:pt x="12" y="7106"/>
                  </a:cubicBezTo>
                  <a:cubicBezTo>
                    <a:pt x="19" y="6836"/>
                    <a:pt x="57" y="6574"/>
                    <a:pt x="124" y="6326"/>
                  </a:cubicBezTo>
                  <a:cubicBezTo>
                    <a:pt x="196" y="6078"/>
                    <a:pt x="309" y="5865"/>
                    <a:pt x="465" y="5687"/>
                  </a:cubicBezTo>
                  <a:cubicBezTo>
                    <a:pt x="624" y="5508"/>
                    <a:pt x="842" y="5419"/>
                    <a:pt x="1123" y="5419"/>
                  </a:cubicBezTo>
                  <a:cubicBezTo>
                    <a:pt x="782" y="5151"/>
                    <a:pt x="508" y="4803"/>
                    <a:pt x="304" y="4377"/>
                  </a:cubicBezTo>
                  <a:cubicBezTo>
                    <a:pt x="103" y="3950"/>
                    <a:pt x="0" y="3469"/>
                    <a:pt x="0" y="2937"/>
                  </a:cubicBezTo>
                  <a:cubicBezTo>
                    <a:pt x="0" y="2539"/>
                    <a:pt x="64" y="2162"/>
                    <a:pt x="189" y="1805"/>
                  </a:cubicBezTo>
                  <a:cubicBezTo>
                    <a:pt x="316" y="1448"/>
                    <a:pt x="491" y="1134"/>
                    <a:pt x="717" y="861"/>
                  </a:cubicBezTo>
                  <a:cubicBezTo>
                    <a:pt x="943" y="590"/>
                    <a:pt x="1207" y="380"/>
                    <a:pt x="1504" y="227"/>
                  </a:cubicBezTo>
                  <a:cubicBezTo>
                    <a:pt x="1804" y="77"/>
                    <a:pt x="2119" y="0"/>
                    <a:pt x="2445" y="0"/>
                  </a:cubicBezTo>
                  <a:cubicBezTo>
                    <a:pt x="2793" y="0"/>
                    <a:pt x="3115" y="77"/>
                    <a:pt x="3412" y="227"/>
                  </a:cubicBezTo>
                  <a:cubicBezTo>
                    <a:pt x="3712" y="380"/>
                    <a:pt x="3969" y="590"/>
                    <a:pt x="4188" y="861"/>
                  </a:cubicBezTo>
                  <a:cubicBezTo>
                    <a:pt x="4406" y="1134"/>
                    <a:pt x="4584" y="1448"/>
                    <a:pt x="4716" y="1805"/>
                  </a:cubicBezTo>
                  <a:cubicBezTo>
                    <a:pt x="4850" y="2162"/>
                    <a:pt x="4917" y="2539"/>
                    <a:pt x="4917" y="2937"/>
                  </a:cubicBezTo>
                  <a:cubicBezTo>
                    <a:pt x="4917" y="3458"/>
                    <a:pt x="4814" y="3939"/>
                    <a:pt x="4603" y="4371"/>
                  </a:cubicBezTo>
                  <a:cubicBezTo>
                    <a:pt x="4392" y="4800"/>
                    <a:pt x="4115" y="5151"/>
                    <a:pt x="3767" y="5419"/>
                  </a:cubicBezTo>
                  <a:moveTo>
                    <a:pt x="18165" y="12062"/>
                  </a:moveTo>
                  <a:cubicBezTo>
                    <a:pt x="18672" y="12604"/>
                    <a:pt x="19070" y="13142"/>
                    <a:pt x="19356" y="13669"/>
                  </a:cubicBezTo>
                  <a:cubicBezTo>
                    <a:pt x="19641" y="14196"/>
                    <a:pt x="19788" y="14801"/>
                    <a:pt x="19788" y="15480"/>
                  </a:cubicBezTo>
                  <a:lnTo>
                    <a:pt x="19788" y="20816"/>
                  </a:lnTo>
                  <a:cubicBezTo>
                    <a:pt x="19694" y="20868"/>
                    <a:pt x="19620" y="20931"/>
                    <a:pt x="19557" y="20995"/>
                  </a:cubicBezTo>
                  <a:cubicBezTo>
                    <a:pt x="19497" y="21061"/>
                    <a:pt x="19425" y="21122"/>
                    <a:pt x="19344" y="21191"/>
                  </a:cubicBezTo>
                  <a:cubicBezTo>
                    <a:pt x="19262" y="21251"/>
                    <a:pt x="19173" y="21317"/>
                    <a:pt x="19075" y="21386"/>
                  </a:cubicBezTo>
                  <a:cubicBezTo>
                    <a:pt x="18976" y="21455"/>
                    <a:pt x="18835" y="21528"/>
                    <a:pt x="18662" y="21599"/>
                  </a:cubicBezTo>
                  <a:lnTo>
                    <a:pt x="2942" y="21599"/>
                  </a:lnTo>
                  <a:cubicBezTo>
                    <a:pt x="2675" y="21599"/>
                    <a:pt x="2467" y="21499"/>
                    <a:pt x="2318" y="21291"/>
                  </a:cubicBezTo>
                  <a:cubicBezTo>
                    <a:pt x="2167" y="21081"/>
                    <a:pt x="2003" y="20926"/>
                    <a:pt x="1819" y="20816"/>
                  </a:cubicBezTo>
                  <a:lnTo>
                    <a:pt x="1819" y="15480"/>
                  </a:lnTo>
                  <a:cubicBezTo>
                    <a:pt x="1819" y="14763"/>
                    <a:pt x="1989" y="14127"/>
                    <a:pt x="2335" y="13571"/>
                  </a:cubicBezTo>
                  <a:cubicBezTo>
                    <a:pt x="2678" y="13018"/>
                    <a:pt x="3052" y="12511"/>
                    <a:pt x="3460" y="12062"/>
                  </a:cubicBezTo>
                  <a:cubicBezTo>
                    <a:pt x="3535" y="11970"/>
                    <a:pt x="3633" y="11869"/>
                    <a:pt x="3753" y="11766"/>
                  </a:cubicBezTo>
                  <a:cubicBezTo>
                    <a:pt x="3873" y="11659"/>
                    <a:pt x="4000" y="11590"/>
                    <a:pt x="4137" y="11553"/>
                  </a:cubicBezTo>
                  <a:cubicBezTo>
                    <a:pt x="4276" y="11495"/>
                    <a:pt x="4432" y="11466"/>
                    <a:pt x="4610" y="11455"/>
                  </a:cubicBezTo>
                  <a:cubicBezTo>
                    <a:pt x="4785" y="11446"/>
                    <a:pt x="4956" y="11423"/>
                    <a:pt x="5126" y="11388"/>
                  </a:cubicBezTo>
                  <a:cubicBezTo>
                    <a:pt x="5594" y="11299"/>
                    <a:pt x="6091" y="11210"/>
                    <a:pt x="6621" y="11121"/>
                  </a:cubicBezTo>
                  <a:cubicBezTo>
                    <a:pt x="7149" y="11034"/>
                    <a:pt x="7665" y="10945"/>
                    <a:pt x="8172" y="10853"/>
                  </a:cubicBezTo>
                  <a:cubicBezTo>
                    <a:pt x="7483" y="10326"/>
                    <a:pt x="6928" y="9632"/>
                    <a:pt x="6513" y="8762"/>
                  </a:cubicBezTo>
                  <a:cubicBezTo>
                    <a:pt x="6093" y="7896"/>
                    <a:pt x="5884" y="6940"/>
                    <a:pt x="5884" y="5903"/>
                  </a:cubicBezTo>
                  <a:cubicBezTo>
                    <a:pt x="5884" y="5097"/>
                    <a:pt x="6016" y="4331"/>
                    <a:pt x="6275" y="3608"/>
                  </a:cubicBezTo>
                  <a:cubicBezTo>
                    <a:pt x="6535" y="2885"/>
                    <a:pt x="6887" y="2260"/>
                    <a:pt x="7331" y="1733"/>
                  </a:cubicBezTo>
                  <a:cubicBezTo>
                    <a:pt x="7778" y="1203"/>
                    <a:pt x="8299" y="786"/>
                    <a:pt x="8894" y="472"/>
                  </a:cubicBezTo>
                  <a:cubicBezTo>
                    <a:pt x="9494" y="158"/>
                    <a:pt x="10125" y="3"/>
                    <a:pt x="10802" y="3"/>
                  </a:cubicBezTo>
                  <a:cubicBezTo>
                    <a:pt x="11476" y="3"/>
                    <a:pt x="12112" y="158"/>
                    <a:pt x="12710" y="472"/>
                  </a:cubicBezTo>
                  <a:cubicBezTo>
                    <a:pt x="13307" y="786"/>
                    <a:pt x="13826" y="1203"/>
                    <a:pt x="14272" y="1733"/>
                  </a:cubicBezTo>
                  <a:cubicBezTo>
                    <a:pt x="14716" y="2260"/>
                    <a:pt x="15067" y="2885"/>
                    <a:pt x="15328" y="3608"/>
                  </a:cubicBezTo>
                  <a:cubicBezTo>
                    <a:pt x="15590" y="4331"/>
                    <a:pt x="15719" y="5097"/>
                    <a:pt x="15719" y="5903"/>
                  </a:cubicBezTo>
                  <a:cubicBezTo>
                    <a:pt x="15719" y="6939"/>
                    <a:pt x="15513" y="7890"/>
                    <a:pt x="15100" y="8757"/>
                  </a:cubicBezTo>
                  <a:cubicBezTo>
                    <a:pt x="14685" y="9620"/>
                    <a:pt x="14128" y="10320"/>
                    <a:pt x="13432" y="10853"/>
                  </a:cubicBezTo>
                  <a:cubicBezTo>
                    <a:pt x="13936" y="10945"/>
                    <a:pt x="14452" y="11031"/>
                    <a:pt x="14978" y="11115"/>
                  </a:cubicBezTo>
                  <a:cubicBezTo>
                    <a:pt x="15504" y="11198"/>
                    <a:pt x="16005" y="11288"/>
                    <a:pt x="16478" y="11388"/>
                  </a:cubicBezTo>
                  <a:cubicBezTo>
                    <a:pt x="16653" y="11426"/>
                    <a:pt x="16826" y="11449"/>
                    <a:pt x="16994" y="11455"/>
                  </a:cubicBezTo>
                  <a:cubicBezTo>
                    <a:pt x="17162" y="11466"/>
                    <a:pt x="17323" y="11495"/>
                    <a:pt x="17467" y="11553"/>
                  </a:cubicBezTo>
                  <a:cubicBezTo>
                    <a:pt x="17603" y="11590"/>
                    <a:pt x="17731" y="11659"/>
                    <a:pt x="17851" y="11766"/>
                  </a:cubicBezTo>
                  <a:cubicBezTo>
                    <a:pt x="17966" y="11869"/>
                    <a:pt x="18074" y="11970"/>
                    <a:pt x="18165" y="12062"/>
                  </a:cubicBezTo>
                  <a:moveTo>
                    <a:pt x="20474" y="5419"/>
                  </a:moveTo>
                  <a:cubicBezTo>
                    <a:pt x="20757" y="5419"/>
                    <a:pt x="20973" y="5505"/>
                    <a:pt x="21124" y="5687"/>
                  </a:cubicBezTo>
                  <a:cubicBezTo>
                    <a:pt x="21271" y="5865"/>
                    <a:pt x="21381" y="6078"/>
                    <a:pt x="21448" y="6326"/>
                  </a:cubicBezTo>
                  <a:cubicBezTo>
                    <a:pt x="21520" y="6574"/>
                    <a:pt x="21561" y="6836"/>
                    <a:pt x="21576" y="7106"/>
                  </a:cubicBezTo>
                  <a:cubicBezTo>
                    <a:pt x="21592" y="7377"/>
                    <a:pt x="21599" y="7596"/>
                    <a:pt x="21599" y="7760"/>
                  </a:cubicBezTo>
                  <a:lnTo>
                    <a:pt x="21599" y="9856"/>
                  </a:lnTo>
                  <a:cubicBezTo>
                    <a:pt x="21508" y="9928"/>
                    <a:pt x="21422" y="10015"/>
                    <a:pt x="21340" y="10110"/>
                  </a:cubicBezTo>
                  <a:cubicBezTo>
                    <a:pt x="21261" y="10208"/>
                    <a:pt x="21158" y="10257"/>
                    <a:pt x="21036" y="10257"/>
                  </a:cubicBezTo>
                  <a:lnTo>
                    <a:pt x="17268" y="10257"/>
                  </a:lnTo>
                  <a:cubicBezTo>
                    <a:pt x="17131" y="10257"/>
                    <a:pt x="17023" y="10208"/>
                    <a:pt x="16953" y="10110"/>
                  </a:cubicBezTo>
                  <a:cubicBezTo>
                    <a:pt x="16879" y="10015"/>
                    <a:pt x="16790" y="9928"/>
                    <a:pt x="16682" y="9856"/>
                  </a:cubicBezTo>
                  <a:lnTo>
                    <a:pt x="16682" y="7760"/>
                  </a:lnTo>
                  <a:cubicBezTo>
                    <a:pt x="16682" y="7596"/>
                    <a:pt x="16692" y="7377"/>
                    <a:pt x="16706" y="7106"/>
                  </a:cubicBezTo>
                  <a:cubicBezTo>
                    <a:pt x="16720" y="6836"/>
                    <a:pt x="16766" y="6574"/>
                    <a:pt x="16836" y="6326"/>
                  </a:cubicBezTo>
                  <a:cubicBezTo>
                    <a:pt x="16912" y="6078"/>
                    <a:pt x="17023" y="5865"/>
                    <a:pt x="17183" y="5687"/>
                  </a:cubicBezTo>
                  <a:cubicBezTo>
                    <a:pt x="17337" y="5508"/>
                    <a:pt x="17556" y="5419"/>
                    <a:pt x="17829" y="5419"/>
                  </a:cubicBezTo>
                  <a:cubicBezTo>
                    <a:pt x="17488" y="5151"/>
                    <a:pt x="17210" y="4803"/>
                    <a:pt x="16999" y="4377"/>
                  </a:cubicBezTo>
                  <a:cubicBezTo>
                    <a:pt x="16788" y="3950"/>
                    <a:pt x="16682" y="3469"/>
                    <a:pt x="16682" y="2937"/>
                  </a:cubicBezTo>
                  <a:cubicBezTo>
                    <a:pt x="16682" y="2539"/>
                    <a:pt x="16744" y="2162"/>
                    <a:pt x="16872" y="1805"/>
                  </a:cubicBezTo>
                  <a:cubicBezTo>
                    <a:pt x="16999" y="1448"/>
                    <a:pt x="17174" y="1134"/>
                    <a:pt x="17400" y="861"/>
                  </a:cubicBezTo>
                  <a:cubicBezTo>
                    <a:pt x="17625" y="590"/>
                    <a:pt x="17889" y="380"/>
                    <a:pt x="18187" y="227"/>
                  </a:cubicBezTo>
                  <a:cubicBezTo>
                    <a:pt x="18487" y="77"/>
                    <a:pt x="18808" y="0"/>
                    <a:pt x="19152" y="0"/>
                  </a:cubicBezTo>
                  <a:cubicBezTo>
                    <a:pt x="19480" y="0"/>
                    <a:pt x="19795" y="77"/>
                    <a:pt x="20095" y="227"/>
                  </a:cubicBezTo>
                  <a:cubicBezTo>
                    <a:pt x="20395" y="380"/>
                    <a:pt x="20656" y="590"/>
                    <a:pt x="20882" y="861"/>
                  </a:cubicBezTo>
                  <a:cubicBezTo>
                    <a:pt x="21108" y="1134"/>
                    <a:pt x="21285" y="1448"/>
                    <a:pt x="21412" y="1805"/>
                  </a:cubicBezTo>
                  <a:cubicBezTo>
                    <a:pt x="21537" y="2162"/>
                    <a:pt x="21599" y="2539"/>
                    <a:pt x="21599" y="2937"/>
                  </a:cubicBezTo>
                  <a:cubicBezTo>
                    <a:pt x="21599" y="3458"/>
                    <a:pt x="21499" y="3939"/>
                    <a:pt x="21295" y="4371"/>
                  </a:cubicBezTo>
                  <a:cubicBezTo>
                    <a:pt x="21093" y="4800"/>
                    <a:pt x="20820" y="5151"/>
                    <a:pt x="20474" y="541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defTabSz="456565">
                <a:defRPr/>
              </a:pPr>
              <a:endParaRPr lang="es-ES" sz="36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35" name="AutoShape 124"/>
            <p:cNvSpPr>
              <a:spLocks noChangeAspect="1"/>
            </p:cNvSpPr>
            <p:nvPr/>
          </p:nvSpPr>
          <p:spPr bwMode="auto">
            <a:xfrm>
              <a:off x="5246168" y="3764685"/>
              <a:ext cx="396040" cy="3165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84" y="0"/>
                  </a:moveTo>
                  <a:cubicBezTo>
                    <a:pt x="20941" y="0"/>
                    <a:pt x="21159" y="103"/>
                    <a:pt x="21335" y="310"/>
                  </a:cubicBezTo>
                  <a:cubicBezTo>
                    <a:pt x="21511" y="518"/>
                    <a:pt x="21599" y="760"/>
                    <a:pt x="21599" y="1048"/>
                  </a:cubicBezTo>
                  <a:lnTo>
                    <a:pt x="21599" y="16238"/>
                  </a:lnTo>
                  <a:cubicBezTo>
                    <a:pt x="21599" y="16523"/>
                    <a:pt x="21511" y="16767"/>
                    <a:pt x="21335" y="16969"/>
                  </a:cubicBezTo>
                  <a:cubicBezTo>
                    <a:pt x="21161" y="17173"/>
                    <a:pt x="20943" y="17274"/>
                    <a:pt x="20684" y="17274"/>
                  </a:cubicBezTo>
                  <a:lnTo>
                    <a:pt x="19807" y="17274"/>
                  </a:lnTo>
                  <a:lnTo>
                    <a:pt x="19807" y="17369"/>
                  </a:lnTo>
                  <a:cubicBezTo>
                    <a:pt x="19807" y="17948"/>
                    <a:pt x="19709" y="18498"/>
                    <a:pt x="19513" y="19017"/>
                  </a:cubicBezTo>
                  <a:cubicBezTo>
                    <a:pt x="19317" y="19535"/>
                    <a:pt x="19060" y="19984"/>
                    <a:pt x="18746" y="20361"/>
                  </a:cubicBezTo>
                  <a:cubicBezTo>
                    <a:pt x="18433" y="20738"/>
                    <a:pt x="18051" y="21038"/>
                    <a:pt x="17608" y="21263"/>
                  </a:cubicBezTo>
                  <a:cubicBezTo>
                    <a:pt x="17167" y="21487"/>
                    <a:pt x="16697" y="21599"/>
                    <a:pt x="16197" y="21599"/>
                  </a:cubicBezTo>
                  <a:cubicBezTo>
                    <a:pt x="15705" y="21599"/>
                    <a:pt x="15237" y="21487"/>
                    <a:pt x="14796" y="21263"/>
                  </a:cubicBezTo>
                  <a:cubicBezTo>
                    <a:pt x="14353" y="21038"/>
                    <a:pt x="13973" y="20738"/>
                    <a:pt x="13653" y="20361"/>
                  </a:cubicBezTo>
                  <a:cubicBezTo>
                    <a:pt x="13332" y="19984"/>
                    <a:pt x="13077" y="19535"/>
                    <a:pt x="12886" y="19017"/>
                  </a:cubicBezTo>
                  <a:cubicBezTo>
                    <a:pt x="12695" y="18498"/>
                    <a:pt x="12600" y="17948"/>
                    <a:pt x="12600" y="17369"/>
                  </a:cubicBezTo>
                  <a:lnTo>
                    <a:pt x="12600" y="17274"/>
                  </a:lnTo>
                  <a:lnTo>
                    <a:pt x="9000" y="17274"/>
                  </a:lnTo>
                  <a:lnTo>
                    <a:pt x="9000" y="17369"/>
                  </a:lnTo>
                  <a:cubicBezTo>
                    <a:pt x="9000" y="17948"/>
                    <a:pt x="8904" y="18498"/>
                    <a:pt x="8713" y="19017"/>
                  </a:cubicBezTo>
                  <a:cubicBezTo>
                    <a:pt x="8522" y="19535"/>
                    <a:pt x="8265" y="19984"/>
                    <a:pt x="7946" y="20361"/>
                  </a:cubicBezTo>
                  <a:cubicBezTo>
                    <a:pt x="7628" y="20738"/>
                    <a:pt x="7244" y="21038"/>
                    <a:pt x="6803" y="21263"/>
                  </a:cubicBezTo>
                  <a:cubicBezTo>
                    <a:pt x="6360" y="21487"/>
                    <a:pt x="5894" y="21599"/>
                    <a:pt x="5402" y="21599"/>
                  </a:cubicBezTo>
                  <a:cubicBezTo>
                    <a:pt x="4910" y="21599"/>
                    <a:pt x="4442" y="21487"/>
                    <a:pt x="4004" y="21263"/>
                  </a:cubicBezTo>
                  <a:cubicBezTo>
                    <a:pt x="3558" y="21038"/>
                    <a:pt x="3178" y="20738"/>
                    <a:pt x="2857" y="20361"/>
                  </a:cubicBezTo>
                  <a:cubicBezTo>
                    <a:pt x="2537" y="19984"/>
                    <a:pt x="2282" y="19535"/>
                    <a:pt x="2091" y="19017"/>
                  </a:cubicBezTo>
                  <a:cubicBezTo>
                    <a:pt x="1900" y="18498"/>
                    <a:pt x="1804" y="17948"/>
                    <a:pt x="1804" y="17369"/>
                  </a:cubicBezTo>
                  <a:lnTo>
                    <a:pt x="1804" y="17274"/>
                  </a:lnTo>
                  <a:lnTo>
                    <a:pt x="891" y="17274"/>
                  </a:lnTo>
                  <a:cubicBezTo>
                    <a:pt x="646" y="17274"/>
                    <a:pt x="438" y="17168"/>
                    <a:pt x="262" y="16960"/>
                  </a:cubicBezTo>
                  <a:cubicBezTo>
                    <a:pt x="88" y="16756"/>
                    <a:pt x="0" y="16514"/>
                    <a:pt x="0" y="16238"/>
                  </a:cubicBezTo>
                  <a:lnTo>
                    <a:pt x="0" y="10668"/>
                  </a:lnTo>
                  <a:cubicBezTo>
                    <a:pt x="0" y="10441"/>
                    <a:pt x="26" y="10205"/>
                    <a:pt x="68" y="9960"/>
                  </a:cubicBezTo>
                  <a:cubicBezTo>
                    <a:pt x="117" y="9715"/>
                    <a:pt x="186" y="9474"/>
                    <a:pt x="274" y="9229"/>
                  </a:cubicBezTo>
                  <a:cubicBezTo>
                    <a:pt x="364" y="8984"/>
                    <a:pt x="470" y="8751"/>
                    <a:pt x="592" y="8526"/>
                  </a:cubicBezTo>
                  <a:cubicBezTo>
                    <a:pt x="712" y="8301"/>
                    <a:pt x="837" y="8114"/>
                    <a:pt x="959" y="7964"/>
                  </a:cubicBezTo>
                  <a:lnTo>
                    <a:pt x="3573" y="4906"/>
                  </a:lnTo>
                  <a:cubicBezTo>
                    <a:pt x="3697" y="4759"/>
                    <a:pt x="3857" y="4613"/>
                    <a:pt x="4053" y="4474"/>
                  </a:cubicBezTo>
                  <a:cubicBezTo>
                    <a:pt x="4248" y="4330"/>
                    <a:pt x="4449" y="4209"/>
                    <a:pt x="4657" y="4109"/>
                  </a:cubicBezTo>
                  <a:cubicBezTo>
                    <a:pt x="4863" y="4005"/>
                    <a:pt x="5071" y="3927"/>
                    <a:pt x="5277" y="3867"/>
                  </a:cubicBezTo>
                  <a:cubicBezTo>
                    <a:pt x="5485" y="3806"/>
                    <a:pt x="5686" y="3775"/>
                    <a:pt x="5882" y="3775"/>
                  </a:cubicBezTo>
                  <a:lnTo>
                    <a:pt x="6820" y="3775"/>
                  </a:lnTo>
                  <a:lnTo>
                    <a:pt x="6820" y="1048"/>
                  </a:lnTo>
                  <a:cubicBezTo>
                    <a:pt x="6820" y="760"/>
                    <a:pt x="6908" y="518"/>
                    <a:pt x="7082" y="310"/>
                  </a:cubicBezTo>
                  <a:cubicBezTo>
                    <a:pt x="7258" y="103"/>
                    <a:pt x="7464" y="0"/>
                    <a:pt x="7699" y="0"/>
                  </a:cubicBezTo>
                  <a:lnTo>
                    <a:pt x="20684" y="0"/>
                  </a:lnTo>
                  <a:close/>
                  <a:moveTo>
                    <a:pt x="6791" y="6438"/>
                  </a:moveTo>
                  <a:lnTo>
                    <a:pt x="5877" y="6438"/>
                  </a:lnTo>
                  <a:cubicBezTo>
                    <a:pt x="5799" y="6438"/>
                    <a:pt x="5676" y="6478"/>
                    <a:pt x="5510" y="6550"/>
                  </a:cubicBezTo>
                  <a:cubicBezTo>
                    <a:pt x="5341" y="6625"/>
                    <a:pt x="5223" y="6703"/>
                    <a:pt x="5152" y="6784"/>
                  </a:cubicBezTo>
                  <a:lnTo>
                    <a:pt x="2539" y="9830"/>
                  </a:lnTo>
                  <a:cubicBezTo>
                    <a:pt x="2478" y="9902"/>
                    <a:pt x="2412" y="10040"/>
                    <a:pt x="2351" y="10239"/>
                  </a:cubicBezTo>
                  <a:cubicBezTo>
                    <a:pt x="2289" y="10435"/>
                    <a:pt x="2257" y="10579"/>
                    <a:pt x="2257" y="10671"/>
                  </a:cubicBezTo>
                  <a:lnTo>
                    <a:pt x="2257" y="11527"/>
                  </a:lnTo>
                  <a:lnTo>
                    <a:pt x="6795" y="11527"/>
                  </a:lnTo>
                  <a:lnTo>
                    <a:pt x="6795" y="6438"/>
                  </a:lnTo>
                  <a:close/>
                  <a:moveTo>
                    <a:pt x="5395" y="18942"/>
                  </a:moveTo>
                  <a:cubicBezTo>
                    <a:pt x="5760" y="18942"/>
                    <a:pt x="6075" y="18789"/>
                    <a:pt x="6340" y="18481"/>
                  </a:cubicBezTo>
                  <a:cubicBezTo>
                    <a:pt x="6600" y="18173"/>
                    <a:pt x="6732" y="17804"/>
                    <a:pt x="6732" y="17372"/>
                  </a:cubicBezTo>
                  <a:cubicBezTo>
                    <a:pt x="6732" y="16940"/>
                    <a:pt x="6600" y="16569"/>
                    <a:pt x="6340" y="16252"/>
                  </a:cubicBezTo>
                  <a:cubicBezTo>
                    <a:pt x="6078" y="15944"/>
                    <a:pt x="5762" y="15786"/>
                    <a:pt x="5395" y="15786"/>
                  </a:cubicBezTo>
                  <a:cubicBezTo>
                    <a:pt x="5027" y="15786"/>
                    <a:pt x="4714" y="15941"/>
                    <a:pt x="4444" y="16246"/>
                  </a:cubicBezTo>
                  <a:cubicBezTo>
                    <a:pt x="4180" y="16557"/>
                    <a:pt x="4045" y="16932"/>
                    <a:pt x="4045" y="17372"/>
                  </a:cubicBezTo>
                  <a:cubicBezTo>
                    <a:pt x="4045" y="17804"/>
                    <a:pt x="4180" y="18173"/>
                    <a:pt x="4444" y="18481"/>
                  </a:cubicBezTo>
                  <a:cubicBezTo>
                    <a:pt x="4714" y="18789"/>
                    <a:pt x="5027" y="18942"/>
                    <a:pt x="5395" y="18942"/>
                  </a:cubicBezTo>
                  <a:moveTo>
                    <a:pt x="16195" y="18942"/>
                  </a:moveTo>
                  <a:cubicBezTo>
                    <a:pt x="16560" y="18942"/>
                    <a:pt x="16878" y="18789"/>
                    <a:pt x="17145" y="18481"/>
                  </a:cubicBezTo>
                  <a:cubicBezTo>
                    <a:pt x="17409" y="18173"/>
                    <a:pt x="17544" y="17804"/>
                    <a:pt x="17544" y="17372"/>
                  </a:cubicBezTo>
                  <a:cubicBezTo>
                    <a:pt x="17544" y="16940"/>
                    <a:pt x="17412" y="16569"/>
                    <a:pt x="17150" y="16252"/>
                  </a:cubicBezTo>
                  <a:cubicBezTo>
                    <a:pt x="16890" y="15944"/>
                    <a:pt x="16572" y="15786"/>
                    <a:pt x="16195" y="15786"/>
                  </a:cubicBezTo>
                  <a:cubicBezTo>
                    <a:pt x="15827" y="15786"/>
                    <a:pt x="15514" y="15941"/>
                    <a:pt x="15249" y="16246"/>
                  </a:cubicBezTo>
                  <a:cubicBezTo>
                    <a:pt x="14990" y="16557"/>
                    <a:pt x="14857" y="16932"/>
                    <a:pt x="14857" y="17372"/>
                  </a:cubicBezTo>
                  <a:cubicBezTo>
                    <a:pt x="14857" y="17804"/>
                    <a:pt x="14990" y="18173"/>
                    <a:pt x="15249" y="18481"/>
                  </a:cubicBezTo>
                  <a:cubicBezTo>
                    <a:pt x="15511" y="18789"/>
                    <a:pt x="15825" y="18942"/>
                    <a:pt x="16195" y="189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01578" tIns="101578" rIns="101578" bIns="101578" anchor="ctr"/>
            <a:lstStyle/>
            <a:p>
              <a:pPr defTabSz="913765">
                <a:defRPr/>
              </a:pPr>
              <a:endParaRPr lang="es-ES" sz="66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36" name="Freeform 16"/>
            <p:cNvSpPr>
              <a:spLocks noChangeAspect="1" noChangeArrowheads="1"/>
            </p:cNvSpPr>
            <p:nvPr/>
          </p:nvSpPr>
          <p:spPr bwMode="auto">
            <a:xfrm>
              <a:off x="4373069" y="2064431"/>
              <a:ext cx="284027" cy="446173"/>
            </a:xfrm>
            <a:custGeom>
              <a:avLst/>
              <a:gdLst>
                <a:gd name="T0" fmla="*/ 406 w 657"/>
                <a:gd name="T1" fmla="*/ 947 h 1032"/>
                <a:gd name="T2" fmla="*/ 333 w 657"/>
                <a:gd name="T3" fmla="*/ 1031 h 1032"/>
                <a:gd name="T4" fmla="*/ 250 w 657"/>
                <a:gd name="T5" fmla="*/ 947 h 1032"/>
                <a:gd name="T6" fmla="*/ 448 w 657"/>
                <a:gd name="T7" fmla="*/ 916 h 1032"/>
                <a:gd name="T8" fmla="*/ 198 w 657"/>
                <a:gd name="T9" fmla="*/ 833 h 1032"/>
                <a:gd name="T10" fmla="*/ 656 w 657"/>
                <a:gd name="T11" fmla="*/ 333 h 1032"/>
                <a:gd name="T12" fmla="*/ 562 w 657"/>
                <a:gd name="T13" fmla="*/ 562 h 1032"/>
                <a:gd name="T14" fmla="*/ 531 w 657"/>
                <a:gd name="T15" fmla="*/ 635 h 1032"/>
                <a:gd name="T16" fmla="*/ 500 w 657"/>
                <a:gd name="T17" fmla="*/ 708 h 1032"/>
                <a:gd name="T18" fmla="*/ 500 w 657"/>
                <a:gd name="T19" fmla="*/ 729 h 1032"/>
                <a:gd name="T20" fmla="*/ 166 w 657"/>
                <a:gd name="T21" fmla="*/ 791 h 1032"/>
                <a:gd name="T22" fmla="*/ 156 w 657"/>
                <a:gd name="T23" fmla="*/ 708 h 1032"/>
                <a:gd name="T24" fmla="*/ 135 w 657"/>
                <a:gd name="T25" fmla="*/ 635 h 1032"/>
                <a:gd name="T26" fmla="*/ 93 w 657"/>
                <a:gd name="T27" fmla="*/ 552 h 1032"/>
                <a:gd name="T28" fmla="*/ 0 w 657"/>
                <a:gd name="T29" fmla="*/ 333 h 1032"/>
                <a:gd name="T30" fmla="*/ 333 w 657"/>
                <a:gd name="T31" fmla="*/ 0 h 1032"/>
                <a:gd name="T32" fmla="*/ 656 w 657"/>
                <a:gd name="T33" fmla="*/ 333 h 1032"/>
                <a:gd name="T34" fmla="*/ 510 w 657"/>
                <a:gd name="T35" fmla="*/ 156 h 1032"/>
                <a:gd name="T36" fmla="*/ 156 w 657"/>
                <a:gd name="T37" fmla="*/ 156 h 1032"/>
                <a:gd name="T38" fmla="*/ 146 w 657"/>
                <a:gd name="T39" fmla="*/ 499 h 1032"/>
                <a:gd name="T40" fmla="*/ 166 w 657"/>
                <a:gd name="T41" fmla="*/ 541 h 1032"/>
                <a:gd name="T42" fmla="*/ 229 w 657"/>
                <a:gd name="T43" fmla="*/ 666 h 1032"/>
                <a:gd name="T44" fmla="*/ 427 w 657"/>
                <a:gd name="T45" fmla="*/ 718 h 1032"/>
                <a:gd name="T46" fmla="*/ 458 w 657"/>
                <a:gd name="T47" fmla="*/ 604 h 1032"/>
                <a:gd name="T48" fmla="*/ 510 w 657"/>
                <a:gd name="T49" fmla="*/ 520 h 1032"/>
                <a:gd name="T50" fmla="*/ 583 w 657"/>
                <a:gd name="T51" fmla="*/ 333 h 1032"/>
                <a:gd name="T52" fmla="*/ 354 w 657"/>
                <a:gd name="T53" fmla="*/ 354 h 1032"/>
                <a:gd name="T54" fmla="*/ 302 w 657"/>
                <a:gd name="T55" fmla="*/ 354 h 1032"/>
                <a:gd name="T56" fmla="*/ 239 w 657"/>
                <a:gd name="T57" fmla="*/ 354 h 1032"/>
                <a:gd name="T58" fmla="*/ 250 w 657"/>
                <a:gd name="T59" fmla="*/ 499 h 1032"/>
                <a:gd name="T60" fmla="*/ 302 w 657"/>
                <a:gd name="T61" fmla="*/ 499 h 1032"/>
                <a:gd name="T62" fmla="*/ 364 w 657"/>
                <a:gd name="T63" fmla="*/ 499 h 1032"/>
                <a:gd name="T64" fmla="*/ 416 w 657"/>
                <a:gd name="T65" fmla="*/ 499 h 1032"/>
                <a:gd name="T66" fmla="*/ 427 w 657"/>
                <a:gd name="T67" fmla="*/ 354 h 1032"/>
                <a:gd name="T68" fmla="*/ 385 w 657"/>
                <a:gd name="T69" fmla="*/ 416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7" h="1032">
                  <a:moveTo>
                    <a:pt x="250" y="947"/>
                  </a:moveTo>
                  <a:cubicBezTo>
                    <a:pt x="406" y="947"/>
                    <a:pt x="406" y="947"/>
                    <a:pt x="406" y="947"/>
                  </a:cubicBezTo>
                  <a:cubicBezTo>
                    <a:pt x="406" y="968"/>
                    <a:pt x="396" y="989"/>
                    <a:pt x="385" y="1010"/>
                  </a:cubicBezTo>
                  <a:cubicBezTo>
                    <a:pt x="364" y="1020"/>
                    <a:pt x="354" y="1031"/>
                    <a:pt x="333" y="1031"/>
                  </a:cubicBezTo>
                  <a:cubicBezTo>
                    <a:pt x="312" y="1031"/>
                    <a:pt x="291" y="1020"/>
                    <a:pt x="281" y="1010"/>
                  </a:cubicBezTo>
                  <a:cubicBezTo>
                    <a:pt x="260" y="989"/>
                    <a:pt x="250" y="968"/>
                    <a:pt x="250" y="947"/>
                  </a:cubicBezTo>
                  <a:close/>
                  <a:moveTo>
                    <a:pt x="208" y="916"/>
                  </a:moveTo>
                  <a:cubicBezTo>
                    <a:pt x="448" y="916"/>
                    <a:pt x="448" y="916"/>
                    <a:pt x="448" y="916"/>
                  </a:cubicBezTo>
                  <a:cubicBezTo>
                    <a:pt x="458" y="833"/>
                    <a:pt x="458" y="833"/>
                    <a:pt x="458" y="833"/>
                  </a:cubicBezTo>
                  <a:cubicBezTo>
                    <a:pt x="198" y="833"/>
                    <a:pt x="198" y="833"/>
                    <a:pt x="198" y="833"/>
                  </a:cubicBezTo>
                  <a:lnTo>
                    <a:pt x="208" y="916"/>
                  </a:lnTo>
                  <a:close/>
                  <a:moveTo>
                    <a:pt x="656" y="333"/>
                  </a:moveTo>
                  <a:cubicBezTo>
                    <a:pt x="656" y="416"/>
                    <a:pt x="625" y="489"/>
                    <a:pt x="573" y="552"/>
                  </a:cubicBezTo>
                  <a:lnTo>
                    <a:pt x="562" y="562"/>
                  </a:lnTo>
                  <a:cubicBezTo>
                    <a:pt x="562" y="562"/>
                    <a:pt x="562" y="572"/>
                    <a:pt x="552" y="572"/>
                  </a:cubicBezTo>
                  <a:cubicBezTo>
                    <a:pt x="541" y="593"/>
                    <a:pt x="541" y="614"/>
                    <a:pt x="531" y="635"/>
                  </a:cubicBezTo>
                  <a:cubicBezTo>
                    <a:pt x="521" y="656"/>
                    <a:pt x="510" y="677"/>
                    <a:pt x="510" y="697"/>
                  </a:cubicBezTo>
                  <a:cubicBezTo>
                    <a:pt x="500" y="697"/>
                    <a:pt x="500" y="697"/>
                    <a:pt x="500" y="708"/>
                  </a:cubicBezTo>
                  <a:lnTo>
                    <a:pt x="500" y="718"/>
                  </a:lnTo>
                  <a:cubicBezTo>
                    <a:pt x="500" y="729"/>
                    <a:pt x="500" y="729"/>
                    <a:pt x="500" y="729"/>
                  </a:cubicBezTo>
                  <a:cubicBezTo>
                    <a:pt x="500" y="791"/>
                    <a:pt x="500" y="791"/>
                    <a:pt x="500" y="791"/>
                  </a:cubicBezTo>
                  <a:cubicBezTo>
                    <a:pt x="166" y="791"/>
                    <a:pt x="166" y="791"/>
                    <a:pt x="166" y="791"/>
                  </a:cubicBezTo>
                  <a:cubicBezTo>
                    <a:pt x="166" y="729"/>
                    <a:pt x="166" y="729"/>
                    <a:pt x="166" y="729"/>
                  </a:cubicBezTo>
                  <a:cubicBezTo>
                    <a:pt x="166" y="718"/>
                    <a:pt x="156" y="718"/>
                    <a:pt x="156" y="708"/>
                  </a:cubicBezTo>
                  <a:lnTo>
                    <a:pt x="156" y="697"/>
                  </a:lnTo>
                  <a:cubicBezTo>
                    <a:pt x="146" y="677"/>
                    <a:pt x="146" y="656"/>
                    <a:pt x="135" y="635"/>
                  </a:cubicBezTo>
                  <a:cubicBezTo>
                    <a:pt x="125" y="614"/>
                    <a:pt x="114" y="593"/>
                    <a:pt x="104" y="572"/>
                  </a:cubicBezTo>
                  <a:cubicBezTo>
                    <a:pt x="93" y="562"/>
                    <a:pt x="93" y="562"/>
                    <a:pt x="93" y="552"/>
                  </a:cubicBezTo>
                  <a:lnTo>
                    <a:pt x="83" y="552"/>
                  </a:lnTo>
                  <a:cubicBezTo>
                    <a:pt x="31" y="489"/>
                    <a:pt x="0" y="416"/>
                    <a:pt x="0" y="333"/>
                  </a:cubicBezTo>
                  <a:cubicBezTo>
                    <a:pt x="0" y="239"/>
                    <a:pt x="31" y="166"/>
                    <a:pt x="104" y="104"/>
                  </a:cubicBezTo>
                  <a:cubicBezTo>
                    <a:pt x="166" y="31"/>
                    <a:pt x="239" y="0"/>
                    <a:pt x="333" y="0"/>
                  </a:cubicBezTo>
                  <a:cubicBezTo>
                    <a:pt x="416" y="0"/>
                    <a:pt x="500" y="31"/>
                    <a:pt x="562" y="104"/>
                  </a:cubicBezTo>
                  <a:cubicBezTo>
                    <a:pt x="625" y="166"/>
                    <a:pt x="656" y="239"/>
                    <a:pt x="656" y="333"/>
                  </a:cubicBezTo>
                  <a:close/>
                  <a:moveTo>
                    <a:pt x="583" y="333"/>
                  </a:moveTo>
                  <a:cubicBezTo>
                    <a:pt x="583" y="260"/>
                    <a:pt x="562" y="198"/>
                    <a:pt x="510" y="156"/>
                  </a:cubicBezTo>
                  <a:cubicBezTo>
                    <a:pt x="458" y="104"/>
                    <a:pt x="396" y="83"/>
                    <a:pt x="333" y="83"/>
                  </a:cubicBezTo>
                  <a:cubicBezTo>
                    <a:pt x="260" y="83"/>
                    <a:pt x="198" y="104"/>
                    <a:pt x="156" y="156"/>
                  </a:cubicBezTo>
                  <a:cubicBezTo>
                    <a:pt x="104" y="198"/>
                    <a:pt x="73" y="260"/>
                    <a:pt x="73" y="333"/>
                  </a:cubicBezTo>
                  <a:cubicBezTo>
                    <a:pt x="73" y="396"/>
                    <a:pt x="93" y="448"/>
                    <a:pt x="146" y="499"/>
                  </a:cubicBezTo>
                  <a:cubicBezTo>
                    <a:pt x="146" y="499"/>
                    <a:pt x="146" y="510"/>
                    <a:pt x="156" y="510"/>
                  </a:cubicBezTo>
                  <a:cubicBezTo>
                    <a:pt x="156" y="520"/>
                    <a:pt x="166" y="531"/>
                    <a:pt x="166" y="541"/>
                  </a:cubicBezTo>
                  <a:cubicBezTo>
                    <a:pt x="177" y="562"/>
                    <a:pt x="187" y="583"/>
                    <a:pt x="198" y="604"/>
                  </a:cubicBezTo>
                  <a:cubicBezTo>
                    <a:pt x="208" y="624"/>
                    <a:pt x="218" y="645"/>
                    <a:pt x="229" y="666"/>
                  </a:cubicBezTo>
                  <a:cubicBezTo>
                    <a:pt x="229" y="697"/>
                    <a:pt x="239" y="708"/>
                    <a:pt x="239" y="718"/>
                  </a:cubicBezTo>
                  <a:cubicBezTo>
                    <a:pt x="427" y="718"/>
                    <a:pt x="427" y="718"/>
                    <a:pt x="427" y="718"/>
                  </a:cubicBezTo>
                  <a:cubicBezTo>
                    <a:pt x="427" y="708"/>
                    <a:pt x="427" y="697"/>
                    <a:pt x="437" y="666"/>
                  </a:cubicBezTo>
                  <a:cubicBezTo>
                    <a:pt x="437" y="645"/>
                    <a:pt x="448" y="624"/>
                    <a:pt x="458" y="604"/>
                  </a:cubicBezTo>
                  <a:cubicBezTo>
                    <a:pt x="468" y="583"/>
                    <a:pt x="479" y="562"/>
                    <a:pt x="489" y="541"/>
                  </a:cubicBezTo>
                  <a:cubicBezTo>
                    <a:pt x="489" y="531"/>
                    <a:pt x="500" y="520"/>
                    <a:pt x="510" y="520"/>
                  </a:cubicBezTo>
                  <a:cubicBezTo>
                    <a:pt x="510" y="510"/>
                    <a:pt x="510" y="499"/>
                    <a:pt x="521" y="499"/>
                  </a:cubicBezTo>
                  <a:cubicBezTo>
                    <a:pt x="562" y="448"/>
                    <a:pt x="583" y="396"/>
                    <a:pt x="583" y="333"/>
                  </a:cubicBezTo>
                  <a:close/>
                  <a:moveTo>
                    <a:pt x="385" y="416"/>
                  </a:moveTo>
                  <a:cubicBezTo>
                    <a:pt x="354" y="354"/>
                    <a:pt x="354" y="354"/>
                    <a:pt x="354" y="354"/>
                  </a:cubicBezTo>
                  <a:cubicBezTo>
                    <a:pt x="333" y="302"/>
                    <a:pt x="333" y="302"/>
                    <a:pt x="333" y="302"/>
                  </a:cubicBezTo>
                  <a:cubicBezTo>
                    <a:pt x="302" y="354"/>
                    <a:pt x="302" y="354"/>
                    <a:pt x="302" y="354"/>
                  </a:cubicBezTo>
                  <a:cubicBezTo>
                    <a:pt x="271" y="416"/>
                    <a:pt x="271" y="416"/>
                    <a:pt x="271" y="416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71" y="552"/>
                    <a:pt x="271" y="552"/>
                    <a:pt x="271" y="552"/>
                  </a:cubicBezTo>
                  <a:cubicBezTo>
                    <a:pt x="302" y="499"/>
                    <a:pt x="302" y="499"/>
                    <a:pt x="302" y="499"/>
                  </a:cubicBezTo>
                  <a:cubicBezTo>
                    <a:pt x="333" y="437"/>
                    <a:pt x="333" y="437"/>
                    <a:pt x="333" y="437"/>
                  </a:cubicBezTo>
                  <a:cubicBezTo>
                    <a:pt x="364" y="499"/>
                    <a:pt x="364" y="499"/>
                    <a:pt x="364" y="499"/>
                  </a:cubicBezTo>
                  <a:cubicBezTo>
                    <a:pt x="385" y="552"/>
                    <a:pt x="385" y="552"/>
                    <a:pt x="385" y="552"/>
                  </a:cubicBezTo>
                  <a:cubicBezTo>
                    <a:pt x="416" y="499"/>
                    <a:pt x="416" y="499"/>
                    <a:pt x="416" y="499"/>
                  </a:cubicBezTo>
                  <a:cubicBezTo>
                    <a:pt x="479" y="385"/>
                    <a:pt x="479" y="385"/>
                    <a:pt x="479" y="385"/>
                  </a:cubicBezTo>
                  <a:cubicBezTo>
                    <a:pt x="427" y="354"/>
                    <a:pt x="427" y="354"/>
                    <a:pt x="427" y="354"/>
                  </a:cubicBezTo>
                  <a:lnTo>
                    <a:pt x="385" y="416"/>
                  </a:lnTo>
                  <a:close/>
                  <a:moveTo>
                    <a:pt x="385" y="416"/>
                  </a:moveTo>
                  <a:lnTo>
                    <a:pt x="385" y="4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82843" tIns="91422" rIns="182843" bIns="91422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37" name="Freeform 290"/>
            <p:cNvSpPr>
              <a:spLocks noChangeAspect="1" noChangeArrowheads="1"/>
            </p:cNvSpPr>
            <p:nvPr/>
          </p:nvSpPr>
          <p:spPr bwMode="auto">
            <a:xfrm>
              <a:off x="1501473" y="3781295"/>
              <a:ext cx="411519" cy="318736"/>
            </a:xfrm>
            <a:custGeom>
              <a:avLst/>
              <a:gdLst>
                <a:gd name="T0" fmla="*/ 995 w 996"/>
                <a:gd name="T1" fmla="*/ 409 h 770"/>
                <a:gd name="T2" fmla="*/ 836 w 996"/>
                <a:gd name="T3" fmla="*/ 409 h 770"/>
                <a:gd name="T4" fmla="*/ 543 w 996"/>
                <a:gd name="T5" fmla="*/ 192 h 770"/>
                <a:gd name="T6" fmla="*/ 384 w 996"/>
                <a:gd name="T7" fmla="*/ 275 h 770"/>
                <a:gd name="T8" fmla="*/ 360 w 996"/>
                <a:gd name="T9" fmla="*/ 158 h 770"/>
                <a:gd name="T10" fmla="*/ 702 w 996"/>
                <a:gd name="T11" fmla="*/ 33 h 770"/>
                <a:gd name="T12" fmla="*/ 836 w 996"/>
                <a:gd name="T13" fmla="*/ 133 h 770"/>
                <a:gd name="T14" fmla="*/ 334 w 996"/>
                <a:gd name="T15" fmla="*/ 626 h 770"/>
                <a:gd name="T16" fmla="*/ 276 w 996"/>
                <a:gd name="T17" fmla="*/ 551 h 770"/>
                <a:gd name="T18" fmla="*/ 209 w 996"/>
                <a:gd name="T19" fmla="*/ 484 h 770"/>
                <a:gd name="T20" fmla="*/ 109 w 996"/>
                <a:gd name="T21" fmla="*/ 434 h 770"/>
                <a:gd name="T22" fmla="*/ 159 w 996"/>
                <a:gd name="T23" fmla="*/ 535 h 770"/>
                <a:gd name="T24" fmla="*/ 226 w 996"/>
                <a:gd name="T25" fmla="*/ 602 h 770"/>
                <a:gd name="T26" fmla="*/ 293 w 996"/>
                <a:gd name="T27" fmla="*/ 668 h 770"/>
                <a:gd name="T28" fmla="*/ 393 w 996"/>
                <a:gd name="T29" fmla="*/ 727 h 770"/>
                <a:gd name="T30" fmla="*/ 334 w 996"/>
                <a:gd name="T31" fmla="*/ 626 h 770"/>
                <a:gd name="T32" fmla="*/ 594 w 996"/>
                <a:gd name="T33" fmla="*/ 267 h 770"/>
                <a:gd name="T34" fmla="*/ 443 w 996"/>
                <a:gd name="T35" fmla="*/ 301 h 770"/>
                <a:gd name="T36" fmla="*/ 284 w 996"/>
                <a:gd name="T37" fmla="*/ 217 h 770"/>
                <a:gd name="T38" fmla="*/ 460 w 996"/>
                <a:gd name="T39" fmla="*/ 50 h 770"/>
                <a:gd name="T40" fmla="*/ 184 w 996"/>
                <a:gd name="T41" fmla="*/ 100 h 770"/>
                <a:gd name="T42" fmla="*/ 0 w 996"/>
                <a:gd name="T43" fmla="*/ 66 h 770"/>
                <a:gd name="T44" fmla="*/ 50 w 996"/>
                <a:gd name="T45" fmla="*/ 443 h 770"/>
                <a:gd name="T46" fmla="*/ 234 w 996"/>
                <a:gd name="T47" fmla="*/ 392 h 770"/>
                <a:gd name="T48" fmla="*/ 293 w 996"/>
                <a:gd name="T49" fmla="*/ 468 h 770"/>
                <a:gd name="T50" fmla="*/ 360 w 996"/>
                <a:gd name="T51" fmla="*/ 535 h 770"/>
                <a:gd name="T52" fmla="*/ 426 w 996"/>
                <a:gd name="T53" fmla="*/ 610 h 770"/>
                <a:gd name="T54" fmla="*/ 477 w 996"/>
                <a:gd name="T55" fmla="*/ 727 h 770"/>
                <a:gd name="T56" fmla="*/ 543 w 996"/>
                <a:gd name="T57" fmla="*/ 660 h 770"/>
                <a:gd name="T58" fmla="*/ 485 w 996"/>
                <a:gd name="T59" fmla="*/ 585 h 770"/>
                <a:gd name="T60" fmla="*/ 569 w 996"/>
                <a:gd name="T61" fmla="*/ 668 h 770"/>
                <a:gd name="T62" fmla="*/ 627 w 996"/>
                <a:gd name="T63" fmla="*/ 602 h 770"/>
                <a:gd name="T64" fmla="*/ 652 w 996"/>
                <a:gd name="T65" fmla="*/ 610 h 770"/>
                <a:gd name="T66" fmla="*/ 719 w 996"/>
                <a:gd name="T67" fmla="*/ 543 h 770"/>
                <a:gd name="T68" fmla="*/ 727 w 996"/>
                <a:gd name="T69" fmla="*/ 526 h 770"/>
                <a:gd name="T70" fmla="*/ 786 w 996"/>
                <a:gd name="T71" fmla="*/ 535 h 770"/>
                <a:gd name="T72" fmla="*/ 786 w 996"/>
                <a:gd name="T73" fmla="*/ 468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6" h="770">
                  <a:moveTo>
                    <a:pt x="995" y="100"/>
                  </a:moveTo>
                  <a:cubicBezTo>
                    <a:pt x="995" y="409"/>
                    <a:pt x="995" y="409"/>
                    <a:pt x="995" y="409"/>
                  </a:cubicBezTo>
                  <a:cubicBezTo>
                    <a:pt x="995" y="409"/>
                    <a:pt x="928" y="426"/>
                    <a:pt x="920" y="426"/>
                  </a:cubicBezTo>
                  <a:cubicBezTo>
                    <a:pt x="903" y="426"/>
                    <a:pt x="861" y="443"/>
                    <a:pt x="836" y="409"/>
                  </a:cubicBezTo>
                  <a:cubicBezTo>
                    <a:pt x="786" y="367"/>
                    <a:pt x="619" y="192"/>
                    <a:pt x="619" y="192"/>
                  </a:cubicBezTo>
                  <a:cubicBezTo>
                    <a:pt x="619" y="192"/>
                    <a:pt x="594" y="167"/>
                    <a:pt x="543" y="192"/>
                  </a:cubicBezTo>
                  <a:cubicBezTo>
                    <a:pt x="502" y="217"/>
                    <a:pt x="443" y="250"/>
                    <a:pt x="418" y="259"/>
                  </a:cubicBezTo>
                  <a:cubicBezTo>
                    <a:pt x="410" y="267"/>
                    <a:pt x="393" y="275"/>
                    <a:pt x="384" y="275"/>
                  </a:cubicBezTo>
                  <a:cubicBezTo>
                    <a:pt x="351" y="275"/>
                    <a:pt x="326" y="242"/>
                    <a:pt x="326" y="209"/>
                  </a:cubicBezTo>
                  <a:cubicBezTo>
                    <a:pt x="326" y="183"/>
                    <a:pt x="343" y="167"/>
                    <a:pt x="360" y="158"/>
                  </a:cubicBezTo>
                  <a:cubicBezTo>
                    <a:pt x="426" y="116"/>
                    <a:pt x="552" y="50"/>
                    <a:pt x="602" y="16"/>
                  </a:cubicBezTo>
                  <a:cubicBezTo>
                    <a:pt x="635" y="0"/>
                    <a:pt x="652" y="0"/>
                    <a:pt x="702" y="33"/>
                  </a:cubicBezTo>
                  <a:cubicBezTo>
                    <a:pt x="752" y="83"/>
                    <a:pt x="803" y="125"/>
                    <a:pt x="803" y="125"/>
                  </a:cubicBezTo>
                  <a:cubicBezTo>
                    <a:pt x="803" y="125"/>
                    <a:pt x="819" y="133"/>
                    <a:pt x="836" y="133"/>
                  </a:cubicBezTo>
                  <a:cubicBezTo>
                    <a:pt x="878" y="125"/>
                    <a:pt x="995" y="100"/>
                    <a:pt x="995" y="100"/>
                  </a:cubicBezTo>
                  <a:close/>
                  <a:moveTo>
                    <a:pt x="334" y="626"/>
                  </a:moveTo>
                  <a:cubicBezTo>
                    <a:pt x="343" y="610"/>
                    <a:pt x="343" y="585"/>
                    <a:pt x="326" y="568"/>
                  </a:cubicBezTo>
                  <a:cubicBezTo>
                    <a:pt x="309" y="551"/>
                    <a:pt x="293" y="551"/>
                    <a:pt x="276" y="551"/>
                  </a:cubicBezTo>
                  <a:cubicBezTo>
                    <a:pt x="276" y="535"/>
                    <a:pt x="276" y="510"/>
                    <a:pt x="259" y="501"/>
                  </a:cubicBezTo>
                  <a:cubicBezTo>
                    <a:pt x="251" y="484"/>
                    <a:pt x="226" y="476"/>
                    <a:pt x="209" y="484"/>
                  </a:cubicBezTo>
                  <a:cubicBezTo>
                    <a:pt x="217" y="468"/>
                    <a:pt x="209" y="443"/>
                    <a:pt x="201" y="426"/>
                  </a:cubicBezTo>
                  <a:cubicBezTo>
                    <a:pt x="176" y="401"/>
                    <a:pt x="134" y="409"/>
                    <a:pt x="109" y="434"/>
                  </a:cubicBezTo>
                  <a:cubicBezTo>
                    <a:pt x="92" y="451"/>
                    <a:pt x="75" y="501"/>
                    <a:pt x="92" y="526"/>
                  </a:cubicBezTo>
                  <a:cubicBezTo>
                    <a:pt x="117" y="551"/>
                    <a:pt x="142" y="535"/>
                    <a:pt x="159" y="535"/>
                  </a:cubicBezTo>
                  <a:cubicBezTo>
                    <a:pt x="159" y="551"/>
                    <a:pt x="142" y="568"/>
                    <a:pt x="159" y="593"/>
                  </a:cubicBezTo>
                  <a:cubicBezTo>
                    <a:pt x="176" y="618"/>
                    <a:pt x="209" y="602"/>
                    <a:pt x="226" y="602"/>
                  </a:cubicBezTo>
                  <a:cubicBezTo>
                    <a:pt x="217" y="618"/>
                    <a:pt x="201" y="643"/>
                    <a:pt x="226" y="668"/>
                  </a:cubicBezTo>
                  <a:cubicBezTo>
                    <a:pt x="242" y="685"/>
                    <a:pt x="276" y="677"/>
                    <a:pt x="293" y="668"/>
                  </a:cubicBezTo>
                  <a:cubicBezTo>
                    <a:pt x="284" y="693"/>
                    <a:pt x="268" y="710"/>
                    <a:pt x="293" y="744"/>
                  </a:cubicBezTo>
                  <a:cubicBezTo>
                    <a:pt x="318" y="769"/>
                    <a:pt x="368" y="752"/>
                    <a:pt x="393" y="727"/>
                  </a:cubicBezTo>
                  <a:cubicBezTo>
                    <a:pt x="418" y="702"/>
                    <a:pt x="418" y="668"/>
                    <a:pt x="393" y="643"/>
                  </a:cubicBezTo>
                  <a:cubicBezTo>
                    <a:pt x="376" y="626"/>
                    <a:pt x="360" y="626"/>
                    <a:pt x="334" y="626"/>
                  </a:cubicBezTo>
                  <a:close/>
                  <a:moveTo>
                    <a:pt x="786" y="468"/>
                  </a:moveTo>
                  <a:cubicBezTo>
                    <a:pt x="610" y="284"/>
                    <a:pt x="694" y="367"/>
                    <a:pt x="594" y="267"/>
                  </a:cubicBezTo>
                  <a:cubicBezTo>
                    <a:pt x="594" y="267"/>
                    <a:pt x="569" y="234"/>
                    <a:pt x="527" y="259"/>
                  </a:cubicBezTo>
                  <a:cubicBezTo>
                    <a:pt x="502" y="267"/>
                    <a:pt x="468" y="284"/>
                    <a:pt x="443" y="301"/>
                  </a:cubicBezTo>
                  <a:cubicBezTo>
                    <a:pt x="418" y="309"/>
                    <a:pt x="393" y="317"/>
                    <a:pt x="384" y="317"/>
                  </a:cubicBezTo>
                  <a:cubicBezTo>
                    <a:pt x="326" y="317"/>
                    <a:pt x="284" y="267"/>
                    <a:pt x="284" y="217"/>
                  </a:cubicBezTo>
                  <a:cubicBezTo>
                    <a:pt x="284" y="175"/>
                    <a:pt x="301" y="142"/>
                    <a:pt x="334" y="125"/>
                  </a:cubicBezTo>
                  <a:cubicBezTo>
                    <a:pt x="368" y="100"/>
                    <a:pt x="460" y="50"/>
                    <a:pt x="460" y="50"/>
                  </a:cubicBezTo>
                  <a:cubicBezTo>
                    <a:pt x="460" y="50"/>
                    <a:pt x="435" y="8"/>
                    <a:pt x="376" y="8"/>
                  </a:cubicBezTo>
                  <a:cubicBezTo>
                    <a:pt x="309" y="8"/>
                    <a:pt x="184" y="100"/>
                    <a:pt x="184" y="100"/>
                  </a:cubicBezTo>
                  <a:cubicBezTo>
                    <a:pt x="184" y="100"/>
                    <a:pt x="150" y="116"/>
                    <a:pt x="100" y="10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6"/>
                    <a:pt x="25" y="434"/>
                    <a:pt x="50" y="443"/>
                  </a:cubicBezTo>
                  <a:cubicBezTo>
                    <a:pt x="59" y="426"/>
                    <a:pt x="67" y="409"/>
                    <a:pt x="83" y="392"/>
                  </a:cubicBezTo>
                  <a:cubicBezTo>
                    <a:pt x="125" y="351"/>
                    <a:pt x="192" y="351"/>
                    <a:pt x="234" y="392"/>
                  </a:cubicBezTo>
                  <a:cubicBezTo>
                    <a:pt x="242" y="409"/>
                    <a:pt x="251" y="417"/>
                    <a:pt x="251" y="434"/>
                  </a:cubicBezTo>
                  <a:cubicBezTo>
                    <a:pt x="268" y="443"/>
                    <a:pt x="284" y="451"/>
                    <a:pt x="293" y="468"/>
                  </a:cubicBezTo>
                  <a:cubicBezTo>
                    <a:pt x="309" y="476"/>
                    <a:pt x="318" y="493"/>
                    <a:pt x="318" y="510"/>
                  </a:cubicBezTo>
                  <a:cubicBezTo>
                    <a:pt x="334" y="510"/>
                    <a:pt x="351" y="518"/>
                    <a:pt x="360" y="535"/>
                  </a:cubicBezTo>
                  <a:cubicBezTo>
                    <a:pt x="376" y="551"/>
                    <a:pt x="384" y="568"/>
                    <a:pt x="384" y="585"/>
                  </a:cubicBezTo>
                  <a:cubicBezTo>
                    <a:pt x="401" y="585"/>
                    <a:pt x="418" y="593"/>
                    <a:pt x="426" y="610"/>
                  </a:cubicBezTo>
                  <a:cubicBezTo>
                    <a:pt x="451" y="635"/>
                    <a:pt x="460" y="668"/>
                    <a:pt x="451" y="702"/>
                  </a:cubicBezTo>
                  <a:cubicBezTo>
                    <a:pt x="460" y="702"/>
                    <a:pt x="468" y="718"/>
                    <a:pt x="477" y="727"/>
                  </a:cubicBezTo>
                  <a:cubicBezTo>
                    <a:pt x="493" y="744"/>
                    <a:pt x="527" y="744"/>
                    <a:pt x="543" y="727"/>
                  </a:cubicBezTo>
                  <a:cubicBezTo>
                    <a:pt x="560" y="710"/>
                    <a:pt x="560" y="677"/>
                    <a:pt x="543" y="660"/>
                  </a:cubicBezTo>
                  <a:lnTo>
                    <a:pt x="535" y="660"/>
                  </a:lnTo>
                  <a:cubicBezTo>
                    <a:pt x="485" y="602"/>
                    <a:pt x="477" y="593"/>
                    <a:pt x="485" y="585"/>
                  </a:cubicBezTo>
                  <a:cubicBezTo>
                    <a:pt x="493" y="585"/>
                    <a:pt x="502" y="593"/>
                    <a:pt x="560" y="660"/>
                  </a:cubicBezTo>
                  <a:cubicBezTo>
                    <a:pt x="569" y="668"/>
                    <a:pt x="569" y="668"/>
                    <a:pt x="569" y="668"/>
                  </a:cubicBezTo>
                  <a:cubicBezTo>
                    <a:pt x="585" y="685"/>
                    <a:pt x="610" y="685"/>
                    <a:pt x="627" y="668"/>
                  </a:cubicBezTo>
                  <a:cubicBezTo>
                    <a:pt x="644" y="652"/>
                    <a:pt x="644" y="618"/>
                    <a:pt x="627" y="602"/>
                  </a:cubicBezTo>
                  <a:cubicBezTo>
                    <a:pt x="569" y="535"/>
                    <a:pt x="560" y="526"/>
                    <a:pt x="560" y="518"/>
                  </a:cubicBezTo>
                  <a:cubicBezTo>
                    <a:pt x="569" y="518"/>
                    <a:pt x="594" y="551"/>
                    <a:pt x="652" y="610"/>
                  </a:cubicBezTo>
                  <a:cubicBezTo>
                    <a:pt x="669" y="626"/>
                    <a:pt x="702" y="626"/>
                    <a:pt x="719" y="610"/>
                  </a:cubicBezTo>
                  <a:cubicBezTo>
                    <a:pt x="727" y="593"/>
                    <a:pt x="736" y="568"/>
                    <a:pt x="719" y="543"/>
                  </a:cubicBezTo>
                  <a:cubicBezTo>
                    <a:pt x="644" y="468"/>
                    <a:pt x="644" y="468"/>
                    <a:pt x="652" y="459"/>
                  </a:cubicBezTo>
                  <a:lnTo>
                    <a:pt x="727" y="526"/>
                  </a:lnTo>
                  <a:cubicBezTo>
                    <a:pt x="727" y="535"/>
                    <a:pt x="727" y="535"/>
                    <a:pt x="727" y="535"/>
                  </a:cubicBezTo>
                  <a:cubicBezTo>
                    <a:pt x="744" y="551"/>
                    <a:pt x="769" y="551"/>
                    <a:pt x="786" y="535"/>
                  </a:cubicBezTo>
                  <a:cubicBezTo>
                    <a:pt x="803" y="510"/>
                    <a:pt x="803" y="484"/>
                    <a:pt x="786" y="468"/>
                  </a:cubicBezTo>
                  <a:close/>
                  <a:moveTo>
                    <a:pt x="786" y="468"/>
                  </a:moveTo>
                  <a:lnTo>
                    <a:pt x="786" y="4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82843" tIns="91422" rIns="182843" bIns="91422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38" name="Freeform 266"/>
            <p:cNvSpPr>
              <a:spLocks noChangeAspect="1" noChangeArrowheads="1"/>
            </p:cNvSpPr>
            <p:nvPr/>
          </p:nvSpPr>
          <p:spPr bwMode="auto">
            <a:xfrm>
              <a:off x="4322028" y="5328146"/>
              <a:ext cx="373410" cy="411620"/>
            </a:xfrm>
            <a:custGeom>
              <a:avLst/>
              <a:gdLst>
                <a:gd name="T0" fmla="*/ 310 w 863"/>
                <a:gd name="T1" fmla="*/ 41 h 954"/>
                <a:gd name="T2" fmla="*/ 201 w 863"/>
                <a:gd name="T3" fmla="*/ 735 h 954"/>
                <a:gd name="T4" fmla="*/ 519 w 863"/>
                <a:gd name="T5" fmla="*/ 953 h 954"/>
                <a:gd name="T6" fmla="*/ 636 w 863"/>
                <a:gd name="T7" fmla="*/ 886 h 954"/>
                <a:gd name="T8" fmla="*/ 770 w 863"/>
                <a:gd name="T9" fmla="*/ 744 h 954"/>
                <a:gd name="T10" fmla="*/ 786 w 863"/>
                <a:gd name="T11" fmla="*/ 693 h 954"/>
                <a:gd name="T12" fmla="*/ 836 w 863"/>
                <a:gd name="T13" fmla="*/ 593 h 954"/>
                <a:gd name="T14" fmla="*/ 293 w 863"/>
                <a:gd name="T15" fmla="*/ 468 h 954"/>
                <a:gd name="T16" fmla="*/ 268 w 863"/>
                <a:gd name="T17" fmla="*/ 434 h 954"/>
                <a:gd name="T18" fmla="*/ 234 w 863"/>
                <a:gd name="T19" fmla="*/ 459 h 954"/>
                <a:gd name="T20" fmla="*/ 159 w 863"/>
                <a:gd name="T21" fmla="*/ 392 h 954"/>
                <a:gd name="T22" fmla="*/ 184 w 863"/>
                <a:gd name="T23" fmla="*/ 342 h 954"/>
                <a:gd name="T24" fmla="*/ 142 w 863"/>
                <a:gd name="T25" fmla="*/ 301 h 954"/>
                <a:gd name="T26" fmla="*/ 168 w 863"/>
                <a:gd name="T27" fmla="*/ 200 h 954"/>
                <a:gd name="T28" fmla="*/ 234 w 863"/>
                <a:gd name="T29" fmla="*/ 200 h 954"/>
                <a:gd name="T30" fmla="*/ 251 w 863"/>
                <a:gd name="T31" fmla="*/ 150 h 954"/>
                <a:gd name="T32" fmla="*/ 351 w 863"/>
                <a:gd name="T33" fmla="*/ 117 h 954"/>
                <a:gd name="T34" fmla="*/ 376 w 863"/>
                <a:gd name="T35" fmla="*/ 175 h 954"/>
                <a:gd name="T36" fmla="*/ 427 w 863"/>
                <a:gd name="T37" fmla="*/ 167 h 954"/>
                <a:gd name="T38" fmla="*/ 510 w 863"/>
                <a:gd name="T39" fmla="*/ 217 h 954"/>
                <a:gd name="T40" fmla="*/ 477 w 863"/>
                <a:gd name="T41" fmla="*/ 284 h 954"/>
                <a:gd name="T42" fmla="*/ 519 w 863"/>
                <a:gd name="T43" fmla="*/ 326 h 954"/>
                <a:gd name="T44" fmla="*/ 494 w 863"/>
                <a:gd name="T45" fmla="*/ 418 h 954"/>
                <a:gd name="T46" fmla="*/ 427 w 863"/>
                <a:gd name="T47" fmla="*/ 409 h 954"/>
                <a:gd name="T48" fmla="*/ 418 w 863"/>
                <a:gd name="T49" fmla="*/ 459 h 954"/>
                <a:gd name="T50" fmla="*/ 318 w 863"/>
                <a:gd name="T51" fmla="*/ 493 h 954"/>
                <a:gd name="T52" fmla="*/ 594 w 863"/>
                <a:gd name="T53" fmla="*/ 660 h 954"/>
                <a:gd name="T54" fmla="*/ 561 w 863"/>
                <a:gd name="T55" fmla="*/ 652 h 954"/>
                <a:gd name="T56" fmla="*/ 552 w 863"/>
                <a:gd name="T57" fmla="*/ 685 h 954"/>
                <a:gd name="T58" fmla="*/ 485 w 863"/>
                <a:gd name="T59" fmla="*/ 710 h 954"/>
                <a:gd name="T60" fmla="*/ 469 w 863"/>
                <a:gd name="T61" fmla="*/ 677 h 954"/>
                <a:gd name="T62" fmla="*/ 435 w 863"/>
                <a:gd name="T63" fmla="*/ 685 h 954"/>
                <a:gd name="T64" fmla="*/ 385 w 863"/>
                <a:gd name="T65" fmla="*/ 643 h 954"/>
                <a:gd name="T66" fmla="*/ 402 w 863"/>
                <a:gd name="T67" fmla="*/ 610 h 954"/>
                <a:gd name="T68" fmla="*/ 376 w 863"/>
                <a:gd name="T69" fmla="*/ 585 h 954"/>
                <a:gd name="T70" fmla="*/ 393 w 863"/>
                <a:gd name="T71" fmla="*/ 518 h 954"/>
                <a:gd name="T72" fmla="*/ 427 w 863"/>
                <a:gd name="T73" fmla="*/ 518 h 954"/>
                <a:gd name="T74" fmla="*/ 443 w 863"/>
                <a:gd name="T75" fmla="*/ 484 h 954"/>
                <a:gd name="T76" fmla="*/ 502 w 863"/>
                <a:gd name="T77" fmla="*/ 468 h 954"/>
                <a:gd name="T78" fmla="*/ 519 w 863"/>
                <a:gd name="T79" fmla="*/ 501 h 954"/>
                <a:gd name="T80" fmla="*/ 552 w 863"/>
                <a:gd name="T81" fmla="*/ 493 h 954"/>
                <a:gd name="T82" fmla="*/ 611 w 863"/>
                <a:gd name="T83" fmla="*/ 535 h 954"/>
                <a:gd name="T84" fmla="*/ 594 w 863"/>
                <a:gd name="T85" fmla="*/ 568 h 954"/>
                <a:gd name="T86" fmla="*/ 619 w 863"/>
                <a:gd name="T87" fmla="*/ 602 h 954"/>
                <a:gd name="T88" fmla="*/ 594 w 863"/>
                <a:gd name="T89" fmla="*/ 660 h 954"/>
                <a:gd name="T90" fmla="*/ 594 w 863"/>
                <a:gd name="T91" fmla="*/ 660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63" h="954">
                  <a:moveTo>
                    <a:pt x="761" y="426"/>
                  </a:moveTo>
                  <a:cubicBezTo>
                    <a:pt x="820" y="133"/>
                    <a:pt x="577" y="0"/>
                    <a:pt x="310" y="41"/>
                  </a:cubicBezTo>
                  <a:cubicBezTo>
                    <a:pt x="42" y="83"/>
                    <a:pt x="50" y="242"/>
                    <a:pt x="34" y="317"/>
                  </a:cubicBezTo>
                  <a:cubicBezTo>
                    <a:pt x="0" y="518"/>
                    <a:pt x="201" y="735"/>
                    <a:pt x="201" y="735"/>
                  </a:cubicBezTo>
                  <a:cubicBezTo>
                    <a:pt x="193" y="953"/>
                    <a:pt x="193" y="953"/>
                    <a:pt x="193" y="953"/>
                  </a:cubicBezTo>
                  <a:cubicBezTo>
                    <a:pt x="519" y="953"/>
                    <a:pt x="519" y="953"/>
                    <a:pt x="519" y="953"/>
                  </a:cubicBezTo>
                  <a:cubicBezTo>
                    <a:pt x="544" y="852"/>
                    <a:pt x="544" y="852"/>
                    <a:pt x="544" y="852"/>
                  </a:cubicBezTo>
                  <a:cubicBezTo>
                    <a:pt x="544" y="852"/>
                    <a:pt x="552" y="877"/>
                    <a:pt x="636" y="886"/>
                  </a:cubicBezTo>
                  <a:cubicBezTo>
                    <a:pt x="728" y="894"/>
                    <a:pt x="711" y="785"/>
                    <a:pt x="711" y="785"/>
                  </a:cubicBezTo>
                  <a:cubicBezTo>
                    <a:pt x="711" y="785"/>
                    <a:pt x="770" y="760"/>
                    <a:pt x="770" y="744"/>
                  </a:cubicBezTo>
                  <a:cubicBezTo>
                    <a:pt x="770" y="727"/>
                    <a:pt x="736" y="702"/>
                    <a:pt x="736" y="702"/>
                  </a:cubicBezTo>
                  <a:cubicBezTo>
                    <a:pt x="736" y="702"/>
                    <a:pt x="770" y="710"/>
                    <a:pt x="786" y="693"/>
                  </a:cubicBezTo>
                  <a:cubicBezTo>
                    <a:pt x="794" y="677"/>
                    <a:pt x="770" y="626"/>
                    <a:pt x="770" y="626"/>
                  </a:cubicBezTo>
                  <a:cubicBezTo>
                    <a:pt x="770" y="626"/>
                    <a:pt x="811" y="626"/>
                    <a:pt x="836" y="593"/>
                  </a:cubicBezTo>
                  <a:cubicBezTo>
                    <a:pt x="862" y="568"/>
                    <a:pt x="761" y="484"/>
                    <a:pt x="761" y="426"/>
                  </a:cubicBezTo>
                  <a:close/>
                  <a:moveTo>
                    <a:pt x="293" y="468"/>
                  </a:moveTo>
                  <a:cubicBezTo>
                    <a:pt x="293" y="468"/>
                    <a:pt x="293" y="451"/>
                    <a:pt x="293" y="443"/>
                  </a:cubicBezTo>
                  <a:cubicBezTo>
                    <a:pt x="284" y="434"/>
                    <a:pt x="276" y="434"/>
                    <a:pt x="268" y="434"/>
                  </a:cubicBezTo>
                  <a:cubicBezTo>
                    <a:pt x="260" y="443"/>
                    <a:pt x="243" y="451"/>
                    <a:pt x="243" y="451"/>
                  </a:cubicBezTo>
                  <a:cubicBezTo>
                    <a:pt x="234" y="459"/>
                    <a:pt x="234" y="459"/>
                    <a:pt x="234" y="459"/>
                  </a:cubicBezTo>
                  <a:lnTo>
                    <a:pt x="209" y="451"/>
                  </a:lnTo>
                  <a:cubicBezTo>
                    <a:pt x="159" y="392"/>
                    <a:pt x="159" y="392"/>
                    <a:pt x="159" y="392"/>
                  </a:cubicBezTo>
                  <a:cubicBezTo>
                    <a:pt x="159" y="359"/>
                    <a:pt x="159" y="359"/>
                    <a:pt x="159" y="359"/>
                  </a:cubicBezTo>
                  <a:cubicBezTo>
                    <a:pt x="159" y="359"/>
                    <a:pt x="176" y="342"/>
                    <a:pt x="184" y="342"/>
                  </a:cubicBezTo>
                  <a:cubicBezTo>
                    <a:pt x="184" y="334"/>
                    <a:pt x="184" y="326"/>
                    <a:pt x="184" y="317"/>
                  </a:cubicBezTo>
                  <a:cubicBezTo>
                    <a:pt x="168" y="309"/>
                    <a:pt x="142" y="301"/>
                    <a:pt x="142" y="301"/>
                  </a:cubicBezTo>
                  <a:cubicBezTo>
                    <a:pt x="134" y="267"/>
                    <a:pt x="134" y="267"/>
                    <a:pt x="134" y="267"/>
                  </a:cubicBezTo>
                  <a:cubicBezTo>
                    <a:pt x="168" y="200"/>
                    <a:pt x="168" y="200"/>
                    <a:pt x="168" y="200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201" y="192"/>
                    <a:pt x="226" y="200"/>
                    <a:pt x="234" y="200"/>
                  </a:cubicBezTo>
                  <a:cubicBezTo>
                    <a:pt x="243" y="200"/>
                    <a:pt x="243" y="192"/>
                    <a:pt x="251" y="192"/>
                  </a:cubicBezTo>
                  <a:cubicBezTo>
                    <a:pt x="251" y="175"/>
                    <a:pt x="251" y="150"/>
                    <a:pt x="251" y="150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351" y="117"/>
                    <a:pt x="351" y="117"/>
                    <a:pt x="351" y="117"/>
                  </a:cubicBezTo>
                  <a:cubicBezTo>
                    <a:pt x="376" y="142"/>
                    <a:pt x="376" y="142"/>
                    <a:pt x="376" y="142"/>
                  </a:cubicBezTo>
                  <a:cubicBezTo>
                    <a:pt x="376" y="142"/>
                    <a:pt x="376" y="167"/>
                    <a:pt x="376" y="175"/>
                  </a:cubicBezTo>
                  <a:cubicBezTo>
                    <a:pt x="385" y="175"/>
                    <a:pt x="393" y="183"/>
                    <a:pt x="402" y="183"/>
                  </a:cubicBezTo>
                  <a:cubicBezTo>
                    <a:pt x="410" y="175"/>
                    <a:pt x="427" y="167"/>
                    <a:pt x="427" y="167"/>
                  </a:cubicBezTo>
                  <a:cubicBezTo>
                    <a:pt x="460" y="167"/>
                    <a:pt x="460" y="167"/>
                    <a:pt x="460" y="167"/>
                  </a:cubicBezTo>
                  <a:cubicBezTo>
                    <a:pt x="510" y="217"/>
                    <a:pt x="510" y="217"/>
                    <a:pt x="510" y="217"/>
                  </a:cubicBezTo>
                  <a:cubicBezTo>
                    <a:pt x="510" y="250"/>
                    <a:pt x="510" y="250"/>
                    <a:pt x="510" y="250"/>
                  </a:cubicBezTo>
                  <a:cubicBezTo>
                    <a:pt x="510" y="250"/>
                    <a:pt x="494" y="267"/>
                    <a:pt x="477" y="284"/>
                  </a:cubicBezTo>
                  <a:cubicBezTo>
                    <a:pt x="485" y="284"/>
                    <a:pt x="485" y="292"/>
                    <a:pt x="485" y="301"/>
                  </a:cubicBezTo>
                  <a:cubicBezTo>
                    <a:pt x="494" y="309"/>
                    <a:pt x="519" y="326"/>
                    <a:pt x="519" y="326"/>
                  </a:cubicBezTo>
                  <a:cubicBezTo>
                    <a:pt x="527" y="359"/>
                    <a:pt x="527" y="359"/>
                    <a:pt x="527" y="359"/>
                  </a:cubicBezTo>
                  <a:cubicBezTo>
                    <a:pt x="494" y="418"/>
                    <a:pt x="494" y="418"/>
                    <a:pt x="494" y="418"/>
                  </a:cubicBezTo>
                  <a:cubicBezTo>
                    <a:pt x="460" y="426"/>
                    <a:pt x="460" y="426"/>
                    <a:pt x="460" y="426"/>
                  </a:cubicBezTo>
                  <a:cubicBezTo>
                    <a:pt x="460" y="426"/>
                    <a:pt x="443" y="418"/>
                    <a:pt x="427" y="409"/>
                  </a:cubicBezTo>
                  <a:cubicBezTo>
                    <a:pt x="427" y="418"/>
                    <a:pt x="418" y="418"/>
                    <a:pt x="410" y="426"/>
                  </a:cubicBezTo>
                  <a:cubicBezTo>
                    <a:pt x="410" y="434"/>
                    <a:pt x="418" y="459"/>
                    <a:pt x="418" y="459"/>
                  </a:cubicBezTo>
                  <a:cubicBezTo>
                    <a:pt x="393" y="484"/>
                    <a:pt x="393" y="484"/>
                    <a:pt x="393" y="484"/>
                  </a:cubicBezTo>
                  <a:cubicBezTo>
                    <a:pt x="318" y="493"/>
                    <a:pt x="318" y="493"/>
                    <a:pt x="318" y="493"/>
                  </a:cubicBezTo>
                  <a:lnTo>
                    <a:pt x="293" y="468"/>
                  </a:lnTo>
                  <a:close/>
                  <a:moveTo>
                    <a:pt x="594" y="660"/>
                  </a:moveTo>
                  <a:cubicBezTo>
                    <a:pt x="577" y="669"/>
                    <a:pt x="577" y="669"/>
                    <a:pt x="577" y="669"/>
                  </a:cubicBezTo>
                  <a:cubicBezTo>
                    <a:pt x="577" y="669"/>
                    <a:pt x="561" y="660"/>
                    <a:pt x="561" y="652"/>
                  </a:cubicBezTo>
                  <a:cubicBezTo>
                    <a:pt x="552" y="660"/>
                    <a:pt x="552" y="660"/>
                    <a:pt x="544" y="660"/>
                  </a:cubicBezTo>
                  <a:cubicBezTo>
                    <a:pt x="544" y="669"/>
                    <a:pt x="552" y="685"/>
                    <a:pt x="552" y="685"/>
                  </a:cubicBezTo>
                  <a:cubicBezTo>
                    <a:pt x="535" y="702"/>
                    <a:pt x="535" y="702"/>
                    <a:pt x="535" y="702"/>
                  </a:cubicBezTo>
                  <a:cubicBezTo>
                    <a:pt x="485" y="710"/>
                    <a:pt x="485" y="710"/>
                    <a:pt x="485" y="710"/>
                  </a:cubicBezTo>
                  <a:cubicBezTo>
                    <a:pt x="469" y="693"/>
                    <a:pt x="469" y="693"/>
                    <a:pt x="469" y="693"/>
                  </a:cubicBezTo>
                  <a:lnTo>
                    <a:pt x="469" y="677"/>
                  </a:lnTo>
                  <a:cubicBezTo>
                    <a:pt x="460" y="669"/>
                    <a:pt x="460" y="669"/>
                    <a:pt x="452" y="669"/>
                  </a:cubicBezTo>
                  <a:cubicBezTo>
                    <a:pt x="435" y="685"/>
                    <a:pt x="435" y="685"/>
                    <a:pt x="435" y="685"/>
                  </a:cubicBezTo>
                  <a:lnTo>
                    <a:pt x="410" y="685"/>
                  </a:lnTo>
                  <a:cubicBezTo>
                    <a:pt x="385" y="643"/>
                    <a:pt x="385" y="643"/>
                    <a:pt x="385" y="643"/>
                  </a:cubicBezTo>
                  <a:cubicBezTo>
                    <a:pt x="385" y="626"/>
                    <a:pt x="385" y="626"/>
                    <a:pt x="385" y="626"/>
                  </a:cubicBezTo>
                  <a:cubicBezTo>
                    <a:pt x="402" y="610"/>
                    <a:pt x="402" y="610"/>
                    <a:pt x="402" y="610"/>
                  </a:cubicBezTo>
                  <a:cubicBezTo>
                    <a:pt x="402" y="602"/>
                    <a:pt x="402" y="602"/>
                    <a:pt x="402" y="593"/>
                  </a:cubicBezTo>
                  <a:cubicBezTo>
                    <a:pt x="393" y="593"/>
                    <a:pt x="376" y="585"/>
                    <a:pt x="376" y="585"/>
                  </a:cubicBezTo>
                  <a:cubicBezTo>
                    <a:pt x="368" y="560"/>
                    <a:pt x="368" y="560"/>
                    <a:pt x="368" y="560"/>
                  </a:cubicBezTo>
                  <a:cubicBezTo>
                    <a:pt x="393" y="518"/>
                    <a:pt x="393" y="518"/>
                    <a:pt x="393" y="518"/>
                  </a:cubicBezTo>
                  <a:cubicBezTo>
                    <a:pt x="410" y="510"/>
                    <a:pt x="410" y="510"/>
                    <a:pt x="410" y="510"/>
                  </a:cubicBezTo>
                  <a:lnTo>
                    <a:pt x="427" y="518"/>
                  </a:lnTo>
                  <a:cubicBezTo>
                    <a:pt x="435" y="518"/>
                    <a:pt x="443" y="518"/>
                    <a:pt x="443" y="510"/>
                  </a:cubicBezTo>
                  <a:cubicBezTo>
                    <a:pt x="443" y="501"/>
                    <a:pt x="443" y="484"/>
                    <a:pt x="443" y="484"/>
                  </a:cubicBezTo>
                  <a:cubicBezTo>
                    <a:pt x="460" y="468"/>
                    <a:pt x="460" y="468"/>
                    <a:pt x="460" y="468"/>
                  </a:cubicBezTo>
                  <a:cubicBezTo>
                    <a:pt x="502" y="468"/>
                    <a:pt x="502" y="468"/>
                    <a:pt x="502" y="468"/>
                  </a:cubicBezTo>
                  <a:cubicBezTo>
                    <a:pt x="519" y="484"/>
                    <a:pt x="519" y="484"/>
                    <a:pt x="519" y="484"/>
                  </a:cubicBezTo>
                  <a:cubicBezTo>
                    <a:pt x="519" y="484"/>
                    <a:pt x="519" y="493"/>
                    <a:pt x="519" y="501"/>
                  </a:cubicBezTo>
                  <a:cubicBezTo>
                    <a:pt x="527" y="501"/>
                    <a:pt x="535" y="510"/>
                    <a:pt x="544" y="510"/>
                  </a:cubicBezTo>
                  <a:cubicBezTo>
                    <a:pt x="552" y="493"/>
                    <a:pt x="552" y="493"/>
                    <a:pt x="552" y="493"/>
                  </a:cubicBezTo>
                  <a:cubicBezTo>
                    <a:pt x="577" y="493"/>
                    <a:pt x="577" y="493"/>
                    <a:pt x="577" y="493"/>
                  </a:cubicBezTo>
                  <a:cubicBezTo>
                    <a:pt x="611" y="535"/>
                    <a:pt x="611" y="535"/>
                    <a:pt x="611" y="535"/>
                  </a:cubicBezTo>
                  <a:cubicBezTo>
                    <a:pt x="611" y="551"/>
                    <a:pt x="611" y="551"/>
                    <a:pt x="611" y="551"/>
                  </a:cubicBezTo>
                  <a:lnTo>
                    <a:pt x="594" y="568"/>
                  </a:lnTo>
                  <a:cubicBezTo>
                    <a:pt x="594" y="576"/>
                    <a:pt x="594" y="576"/>
                    <a:pt x="594" y="585"/>
                  </a:cubicBezTo>
                  <a:cubicBezTo>
                    <a:pt x="602" y="585"/>
                    <a:pt x="619" y="602"/>
                    <a:pt x="619" y="602"/>
                  </a:cubicBezTo>
                  <a:cubicBezTo>
                    <a:pt x="619" y="618"/>
                    <a:pt x="619" y="618"/>
                    <a:pt x="619" y="618"/>
                  </a:cubicBezTo>
                  <a:lnTo>
                    <a:pt x="594" y="660"/>
                  </a:lnTo>
                  <a:close/>
                  <a:moveTo>
                    <a:pt x="594" y="660"/>
                  </a:moveTo>
                  <a:lnTo>
                    <a:pt x="594" y="6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82843" tIns="91422" rIns="182843" bIns="91422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39" name="AutoShape 123"/>
            <p:cNvSpPr>
              <a:spLocks noChangeAspect="1"/>
            </p:cNvSpPr>
            <p:nvPr/>
          </p:nvSpPr>
          <p:spPr bwMode="auto">
            <a:xfrm>
              <a:off x="2476207" y="2112452"/>
              <a:ext cx="324899" cy="3574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6949"/>
                  </a:moveTo>
                  <a:cubicBezTo>
                    <a:pt x="21599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defTabSz="456565">
                <a:defRPr/>
              </a:pPr>
              <a:endParaRPr lang="es-ES" sz="36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  <p:sp>
          <p:nvSpPr>
            <p:cNvPr id="40" name="Freeform 250"/>
            <p:cNvSpPr>
              <a:spLocks noChangeArrowheads="1"/>
            </p:cNvSpPr>
            <p:nvPr/>
          </p:nvSpPr>
          <p:spPr bwMode="auto">
            <a:xfrm>
              <a:off x="1784100" y="3055293"/>
              <a:ext cx="148114" cy="148153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1" name="Freeform 251"/>
            <p:cNvSpPr>
              <a:spLocks noChangeArrowheads="1"/>
            </p:cNvSpPr>
            <p:nvPr/>
          </p:nvSpPr>
          <p:spPr bwMode="auto">
            <a:xfrm>
              <a:off x="1784100" y="3055293"/>
              <a:ext cx="148114" cy="148153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2" name="Freeform 252"/>
            <p:cNvSpPr>
              <a:spLocks noChangeArrowheads="1"/>
            </p:cNvSpPr>
            <p:nvPr/>
          </p:nvSpPr>
          <p:spPr bwMode="auto">
            <a:xfrm>
              <a:off x="1825026" y="3055293"/>
              <a:ext cx="1949" cy="1949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3" name="Freeform 253"/>
            <p:cNvSpPr>
              <a:spLocks noChangeArrowheads="1"/>
            </p:cNvSpPr>
            <p:nvPr/>
          </p:nvSpPr>
          <p:spPr bwMode="auto">
            <a:xfrm>
              <a:off x="1975089" y="3055293"/>
              <a:ext cx="148114" cy="148153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4" name="Freeform 254"/>
            <p:cNvSpPr>
              <a:spLocks noChangeArrowheads="1"/>
            </p:cNvSpPr>
            <p:nvPr/>
          </p:nvSpPr>
          <p:spPr bwMode="auto">
            <a:xfrm>
              <a:off x="1975089" y="3055293"/>
              <a:ext cx="148114" cy="148153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5" name="Freeform 255"/>
            <p:cNvSpPr>
              <a:spLocks noChangeArrowheads="1"/>
            </p:cNvSpPr>
            <p:nvPr/>
          </p:nvSpPr>
          <p:spPr bwMode="auto">
            <a:xfrm>
              <a:off x="2086174" y="3055293"/>
              <a:ext cx="1949" cy="1949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6" name="Freeform 256"/>
            <p:cNvSpPr>
              <a:spLocks noChangeArrowheads="1"/>
            </p:cNvSpPr>
            <p:nvPr/>
          </p:nvSpPr>
          <p:spPr bwMode="auto">
            <a:xfrm>
              <a:off x="1795793" y="2758988"/>
              <a:ext cx="321563" cy="317748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7" name="Freeform 257"/>
            <p:cNvSpPr>
              <a:spLocks noChangeArrowheads="1"/>
            </p:cNvSpPr>
            <p:nvPr/>
          </p:nvSpPr>
          <p:spPr bwMode="auto">
            <a:xfrm>
              <a:off x="1924418" y="2866203"/>
              <a:ext cx="44823" cy="99419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8" name="Freeform 258"/>
            <p:cNvSpPr>
              <a:spLocks noChangeArrowheads="1"/>
            </p:cNvSpPr>
            <p:nvPr/>
          </p:nvSpPr>
          <p:spPr bwMode="auto">
            <a:xfrm>
              <a:off x="1924418" y="2866203"/>
              <a:ext cx="44823" cy="99419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9" name="Freeform 259"/>
            <p:cNvSpPr>
              <a:spLocks noChangeArrowheads="1"/>
            </p:cNvSpPr>
            <p:nvPr/>
          </p:nvSpPr>
          <p:spPr bwMode="auto">
            <a:xfrm>
              <a:off x="1924418" y="2881798"/>
              <a:ext cx="1948" cy="19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50" name="Freeform 54"/>
            <p:cNvSpPr>
              <a:spLocks noChangeAspect="1" noChangeArrowheads="1"/>
            </p:cNvSpPr>
            <p:nvPr/>
          </p:nvSpPr>
          <p:spPr bwMode="auto">
            <a:xfrm>
              <a:off x="3409893" y="5598765"/>
              <a:ext cx="308627" cy="369380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51" name="Freeform 291"/>
            <p:cNvSpPr>
              <a:spLocks noChangeArrowheads="1"/>
            </p:cNvSpPr>
            <p:nvPr/>
          </p:nvSpPr>
          <p:spPr bwMode="auto">
            <a:xfrm>
              <a:off x="1805668" y="5002799"/>
              <a:ext cx="282549" cy="24792"/>
            </a:xfrm>
            <a:custGeom>
              <a:avLst/>
              <a:gdLst>
                <a:gd name="T0" fmla="*/ 41 w 753"/>
                <a:gd name="T1" fmla="*/ 42 h 68"/>
                <a:gd name="T2" fmla="*/ 192 w 753"/>
                <a:gd name="T3" fmla="*/ 42 h 68"/>
                <a:gd name="T4" fmla="*/ 217 w 753"/>
                <a:gd name="T5" fmla="*/ 67 h 68"/>
                <a:gd name="T6" fmla="*/ 543 w 753"/>
                <a:gd name="T7" fmla="*/ 67 h 68"/>
                <a:gd name="T8" fmla="*/ 568 w 753"/>
                <a:gd name="T9" fmla="*/ 42 h 68"/>
                <a:gd name="T10" fmla="*/ 710 w 753"/>
                <a:gd name="T11" fmla="*/ 42 h 68"/>
                <a:gd name="T12" fmla="*/ 752 w 753"/>
                <a:gd name="T13" fmla="*/ 0 h 68"/>
                <a:gd name="T14" fmla="*/ 0 w 753"/>
                <a:gd name="T15" fmla="*/ 0 h 68"/>
                <a:gd name="T16" fmla="*/ 41 w 753"/>
                <a:gd name="T17" fmla="*/ 42 h 68"/>
                <a:gd name="T18" fmla="*/ 41 w 753"/>
                <a:gd name="T19" fmla="*/ 42 h 68"/>
                <a:gd name="T20" fmla="*/ 41 w 753"/>
                <a:gd name="T21" fmla="*/ 4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3" h="68">
                  <a:moveTo>
                    <a:pt x="41" y="42"/>
                  </a:moveTo>
                  <a:cubicBezTo>
                    <a:pt x="192" y="42"/>
                    <a:pt x="192" y="42"/>
                    <a:pt x="192" y="42"/>
                  </a:cubicBezTo>
                  <a:cubicBezTo>
                    <a:pt x="192" y="50"/>
                    <a:pt x="200" y="67"/>
                    <a:pt x="217" y="67"/>
                  </a:cubicBezTo>
                  <a:cubicBezTo>
                    <a:pt x="543" y="67"/>
                    <a:pt x="543" y="67"/>
                    <a:pt x="543" y="67"/>
                  </a:cubicBezTo>
                  <a:cubicBezTo>
                    <a:pt x="552" y="67"/>
                    <a:pt x="568" y="50"/>
                    <a:pt x="568" y="42"/>
                  </a:cubicBezTo>
                  <a:cubicBezTo>
                    <a:pt x="710" y="42"/>
                    <a:pt x="710" y="42"/>
                    <a:pt x="710" y="42"/>
                  </a:cubicBezTo>
                  <a:cubicBezTo>
                    <a:pt x="735" y="42"/>
                    <a:pt x="752" y="17"/>
                    <a:pt x="7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16" y="42"/>
                    <a:pt x="41" y="42"/>
                  </a:cubicBezTo>
                  <a:close/>
                  <a:moveTo>
                    <a:pt x="41" y="42"/>
                  </a:moveTo>
                  <a:lnTo>
                    <a:pt x="41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52" name="Freeform 292"/>
            <p:cNvSpPr>
              <a:spLocks noChangeArrowheads="1"/>
            </p:cNvSpPr>
            <p:nvPr/>
          </p:nvSpPr>
          <p:spPr bwMode="auto">
            <a:xfrm>
              <a:off x="1770968" y="4811078"/>
              <a:ext cx="398214" cy="181805"/>
            </a:xfrm>
            <a:custGeom>
              <a:avLst/>
              <a:gdLst>
                <a:gd name="T0" fmla="*/ 1020 w 1062"/>
                <a:gd name="T1" fmla="*/ 100 h 486"/>
                <a:gd name="T2" fmla="*/ 894 w 1062"/>
                <a:gd name="T3" fmla="*/ 75 h 486"/>
                <a:gd name="T4" fmla="*/ 894 w 1062"/>
                <a:gd name="T5" fmla="*/ 0 h 486"/>
                <a:gd name="T6" fmla="*/ 0 w 1062"/>
                <a:gd name="T7" fmla="*/ 0 h 486"/>
                <a:gd name="T8" fmla="*/ 267 w 1062"/>
                <a:gd name="T9" fmla="*/ 485 h 486"/>
                <a:gd name="T10" fmla="*/ 627 w 1062"/>
                <a:gd name="T11" fmla="*/ 485 h 486"/>
                <a:gd name="T12" fmla="*/ 819 w 1062"/>
                <a:gd name="T13" fmla="*/ 351 h 486"/>
                <a:gd name="T14" fmla="*/ 1061 w 1062"/>
                <a:gd name="T15" fmla="*/ 192 h 486"/>
                <a:gd name="T16" fmla="*/ 1020 w 1062"/>
                <a:gd name="T17" fmla="*/ 100 h 486"/>
                <a:gd name="T18" fmla="*/ 861 w 1062"/>
                <a:gd name="T19" fmla="*/ 284 h 486"/>
                <a:gd name="T20" fmla="*/ 894 w 1062"/>
                <a:gd name="T21" fmla="*/ 142 h 486"/>
                <a:gd name="T22" fmla="*/ 978 w 1062"/>
                <a:gd name="T23" fmla="*/ 151 h 486"/>
                <a:gd name="T24" fmla="*/ 995 w 1062"/>
                <a:gd name="T25" fmla="*/ 192 h 486"/>
                <a:gd name="T26" fmla="*/ 861 w 1062"/>
                <a:gd name="T27" fmla="*/ 284 h 486"/>
                <a:gd name="T28" fmla="*/ 861 w 1062"/>
                <a:gd name="T29" fmla="*/ 284 h 486"/>
                <a:gd name="T30" fmla="*/ 861 w 1062"/>
                <a:gd name="T31" fmla="*/ 284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62" h="486">
                  <a:moveTo>
                    <a:pt x="1020" y="100"/>
                  </a:moveTo>
                  <a:cubicBezTo>
                    <a:pt x="986" y="67"/>
                    <a:pt x="928" y="67"/>
                    <a:pt x="894" y="75"/>
                  </a:cubicBezTo>
                  <a:cubicBezTo>
                    <a:pt x="894" y="50"/>
                    <a:pt x="894" y="25"/>
                    <a:pt x="89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3"/>
                    <a:pt x="42" y="418"/>
                    <a:pt x="267" y="485"/>
                  </a:cubicBezTo>
                  <a:cubicBezTo>
                    <a:pt x="627" y="485"/>
                    <a:pt x="627" y="485"/>
                    <a:pt x="627" y="485"/>
                  </a:cubicBezTo>
                  <a:cubicBezTo>
                    <a:pt x="719" y="452"/>
                    <a:pt x="786" y="410"/>
                    <a:pt x="819" y="351"/>
                  </a:cubicBezTo>
                  <a:cubicBezTo>
                    <a:pt x="911" y="351"/>
                    <a:pt x="1053" y="318"/>
                    <a:pt x="1061" y="192"/>
                  </a:cubicBezTo>
                  <a:cubicBezTo>
                    <a:pt x="1061" y="142"/>
                    <a:pt x="1036" y="117"/>
                    <a:pt x="1020" y="100"/>
                  </a:cubicBezTo>
                  <a:close/>
                  <a:moveTo>
                    <a:pt x="861" y="284"/>
                  </a:moveTo>
                  <a:cubicBezTo>
                    <a:pt x="878" y="243"/>
                    <a:pt x="886" y="192"/>
                    <a:pt x="894" y="142"/>
                  </a:cubicBezTo>
                  <a:cubicBezTo>
                    <a:pt x="919" y="134"/>
                    <a:pt x="961" y="134"/>
                    <a:pt x="978" y="151"/>
                  </a:cubicBezTo>
                  <a:cubicBezTo>
                    <a:pt x="978" y="151"/>
                    <a:pt x="995" y="159"/>
                    <a:pt x="995" y="192"/>
                  </a:cubicBezTo>
                  <a:cubicBezTo>
                    <a:pt x="986" y="259"/>
                    <a:pt x="911" y="276"/>
                    <a:pt x="861" y="284"/>
                  </a:cubicBezTo>
                  <a:close/>
                  <a:moveTo>
                    <a:pt x="861" y="284"/>
                  </a:moveTo>
                  <a:lnTo>
                    <a:pt x="861" y="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53" name="Freeform 293"/>
            <p:cNvSpPr>
              <a:spLocks noChangeArrowheads="1"/>
            </p:cNvSpPr>
            <p:nvPr/>
          </p:nvSpPr>
          <p:spPr bwMode="auto">
            <a:xfrm>
              <a:off x="1855238" y="4649106"/>
              <a:ext cx="117315" cy="150403"/>
            </a:xfrm>
            <a:custGeom>
              <a:avLst/>
              <a:gdLst>
                <a:gd name="T0" fmla="*/ 142 w 311"/>
                <a:gd name="T1" fmla="*/ 401 h 402"/>
                <a:gd name="T2" fmla="*/ 234 w 311"/>
                <a:gd name="T3" fmla="*/ 243 h 402"/>
                <a:gd name="T4" fmla="*/ 268 w 311"/>
                <a:gd name="T5" fmla="*/ 0 h 402"/>
                <a:gd name="T6" fmla="*/ 159 w 311"/>
                <a:gd name="T7" fmla="*/ 276 h 402"/>
                <a:gd name="T8" fmla="*/ 142 w 311"/>
                <a:gd name="T9" fmla="*/ 401 h 402"/>
                <a:gd name="T10" fmla="*/ 142 w 311"/>
                <a:gd name="T11" fmla="*/ 401 h 402"/>
                <a:gd name="T12" fmla="*/ 142 w 311"/>
                <a:gd name="T13" fmla="*/ 40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" h="402">
                  <a:moveTo>
                    <a:pt x="142" y="401"/>
                  </a:moveTo>
                  <a:cubicBezTo>
                    <a:pt x="142" y="401"/>
                    <a:pt x="310" y="385"/>
                    <a:pt x="234" y="243"/>
                  </a:cubicBezTo>
                  <a:cubicBezTo>
                    <a:pt x="168" y="126"/>
                    <a:pt x="184" y="59"/>
                    <a:pt x="268" y="0"/>
                  </a:cubicBezTo>
                  <a:cubicBezTo>
                    <a:pt x="268" y="0"/>
                    <a:pt x="0" y="67"/>
                    <a:pt x="159" y="276"/>
                  </a:cubicBezTo>
                  <a:cubicBezTo>
                    <a:pt x="209" y="360"/>
                    <a:pt x="142" y="401"/>
                    <a:pt x="142" y="401"/>
                  </a:cubicBezTo>
                  <a:close/>
                  <a:moveTo>
                    <a:pt x="142" y="401"/>
                  </a:moveTo>
                  <a:lnTo>
                    <a:pt x="142" y="4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54" name="Freeform 294"/>
            <p:cNvSpPr>
              <a:spLocks noChangeArrowheads="1"/>
            </p:cNvSpPr>
            <p:nvPr/>
          </p:nvSpPr>
          <p:spPr bwMode="auto">
            <a:xfrm>
              <a:off x="1946116" y="4718522"/>
              <a:ext cx="56179" cy="76027"/>
            </a:xfrm>
            <a:custGeom>
              <a:avLst/>
              <a:gdLst>
                <a:gd name="T0" fmla="*/ 17 w 151"/>
                <a:gd name="T1" fmla="*/ 201 h 202"/>
                <a:gd name="T2" fmla="*/ 75 w 151"/>
                <a:gd name="T3" fmla="*/ 67 h 202"/>
                <a:gd name="T4" fmla="*/ 84 w 151"/>
                <a:gd name="T5" fmla="*/ 0 h 202"/>
                <a:gd name="T6" fmla="*/ 33 w 151"/>
                <a:gd name="T7" fmla="*/ 75 h 202"/>
                <a:gd name="T8" fmla="*/ 17 w 151"/>
                <a:gd name="T9" fmla="*/ 201 h 202"/>
                <a:gd name="T10" fmla="*/ 17 w 151"/>
                <a:gd name="T11" fmla="*/ 201 h 202"/>
                <a:gd name="T12" fmla="*/ 17 w 151"/>
                <a:gd name="T13" fmla="*/ 20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202">
                  <a:moveTo>
                    <a:pt x="17" y="201"/>
                  </a:moveTo>
                  <a:cubicBezTo>
                    <a:pt x="17" y="201"/>
                    <a:pt x="150" y="176"/>
                    <a:pt x="75" y="67"/>
                  </a:cubicBezTo>
                  <a:cubicBezTo>
                    <a:pt x="50" y="17"/>
                    <a:pt x="84" y="0"/>
                    <a:pt x="84" y="0"/>
                  </a:cubicBezTo>
                  <a:cubicBezTo>
                    <a:pt x="84" y="0"/>
                    <a:pt x="0" y="0"/>
                    <a:pt x="33" y="75"/>
                  </a:cubicBezTo>
                  <a:cubicBezTo>
                    <a:pt x="67" y="142"/>
                    <a:pt x="58" y="176"/>
                    <a:pt x="17" y="201"/>
                  </a:cubicBezTo>
                  <a:close/>
                  <a:moveTo>
                    <a:pt x="17" y="201"/>
                  </a:moveTo>
                  <a:lnTo>
                    <a:pt x="17" y="2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55" name="AutoShape 87"/>
            <p:cNvSpPr>
              <a:spLocks noChangeAspect="1"/>
            </p:cNvSpPr>
            <p:nvPr/>
          </p:nvSpPr>
          <p:spPr bwMode="auto">
            <a:xfrm>
              <a:off x="3398243" y="1846906"/>
              <a:ext cx="373129" cy="373226"/>
            </a:xfrm>
            <a:custGeom>
              <a:avLst/>
              <a:gdLst>
                <a:gd name="T0" fmla="+- 0 10798 9"/>
                <a:gd name="T1" fmla="*/ T0 w 21578"/>
                <a:gd name="T2" fmla="*/ 10800 h 21600"/>
                <a:gd name="T3" fmla="+- 0 10798 9"/>
                <a:gd name="T4" fmla="*/ T3 w 21578"/>
                <a:gd name="T5" fmla="*/ 10800 h 21600"/>
                <a:gd name="T6" fmla="+- 0 10798 9"/>
                <a:gd name="T7" fmla="*/ T6 w 21578"/>
                <a:gd name="T8" fmla="*/ 10800 h 21600"/>
                <a:gd name="T9" fmla="+- 0 10798 9"/>
                <a:gd name="T10" fmla="*/ T9 w 2157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78" h="21600">
                  <a:moveTo>
                    <a:pt x="21416" y="10074"/>
                  </a:moveTo>
                  <a:cubicBezTo>
                    <a:pt x="21507" y="10166"/>
                    <a:pt x="21562" y="10284"/>
                    <a:pt x="21574" y="10428"/>
                  </a:cubicBezTo>
                  <a:cubicBezTo>
                    <a:pt x="21590" y="10569"/>
                    <a:pt x="21562" y="10702"/>
                    <a:pt x="21483" y="10820"/>
                  </a:cubicBezTo>
                  <a:lnTo>
                    <a:pt x="20967" y="11551"/>
                  </a:lnTo>
                  <a:cubicBezTo>
                    <a:pt x="20891" y="11678"/>
                    <a:pt x="20778" y="11744"/>
                    <a:pt x="20634" y="11744"/>
                  </a:cubicBezTo>
                  <a:lnTo>
                    <a:pt x="19889" y="11744"/>
                  </a:lnTo>
                  <a:cubicBezTo>
                    <a:pt x="19769" y="11744"/>
                    <a:pt x="19671" y="11704"/>
                    <a:pt x="19601" y="11632"/>
                  </a:cubicBezTo>
                  <a:lnTo>
                    <a:pt x="11078" y="3253"/>
                  </a:lnTo>
                  <a:cubicBezTo>
                    <a:pt x="10884" y="3072"/>
                    <a:pt x="10695" y="3072"/>
                    <a:pt x="10503" y="3253"/>
                  </a:cubicBezTo>
                  <a:lnTo>
                    <a:pt x="1980" y="11632"/>
                  </a:lnTo>
                  <a:cubicBezTo>
                    <a:pt x="1918" y="11704"/>
                    <a:pt x="1819" y="11744"/>
                    <a:pt x="1692" y="11744"/>
                  </a:cubicBezTo>
                  <a:lnTo>
                    <a:pt x="944" y="11744"/>
                  </a:lnTo>
                  <a:cubicBezTo>
                    <a:pt x="808" y="11744"/>
                    <a:pt x="695" y="11678"/>
                    <a:pt x="611" y="11551"/>
                  </a:cubicBezTo>
                  <a:lnTo>
                    <a:pt x="96" y="10820"/>
                  </a:lnTo>
                  <a:cubicBezTo>
                    <a:pt x="19" y="10710"/>
                    <a:pt x="-9" y="10584"/>
                    <a:pt x="2" y="10440"/>
                  </a:cubicBezTo>
                  <a:cubicBezTo>
                    <a:pt x="19" y="10298"/>
                    <a:pt x="74" y="10175"/>
                    <a:pt x="165" y="10074"/>
                  </a:cubicBezTo>
                  <a:lnTo>
                    <a:pt x="10112" y="287"/>
                  </a:lnTo>
                  <a:cubicBezTo>
                    <a:pt x="10321" y="106"/>
                    <a:pt x="10546" y="8"/>
                    <a:pt x="10788" y="0"/>
                  </a:cubicBezTo>
                  <a:cubicBezTo>
                    <a:pt x="11042" y="0"/>
                    <a:pt x="11267" y="97"/>
                    <a:pt x="11469" y="287"/>
                  </a:cubicBezTo>
                  <a:lnTo>
                    <a:pt x="14220" y="2991"/>
                  </a:lnTo>
                  <a:lnTo>
                    <a:pt x="14220" y="1586"/>
                  </a:lnTo>
                  <a:cubicBezTo>
                    <a:pt x="14220" y="1436"/>
                    <a:pt x="14266" y="1313"/>
                    <a:pt x="14352" y="1206"/>
                  </a:cubicBezTo>
                  <a:cubicBezTo>
                    <a:pt x="14441" y="1099"/>
                    <a:pt x="14546" y="1048"/>
                    <a:pt x="14669" y="1048"/>
                  </a:cubicBezTo>
                  <a:lnTo>
                    <a:pt x="17226" y="1048"/>
                  </a:lnTo>
                  <a:cubicBezTo>
                    <a:pt x="17348" y="1048"/>
                    <a:pt x="17451" y="1099"/>
                    <a:pt x="17530" y="1206"/>
                  </a:cubicBezTo>
                  <a:cubicBezTo>
                    <a:pt x="17609" y="1312"/>
                    <a:pt x="17653" y="1436"/>
                    <a:pt x="17653" y="1586"/>
                  </a:cubicBezTo>
                  <a:lnTo>
                    <a:pt x="17653" y="6383"/>
                  </a:lnTo>
                  <a:lnTo>
                    <a:pt x="21416" y="10074"/>
                  </a:lnTo>
                  <a:close/>
                  <a:moveTo>
                    <a:pt x="18523" y="11977"/>
                  </a:moveTo>
                  <a:lnTo>
                    <a:pt x="18523" y="20551"/>
                  </a:lnTo>
                  <a:cubicBezTo>
                    <a:pt x="18523" y="20854"/>
                    <a:pt x="18441" y="21104"/>
                    <a:pt x="18276" y="21300"/>
                  </a:cubicBezTo>
                  <a:cubicBezTo>
                    <a:pt x="18110" y="21502"/>
                    <a:pt x="17904" y="21599"/>
                    <a:pt x="17653" y="21599"/>
                  </a:cubicBezTo>
                  <a:lnTo>
                    <a:pt x="12809" y="21599"/>
                  </a:lnTo>
                  <a:lnTo>
                    <a:pt x="12809" y="14736"/>
                  </a:lnTo>
                  <a:lnTo>
                    <a:pt x="8772" y="14736"/>
                  </a:lnTo>
                  <a:lnTo>
                    <a:pt x="8772" y="21599"/>
                  </a:lnTo>
                  <a:lnTo>
                    <a:pt x="3928" y="21599"/>
                  </a:lnTo>
                  <a:cubicBezTo>
                    <a:pt x="3677" y="21599"/>
                    <a:pt x="3468" y="21502"/>
                    <a:pt x="3303" y="21300"/>
                  </a:cubicBezTo>
                  <a:cubicBezTo>
                    <a:pt x="3140" y="21104"/>
                    <a:pt x="3056" y="20854"/>
                    <a:pt x="3056" y="20551"/>
                  </a:cubicBezTo>
                  <a:lnTo>
                    <a:pt x="3056" y="11977"/>
                  </a:lnTo>
                  <a:lnTo>
                    <a:pt x="10788" y="4356"/>
                  </a:lnTo>
                  <a:lnTo>
                    <a:pt x="18523" y="119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01578" tIns="101578" rIns="101578" bIns="101578" anchor="ctr"/>
            <a:lstStyle/>
            <a:p>
              <a:pPr defTabSz="913765">
                <a:defRPr/>
              </a:pPr>
              <a:endParaRPr lang="es-ES" sz="66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sp>
        <p:nvSpPr>
          <p:cNvPr id="56" name="TextBox 63"/>
          <p:cNvSpPr txBox="1"/>
          <p:nvPr/>
        </p:nvSpPr>
        <p:spPr>
          <a:xfrm>
            <a:off x="6591966" y="2615464"/>
            <a:ext cx="2269046" cy="369314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r>
              <a:rPr lang="en-US" b="1">
                <a:solidFill>
                  <a:schemeClr val="tx2"/>
                </a:solidFill>
                <a:cs typeface="Lato Regular"/>
              </a:rPr>
              <a:t>CEO Diagram Layout</a:t>
            </a:r>
            <a:endParaRPr lang="id-ID" b="1">
              <a:solidFill>
                <a:schemeClr val="tx2"/>
              </a:solidFill>
              <a:cs typeface="Lato Regular"/>
            </a:endParaRPr>
          </a:p>
        </p:txBody>
      </p:sp>
      <p:grpSp>
        <p:nvGrpSpPr>
          <p:cNvPr id="57" name="Group 64"/>
          <p:cNvGrpSpPr/>
          <p:nvPr/>
        </p:nvGrpSpPr>
        <p:grpSpPr>
          <a:xfrm>
            <a:off x="6591967" y="2901262"/>
            <a:ext cx="4387766" cy="923312"/>
            <a:chOff x="12238818" y="4933683"/>
            <a:chExt cx="8775532" cy="1846624"/>
          </a:xfrm>
        </p:grpSpPr>
        <p:sp>
          <p:nvSpPr>
            <p:cNvPr id="58" name="TextBox 65"/>
            <p:cNvSpPr txBox="1"/>
            <p:nvPr/>
          </p:nvSpPr>
          <p:spPr>
            <a:xfrm>
              <a:off x="15110672" y="5136793"/>
              <a:ext cx="5903678" cy="1468956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>
                  <a:solidFill>
                    <a:schemeClr val="tx2"/>
                  </a:solidFill>
                </a:rPr>
                <a:t>Lorem ipsum dolor sit amet, conectatetur teis adipiscing elit. Pellentesque consequat ta libero tempus maximus. </a:t>
              </a:r>
              <a:endParaRPr lang="en-US" sz="1200" dirty="0">
                <a:solidFill>
                  <a:schemeClr val="tx2"/>
                </a:solidFill>
                <a:cs typeface="Lato Light"/>
              </a:endParaRPr>
            </a:p>
          </p:txBody>
        </p:sp>
        <p:sp>
          <p:nvSpPr>
            <p:cNvPr id="59" name="TextBox 66"/>
            <p:cNvSpPr txBox="1"/>
            <p:nvPr/>
          </p:nvSpPr>
          <p:spPr>
            <a:xfrm>
              <a:off x="12238818" y="4933683"/>
              <a:ext cx="2491636" cy="1846624"/>
            </a:xfrm>
            <a:prstGeom prst="rect">
              <a:avLst/>
            </a:prstGeom>
            <a:noFill/>
          </p:spPr>
          <p:txBody>
            <a:bodyPr wrap="none" lIns="91422" tIns="45711" rIns="91422" bIns="45711" rtlCol="0">
              <a:spAutoFit/>
            </a:bodyPr>
            <a:lstStyle/>
            <a:p>
              <a:r>
                <a:rPr lang="en-US" sz="5400" dirty="0">
                  <a:solidFill>
                    <a:srgbClr val="1A3B5C"/>
                  </a:solidFill>
                  <a:cs typeface="Lato Light"/>
                </a:rPr>
                <a:t>68K</a:t>
              </a:r>
              <a:endParaRPr lang="id-ID" sz="5400" dirty="0">
                <a:solidFill>
                  <a:srgbClr val="1A3B5C"/>
                </a:solidFill>
                <a:cs typeface="Lato Light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4451572" y="593272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90" b="1" dirty="0">
                <a:solidFill>
                  <a:srgbClr val="1A3B5C"/>
                </a:solidFill>
              </a:rPr>
              <a:t>MORE THAN TEMPLATE</a:t>
            </a:r>
            <a:endParaRPr kumimoji="1" lang="en-US" altLang="zh-CN" sz="2490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5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点击此处添加副标题</a:t>
            </a:r>
            <a:endParaRPr kumimoji="1" lang="zh-CN" altLang="en-US" sz="2755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2" name="Subtitle 2"/>
          <p:cNvSpPr txBox="1"/>
          <p:nvPr/>
        </p:nvSpPr>
        <p:spPr bwMode="auto">
          <a:xfrm>
            <a:off x="6591966" y="4044881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63" name="Freeform 5"/>
          <p:cNvSpPr/>
          <p:nvPr/>
        </p:nvSpPr>
        <p:spPr bwMode="auto">
          <a:xfrm>
            <a:off x="7201448" y="-6515459"/>
            <a:ext cx="6782243" cy="7234997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ED65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Freeform 5"/>
          <p:cNvSpPr/>
          <p:nvPr/>
        </p:nvSpPr>
        <p:spPr bwMode="auto">
          <a:xfrm>
            <a:off x="5897043" y="-7157864"/>
            <a:ext cx="7345052" cy="7835376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183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Freeform 6"/>
          <p:cNvSpPr/>
          <p:nvPr/>
        </p:nvSpPr>
        <p:spPr bwMode="auto">
          <a:xfrm>
            <a:off x="3417372" y="-6467452"/>
            <a:ext cx="6751602" cy="7202310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rgbClr val="3ABE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Freeform 6"/>
          <p:cNvSpPr/>
          <p:nvPr/>
        </p:nvSpPr>
        <p:spPr bwMode="auto">
          <a:xfrm>
            <a:off x="4672225" y="-6500066"/>
            <a:ext cx="6799006" cy="7252879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>
            <a:spLocks noEditPoints="1"/>
          </p:cNvSpPr>
          <p:nvPr/>
        </p:nvSpPr>
        <p:spPr bwMode="auto">
          <a:xfrm>
            <a:off x="1170991" y="1633538"/>
            <a:ext cx="4787900" cy="5227638"/>
          </a:xfrm>
          <a:custGeom>
            <a:avLst/>
            <a:gdLst>
              <a:gd name="T0" fmla="*/ 1245 w 1274"/>
              <a:gd name="T1" fmla="*/ 763 h 1391"/>
              <a:gd name="T2" fmla="*/ 1247 w 1274"/>
              <a:gd name="T3" fmla="*/ 763 h 1391"/>
              <a:gd name="T4" fmla="*/ 1167 w 1274"/>
              <a:gd name="T5" fmla="*/ 762 h 1391"/>
              <a:gd name="T6" fmla="*/ 987 w 1274"/>
              <a:gd name="T7" fmla="*/ 894 h 1391"/>
              <a:gd name="T8" fmla="*/ 671 w 1274"/>
              <a:gd name="T9" fmla="*/ 1090 h 1391"/>
              <a:gd name="T10" fmla="*/ 609 w 1274"/>
              <a:gd name="T11" fmla="*/ 631 h 1391"/>
              <a:gd name="T12" fmla="*/ 613 w 1274"/>
              <a:gd name="T13" fmla="*/ 591 h 1391"/>
              <a:gd name="T14" fmla="*/ 858 w 1274"/>
              <a:gd name="T15" fmla="*/ 496 h 1391"/>
              <a:gd name="T16" fmla="*/ 866 w 1274"/>
              <a:gd name="T17" fmla="*/ 488 h 1391"/>
              <a:gd name="T18" fmla="*/ 866 w 1274"/>
              <a:gd name="T19" fmla="*/ 488 h 1391"/>
              <a:gd name="T20" fmla="*/ 940 w 1274"/>
              <a:gd name="T21" fmla="*/ 378 h 1391"/>
              <a:gd name="T22" fmla="*/ 1106 w 1274"/>
              <a:gd name="T23" fmla="*/ 244 h 1391"/>
              <a:gd name="T24" fmla="*/ 1191 w 1274"/>
              <a:gd name="T25" fmla="*/ 245 h 1391"/>
              <a:gd name="T26" fmla="*/ 1106 w 1274"/>
              <a:gd name="T27" fmla="*/ 244 h 1391"/>
              <a:gd name="T28" fmla="*/ 1106 w 1274"/>
              <a:gd name="T29" fmla="*/ 244 h 1391"/>
              <a:gd name="T30" fmla="*/ 926 w 1274"/>
              <a:gd name="T31" fmla="*/ 376 h 1391"/>
              <a:gd name="T32" fmla="*/ 616 w 1274"/>
              <a:gd name="T33" fmla="*/ 570 h 1391"/>
              <a:gd name="T34" fmla="*/ 887 w 1274"/>
              <a:gd name="T35" fmla="*/ 0 h 1391"/>
              <a:gd name="T36" fmla="*/ 674 w 1274"/>
              <a:gd name="T37" fmla="*/ 334 h 1391"/>
              <a:gd name="T38" fmla="*/ 670 w 1274"/>
              <a:gd name="T39" fmla="*/ 343 h 1391"/>
              <a:gd name="T40" fmla="*/ 584 w 1274"/>
              <a:gd name="T41" fmla="*/ 700 h 1391"/>
              <a:gd name="T42" fmla="*/ 586 w 1274"/>
              <a:gd name="T43" fmla="*/ 760 h 1391"/>
              <a:gd name="T44" fmla="*/ 304 w 1274"/>
              <a:gd name="T45" fmla="*/ 583 h 1391"/>
              <a:gd name="T46" fmla="*/ 116 w 1274"/>
              <a:gd name="T47" fmla="*/ 332 h 1391"/>
              <a:gd name="T48" fmla="*/ 46 w 1274"/>
              <a:gd name="T49" fmla="*/ 330 h 1391"/>
              <a:gd name="T50" fmla="*/ 115 w 1274"/>
              <a:gd name="T51" fmla="*/ 332 h 1391"/>
              <a:gd name="T52" fmla="*/ 224 w 1274"/>
              <a:gd name="T53" fmla="*/ 450 h 1391"/>
              <a:gd name="T54" fmla="*/ 302 w 1274"/>
              <a:gd name="T55" fmla="*/ 607 h 1391"/>
              <a:gd name="T56" fmla="*/ 0 w 1274"/>
              <a:gd name="T57" fmla="*/ 558 h 1391"/>
              <a:gd name="T58" fmla="*/ 314 w 1274"/>
              <a:gd name="T59" fmla="*/ 621 h 1391"/>
              <a:gd name="T60" fmla="*/ 589 w 1274"/>
              <a:gd name="T61" fmla="*/ 797 h 1391"/>
              <a:gd name="T62" fmla="*/ 605 w 1274"/>
              <a:gd name="T63" fmla="*/ 1055 h 1391"/>
              <a:gd name="T64" fmla="*/ 602 w 1274"/>
              <a:gd name="T65" fmla="*/ 1101 h 1391"/>
              <a:gd name="T66" fmla="*/ 361 w 1274"/>
              <a:gd name="T67" fmla="*/ 995 h 1391"/>
              <a:gd name="T68" fmla="*/ 198 w 1274"/>
              <a:gd name="T69" fmla="*/ 843 h 1391"/>
              <a:gd name="T70" fmla="*/ 144 w 1274"/>
              <a:gd name="T71" fmla="*/ 843 h 1391"/>
              <a:gd name="T72" fmla="*/ 204 w 1274"/>
              <a:gd name="T73" fmla="*/ 845 h 1391"/>
              <a:gd name="T74" fmla="*/ 293 w 1274"/>
              <a:gd name="T75" fmla="*/ 915 h 1391"/>
              <a:gd name="T76" fmla="*/ 601 w 1274"/>
              <a:gd name="T77" fmla="*/ 1122 h 1391"/>
              <a:gd name="T78" fmla="*/ 527 w 1274"/>
              <a:gd name="T79" fmla="*/ 1391 h 1391"/>
              <a:gd name="T80" fmla="*/ 744 w 1274"/>
              <a:gd name="T81" fmla="*/ 1387 h 1391"/>
              <a:gd name="T82" fmla="*/ 675 w 1274"/>
              <a:gd name="T83" fmla="*/ 1109 h 1391"/>
              <a:gd name="T84" fmla="*/ 919 w 1274"/>
              <a:gd name="T85" fmla="*/ 1014 h 1391"/>
              <a:gd name="T86" fmla="*/ 919 w 1274"/>
              <a:gd name="T87" fmla="*/ 1014 h 1391"/>
              <a:gd name="T88" fmla="*/ 927 w 1274"/>
              <a:gd name="T89" fmla="*/ 1006 h 1391"/>
              <a:gd name="T90" fmla="*/ 927 w 1274"/>
              <a:gd name="T91" fmla="*/ 1006 h 1391"/>
              <a:gd name="T92" fmla="*/ 1001 w 1274"/>
              <a:gd name="T93" fmla="*/ 896 h 1391"/>
              <a:gd name="T94" fmla="*/ 1165 w 1274"/>
              <a:gd name="T95" fmla="*/ 762 h 1391"/>
              <a:gd name="T96" fmla="*/ 1248 w 1274"/>
              <a:gd name="T97" fmla="*/ 764 h 1391"/>
              <a:gd name="T98" fmla="*/ 1274 w 1274"/>
              <a:gd name="T99" fmla="*/ 769 h 1391"/>
              <a:gd name="T100" fmla="*/ 1245 w 1274"/>
              <a:gd name="T101" fmla="*/ 763 h 1391"/>
              <a:gd name="T102" fmla="*/ 616 w 1274"/>
              <a:gd name="T103" fmla="*/ 570 h 1391"/>
              <a:gd name="T104" fmla="*/ 613 w 1274"/>
              <a:gd name="T105" fmla="*/ 590 h 1391"/>
              <a:gd name="T106" fmla="*/ 616 w 1274"/>
              <a:gd name="T107" fmla="*/ 570 h 1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74" h="1391">
                <a:moveTo>
                  <a:pt x="1245" y="763"/>
                </a:moveTo>
                <a:cubicBezTo>
                  <a:pt x="1246" y="763"/>
                  <a:pt x="1247" y="763"/>
                  <a:pt x="1247" y="763"/>
                </a:cubicBezTo>
                <a:cubicBezTo>
                  <a:pt x="1217" y="759"/>
                  <a:pt x="1190" y="759"/>
                  <a:pt x="1167" y="762"/>
                </a:cubicBezTo>
                <a:cubicBezTo>
                  <a:pt x="1103" y="770"/>
                  <a:pt x="1029" y="801"/>
                  <a:pt x="987" y="894"/>
                </a:cubicBezTo>
                <a:cubicBezTo>
                  <a:pt x="987" y="894"/>
                  <a:pt x="924" y="1058"/>
                  <a:pt x="671" y="1090"/>
                </a:cubicBezTo>
                <a:cubicBezTo>
                  <a:pt x="638" y="939"/>
                  <a:pt x="613" y="786"/>
                  <a:pt x="609" y="631"/>
                </a:cubicBezTo>
                <a:cubicBezTo>
                  <a:pt x="610" y="617"/>
                  <a:pt x="611" y="604"/>
                  <a:pt x="613" y="591"/>
                </a:cubicBezTo>
                <a:cubicBezTo>
                  <a:pt x="614" y="591"/>
                  <a:pt x="750" y="599"/>
                  <a:pt x="858" y="496"/>
                </a:cubicBezTo>
                <a:cubicBezTo>
                  <a:pt x="858" y="496"/>
                  <a:pt x="1073" y="464"/>
                  <a:pt x="866" y="488"/>
                </a:cubicBezTo>
                <a:cubicBezTo>
                  <a:pt x="866" y="488"/>
                  <a:pt x="866" y="488"/>
                  <a:pt x="866" y="488"/>
                </a:cubicBezTo>
                <a:cubicBezTo>
                  <a:pt x="894" y="460"/>
                  <a:pt x="919" y="424"/>
                  <a:pt x="940" y="378"/>
                </a:cubicBezTo>
                <a:cubicBezTo>
                  <a:pt x="940" y="378"/>
                  <a:pt x="978" y="263"/>
                  <a:pt x="1106" y="244"/>
                </a:cubicBezTo>
                <a:cubicBezTo>
                  <a:pt x="1140" y="239"/>
                  <a:pt x="1170" y="242"/>
                  <a:pt x="1191" y="245"/>
                </a:cubicBezTo>
                <a:cubicBezTo>
                  <a:pt x="1159" y="240"/>
                  <a:pt x="1131" y="240"/>
                  <a:pt x="1106" y="244"/>
                </a:cubicBezTo>
                <a:cubicBezTo>
                  <a:pt x="1106" y="244"/>
                  <a:pt x="1106" y="244"/>
                  <a:pt x="1106" y="244"/>
                </a:cubicBezTo>
                <a:cubicBezTo>
                  <a:pt x="1043" y="251"/>
                  <a:pt x="969" y="283"/>
                  <a:pt x="926" y="376"/>
                </a:cubicBezTo>
                <a:cubicBezTo>
                  <a:pt x="926" y="376"/>
                  <a:pt x="870" y="538"/>
                  <a:pt x="616" y="570"/>
                </a:cubicBezTo>
                <a:cubicBezTo>
                  <a:pt x="651" y="368"/>
                  <a:pt x="765" y="156"/>
                  <a:pt x="887" y="0"/>
                </a:cubicBezTo>
                <a:cubicBezTo>
                  <a:pt x="810" y="98"/>
                  <a:pt x="731" y="213"/>
                  <a:pt x="674" y="334"/>
                </a:cubicBezTo>
                <a:cubicBezTo>
                  <a:pt x="612" y="229"/>
                  <a:pt x="670" y="343"/>
                  <a:pt x="670" y="343"/>
                </a:cubicBezTo>
                <a:cubicBezTo>
                  <a:pt x="616" y="458"/>
                  <a:pt x="582" y="580"/>
                  <a:pt x="584" y="700"/>
                </a:cubicBezTo>
                <a:cubicBezTo>
                  <a:pt x="584" y="720"/>
                  <a:pt x="585" y="740"/>
                  <a:pt x="586" y="760"/>
                </a:cubicBezTo>
                <a:cubicBezTo>
                  <a:pt x="586" y="760"/>
                  <a:pt x="462" y="751"/>
                  <a:pt x="304" y="583"/>
                </a:cubicBezTo>
                <a:cubicBezTo>
                  <a:pt x="232" y="491"/>
                  <a:pt x="225" y="359"/>
                  <a:pt x="116" y="332"/>
                </a:cubicBezTo>
                <a:cubicBezTo>
                  <a:pt x="95" y="326"/>
                  <a:pt x="71" y="325"/>
                  <a:pt x="46" y="330"/>
                </a:cubicBezTo>
                <a:cubicBezTo>
                  <a:pt x="73" y="327"/>
                  <a:pt x="96" y="328"/>
                  <a:pt x="115" y="332"/>
                </a:cubicBezTo>
                <a:cubicBezTo>
                  <a:pt x="164" y="347"/>
                  <a:pt x="201" y="390"/>
                  <a:pt x="224" y="450"/>
                </a:cubicBezTo>
                <a:cubicBezTo>
                  <a:pt x="224" y="450"/>
                  <a:pt x="235" y="523"/>
                  <a:pt x="302" y="607"/>
                </a:cubicBezTo>
                <a:cubicBezTo>
                  <a:pt x="282" y="614"/>
                  <a:pt x="132" y="662"/>
                  <a:pt x="0" y="558"/>
                </a:cubicBezTo>
                <a:cubicBezTo>
                  <a:pt x="0" y="558"/>
                  <a:pt x="131" y="671"/>
                  <a:pt x="314" y="621"/>
                </a:cubicBezTo>
                <a:cubicBezTo>
                  <a:pt x="368" y="684"/>
                  <a:pt x="454" y="751"/>
                  <a:pt x="589" y="797"/>
                </a:cubicBezTo>
                <a:cubicBezTo>
                  <a:pt x="597" y="883"/>
                  <a:pt x="609" y="968"/>
                  <a:pt x="605" y="1055"/>
                </a:cubicBezTo>
                <a:cubicBezTo>
                  <a:pt x="604" y="1072"/>
                  <a:pt x="603" y="1087"/>
                  <a:pt x="602" y="1101"/>
                </a:cubicBezTo>
                <a:cubicBezTo>
                  <a:pt x="587" y="1100"/>
                  <a:pt x="486" y="1088"/>
                  <a:pt x="361" y="995"/>
                </a:cubicBezTo>
                <a:cubicBezTo>
                  <a:pt x="299" y="939"/>
                  <a:pt x="294" y="859"/>
                  <a:pt x="198" y="843"/>
                </a:cubicBezTo>
                <a:cubicBezTo>
                  <a:pt x="200" y="844"/>
                  <a:pt x="165" y="841"/>
                  <a:pt x="144" y="843"/>
                </a:cubicBezTo>
                <a:cubicBezTo>
                  <a:pt x="167" y="842"/>
                  <a:pt x="187" y="843"/>
                  <a:pt x="204" y="845"/>
                </a:cubicBezTo>
                <a:cubicBezTo>
                  <a:pt x="244" y="855"/>
                  <a:pt x="274" y="880"/>
                  <a:pt x="293" y="915"/>
                </a:cubicBezTo>
                <a:cubicBezTo>
                  <a:pt x="293" y="915"/>
                  <a:pt x="323" y="1054"/>
                  <a:pt x="601" y="1122"/>
                </a:cubicBezTo>
                <a:cubicBezTo>
                  <a:pt x="593" y="1229"/>
                  <a:pt x="579" y="1263"/>
                  <a:pt x="527" y="1391"/>
                </a:cubicBezTo>
                <a:cubicBezTo>
                  <a:pt x="527" y="1391"/>
                  <a:pt x="555" y="1387"/>
                  <a:pt x="744" y="1387"/>
                </a:cubicBezTo>
                <a:cubicBezTo>
                  <a:pt x="720" y="1295"/>
                  <a:pt x="696" y="1202"/>
                  <a:pt x="675" y="1109"/>
                </a:cubicBezTo>
                <a:cubicBezTo>
                  <a:pt x="688" y="1109"/>
                  <a:pt x="816" y="1112"/>
                  <a:pt x="919" y="1014"/>
                </a:cubicBezTo>
                <a:cubicBezTo>
                  <a:pt x="919" y="1014"/>
                  <a:pt x="919" y="1014"/>
                  <a:pt x="919" y="1014"/>
                </a:cubicBezTo>
                <a:cubicBezTo>
                  <a:pt x="919" y="1014"/>
                  <a:pt x="1134" y="982"/>
                  <a:pt x="927" y="1006"/>
                </a:cubicBezTo>
                <a:cubicBezTo>
                  <a:pt x="927" y="1006"/>
                  <a:pt x="927" y="1006"/>
                  <a:pt x="927" y="1006"/>
                </a:cubicBezTo>
                <a:cubicBezTo>
                  <a:pt x="955" y="978"/>
                  <a:pt x="980" y="942"/>
                  <a:pt x="1001" y="896"/>
                </a:cubicBezTo>
                <a:cubicBezTo>
                  <a:pt x="1001" y="896"/>
                  <a:pt x="1039" y="782"/>
                  <a:pt x="1165" y="762"/>
                </a:cubicBezTo>
                <a:cubicBezTo>
                  <a:pt x="1198" y="758"/>
                  <a:pt x="1227" y="761"/>
                  <a:pt x="1248" y="764"/>
                </a:cubicBezTo>
                <a:cubicBezTo>
                  <a:pt x="1255" y="765"/>
                  <a:pt x="1263" y="766"/>
                  <a:pt x="1274" y="769"/>
                </a:cubicBezTo>
                <a:cubicBezTo>
                  <a:pt x="1274" y="769"/>
                  <a:pt x="1263" y="766"/>
                  <a:pt x="1245" y="763"/>
                </a:cubicBezTo>
                <a:close/>
                <a:moveTo>
                  <a:pt x="616" y="570"/>
                </a:moveTo>
                <a:cubicBezTo>
                  <a:pt x="613" y="590"/>
                  <a:pt x="613" y="590"/>
                  <a:pt x="613" y="590"/>
                </a:cubicBezTo>
                <a:cubicBezTo>
                  <a:pt x="614" y="583"/>
                  <a:pt x="615" y="577"/>
                  <a:pt x="616" y="570"/>
                </a:cubicBezTo>
                <a:close/>
              </a:path>
            </a:pathLst>
          </a:custGeom>
          <a:solidFill>
            <a:srgbClr val="1A3B5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3523666" y="3903663"/>
            <a:ext cx="769938" cy="771525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4395203" y="2359025"/>
            <a:ext cx="331788" cy="331788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2020303" y="4068763"/>
            <a:ext cx="334963" cy="334963"/>
          </a:xfrm>
          <a:prstGeom prst="ellipse">
            <a:avLst/>
          </a:prstGeom>
          <a:solidFill>
            <a:schemeClr val="accent1">
              <a:alpha val="7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4473140" y="4003278"/>
            <a:ext cx="334963" cy="334963"/>
          </a:xfrm>
          <a:prstGeom prst="ellipse">
            <a:avLst/>
          </a:prstGeom>
          <a:solidFill>
            <a:schemeClr val="accent5">
              <a:alpha val="7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2421941" y="4354513"/>
            <a:ext cx="368300" cy="373063"/>
          </a:xfrm>
          <a:prstGeom prst="ellipse">
            <a:avLst/>
          </a:prstGeom>
          <a:solidFill>
            <a:schemeClr val="accent3">
              <a:alpha val="7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1039228" y="3614738"/>
            <a:ext cx="371475" cy="371475"/>
          </a:xfrm>
          <a:prstGeom prst="ellipse">
            <a:avLst/>
          </a:prstGeom>
          <a:solidFill>
            <a:schemeClr val="accent3">
              <a:alpha val="7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4334878" y="4483100"/>
            <a:ext cx="530225" cy="533400"/>
          </a:xfrm>
          <a:prstGeom prst="ellipse">
            <a:avLst/>
          </a:prstGeom>
          <a:solidFill>
            <a:schemeClr val="accent3">
              <a:alpha val="7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2166353" y="2908300"/>
            <a:ext cx="530225" cy="533400"/>
          </a:xfrm>
          <a:prstGeom prst="ellipse">
            <a:avLst/>
          </a:prstGeom>
          <a:solidFill>
            <a:srgbClr val="EB667B">
              <a:alpha val="70000"/>
            </a:srgb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1339266" y="4010025"/>
            <a:ext cx="417513" cy="420688"/>
          </a:xfrm>
          <a:prstGeom prst="ellipse">
            <a:avLst/>
          </a:prstGeom>
          <a:solidFill>
            <a:srgbClr val="EB667B">
              <a:alpha val="70000"/>
            </a:srgb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2226678" y="1781175"/>
            <a:ext cx="360363" cy="363538"/>
          </a:xfrm>
          <a:prstGeom prst="ellipse">
            <a:avLst/>
          </a:prstGeom>
          <a:solidFill>
            <a:schemeClr val="accent2">
              <a:alpha val="7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2001253" y="2216150"/>
            <a:ext cx="417513" cy="420688"/>
          </a:xfrm>
          <a:prstGeom prst="ellipse">
            <a:avLst/>
          </a:prstGeom>
          <a:solidFill>
            <a:srgbClr val="1A3B5C">
              <a:alpha val="70000"/>
            </a:srgb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2594978" y="4749800"/>
            <a:ext cx="763588" cy="758825"/>
          </a:xfrm>
          <a:prstGeom prst="ellipse">
            <a:avLst/>
          </a:prstGeom>
          <a:solidFill>
            <a:srgbClr val="EB667B">
              <a:alpha val="70000"/>
            </a:srgb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auto">
          <a:xfrm>
            <a:off x="3177591" y="3230563"/>
            <a:ext cx="192088" cy="188913"/>
          </a:xfrm>
          <a:prstGeom prst="ellipse">
            <a:avLst/>
          </a:prstGeom>
          <a:solidFill>
            <a:schemeClr val="accent5">
              <a:alpha val="7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Freeform 15"/>
          <p:cNvSpPr/>
          <p:nvPr/>
        </p:nvSpPr>
        <p:spPr bwMode="auto">
          <a:xfrm>
            <a:off x="3730041" y="2589213"/>
            <a:ext cx="846138" cy="844550"/>
          </a:xfrm>
          <a:custGeom>
            <a:avLst/>
            <a:gdLst>
              <a:gd name="T0" fmla="*/ 63 w 225"/>
              <a:gd name="T1" fmla="*/ 27 h 225"/>
              <a:gd name="T2" fmla="*/ 198 w 225"/>
              <a:gd name="T3" fmla="*/ 63 h 225"/>
              <a:gd name="T4" fmla="*/ 162 w 225"/>
              <a:gd name="T5" fmla="*/ 198 h 225"/>
              <a:gd name="T6" fmla="*/ 27 w 225"/>
              <a:gd name="T7" fmla="*/ 162 h 225"/>
              <a:gd name="T8" fmla="*/ 63 w 225"/>
              <a:gd name="T9" fmla="*/ 2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5" h="225">
                <a:moveTo>
                  <a:pt x="63" y="27"/>
                </a:moveTo>
                <a:cubicBezTo>
                  <a:pt x="110" y="0"/>
                  <a:pt x="170" y="16"/>
                  <a:pt x="198" y="63"/>
                </a:cubicBezTo>
                <a:cubicBezTo>
                  <a:pt x="225" y="110"/>
                  <a:pt x="209" y="170"/>
                  <a:pt x="162" y="198"/>
                </a:cubicBezTo>
                <a:cubicBezTo>
                  <a:pt x="115" y="225"/>
                  <a:pt x="55" y="209"/>
                  <a:pt x="27" y="162"/>
                </a:cubicBezTo>
                <a:cubicBezTo>
                  <a:pt x="0" y="115"/>
                  <a:pt x="16" y="55"/>
                  <a:pt x="63" y="27"/>
                </a:cubicBezTo>
                <a:close/>
              </a:path>
            </a:pathLst>
          </a:custGeom>
          <a:solidFill>
            <a:schemeClr val="accent4">
              <a:alpha val="7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" name="Freeform 16"/>
          <p:cNvSpPr/>
          <p:nvPr/>
        </p:nvSpPr>
        <p:spPr bwMode="auto">
          <a:xfrm>
            <a:off x="2520366" y="3400425"/>
            <a:ext cx="846138" cy="841375"/>
          </a:xfrm>
          <a:custGeom>
            <a:avLst/>
            <a:gdLst>
              <a:gd name="T0" fmla="*/ 64 w 225"/>
              <a:gd name="T1" fmla="*/ 27 h 224"/>
              <a:gd name="T2" fmla="*/ 198 w 225"/>
              <a:gd name="T3" fmla="*/ 63 h 224"/>
              <a:gd name="T4" fmla="*/ 162 w 225"/>
              <a:gd name="T5" fmla="*/ 197 h 224"/>
              <a:gd name="T6" fmla="*/ 28 w 225"/>
              <a:gd name="T7" fmla="*/ 161 h 224"/>
              <a:gd name="T8" fmla="*/ 64 w 225"/>
              <a:gd name="T9" fmla="*/ 27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5" h="224">
                <a:moveTo>
                  <a:pt x="64" y="27"/>
                </a:moveTo>
                <a:cubicBezTo>
                  <a:pt x="111" y="0"/>
                  <a:pt x="171" y="16"/>
                  <a:pt x="198" y="63"/>
                </a:cubicBezTo>
                <a:cubicBezTo>
                  <a:pt x="225" y="110"/>
                  <a:pt x="209" y="170"/>
                  <a:pt x="162" y="197"/>
                </a:cubicBezTo>
                <a:cubicBezTo>
                  <a:pt x="115" y="224"/>
                  <a:pt x="55" y="208"/>
                  <a:pt x="28" y="161"/>
                </a:cubicBezTo>
                <a:cubicBezTo>
                  <a:pt x="0" y="114"/>
                  <a:pt x="17" y="54"/>
                  <a:pt x="64" y="27"/>
                </a:cubicBezTo>
                <a:close/>
              </a:path>
            </a:pathLst>
          </a:custGeom>
          <a:solidFill>
            <a:srgbClr val="42BD9A">
              <a:alpha val="70000"/>
            </a:srgb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" name="Freeform 17"/>
          <p:cNvSpPr/>
          <p:nvPr/>
        </p:nvSpPr>
        <p:spPr bwMode="auto">
          <a:xfrm>
            <a:off x="3595103" y="4768850"/>
            <a:ext cx="841375" cy="844550"/>
          </a:xfrm>
          <a:custGeom>
            <a:avLst/>
            <a:gdLst>
              <a:gd name="T0" fmla="*/ 63 w 224"/>
              <a:gd name="T1" fmla="*/ 27 h 225"/>
              <a:gd name="T2" fmla="*/ 197 w 224"/>
              <a:gd name="T3" fmla="*/ 63 h 225"/>
              <a:gd name="T4" fmla="*/ 161 w 224"/>
              <a:gd name="T5" fmla="*/ 198 h 225"/>
              <a:gd name="T6" fmla="*/ 27 w 224"/>
              <a:gd name="T7" fmla="*/ 162 h 225"/>
              <a:gd name="T8" fmla="*/ 63 w 224"/>
              <a:gd name="T9" fmla="*/ 2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4" h="225">
                <a:moveTo>
                  <a:pt x="63" y="27"/>
                </a:moveTo>
                <a:cubicBezTo>
                  <a:pt x="110" y="0"/>
                  <a:pt x="170" y="16"/>
                  <a:pt x="197" y="63"/>
                </a:cubicBezTo>
                <a:cubicBezTo>
                  <a:pt x="224" y="110"/>
                  <a:pt x="208" y="170"/>
                  <a:pt x="161" y="198"/>
                </a:cubicBezTo>
                <a:cubicBezTo>
                  <a:pt x="114" y="225"/>
                  <a:pt x="54" y="209"/>
                  <a:pt x="27" y="162"/>
                </a:cubicBezTo>
                <a:cubicBezTo>
                  <a:pt x="0" y="115"/>
                  <a:pt x="16" y="54"/>
                  <a:pt x="63" y="27"/>
                </a:cubicBezTo>
                <a:close/>
              </a:path>
            </a:pathLst>
          </a:custGeom>
          <a:solidFill>
            <a:srgbClr val="1A3B5C">
              <a:alpha val="70000"/>
            </a:srgb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Freeform 18"/>
          <p:cNvSpPr/>
          <p:nvPr/>
        </p:nvSpPr>
        <p:spPr bwMode="auto">
          <a:xfrm>
            <a:off x="3564941" y="3351213"/>
            <a:ext cx="258763" cy="260350"/>
          </a:xfrm>
          <a:custGeom>
            <a:avLst/>
            <a:gdLst>
              <a:gd name="T0" fmla="*/ 20 w 69"/>
              <a:gd name="T1" fmla="*/ 8 h 69"/>
              <a:gd name="T2" fmla="*/ 61 w 69"/>
              <a:gd name="T3" fmla="*/ 19 h 69"/>
              <a:gd name="T4" fmla="*/ 50 w 69"/>
              <a:gd name="T5" fmla="*/ 61 h 69"/>
              <a:gd name="T6" fmla="*/ 9 w 69"/>
              <a:gd name="T7" fmla="*/ 50 h 69"/>
              <a:gd name="T8" fmla="*/ 20 w 69"/>
              <a:gd name="T9" fmla="*/ 8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69">
                <a:moveTo>
                  <a:pt x="20" y="8"/>
                </a:moveTo>
                <a:cubicBezTo>
                  <a:pt x="34" y="0"/>
                  <a:pt x="53" y="5"/>
                  <a:pt x="61" y="19"/>
                </a:cubicBezTo>
                <a:cubicBezTo>
                  <a:pt x="69" y="34"/>
                  <a:pt x="64" y="52"/>
                  <a:pt x="50" y="61"/>
                </a:cubicBezTo>
                <a:cubicBezTo>
                  <a:pt x="35" y="69"/>
                  <a:pt x="17" y="64"/>
                  <a:pt x="9" y="50"/>
                </a:cubicBezTo>
                <a:cubicBezTo>
                  <a:pt x="0" y="35"/>
                  <a:pt x="5" y="17"/>
                  <a:pt x="20" y="8"/>
                </a:cubicBezTo>
                <a:close/>
              </a:path>
            </a:pathLst>
          </a:custGeom>
          <a:solidFill>
            <a:srgbClr val="1A3B5C">
              <a:alpha val="70000"/>
            </a:srgb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" name="Freeform 19"/>
          <p:cNvSpPr/>
          <p:nvPr/>
        </p:nvSpPr>
        <p:spPr bwMode="auto">
          <a:xfrm>
            <a:off x="3441116" y="1603375"/>
            <a:ext cx="323850" cy="327025"/>
          </a:xfrm>
          <a:custGeom>
            <a:avLst/>
            <a:gdLst>
              <a:gd name="T0" fmla="*/ 24 w 86"/>
              <a:gd name="T1" fmla="*/ 11 h 87"/>
              <a:gd name="T2" fmla="*/ 76 w 86"/>
              <a:gd name="T3" fmla="*/ 25 h 87"/>
              <a:gd name="T4" fmla="*/ 62 w 86"/>
              <a:gd name="T5" fmla="*/ 76 h 87"/>
              <a:gd name="T6" fmla="*/ 10 w 86"/>
              <a:gd name="T7" fmla="*/ 62 h 87"/>
              <a:gd name="T8" fmla="*/ 24 w 86"/>
              <a:gd name="T9" fmla="*/ 1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" h="87">
                <a:moveTo>
                  <a:pt x="24" y="11"/>
                </a:moveTo>
                <a:cubicBezTo>
                  <a:pt x="42" y="0"/>
                  <a:pt x="65" y="7"/>
                  <a:pt x="76" y="25"/>
                </a:cubicBezTo>
                <a:cubicBezTo>
                  <a:pt x="86" y="43"/>
                  <a:pt x="80" y="66"/>
                  <a:pt x="62" y="76"/>
                </a:cubicBezTo>
                <a:cubicBezTo>
                  <a:pt x="44" y="87"/>
                  <a:pt x="21" y="81"/>
                  <a:pt x="10" y="62"/>
                </a:cubicBezTo>
                <a:cubicBezTo>
                  <a:pt x="0" y="44"/>
                  <a:pt x="6" y="21"/>
                  <a:pt x="24" y="11"/>
                </a:cubicBezTo>
                <a:close/>
              </a:path>
            </a:pathLst>
          </a:custGeom>
          <a:solidFill>
            <a:schemeClr val="accent5">
              <a:alpha val="7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2501316" y="1855788"/>
            <a:ext cx="1352550" cy="1352550"/>
            <a:chOff x="5008563" y="1855788"/>
            <a:chExt cx="1352550" cy="1352550"/>
          </a:xfrm>
        </p:grpSpPr>
        <p:sp>
          <p:nvSpPr>
            <p:cNvPr id="22" name="Freeform 21"/>
            <p:cNvSpPr/>
            <p:nvPr/>
          </p:nvSpPr>
          <p:spPr bwMode="auto">
            <a:xfrm>
              <a:off x="5008563" y="1855788"/>
              <a:ext cx="1352550" cy="1352550"/>
            </a:xfrm>
            <a:custGeom>
              <a:avLst/>
              <a:gdLst>
                <a:gd name="T0" fmla="*/ 101 w 360"/>
                <a:gd name="T1" fmla="*/ 316 h 360"/>
                <a:gd name="T2" fmla="*/ 43 w 360"/>
                <a:gd name="T3" fmla="*/ 101 h 360"/>
                <a:gd name="T4" fmla="*/ 259 w 360"/>
                <a:gd name="T5" fmla="*/ 43 h 360"/>
                <a:gd name="T6" fmla="*/ 316 w 360"/>
                <a:gd name="T7" fmla="*/ 259 h 360"/>
                <a:gd name="T8" fmla="*/ 101 w 360"/>
                <a:gd name="T9" fmla="*/ 316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360">
                  <a:moveTo>
                    <a:pt x="101" y="316"/>
                  </a:moveTo>
                  <a:cubicBezTo>
                    <a:pt x="26" y="273"/>
                    <a:pt x="0" y="176"/>
                    <a:pt x="43" y="101"/>
                  </a:cubicBezTo>
                  <a:cubicBezTo>
                    <a:pt x="87" y="26"/>
                    <a:pt x="183" y="0"/>
                    <a:pt x="259" y="43"/>
                  </a:cubicBezTo>
                  <a:cubicBezTo>
                    <a:pt x="334" y="87"/>
                    <a:pt x="360" y="183"/>
                    <a:pt x="316" y="259"/>
                  </a:cubicBezTo>
                  <a:cubicBezTo>
                    <a:pt x="273" y="334"/>
                    <a:pt x="177" y="360"/>
                    <a:pt x="101" y="316"/>
                  </a:cubicBezTo>
                  <a:close/>
                </a:path>
              </a:pathLst>
            </a:custGeom>
            <a:solidFill>
              <a:srgbClr val="42BD9A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5364526" y="2203087"/>
              <a:ext cx="652142" cy="653257"/>
              <a:chOff x="7275629" y="3973834"/>
              <a:chExt cx="464344" cy="465138"/>
            </a:xfrm>
            <a:solidFill>
              <a:schemeClr val="bg1"/>
            </a:solidFill>
          </p:grpSpPr>
          <p:sp>
            <p:nvSpPr>
              <p:cNvPr id="24" name="AutoShape 37"/>
              <p:cNvSpPr/>
              <p:nvPr/>
            </p:nvSpPr>
            <p:spPr bwMode="auto">
              <a:xfrm>
                <a:off x="7275629" y="401749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5" name="AutoShape 38"/>
              <p:cNvSpPr/>
              <p:nvPr/>
            </p:nvSpPr>
            <p:spPr bwMode="auto">
              <a:xfrm>
                <a:off x="7478829" y="420640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6" name="AutoShape 39"/>
              <p:cNvSpPr/>
              <p:nvPr/>
            </p:nvSpPr>
            <p:spPr bwMode="auto">
              <a:xfrm>
                <a:off x="7667742" y="397383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7" name="AutoShape 40"/>
              <p:cNvSpPr/>
              <p:nvPr/>
            </p:nvSpPr>
            <p:spPr bwMode="auto">
              <a:xfrm>
                <a:off x="7391517" y="419211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8" name="AutoShape 41"/>
              <p:cNvSpPr/>
              <p:nvPr/>
            </p:nvSpPr>
            <p:spPr bwMode="auto">
              <a:xfrm>
                <a:off x="7449460" y="429371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9" name="AutoShape 42"/>
              <p:cNvSpPr/>
              <p:nvPr/>
            </p:nvSpPr>
            <p:spPr bwMode="auto">
              <a:xfrm>
                <a:off x="7682029" y="407543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0" name="Group 29"/>
          <p:cNvGrpSpPr/>
          <p:nvPr/>
        </p:nvGrpSpPr>
        <p:grpSpPr>
          <a:xfrm>
            <a:off x="4549974" y="3153568"/>
            <a:ext cx="846138" cy="846138"/>
            <a:chOff x="7057221" y="3153568"/>
            <a:chExt cx="846138" cy="846138"/>
          </a:xfrm>
        </p:grpSpPr>
        <p:sp>
          <p:nvSpPr>
            <p:cNvPr id="31" name="Freeform 30"/>
            <p:cNvSpPr/>
            <p:nvPr/>
          </p:nvSpPr>
          <p:spPr bwMode="auto">
            <a:xfrm>
              <a:off x="7057221" y="3153568"/>
              <a:ext cx="846138" cy="846138"/>
            </a:xfrm>
            <a:custGeom>
              <a:avLst/>
              <a:gdLst>
                <a:gd name="T0" fmla="*/ 63 w 225"/>
                <a:gd name="T1" fmla="*/ 27 h 225"/>
                <a:gd name="T2" fmla="*/ 197 w 225"/>
                <a:gd name="T3" fmla="*/ 63 h 225"/>
                <a:gd name="T4" fmla="*/ 161 w 225"/>
                <a:gd name="T5" fmla="*/ 198 h 225"/>
                <a:gd name="T6" fmla="*/ 27 w 225"/>
                <a:gd name="T7" fmla="*/ 162 h 225"/>
                <a:gd name="T8" fmla="*/ 63 w 225"/>
                <a:gd name="T9" fmla="*/ 27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25">
                  <a:moveTo>
                    <a:pt x="63" y="27"/>
                  </a:moveTo>
                  <a:cubicBezTo>
                    <a:pt x="110" y="0"/>
                    <a:pt x="170" y="16"/>
                    <a:pt x="197" y="63"/>
                  </a:cubicBezTo>
                  <a:cubicBezTo>
                    <a:pt x="225" y="110"/>
                    <a:pt x="208" y="170"/>
                    <a:pt x="161" y="198"/>
                  </a:cubicBezTo>
                  <a:cubicBezTo>
                    <a:pt x="114" y="225"/>
                    <a:pt x="54" y="209"/>
                    <a:pt x="27" y="162"/>
                  </a:cubicBezTo>
                  <a:cubicBezTo>
                    <a:pt x="0" y="115"/>
                    <a:pt x="16" y="55"/>
                    <a:pt x="63" y="27"/>
                  </a:cubicBezTo>
                  <a:close/>
                </a:path>
              </a:pathLst>
            </a:custGeom>
            <a:solidFill>
              <a:srgbClr val="EB667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7294735" y="3418680"/>
              <a:ext cx="413971" cy="361694"/>
              <a:chOff x="6357938" y="3535363"/>
              <a:chExt cx="465138" cy="406400"/>
            </a:xfrm>
            <a:solidFill>
              <a:schemeClr val="bg1"/>
            </a:solidFill>
          </p:grpSpPr>
          <p:sp>
            <p:nvSpPr>
              <p:cNvPr id="33" name="AutoShape 43"/>
              <p:cNvSpPr/>
              <p:nvPr/>
            </p:nvSpPr>
            <p:spPr bwMode="auto">
              <a:xfrm>
                <a:off x="6357938" y="3535363"/>
                <a:ext cx="465138" cy="3341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4" name="AutoShape 44"/>
              <p:cNvSpPr/>
              <p:nvPr/>
            </p:nvSpPr>
            <p:spPr bwMode="auto">
              <a:xfrm>
                <a:off x="6779419" y="3680619"/>
                <a:ext cx="28575" cy="1595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3"/>
                    </a:moveTo>
                    <a:lnTo>
                      <a:pt x="0" y="19636"/>
                    </a:lnTo>
                    <a:cubicBezTo>
                      <a:pt x="0" y="20721"/>
                      <a:pt x="4841" y="21599"/>
                      <a:pt x="10800" y="21599"/>
                    </a:cubicBezTo>
                    <a:cubicBezTo>
                      <a:pt x="16758" y="21599"/>
                      <a:pt x="21600" y="20721"/>
                      <a:pt x="21600" y="19636"/>
                    </a:cubicBezTo>
                    <a:lnTo>
                      <a:pt x="21600" y="1963"/>
                    </a:lnTo>
                    <a:cubicBezTo>
                      <a:pt x="21600" y="878"/>
                      <a:pt x="16758" y="0"/>
                      <a:pt x="10800" y="0"/>
                    </a:cubicBezTo>
                    <a:cubicBezTo>
                      <a:pt x="4841" y="0"/>
                      <a:pt x="0" y="878"/>
                      <a:pt x="0" y="1963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5" name="AutoShape 45"/>
              <p:cNvSpPr/>
              <p:nvPr/>
            </p:nvSpPr>
            <p:spPr bwMode="auto">
              <a:xfrm>
                <a:off x="6764338" y="3854450"/>
                <a:ext cx="58738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6" name="Group 35"/>
          <p:cNvGrpSpPr/>
          <p:nvPr/>
        </p:nvGrpSpPr>
        <p:grpSpPr>
          <a:xfrm>
            <a:off x="3823703" y="1382713"/>
            <a:ext cx="944563" cy="942975"/>
            <a:chOff x="6330950" y="1382713"/>
            <a:chExt cx="944563" cy="942975"/>
          </a:xfrm>
        </p:grpSpPr>
        <p:sp>
          <p:nvSpPr>
            <p:cNvPr id="37" name="Freeform 36"/>
            <p:cNvSpPr/>
            <p:nvPr/>
          </p:nvSpPr>
          <p:spPr bwMode="auto">
            <a:xfrm>
              <a:off x="6330950" y="1382713"/>
              <a:ext cx="944563" cy="942975"/>
            </a:xfrm>
            <a:custGeom>
              <a:avLst/>
              <a:gdLst>
                <a:gd name="T0" fmla="*/ 180 w 251"/>
                <a:gd name="T1" fmla="*/ 221 h 251"/>
                <a:gd name="T2" fmla="*/ 30 w 251"/>
                <a:gd name="T3" fmla="*/ 180 h 251"/>
                <a:gd name="T4" fmla="*/ 70 w 251"/>
                <a:gd name="T5" fmla="*/ 30 h 251"/>
                <a:gd name="T6" fmla="*/ 221 w 251"/>
                <a:gd name="T7" fmla="*/ 70 h 251"/>
                <a:gd name="T8" fmla="*/ 180 w 251"/>
                <a:gd name="T9" fmla="*/ 22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51">
                  <a:moveTo>
                    <a:pt x="180" y="221"/>
                  </a:moveTo>
                  <a:cubicBezTo>
                    <a:pt x="128" y="251"/>
                    <a:pt x="60" y="233"/>
                    <a:pt x="30" y="180"/>
                  </a:cubicBezTo>
                  <a:cubicBezTo>
                    <a:pt x="0" y="128"/>
                    <a:pt x="18" y="60"/>
                    <a:pt x="70" y="30"/>
                  </a:cubicBezTo>
                  <a:cubicBezTo>
                    <a:pt x="123" y="0"/>
                    <a:pt x="190" y="18"/>
                    <a:pt x="221" y="70"/>
                  </a:cubicBezTo>
                  <a:cubicBezTo>
                    <a:pt x="251" y="123"/>
                    <a:pt x="233" y="190"/>
                    <a:pt x="180" y="221"/>
                  </a:cubicBezTo>
                  <a:close/>
                </a:path>
              </a:pathLst>
            </a:custGeom>
            <a:solidFill>
              <a:srgbClr val="1A3B5C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38" name="Group 37"/>
            <p:cNvGrpSpPr/>
            <p:nvPr/>
          </p:nvGrpSpPr>
          <p:grpSpPr>
            <a:xfrm>
              <a:off x="6666332" y="1642029"/>
              <a:ext cx="303962" cy="443089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39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0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41" name="Group 40"/>
          <p:cNvGrpSpPr/>
          <p:nvPr/>
        </p:nvGrpSpPr>
        <p:grpSpPr>
          <a:xfrm>
            <a:off x="1144003" y="2487613"/>
            <a:ext cx="931863" cy="931863"/>
            <a:chOff x="3651250" y="2487613"/>
            <a:chExt cx="931863" cy="931863"/>
          </a:xfrm>
        </p:grpSpPr>
        <p:sp>
          <p:nvSpPr>
            <p:cNvPr id="42" name="Oval 41"/>
            <p:cNvSpPr>
              <a:spLocks noChangeArrowheads="1"/>
            </p:cNvSpPr>
            <p:nvPr/>
          </p:nvSpPr>
          <p:spPr bwMode="auto">
            <a:xfrm>
              <a:off x="3651250" y="2487613"/>
              <a:ext cx="931863" cy="931863"/>
            </a:xfrm>
            <a:prstGeom prst="ellipse">
              <a:avLst/>
            </a:prstGeom>
            <a:solidFill>
              <a:srgbClr val="EB667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43" name="Group 42"/>
            <p:cNvGrpSpPr/>
            <p:nvPr/>
          </p:nvGrpSpPr>
          <p:grpSpPr>
            <a:xfrm>
              <a:off x="3873217" y="2721372"/>
              <a:ext cx="464344" cy="464344"/>
              <a:chOff x="4427654" y="3049909"/>
              <a:chExt cx="464344" cy="464344"/>
            </a:xfrm>
            <a:solidFill>
              <a:schemeClr val="bg1"/>
            </a:solidFill>
          </p:grpSpPr>
          <p:sp>
            <p:nvSpPr>
              <p:cNvPr id="44" name="AutoShape 123"/>
              <p:cNvSpPr/>
              <p:nvPr/>
            </p:nvSpPr>
            <p:spPr bwMode="auto">
              <a:xfrm>
                <a:off x="4427654" y="304990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5" name="AutoShape 124"/>
              <p:cNvSpPr/>
              <p:nvPr/>
            </p:nvSpPr>
            <p:spPr bwMode="auto">
              <a:xfrm>
                <a:off x="4558623" y="318008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6" name="AutoShape 125"/>
              <p:cNvSpPr/>
              <p:nvPr/>
            </p:nvSpPr>
            <p:spPr bwMode="auto">
              <a:xfrm>
                <a:off x="4601485" y="322374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47" name="Group 46"/>
          <p:cNvGrpSpPr/>
          <p:nvPr/>
        </p:nvGrpSpPr>
        <p:grpSpPr>
          <a:xfrm>
            <a:off x="1456741" y="4370388"/>
            <a:ext cx="1017588" cy="1017588"/>
            <a:chOff x="3963988" y="4370388"/>
            <a:chExt cx="1017588" cy="1017588"/>
          </a:xfrm>
        </p:grpSpPr>
        <p:sp>
          <p:nvSpPr>
            <p:cNvPr id="48" name="Freeform 47"/>
            <p:cNvSpPr/>
            <p:nvPr/>
          </p:nvSpPr>
          <p:spPr bwMode="auto">
            <a:xfrm>
              <a:off x="3963988" y="4370388"/>
              <a:ext cx="1017588" cy="1017588"/>
            </a:xfrm>
            <a:custGeom>
              <a:avLst/>
              <a:gdLst>
                <a:gd name="T0" fmla="*/ 76 w 271"/>
                <a:gd name="T1" fmla="*/ 33 h 271"/>
                <a:gd name="T2" fmla="*/ 238 w 271"/>
                <a:gd name="T3" fmla="*/ 76 h 271"/>
                <a:gd name="T4" fmla="*/ 195 w 271"/>
                <a:gd name="T5" fmla="*/ 238 h 271"/>
                <a:gd name="T6" fmla="*/ 33 w 271"/>
                <a:gd name="T7" fmla="*/ 195 h 271"/>
                <a:gd name="T8" fmla="*/ 76 w 271"/>
                <a:gd name="T9" fmla="*/ 3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271">
                  <a:moveTo>
                    <a:pt x="76" y="33"/>
                  </a:moveTo>
                  <a:cubicBezTo>
                    <a:pt x="133" y="0"/>
                    <a:pt x="205" y="20"/>
                    <a:pt x="238" y="76"/>
                  </a:cubicBezTo>
                  <a:cubicBezTo>
                    <a:pt x="271" y="133"/>
                    <a:pt x="251" y="206"/>
                    <a:pt x="195" y="238"/>
                  </a:cubicBezTo>
                  <a:cubicBezTo>
                    <a:pt x="138" y="271"/>
                    <a:pt x="66" y="251"/>
                    <a:pt x="33" y="195"/>
                  </a:cubicBezTo>
                  <a:cubicBezTo>
                    <a:pt x="0" y="138"/>
                    <a:pt x="20" y="66"/>
                    <a:pt x="76" y="33"/>
                  </a:cubicBezTo>
                  <a:close/>
                </a:path>
              </a:pathLst>
            </a:custGeom>
            <a:solidFill>
              <a:srgbClr val="42BD9A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49" name="Group 48"/>
            <p:cNvGrpSpPr/>
            <p:nvPr/>
          </p:nvGrpSpPr>
          <p:grpSpPr>
            <a:xfrm>
              <a:off x="4264026" y="4681537"/>
              <a:ext cx="424259" cy="424259"/>
              <a:chOff x="3498967" y="3049909"/>
              <a:chExt cx="464344" cy="464344"/>
            </a:xfrm>
            <a:solidFill>
              <a:schemeClr val="bg1"/>
            </a:solidFill>
          </p:grpSpPr>
          <p:sp>
            <p:nvSpPr>
              <p:cNvPr id="50" name="AutoShape 126"/>
              <p:cNvSpPr/>
              <p:nvPr/>
            </p:nvSpPr>
            <p:spPr bwMode="auto">
              <a:xfrm>
                <a:off x="3498967" y="304990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1" name="AutoShape 127"/>
              <p:cNvSpPr/>
              <p:nvPr/>
            </p:nvSpPr>
            <p:spPr bwMode="auto">
              <a:xfrm>
                <a:off x="3687085" y="3122140"/>
                <a:ext cx="109538" cy="1087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52" name="Group 51"/>
          <p:cNvGrpSpPr/>
          <p:nvPr/>
        </p:nvGrpSpPr>
        <p:grpSpPr>
          <a:xfrm>
            <a:off x="4746041" y="2108200"/>
            <a:ext cx="992188" cy="992188"/>
            <a:chOff x="7253288" y="2108200"/>
            <a:chExt cx="992188" cy="992188"/>
          </a:xfrm>
        </p:grpSpPr>
        <p:sp>
          <p:nvSpPr>
            <p:cNvPr id="53" name="Freeform 52"/>
            <p:cNvSpPr/>
            <p:nvPr/>
          </p:nvSpPr>
          <p:spPr bwMode="auto">
            <a:xfrm>
              <a:off x="7253288" y="2108200"/>
              <a:ext cx="992188" cy="992188"/>
            </a:xfrm>
            <a:custGeom>
              <a:avLst/>
              <a:gdLst>
                <a:gd name="T0" fmla="*/ 190 w 264"/>
                <a:gd name="T1" fmla="*/ 32 h 264"/>
                <a:gd name="T2" fmla="*/ 232 w 264"/>
                <a:gd name="T3" fmla="*/ 190 h 264"/>
                <a:gd name="T4" fmla="*/ 74 w 264"/>
                <a:gd name="T5" fmla="*/ 232 h 264"/>
                <a:gd name="T6" fmla="*/ 32 w 264"/>
                <a:gd name="T7" fmla="*/ 74 h 264"/>
                <a:gd name="T8" fmla="*/ 190 w 264"/>
                <a:gd name="T9" fmla="*/ 3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264">
                  <a:moveTo>
                    <a:pt x="190" y="32"/>
                  </a:moveTo>
                  <a:cubicBezTo>
                    <a:pt x="245" y="64"/>
                    <a:pt x="264" y="134"/>
                    <a:pt x="232" y="190"/>
                  </a:cubicBezTo>
                  <a:cubicBezTo>
                    <a:pt x="200" y="245"/>
                    <a:pt x="129" y="264"/>
                    <a:pt x="74" y="232"/>
                  </a:cubicBezTo>
                  <a:cubicBezTo>
                    <a:pt x="19" y="200"/>
                    <a:pt x="0" y="129"/>
                    <a:pt x="32" y="74"/>
                  </a:cubicBezTo>
                  <a:cubicBezTo>
                    <a:pt x="64" y="19"/>
                    <a:pt x="134" y="0"/>
                    <a:pt x="190" y="32"/>
                  </a:cubicBezTo>
                  <a:close/>
                </a:path>
              </a:pathLst>
            </a:custGeom>
            <a:solidFill>
              <a:srgbClr val="EB667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54" name="Group 53"/>
            <p:cNvGrpSpPr/>
            <p:nvPr/>
          </p:nvGrpSpPr>
          <p:grpSpPr>
            <a:xfrm>
              <a:off x="7545332" y="2372122"/>
              <a:ext cx="464344" cy="464344"/>
              <a:chOff x="4439444" y="1652588"/>
              <a:chExt cx="464344" cy="464344"/>
            </a:xfrm>
            <a:solidFill>
              <a:schemeClr val="bg1"/>
            </a:solidFill>
          </p:grpSpPr>
          <p:sp>
            <p:nvSpPr>
              <p:cNvPr id="55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6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7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58" name="Group 57"/>
          <p:cNvGrpSpPr/>
          <p:nvPr/>
        </p:nvGrpSpPr>
        <p:grpSpPr>
          <a:xfrm>
            <a:off x="5073066" y="4010025"/>
            <a:ext cx="866775" cy="866775"/>
            <a:chOff x="7580313" y="4010025"/>
            <a:chExt cx="866775" cy="866775"/>
          </a:xfrm>
        </p:grpSpPr>
        <p:sp>
          <p:nvSpPr>
            <p:cNvPr id="59" name="Oval 58"/>
            <p:cNvSpPr>
              <a:spLocks noChangeArrowheads="1"/>
            </p:cNvSpPr>
            <p:nvPr/>
          </p:nvSpPr>
          <p:spPr bwMode="auto">
            <a:xfrm>
              <a:off x="7580313" y="4010025"/>
              <a:ext cx="866775" cy="866775"/>
            </a:xfrm>
            <a:prstGeom prst="ellipse">
              <a:avLst/>
            </a:prstGeom>
            <a:solidFill>
              <a:srgbClr val="42BD9A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AutoShape 139"/>
            <p:cNvSpPr/>
            <p:nvPr/>
          </p:nvSpPr>
          <p:spPr bwMode="auto">
            <a:xfrm>
              <a:off x="7775277" y="4175233"/>
              <a:ext cx="507536" cy="491920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61" name="Rectangle 66"/>
          <p:cNvSpPr/>
          <p:nvPr/>
        </p:nvSpPr>
        <p:spPr>
          <a:xfrm rot="16200000">
            <a:off x="5798403" y="4482547"/>
            <a:ext cx="2860776" cy="50674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Rectangle 73"/>
          <p:cNvSpPr/>
          <p:nvPr/>
        </p:nvSpPr>
        <p:spPr>
          <a:xfrm rot="16200000">
            <a:off x="6552545" y="4482547"/>
            <a:ext cx="2860777" cy="50674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Rectangle 78"/>
          <p:cNvSpPr/>
          <p:nvPr/>
        </p:nvSpPr>
        <p:spPr>
          <a:xfrm rot="16200000">
            <a:off x="7349669" y="4482547"/>
            <a:ext cx="2860777" cy="50674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Rectangle 86"/>
          <p:cNvSpPr/>
          <p:nvPr/>
        </p:nvSpPr>
        <p:spPr>
          <a:xfrm rot="16200000">
            <a:off x="8116574" y="4482547"/>
            <a:ext cx="2860776" cy="50674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Rectangle 91"/>
          <p:cNvSpPr/>
          <p:nvPr/>
        </p:nvSpPr>
        <p:spPr>
          <a:xfrm rot="16200000">
            <a:off x="8883477" y="4482547"/>
            <a:ext cx="2860776" cy="50674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TextBox 98"/>
          <p:cNvSpPr txBox="1"/>
          <p:nvPr/>
        </p:nvSpPr>
        <p:spPr>
          <a:xfrm>
            <a:off x="6738353" y="1800933"/>
            <a:ext cx="2283859" cy="369314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r>
              <a:rPr lang="en-US" b="1" smtClean="0">
                <a:solidFill>
                  <a:schemeClr val="tx2"/>
                </a:solidFill>
                <a:cs typeface="Lato Regular"/>
              </a:rPr>
              <a:t>Tree </a:t>
            </a:r>
            <a:r>
              <a:rPr lang="en-US" b="1">
                <a:solidFill>
                  <a:schemeClr val="tx2"/>
                </a:solidFill>
                <a:cs typeface="Lato Regular"/>
              </a:rPr>
              <a:t>Diagram Layout </a:t>
            </a:r>
            <a:endParaRPr lang="id-ID" b="1" dirty="0">
              <a:solidFill>
                <a:schemeClr val="tx2"/>
              </a:solidFill>
              <a:cs typeface="Lato Regular"/>
            </a:endParaRPr>
          </a:p>
        </p:txBody>
      </p:sp>
      <p:sp>
        <p:nvSpPr>
          <p:cNvPr id="69" name="TextBox 101"/>
          <p:cNvSpPr txBox="1"/>
          <p:nvPr/>
        </p:nvSpPr>
        <p:spPr>
          <a:xfrm>
            <a:off x="6738354" y="2086731"/>
            <a:ext cx="1245818" cy="923312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r>
              <a:rPr lang="en-US" sz="5400" dirty="0" smtClean="0">
                <a:solidFill>
                  <a:srgbClr val="1A3B5C"/>
                </a:solidFill>
                <a:cs typeface="Lato Light"/>
              </a:rPr>
              <a:t>68K</a:t>
            </a:r>
            <a:endParaRPr lang="id-ID" sz="5400" dirty="0">
              <a:solidFill>
                <a:srgbClr val="1A3B5C"/>
              </a:solidFill>
              <a:cs typeface="Lato Light"/>
            </a:endParaRPr>
          </a:p>
        </p:txBody>
      </p:sp>
      <p:grpSp>
        <p:nvGrpSpPr>
          <p:cNvPr id="70" name="Group 60"/>
          <p:cNvGrpSpPr/>
          <p:nvPr/>
        </p:nvGrpSpPr>
        <p:grpSpPr>
          <a:xfrm>
            <a:off x="6972808" y="4735920"/>
            <a:ext cx="527709" cy="1430388"/>
            <a:chOff x="6972808" y="4735920"/>
            <a:chExt cx="527709" cy="1430388"/>
          </a:xfrm>
        </p:grpSpPr>
        <p:sp>
          <p:nvSpPr>
            <p:cNvPr id="71" name="Rectangle 67"/>
            <p:cNvSpPr/>
            <p:nvPr/>
          </p:nvSpPr>
          <p:spPr>
            <a:xfrm rot="16200000">
              <a:off x="6513597" y="5197741"/>
              <a:ext cx="1430388" cy="506746"/>
            </a:xfrm>
            <a:prstGeom prst="rect">
              <a:avLst/>
            </a:prstGeom>
            <a:solidFill>
              <a:srgbClr val="1A3B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TextBox 102"/>
            <p:cNvSpPr txBox="1"/>
            <p:nvPr/>
          </p:nvSpPr>
          <p:spPr>
            <a:xfrm>
              <a:off x="6972808" y="5848849"/>
              <a:ext cx="5277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smtClean="0">
                  <a:solidFill>
                    <a:schemeClr val="bg1"/>
                  </a:solidFill>
                  <a:latin typeface="+mj-lt"/>
                  <a:cs typeface="Lato Regular"/>
                </a:rPr>
                <a:t>50%</a:t>
              </a:r>
              <a:endParaRPr lang="id-ID" sz="1400" b="1" dirty="0">
                <a:solidFill>
                  <a:schemeClr val="bg1"/>
                </a:solidFill>
                <a:latin typeface="+mj-lt"/>
                <a:cs typeface="Lato Regular"/>
              </a:endParaRPr>
            </a:p>
          </p:txBody>
        </p:sp>
      </p:grpSp>
      <p:grpSp>
        <p:nvGrpSpPr>
          <p:cNvPr id="73" name="Group 61"/>
          <p:cNvGrpSpPr/>
          <p:nvPr/>
        </p:nvGrpSpPr>
        <p:grpSpPr>
          <a:xfrm>
            <a:off x="7718274" y="5242560"/>
            <a:ext cx="527710" cy="923748"/>
            <a:chOff x="7718274" y="5242560"/>
            <a:chExt cx="527710" cy="923748"/>
          </a:xfrm>
        </p:grpSpPr>
        <p:sp>
          <p:nvSpPr>
            <p:cNvPr id="74" name="Rectangle 74"/>
            <p:cNvSpPr/>
            <p:nvPr/>
          </p:nvSpPr>
          <p:spPr>
            <a:xfrm rot="16200000">
              <a:off x="7521059" y="5451061"/>
              <a:ext cx="923748" cy="506746"/>
            </a:xfrm>
            <a:prstGeom prst="rect">
              <a:avLst/>
            </a:prstGeom>
            <a:solidFill>
              <a:srgbClr val="EB66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5" name="TextBox 103"/>
            <p:cNvSpPr txBox="1"/>
            <p:nvPr/>
          </p:nvSpPr>
          <p:spPr>
            <a:xfrm>
              <a:off x="7718274" y="5848849"/>
              <a:ext cx="5277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smtClean="0">
                  <a:solidFill>
                    <a:schemeClr val="bg1"/>
                  </a:solidFill>
                  <a:latin typeface="+mj-lt"/>
                  <a:cs typeface="Lato Regular"/>
                </a:rPr>
                <a:t>32%</a:t>
              </a:r>
              <a:endParaRPr lang="id-ID" sz="1400" b="1" dirty="0">
                <a:solidFill>
                  <a:schemeClr val="bg1"/>
                </a:solidFill>
                <a:latin typeface="+mj-lt"/>
                <a:cs typeface="Lato Regular"/>
              </a:endParaRPr>
            </a:p>
          </p:txBody>
        </p:sp>
      </p:grpSp>
      <p:grpSp>
        <p:nvGrpSpPr>
          <p:cNvPr id="76" name="Group 65"/>
          <p:cNvGrpSpPr/>
          <p:nvPr/>
        </p:nvGrpSpPr>
        <p:grpSpPr>
          <a:xfrm>
            <a:off x="8515303" y="4175233"/>
            <a:ext cx="527710" cy="1991076"/>
            <a:chOff x="8515303" y="4175233"/>
            <a:chExt cx="527710" cy="1991076"/>
          </a:xfrm>
        </p:grpSpPr>
        <p:sp>
          <p:nvSpPr>
            <p:cNvPr id="77" name="Rectangle 79"/>
            <p:cNvSpPr/>
            <p:nvPr/>
          </p:nvSpPr>
          <p:spPr>
            <a:xfrm rot="16200000">
              <a:off x="7784520" y="4917398"/>
              <a:ext cx="1991076" cy="506746"/>
            </a:xfrm>
            <a:prstGeom prst="rect">
              <a:avLst/>
            </a:prstGeom>
            <a:solidFill>
              <a:srgbClr val="42BD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TextBox 104"/>
            <p:cNvSpPr txBox="1"/>
            <p:nvPr/>
          </p:nvSpPr>
          <p:spPr>
            <a:xfrm>
              <a:off x="8515303" y="5848849"/>
              <a:ext cx="5277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smtClean="0">
                  <a:solidFill>
                    <a:schemeClr val="bg1"/>
                  </a:solidFill>
                  <a:latin typeface="+mj-lt"/>
                  <a:cs typeface="Lato Regular"/>
                </a:rPr>
                <a:t>69%</a:t>
              </a:r>
              <a:endParaRPr lang="id-ID" sz="1400" b="1" dirty="0">
                <a:solidFill>
                  <a:schemeClr val="bg1"/>
                </a:solidFill>
                <a:latin typeface="+mj-lt"/>
                <a:cs typeface="Lato Regular"/>
              </a:endParaRPr>
            </a:p>
          </p:txBody>
        </p:sp>
      </p:grpSp>
      <p:grpSp>
        <p:nvGrpSpPr>
          <p:cNvPr id="79" name="Group 68"/>
          <p:cNvGrpSpPr/>
          <p:nvPr/>
        </p:nvGrpSpPr>
        <p:grpSpPr>
          <a:xfrm>
            <a:off x="9277923" y="5016500"/>
            <a:ext cx="527710" cy="1149808"/>
            <a:chOff x="9277923" y="5016500"/>
            <a:chExt cx="527710" cy="1149808"/>
          </a:xfrm>
        </p:grpSpPr>
        <p:sp>
          <p:nvSpPr>
            <p:cNvPr id="80" name="Rectangle 87"/>
            <p:cNvSpPr/>
            <p:nvPr/>
          </p:nvSpPr>
          <p:spPr>
            <a:xfrm rot="16200000">
              <a:off x="8972058" y="5338031"/>
              <a:ext cx="1149808" cy="506746"/>
            </a:xfrm>
            <a:prstGeom prst="rect">
              <a:avLst/>
            </a:prstGeom>
            <a:solidFill>
              <a:srgbClr val="EB66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1" name="TextBox 105"/>
            <p:cNvSpPr txBox="1"/>
            <p:nvPr/>
          </p:nvSpPr>
          <p:spPr>
            <a:xfrm>
              <a:off x="9277923" y="5848849"/>
              <a:ext cx="5277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smtClean="0">
                  <a:solidFill>
                    <a:schemeClr val="bg1"/>
                  </a:solidFill>
                  <a:latin typeface="+mj-lt"/>
                  <a:cs typeface="Lato Regular"/>
                </a:rPr>
                <a:t>41%</a:t>
              </a:r>
              <a:endParaRPr lang="id-ID" sz="1400" b="1" dirty="0">
                <a:solidFill>
                  <a:schemeClr val="bg1"/>
                </a:solidFill>
                <a:latin typeface="+mj-lt"/>
                <a:cs typeface="Lato Regular"/>
              </a:endParaRPr>
            </a:p>
          </p:txBody>
        </p:sp>
      </p:grpSp>
      <p:grpSp>
        <p:nvGrpSpPr>
          <p:cNvPr id="82" name="Group 69"/>
          <p:cNvGrpSpPr/>
          <p:nvPr/>
        </p:nvGrpSpPr>
        <p:grpSpPr>
          <a:xfrm>
            <a:off x="10053907" y="4483099"/>
            <a:ext cx="527710" cy="1683209"/>
            <a:chOff x="10053907" y="4483099"/>
            <a:chExt cx="527710" cy="1683209"/>
          </a:xfrm>
        </p:grpSpPr>
        <p:sp>
          <p:nvSpPr>
            <p:cNvPr id="83" name="Rectangle 92"/>
            <p:cNvSpPr/>
            <p:nvPr/>
          </p:nvSpPr>
          <p:spPr>
            <a:xfrm rot="16200000">
              <a:off x="9472260" y="5071331"/>
              <a:ext cx="1683209" cy="506746"/>
            </a:xfrm>
            <a:prstGeom prst="rect">
              <a:avLst/>
            </a:prstGeom>
            <a:solidFill>
              <a:srgbClr val="1A3B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4" name="TextBox 106"/>
            <p:cNvSpPr txBox="1"/>
            <p:nvPr/>
          </p:nvSpPr>
          <p:spPr>
            <a:xfrm>
              <a:off x="10053907" y="5848849"/>
              <a:ext cx="5277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smtClean="0">
                  <a:solidFill>
                    <a:schemeClr val="bg1"/>
                  </a:solidFill>
                  <a:latin typeface="+mj-lt"/>
                  <a:cs typeface="Lato Regular"/>
                </a:rPr>
                <a:t>58%</a:t>
              </a:r>
              <a:endParaRPr lang="id-ID" sz="1400" b="1" dirty="0">
                <a:solidFill>
                  <a:schemeClr val="bg1"/>
                </a:solidFill>
                <a:latin typeface="+mj-lt"/>
                <a:cs typeface="Lato Regular"/>
              </a:endParaRPr>
            </a:p>
          </p:txBody>
        </p:sp>
      </p:grpSp>
      <p:sp>
        <p:nvSpPr>
          <p:cNvPr id="85" name="AutoShape 19"/>
          <p:cNvSpPr>
            <a:spLocks noChangeAspect="1"/>
          </p:cNvSpPr>
          <p:nvPr/>
        </p:nvSpPr>
        <p:spPr bwMode="auto">
          <a:xfrm>
            <a:off x="10200706" y="6302018"/>
            <a:ext cx="276688" cy="276760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Lato Regular"/>
              <a:cs typeface="Lato Regular"/>
              <a:sym typeface="Gill Sans" charset="0"/>
            </a:endParaRPr>
          </a:p>
        </p:txBody>
      </p:sp>
      <p:sp>
        <p:nvSpPr>
          <p:cNvPr id="86" name="AutoShape 84"/>
          <p:cNvSpPr>
            <a:spLocks noChangeAspect="1"/>
          </p:cNvSpPr>
          <p:nvPr/>
        </p:nvSpPr>
        <p:spPr bwMode="auto">
          <a:xfrm>
            <a:off x="7092658" y="6302017"/>
            <a:ext cx="272264" cy="2734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3765">
              <a:defRPr/>
            </a:pPr>
            <a:endParaRPr lang="es-ES" sz="6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7" name="AutoShape 44"/>
          <p:cNvSpPr>
            <a:spLocks noChangeAspect="1"/>
          </p:cNvSpPr>
          <p:nvPr/>
        </p:nvSpPr>
        <p:spPr bwMode="auto">
          <a:xfrm>
            <a:off x="9430935" y="6302017"/>
            <a:ext cx="289260" cy="2767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3765">
              <a:defRPr/>
            </a:pPr>
            <a:endParaRPr lang="es-ES" sz="6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88" name="Freeform 110"/>
          <p:cNvSpPr>
            <a:spLocks noChangeAspect="1" noChangeArrowheads="1"/>
          </p:cNvSpPr>
          <p:nvPr/>
        </p:nvSpPr>
        <p:spPr bwMode="auto">
          <a:xfrm>
            <a:off x="8665072" y="6302017"/>
            <a:ext cx="224884" cy="269153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89" name="Freeform 299"/>
          <p:cNvSpPr>
            <a:spLocks noChangeAspect="1" noChangeArrowheads="1"/>
          </p:cNvSpPr>
          <p:nvPr/>
        </p:nvSpPr>
        <p:spPr bwMode="auto">
          <a:xfrm>
            <a:off x="7835176" y="6302017"/>
            <a:ext cx="288917" cy="276760"/>
          </a:xfrm>
          <a:custGeom>
            <a:avLst/>
            <a:gdLst>
              <a:gd name="T0" fmla="*/ 1229 w 1665"/>
              <a:gd name="T1" fmla="*/ 561 h 1598"/>
              <a:gd name="T2" fmla="*/ 911 w 1665"/>
              <a:gd name="T3" fmla="*/ 686 h 1598"/>
              <a:gd name="T4" fmla="*/ 1246 w 1665"/>
              <a:gd name="T5" fmla="*/ 419 h 1598"/>
              <a:gd name="T6" fmla="*/ 1664 w 1665"/>
              <a:gd name="T7" fmla="*/ 76 h 1598"/>
              <a:gd name="T8" fmla="*/ 1597 w 1665"/>
              <a:gd name="T9" fmla="*/ 0 h 1598"/>
              <a:gd name="T10" fmla="*/ 1530 w 1665"/>
              <a:gd name="T11" fmla="*/ 76 h 1598"/>
              <a:gd name="T12" fmla="*/ 1246 w 1665"/>
              <a:gd name="T13" fmla="*/ 276 h 1598"/>
              <a:gd name="T14" fmla="*/ 769 w 1665"/>
              <a:gd name="T15" fmla="*/ 686 h 1598"/>
              <a:gd name="T16" fmla="*/ 435 w 1665"/>
              <a:gd name="T17" fmla="*/ 561 h 1598"/>
              <a:gd name="T18" fmla="*/ 0 w 1665"/>
              <a:gd name="T19" fmla="*/ 1288 h 1598"/>
              <a:gd name="T20" fmla="*/ 201 w 1665"/>
              <a:gd name="T21" fmla="*/ 1597 h 1598"/>
              <a:gd name="T22" fmla="*/ 836 w 1665"/>
              <a:gd name="T23" fmla="*/ 1255 h 1598"/>
              <a:gd name="T24" fmla="*/ 1463 w 1665"/>
              <a:gd name="T25" fmla="*/ 1597 h 1598"/>
              <a:gd name="T26" fmla="*/ 1664 w 1665"/>
              <a:gd name="T27" fmla="*/ 1288 h 1598"/>
              <a:gd name="T28" fmla="*/ 1229 w 1665"/>
              <a:gd name="T29" fmla="*/ 561 h 1598"/>
              <a:gd name="T30" fmla="*/ 1246 w 1665"/>
              <a:gd name="T31" fmla="*/ 811 h 1598"/>
              <a:gd name="T32" fmla="*/ 1338 w 1665"/>
              <a:gd name="T33" fmla="*/ 903 h 1598"/>
              <a:gd name="T34" fmla="*/ 1246 w 1665"/>
              <a:gd name="T35" fmla="*/ 995 h 1598"/>
              <a:gd name="T36" fmla="*/ 1162 w 1665"/>
              <a:gd name="T37" fmla="*/ 903 h 1598"/>
              <a:gd name="T38" fmla="*/ 1246 w 1665"/>
              <a:gd name="T39" fmla="*/ 811 h 1598"/>
              <a:gd name="T40" fmla="*/ 627 w 1665"/>
              <a:gd name="T41" fmla="*/ 1112 h 1598"/>
              <a:gd name="T42" fmla="*/ 485 w 1665"/>
              <a:gd name="T43" fmla="*/ 1112 h 1598"/>
              <a:gd name="T44" fmla="*/ 485 w 1665"/>
              <a:gd name="T45" fmla="*/ 1255 h 1598"/>
              <a:gd name="T46" fmla="*/ 351 w 1665"/>
              <a:gd name="T47" fmla="*/ 1255 h 1598"/>
              <a:gd name="T48" fmla="*/ 351 w 1665"/>
              <a:gd name="T49" fmla="*/ 1112 h 1598"/>
              <a:gd name="T50" fmla="*/ 209 w 1665"/>
              <a:gd name="T51" fmla="*/ 1112 h 1598"/>
              <a:gd name="T52" fmla="*/ 209 w 1665"/>
              <a:gd name="T53" fmla="*/ 970 h 1598"/>
              <a:gd name="T54" fmla="*/ 351 w 1665"/>
              <a:gd name="T55" fmla="*/ 970 h 1598"/>
              <a:gd name="T56" fmla="*/ 351 w 1665"/>
              <a:gd name="T57" fmla="*/ 836 h 1598"/>
              <a:gd name="T58" fmla="*/ 485 w 1665"/>
              <a:gd name="T59" fmla="*/ 836 h 1598"/>
              <a:gd name="T60" fmla="*/ 485 w 1665"/>
              <a:gd name="T61" fmla="*/ 970 h 1598"/>
              <a:gd name="T62" fmla="*/ 627 w 1665"/>
              <a:gd name="T63" fmla="*/ 970 h 1598"/>
              <a:gd name="T64" fmla="*/ 627 w 1665"/>
              <a:gd name="T65" fmla="*/ 1112 h 1598"/>
              <a:gd name="T66" fmla="*/ 1020 w 1665"/>
              <a:gd name="T67" fmla="*/ 1045 h 1598"/>
              <a:gd name="T68" fmla="*/ 1112 w 1665"/>
              <a:gd name="T69" fmla="*/ 954 h 1598"/>
              <a:gd name="T70" fmla="*/ 1204 w 1665"/>
              <a:gd name="T71" fmla="*/ 1045 h 1598"/>
              <a:gd name="T72" fmla="*/ 1112 w 1665"/>
              <a:gd name="T73" fmla="*/ 1129 h 1598"/>
              <a:gd name="T74" fmla="*/ 1020 w 1665"/>
              <a:gd name="T75" fmla="*/ 1045 h 1598"/>
              <a:gd name="T76" fmla="*/ 1246 w 1665"/>
              <a:gd name="T77" fmla="*/ 1271 h 1598"/>
              <a:gd name="T78" fmla="*/ 1162 w 1665"/>
              <a:gd name="T79" fmla="*/ 1179 h 1598"/>
              <a:gd name="T80" fmla="*/ 1246 w 1665"/>
              <a:gd name="T81" fmla="*/ 1087 h 1598"/>
              <a:gd name="T82" fmla="*/ 1338 w 1665"/>
              <a:gd name="T83" fmla="*/ 1179 h 1598"/>
              <a:gd name="T84" fmla="*/ 1246 w 1665"/>
              <a:gd name="T85" fmla="*/ 1271 h 1598"/>
              <a:gd name="T86" fmla="*/ 1480 w 1665"/>
              <a:gd name="T87" fmla="*/ 1045 h 1598"/>
              <a:gd name="T88" fmla="*/ 1388 w 1665"/>
              <a:gd name="T89" fmla="*/ 1129 h 1598"/>
              <a:gd name="T90" fmla="*/ 1296 w 1665"/>
              <a:gd name="T91" fmla="*/ 1045 h 1598"/>
              <a:gd name="T92" fmla="*/ 1388 w 1665"/>
              <a:gd name="T93" fmla="*/ 954 h 1598"/>
              <a:gd name="T94" fmla="*/ 1480 w 1665"/>
              <a:gd name="T95" fmla="*/ 1045 h 1598"/>
              <a:gd name="T96" fmla="*/ 1480 w 1665"/>
              <a:gd name="T97" fmla="*/ 1045 h 1598"/>
              <a:gd name="T98" fmla="*/ 1480 w 1665"/>
              <a:gd name="T99" fmla="*/ 1045 h 1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665" h="1598">
                <a:moveTo>
                  <a:pt x="1229" y="561"/>
                </a:moveTo>
                <a:cubicBezTo>
                  <a:pt x="1079" y="561"/>
                  <a:pt x="1028" y="653"/>
                  <a:pt x="911" y="686"/>
                </a:cubicBezTo>
                <a:cubicBezTo>
                  <a:pt x="928" y="552"/>
                  <a:pt x="1012" y="419"/>
                  <a:pt x="1246" y="419"/>
                </a:cubicBezTo>
                <a:cubicBezTo>
                  <a:pt x="1580" y="419"/>
                  <a:pt x="1664" y="193"/>
                  <a:pt x="1664" y="76"/>
                </a:cubicBezTo>
                <a:cubicBezTo>
                  <a:pt x="1664" y="34"/>
                  <a:pt x="1630" y="0"/>
                  <a:pt x="1597" y="0"/>
                </a:cubicBezTo>
                <a:cubicBezTo>
                  <a:pt x="1555" y="0"/>
                  <a:pt x="1530" y="34"/>
                  <a:pt x="1530" y="76"/>
                </a:cubicBezTo>
                <a:cubicBezTo>
                  <a:pt x="1530" y="84"/>
                  <a:pt x="1522" y="276"/>
                  <a:pt x="1246" y="276"/>
                </a:cubicBezTo>
                <a:cubicBezTo>
                  <a:pt x="870" y="276"/>
                  <a:pt x="786" y="535"/>
                  <a:pt x="769" y="686"/>
                </a:cubicBezTo>
                <a:cubicBezTo>
                  <a:pt x="644" y="661"/>
                  <a:pt x="594" y="561"/>
                  <a:pt x="435" y="561"/>
                </a:cubicBezTo>
                <a:cubicBezTo>
                  <a:pt x="268" y="561"/>
                  <a:pt x="0" y="887"/>
                  <a:pt x="0" y="1288"/>
                </a:cubicBezTo>
                <a:cubicBezTo>
                  <a:pt x="0" y="1489"/>
                  <a:pt x="100" y="1597"/>
                  <a:pt x="201" y="1597"/>
                </a:cubicBezTo>
                <a:cubicBezTo>
                  <a:pt x="418" y="1597"/>
                  <a:pt x="460" y="1255"/>
                  <a:pt x="836" y="1255"/>
                </a:cubicBezTo>
                <a:cubicBezTo>
                  <a:pt x="1204" y="1255"/>
                  <a:pt x="1246" y="1597"/>
                  <a:pt x="1463" y="1597"/>
                </a:cubicBezTo>
                <a:cubicBezTo>
                  <a:pt x="1564" y="1597"/>
                  <a:pt x="1664" y="1497"/>
                  <a:pt x="1664" y="1288"/>
                </a:cubicBezTo>
                <a:cubicBezTo>
                  <a:pt x="1664" y="887"/>
                  <a:pt x="1405" y="561"/>
                  <a:pt x="1229" y="561"/>
                </a:cubicBezTo>
                <a:close/>
                <a:moveTo>
                  <a:pt x="1246" y="811"/>
                </a:moveTo>
                <a:cubicBezTo>
                  <a:pt x="1296" y="811"/>
                  <a:pt x="1338" y="853"/>
                  <a:pt x="1338" y="903"/>
                </a:cubicBezTo>
                <a:cubicBezTo>
                  <a:pt x="1338" y="954"/>
                  <a:pt x="1296" y="995"/>
                  <a:pt x="1246" y="995"/>
                </a:cubicBezTo>
                <a:cubicBezTo>
                  <a:pt x="1204" y="995"/>
                  <a:pt x="1162" y="954"/>
                  <a:pt x="1162" y="903"/>
                </a:cubicBezTo>
                <a:cubicBezTo>
                  <a:pt x="1162" y="853"/>
                  <a:pt x="1204" y="811"/>
                  <a:pt x="1246" y="811"/>
                </a:cubicBezTo>
                <a:close/>
                <a:moveTo>
                  <a:pt x="627" y="1112"/>
                </a:moveTo>
                <a:cubicBezTo>
                  <a:pt x="485" y="1112"/>
                  <a:pt x="485" y="1112"/>
                  <a:pt x="485" y="1112"/>
                </a:cubicBezTo>
                <a:cubicBezTo>
                  <a:pt x="485" y="1255"/>
                  <a:pt x="485" y="1255"/>
                  <a:pt x="485" y="1255"/>
                </a:cubicBezTo>
                <a:cubicBezTo>
                  <a:pt x="351" y="1255"/>
                  <a:pt x="351" y="1255"/>
                  <a:pt x="351" y="1255"/>
                </a:cubicBezTo>
                <a:cubicBezTo>
                  <a:pt x="351" y="1112"/>
                  <a:pt x="351" y="1112"/>
                  <a:pt x="351" y="1112"/>
                </a:cubicBezTo>
                <a:cubicBezTo>
                  <a:pt x="209" y="1112"/>
                  <a:pt x="209" y="1112"/>
                  <a:pt x="209" y="1112"/>
                </a:cubicBezTo>
                <a:cubicBezTo>
                  <a:pt x="209" y="970"/>
                  <a:pt x="209" y="970"/>
                  <a:pt x="209" y="970"/>
                </a:cubicBezTo>
                <a:cubicBezTo>
                  <a:pt x="351" y="970"/>
                  <a:pt x="351" y="970"/>
                  <a:pt x="351" y="970"/>
                </a:cubicBezTo>
                <a:cubicBezTo>
                  <a:pt x="351" y="836"/>
                  <a:pt x="351" y="836"/>
                  <a:pt x="351" y="836"/>
                </a:cubicBezTo>
                <a:cubicBezTo>
                  <a:pt x="485" y="836"/>
                  <a:pt x="485" y="836"/>
                  <a:pt x="485" y="836"/>
                </a:cubicBezTo>
                <a:cubicBezTo>
                  <a:pt x="485" y="970"/>
                  <a:pt x="485" y="970"/>
                  <a:pt x="485" y="970"/>
                </a:cubicBezTo>
                <a:cubicBezTo>
                  <a:pt x="627" y="970"/>
                  <a:pt x="627" y="970"/>
                  <a:pt x="627" y="970"/>
                </a:cubicBezTo>
                <a:lnTo>
                  <a:pt x="627" y="1112"/>
                </a:lnTo>
                <a:close/>
                <a:moveTo>
                  <a:pt x="1020" y="1045"/>
                </a:moveTo>
                <a:cubicBezTo>
                  <a:pt x="1020" y="995"/>
                  <a:pt x="1062" y="954"/>
                  <a:pt x="1112" y="954"/>
                </a:cubicBezTo>
                <a:cubicBezTo>
                  <a:pt x="1162" y="954"/>
                  <a:pt x="1204" y="995"/>
                  <a:pt x="1204" y="1045"/>
                </a:cubicBezTo>
                <a:cubicBezTo>
                  <a:pt x="1204" y="1087"/>
                  <a:pt x="1162" y="1129"/>
                  <a:pt x="1112" y="1129"/>
                </a:cubicBezTo>
                <a:cubicBezTo>
                  <a:pt x="1062" y="1129"/>
                  <a:pt x="1020" y="1087"/>
                  <a:pt x="1020" y="1045"/>
                </a:cubicBezTo>
                <a:close/>
                <a:moveTo>
                  <a:pt x="1246" y="1271"/>
                </a:moveTo>
                <a:cubicBezTo>
                  <a:pt x="1204" y="1271"/>
                  <a:pt x="1162" y="1229"/>
                  <a:pt x="1162" y="1179"/>
                </a:cubicBezTo>
                <a:cubicBezTo>
                  <a:pt x="1162" y="1129"/>
                  <a:pt x="1204" y="1087"/>
                  <a:pt x="1246" y="1087"/>
                </a:cubicBezTo>
                <a:cubicBezTo>
                  <a:pt x="1296" y="1087"/>
                  <a:pt x="1338" y="1129"/>
                  <a:pt x="1338" y="1179"/>
                </a:cubicBezTo>
                <a:cubicBezTo>
                  <a:pt x="1338" y="1229"/>
                  <a:pt x="1296" y="1271"/>
                  <a:pt x="1246" y="1271"/>
                </a:cubicBezTo>
                <a:close/>
                <a:moveTo>
                  <a:pt x="1480" y="1045"/>
                </a:moveTo>
                <a:cubicBezTo>
                  <a:pt x="1480" y="1087"/>
                  <a:pt x="1438" y="1129"/>
                  <a:pt x="1388" y="1129"/>
                </a:cubicBezTo>
                <a:cubicBezTo>
                  <a:pt x="1338" y="1129"/>
                  <a:pt x="1296" y="1087"/>
                  <a:pt x="1296" y="1045"/>
                </a:cubicBezTo>
                <a:cubicBezTo>
                  <a:pt x="1296" y="995"/>
                  <a:pt x="1338" y="954"/>
                  <a:pt x="1388" y="954"/>
                </a:cubicBezTo>
                <a:cubicBezTo>
                  <a:pt x="1438" y="954"/>
                  <a:pt x="1480" y="995"/>
                  <a:pt x="1480" y="1045"/>
                </a:cubicBezTo>
                <a:close/>
                <a:moveTo>
                  <a:pt x="1480" y="1045"/>
                </a:moveTo>
                <a:lnTo>
                  <a:pt x="1480" y="1045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4449864" y="405913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90" b="1" dirty="0">
                <a:solidFill>
                  <a:srgbClr val="1A3B5C"/>
                </a:solidFill>
              </a:rPr>
              <a:t>MORE THAN TEMPLATE</a:t>
            </a:r>
            <a:endParaRPr kumimoji="1" lang="en-US" altLang="zh-CN" sz="2490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5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点击此处添加副标题</a:t>
            </a:r>
            <a:endParaRPr kumimoji="1" lang="zh-CN" altLang="en-US" sz="2755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1" name="Subtitle 2"/>
          <p:cNvSpPr txBox="1"/>
          <p:nvPr/>
        </p:nvSpPr>
        <p:spPr bwMode="auto">
          <a:xfrm>
            <a:off x="7979634" y="2120678"/>
            <a:ext cx="3737050" cy="1045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92" name="Freeform 5"/>
          <p:cNvSpPr/>
          <p:nvPr/>
        </p:nvSpPr>
        <p:spPr bwMode="auto">
          <a:xfrm>
            <a:off x="7141572" y="-6678377"/>
            <a:ext cx="6782243" cy="7234997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ED65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3" name="Freeform 5"/>
          <p:cNvSpPr/>
          <p:nvPr/>
        </p:nvSpPr>
        <p:spPr bwMode="auto">
          <a:xfrm>
            <a:off x="5837167" y="-7320782"/>
            <a:ext cx="7345052" cy="7835376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183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4" name="Freeform 6"/>
          <p:cNvSpPr/>
          <p:nvPr/>
        </p:nvSpPr>
        <p:spPr bwMode="auto">
          <a:xfrm>
            <a:off x="3357496" y="-6630370"/>
            <a:ext cx="6751602" cy="7202310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rgbClr val="3ABE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5" name="Freeform 6"/>
          <p:cNvSpPr/>
          <p:nvPr/>
        </p:nvSpPr>
        <p:spPr bwMode="auto">
          <a:xfrm>
            <a:off x="4612349" y="-6662984"/>
            <a:ext cx="6799006" cy="7252879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45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50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000"/>
                            </p:stCondLst>
                            <p:childTnLst>
                              <p:par>
                                <p:cTn id="1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6500"/>
                            </p:stCondLst>
                            <p:childTnLst>
                              <p:par>
                                <p:cTn id="1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000"/>
                            </p:stCondLst>
                            <p:childTnLst>
                              <p:par>
                                <p:cTn id="1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7500"/>
                            </p:stCondLst>
                            <p:childTnLst>
                              <p:par>
                                <p:cTn id="1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8000"/>
                            </p:stCondLst>
                            <p:childTnLst>
                              <p:par>
                                <p:cTn id="1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/>
      <p:bldP spid="85" grpId="0" animBg="1"/>
      <p:bldP spid="86" grpId="0" animBg="1"/>
      <p:bldP spid="87" grpId="0" animBg="1"/>
      <p:bldP spid="88" grpId="0" animBg="1"/>
      <p:bldP spid="8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826213" y="1259675"/>
            <a:ext cx="7994819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9900" b="1" dirty="0" smtClean="0">
                <a:solidFill>
                  <a:srgbClr val="1A3B5C"/>
                </a:solidFill>
              </a:rPr>
              <a:t>TWO</a:t>
            </a:r>
            <a:endParaRPr kumimoji="1" lang="zh-CN" altLang="en-US" sz="19900" b="1" dirty="0">
              <a:solidFill>
                <a:srgbClr val="1A3B5C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22907" y="2589291"/>
            <a:ext cx="45174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Arial" panose="020B0604020202020204" pitchFamily="34" charset="0"/>
              <a:buChar char="•"/>
            </a:pPr>
            <a:r>
              <a:rPr kumimoji="1" lang="en-US" altLang="zh-CN" sz="6600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</a:t>
            </a:r>
            <a:r>
              <a:rPr kumimoji="1" lang="zh-CN" altLang="en-US" sz="6600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1" lang="en-US" altLang="zh-CN" sz="6600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02</a:t>
            </a:r>
            <a:endParaRPr kumimoji="1" lang="zh-CN" altLang="en-US" sz="6600" dirty="0">
              <a:solidFill>
                <a:srgbClr val="273A4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26253" y="3697287"/>
            <a:ext cx="34891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 </a:t>
            </a:r>
            <a:r>
              <a:rPr lang="zh-CN" altLang="en-US" sz="3600" dirty="0" smtClean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输入标题</a:t>
            </a:r>
            <a:endParaRPr lang="en-US" altLang="zh-CN" sz="3600" dirty="0">
              <a:solidFill>
                <a:srgbClr val="273A4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</a:endParaRPr>
          </a:p>
          <a:p>
            <a:r>
              <a:rPr lang="zh-CN" altLang="en-US" dirty="0">
                <a:solidFill>
                  <a:srgbClr val="273A4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请在此处添加章节标题，请在此处添加章节标题</a:t>
            </a:r>
            <a:endParaRPr lang="zh-CN" altLang="en-US" dirty="0">
              <a:solidFill>
                <a:srgbClr val="273A4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8"/>
          <p:cNvGrpSpPr/>
          <p:nvPr/>
        </p:nvGrpSpPr>
        <p:grpSpPr>
          <a:xfrm>
            <a:off x="4929701" y="1979058"/>
            <a:ext cx="2332598" cy="3749337"/>
            <a:chOff x="4765675" y="2060575"/>
            <a:chExt cx="2543176" cy="4087813"/>
          </a:xfrm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6985000" y="3427413"/>
              <a:ext cx="287338" cy="282575"/>
            </a:xfrm>
            <a:custGeom>
              <a:avLst/>
              <a:gdLst>
                <a:gd name="T0" fmla="*/ 85 w 98"/>
                <a:gd name="T1" fmla="*/ 35 h 96"/>
                <a:gd name="T2" fmla="*/ 83 w 98"/>
                <a:gd name="T3" fmla="*/ 31 h 96"/>
                <a:gd name="T4" fmla="*/ 87 w 98"/>
                <a:gd name="T5" fmla="*/ 17 h 96"/>
                <a:gd name="T6" fmla="*/ 80 w 98"/>
                <a:gd name="T7" fmla="*/ 10 h 96"/>
                <a:gd name="T8" fmla="*/ 79 w 98"/>
                <a:gd name="T9" fmla="*/ 9 h 96"/>
                <a:gd name="T10" fmla="*/ 78 w 98"/>
                <a:gd name="T11" fmla="*/ 9 h 96"/>
                <a:gd name="T12" fmla="*/ 65 w 98"/>
                <a:gd name="T13" fmla="*/ 14 h 96"/>
                <a:gd name="T14" fmla="*/ 61 w 98"/>
                <a:gd name="T15" fmla="*/ 13 h 96"/>
                <a:gd name="T16" fmla="*/ 54 w 98"/>
                <a:gd name="T17" fmla="*/ 0 h 96"/>
                <a:gd name="T18" fmla="*/ 44 w 98"/>
                <a:gd name="T19" fmla="*/ 0 h 96"/>
                <a:gd name="T20" fmla="*/ 37 w 98"/>
                <a:gd name="T21" fmla="*/ 13 h 96"/>
                <a:gd name="T22" fmla="*/ 33 w 98"/>
                <a:gd name="T23" fmla="*/ 14 h 96"/>
                <a:gd name="T24" fmla="*/ 20 w 98"/>
                <a:gd name="T25" fmla="*/ 10 h 96"/>
                <a:gd name="T26" fmla="*/ 19 w 98"/>
                <a:gd name="T27" fmla="*/ 10 h 96"/>
                <a:gd name="T28" fmla="*/ 11 w 98"/>
                <a:gd name="T29" fmla="*/ 17 h 96"/>
                <a:gd name="T30" fmla="*/ 15 w 98"/>
                <a:gd name="T31" fmla="*/ 32 h 96"/>
                <a:gd name="T32" fmla="*/ 13 w 98"/>
                <a:gd name="T33" fmla="*/ 36 h 96"/>
                <a:gd name="T34" fmla="*/ 0 w 98"/>
                <a:gd name="T35" fmla="*/ 43 h 96"/>
                <a:gd name="T36" fmla="*/ 0 w 98"/>
                <a:gd name="T37" fmla="*/ 53 h 96"/>
                <a:gd name="T38" fmla="*/ 14 w 98"/>
                <a:gd name="T39" fmla="*/ 60 h 96"/>
                <a:gd name="T40" fmla="*/ 15 w 98"/>
                <a:gd name="T41" fmla="*/ 64 h 96"/>
                <a:gd name="T42" fmla="*/ 11 w 98"/>
                <a:gd name="T43" fmla="*/ 78 h 96"/>
                <a:gd name="T44" fmla="*/ 18 w 98"/>
                <a:gd name="T45" fmla="*/ 85 h 96"/>
                <a:gd name="T46" fmla="*/ 19 w 98"/>
                <a:gd name="T47" fmla="*/ 86 h 96"/>
                <a:gd name="T48" fmla="*/ 20 w 98"/>
                <a:gd name="T49" fmla="*/ 86 h 96"/>
                <a:gd name="T50" fmla="*/ 33 w 98"/>
                <a:gd name="T51" fmla="*/ 81 h 96"/>
                <a:gd name="T52" fmla="*/ 37 w 98"/>
                <a:gd name="T53" fmla="*/ 82 h 96"/>
                <a:gd name="T54" fmla="*/ 44 w 98"/>
                <a:gd name="T55" fmla="*/ 96 h 96"/>
                <a:gd name="T56" fmla="*/ 54 w 98"/>
                <a:gd name="T57" fmla="*/ 96 h 96"/>
                <a:gd name="T58" fmla="*/ 61 w 98"/>
                <a:gd name="T59" fmla="*/ 82 h 96"/>
                <a:gd name="T60" fmla="*/ 66 w 98"/>
                <a:gd name="T61" fmla="*/ 81 h 96"/>
                <a:gd name="T62" fmla="*/ 79 w 98"/>
                <a:gd name="T63" fmla="*/ 86 h 96"/>
                <a:gd name="T64" fmla="*/ 80 w 98"/>
                <a:gd name="T65" fmla="*/ 86 h 96"/>
                <a:gd name="T66" fmla="*/ 87 w 98"/>
                <a:gd name="T67" fmla="*/ 78 h 96"/>
                <a:gd name="T68" fmla="*/ 83 w 98"/>
                <a:gd name="T69" fmla="*/ 64 h 96"/>
                <a:gd name="T70" fmla="*/ 85 w 98"/>
                <a:gd name="T71" fmla="*/ 60 h 96"/>
                <a:gd name="T72" fmla="*/ 98 w 98"/>
                <a:gd name="T73" fmla="*/ 52 h 96"/>
                <a:gd name="T74" fmla="*/ 98 w 98"/>
                <a:gd name="T75" fmla="*/ 42 h 96"/>
                <a:gd name="T76" fmla="*/ 85 w 98"/>
                <a:gd name="T77" fmla="*/ 35 h 96"/>
                <a:gd name="T78" fmla="*/ 49 w 98"/>
                <a:gd name="T79" fmla="*/ 64 h 96"/>
                <a:gd name="T80" fmla="*/ 32 w 98"/>
                <a:gd name="T81" fmla="*/ 48 h 96"/>
                <a:gd name="T82" fmla="*/ 49 w 98"/>
                <a:gd name="T83" fmla="*/ 31 h 96"/>
                <a:gd name="T84" fmla="*/ 66 w 98"/>
                <a:gd name="T85" fmla="*/ 48 h 96"/>
                <a:gd name="T86" fmla="*/ 49 w 98"/>
                <a:gd name="T87" fmla="*/ 64 h 96"/>
                <a:gd name="T88" fmla="*/ 49 w 98"/>
                <a:gd name="T89" fmla="*/ 64 h 96"/>
                <a:gd name="T90" fmla="*/ 49 w 98"/>
                <a:gd name="T91" fmla="*/ 6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8" h="96">
                  <a:moveTo>
                    <a:pt x="85" y="35"/>
                  </a:moveTo>
                  <a:cubicBezTo>
                    <a:pt x="83" y="31"/>
                    <a:pt x="83" y="31"/>
                    <a:pt x="83" y="31"/>
                  </a:cubicBezTo>
                  <a:cubicBezTo>
                    <a:pt x="89" y="19"/>
                    <a:pt x="88" y="18"/>
                    <a:pt x="87" y="17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8" y="9"/>
                    <a:pt x="77" y="9"/>
                    <a:pt x="65" y="14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56" y="0"/>
                    <a:pt x="56" y="0"/>
                    <a:pt x="5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2" y="0"/>
                    <a:pt x="42" y="0"/>
                    <a:pt x="37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25" y="11"/>
                    <a:pt x="21" y="10"/>
                    <a:pt x="20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8"/>
                    <a:pt x="9" y="19"/>
                    <a:pt x="15" y="32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0" y="41"/>
                    <a:pt x="0" y="41"/>
                    <a:pt x="0" y="4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5"/>
                    <a:pt x="14" y="60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9" y="77"/>
                    <a:pt x="10" y="77"/>
                    <a:pt x="11" y="78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6"/>
                    <a:pt x="22" y="86"/>
                    <a:pt x="33" y="81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42" y="96"/>
                    <a:pt x="43" y="96"/>
                    <a:pt x="44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6" y="96"/>
                    <a:pt x="57" y="96"/>
                    <a:pt x="61" y="82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3" y="84"/>
                    <a:pt x="77" y="86"/>
                    <a:pt x="79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7" y="78"/>
                    <a:pt x="87" y="78"/>
                    <a:pt x="87" y="78"/>
                  </a:cubicBezTo>
                  <a:cubicBezTo>
                    <a:pt x="89" y="77"/>
                    <a:pt x="89" y="76"/>
                    <a:pt x="83" y="64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98" y="55"/>
                    <a:pt x="98" y="54"/>
                    <a:pt x="98" y="52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8" y="41"/>
                    <a:pt x="98" y="40"/>
                    <a:pt x="85" y="35"/>
                  </a:cubicBezTo>
                  <a:close/>
                  <a:moveTo>
                    <a:pt x="49" y="64"/>
                  </a:moveTo>
                  <a:cubicBezTo>
                    <a:pt x="40" y="64"/>
                    <a:pt x="32" y="57"/>
                    <a:pt x="32" y="48"/>
                  </a:cubicBezTo>
                  <a:cubicBezTo>
                    <a:pt x="32" y="38"/>
                    <a:pt x="40" y="31"/>
                    <a:pt x="49" y="31"/>
                  </a:cubicBezTo>
                  <a:cubicBezTo>
                    <a:pt x="58" y="31"/>
                    <a:pt x="66" y="38"/>
                    <a:pt x="66" y="48"/>
                  </a:cubicBezTo>
                  <a:cubicBezTo>
                    <a:pt x="66" y="57"/>
                    <a:pt x="58" y="64"/>
                    <a:pt x="49" y="64"/>
                  </a:cubicBezTo>
                  <a:close/>
                  <a:moveTo>
                    <a:pt x="49" y="64"/>
                  </a:moveTo>
                  <a:cubicBezTo>
                    <a:pt x="49" y="64"/>
                    <a:pt x="49" y="64"/>
                    <a:pt x="49" y="64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7078663" y="2768600"/>
              <a:ext cx="100013" cy="100013"/>
            </a:xfrm>
            <a:custGeom>
              <a:avLst/>
              <a:gdLst>
                <a:gd name="T0" fmla="*/ 30 w 34"/>
                <a:gd name="T1" fmla="*/ 12 h 34"/>
                <a:gd name="T2" fmla="*/ 29 w 34"/>
                <a:gd name="T3" fmla="*/ 11 h 34"/>
                <a:gd name="T4" fmla="*/ 31 w 34"/>
                <a:gd name="T5" fmla="*/ 6 h 34"/>
                <a:gd name="T6" fmla="*/ 28 w 34"/>
                <a:gd name="T7" fmla="*/ 3 h 34"/>
                <a:gd name="T8" fmla="*/ 28 w 34"/>
                <a:gd name="T9" fmla="*/ 3 h 34"/>
                <a:gd name="T10" fmla="*/ 27 w 34"/>
                <a:gd name="T11" fmla="*/ 3 h 34"/>
                <a:gd name="T12" fmla="*/ 23 w 34"/>
                <a:gd name="T13" fmla="*/ 5 h 34"/>
                <a:gd name="T14" fmla="*/ 21 w 34"/>
                <a:gd name="T15" fmla="*/ 4 h 34"/>
                <a:gd name="T16" fmla="*/ 19 w 34"/>
                <a:gd name="T17" fmla="*/ 0 h 34"/>
                <a:gd name="T18" fmla="*/ 15 w 34"/>
                <a:gd name="T19" fmla="*/ 0 h 34"/>
                <a:gd name="T20" fmla="*/ 13 w 34"/>
                <a:gd name="T21" fmla="*/ 4 h 34"/>
                <a:gd name="T22" fmla="*/ 11 w 34"/>
                <a:gd name="T23" fmla="*/ 5 h 34"/>
                <a:gd name="T24" fmla="*/ 7 w 34"/>
                <a:gd name="T25" fmla="*/ 3 h 34"/>
                <a:gd name="T26" fmla="*/ 6 w 34"/>
                <a:gd name="T27" fmla="*/ 3 h 34"/>
                <a:gd name="T28" fmla="*/ 3 w 34"/>
                <a:gd name="T29" fmla="*/ 6 h 34"/>
                <a:gd name="T30" fmla="*/ 5 w 34"/>
                <a:gd name="T31" fmla="*/ 11 h 34"/>
                <a:gd name="T32" fmla="*/ 4 w 34"/>
                <a:gd name="T33" fmla="*/ 12 h 34"/>
                <a:gd name="T34" fmla="*/ 0 w 34"/>
                <a:gd name="T35" fmla="*/ 15 h 34"/>
                <a:gd name="T36" fmla="*/ 0 w 34"/>
                <a:gd name="T37" fmla="*/ 18 h 34"/>
                <a:gd name="T38" fmla="*/ 4 w 34"/>
                <a:gd name="T39" fmla="*/ 21 h 34"/>
                <a:gd name="T40" fmla="*/ 5 w 34"/>
                <a:gd name="T41" fmla="*/ 22 h 34"/>
                <a:gd name="T42" fmla="*/ 4 w 34"/>
                <a:gd name="T43" fmla="*/ 27 h 34"/>
                <a:gd name="T44" fmla="*/ 6 w 34"/>
                <a:gd name="T45" fmla="*/ 30 h 34"/>
                <a:gd name="T46" fmla="*/ 6 w 34"/>
                <a:gd name="T47" fmla="*/ 30 h 34"/>
                <a:gd name="T48" fmla="*/ 7 w 34"/>
                <a:gd name="T49" fmla="*/ 30 h 34"/>
                <a:gd name="T50" fmla="*/ 11 w 34"/>
                <a:gd name="T51" fmla="*/ 28 h 34"/>
                <a:gd name="T52" fmla="*/ 13 w 34"/>
                <a:gd name="T53" fmla="*/ 29 h 34"/>
                <a:gd name="T54" fmla="*/ 15 w 34"/>
                <a:gd name="T55" fmla="*/ 34 h 34"/>
                <a:gd name="T56" fmla="*/ 19 w 34"/>
                <a:gd name="T57" fmla="*/ 34 h 34"/>
                <a:gd name="T58" fmla="*/ 21 w 34"/>
                <a:gd name="T59" fmla="*/ 29 h 34"/>
                <a:gd name="T60" fmla="*/ 23 w 34"/>
                <a:gd name="T61" fmla="*/ 28 h 34"/>
                <a:gd name="T62" fmla="*/ 28 w 34"/>
                <a:gd name="T63" fmla="*/ 30 h 34"/>
                <a:gd name="T64" fmla="*/ 28 w 34"/>
                <a:gd name="T65" fmla="*/ 30 h 34"/>
                <a:gd name="T66" fmla="*/ 31 w 34"/>
                <a:gd name="T67" fmla="*/ 27 h 34"/>
                <a:gd name="T68" fmla="*/ 29 w 34"/>
                <a:gd name="T69" fmla="*/ 22 h 34"/>
                <a:gd name="T70" fmla="*/ 30 w 34"/>
                <a:gd name="T71" fmla="*/ 21 h 34"/>
                <a:gd name="T72" fmla="*/ 34 w 34"/>
                <a:gd name="T73" fmla="*/ 18 h 34"/>
                <a:gd name="T74" fmla="*/ 34 w 34"/>
                <a:gd name="T75" fmla="*/ 15 h 34"/>
                <a:gd name="T76" fmla="*/ 30 w 34"/>
                <a:gd name="T77" fmla="*/ 12 h 34"/>
                <a:gd name="T78" fmla="*/ 17 w 34"/>
                <a:gd name="T79" fmla="*/ 23 h 34"/>
                <a:gd name="T80" fmla="*/ 11 w 34"/>
                <a:gd name="T81" fmla="*/ 17 h 34"/>
                <a:gd name="T82" fmla="*/ 17 w 34"/>
                <a:gd name="T83" fmla="*/ 11 h 34"/>
                <a:gd name="T84" fmla="*/ 23 w 34"/>
                <a:gd name="T85" fmla="*/ 17 h 34"/>
                <a:gd name="T86" fmla="*/ 17 w 34"/>
                <a:gd name="T87" fmla="*/ 23 h 34"/>
                <a:gd name="T88" fmla="*/ 17 w 34"/>
                <a:gd name="T89" fmla="*/ 23 h 34"/>
                <a:gd name="T90" fmla="*/ 17 w 34"/>
                <a:gd name="T9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" h="34">
                  <a:moveTo>
                    <a:pt x="30" y="12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3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4" y="0"/>
                    <a:pt x="13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4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5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4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3" y="27"/>
                    <a:pt x="3" y="27"/>
                    <a:pt x="4" y="27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11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4"/>
                    <a:pt x="20" y="34"/>
                    <a:pt x="21" y="29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6" y="29"/>
                    <a:pt x="27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1" y="27"/>
                    <a:pt x="29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4" y="19"/>
                    <a:pt x="34" y="19"/>
                    <a:pt x="34" y="18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4"/>
                    <a:pt x="34" y="14"/>
                    <a:pt x="30" y="12"/>
                  </a:cubicBezTo>
                  <a:close/>
                  <a:moveTo>
                    <a:pt x="17" y="23"/>
                  </a:moveTo>
                  <a:cubicBezTo>
                    <a:pt x="14" y="23"/>
                    <a:pt x="11" y="20"/>
                    <a:pt x="11" y="17"/>
                  </a:cubicBezTo>
                  <a:cubicBezTo>
                    <a:pt x="11" y="13"/>
                    <a:pt x="14" y="11"/>
                    <a:pt x="17" y="11"/>
                  </a:cubicBezTo>
                  <a:cubicBezTo>
                    <a:pt x="20" y="11"/>
                    <a:pt x="23" y="13"/>
                    <a:pt x="23" y="17"/>
                  </a:cubicBezTo>
                  <a:cubicBezTo>
                    <a:pt x="23" y="20"/>
                    <a:pt x="20" y="23"/>
                    <a:pt x="17" y="23"/>
                  </a:cubicBezTo>
                  <a:close/>
                  <a:moveTo>
                    <a:pt x="17" y="23"/>
                  </a:moveTo>
                  <a:cubicBezTo>
                    <a:pt x="17" y="23"/>
                    <a:pt x="17" y="23"/>
                    <a:pt x="17" y="23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7205663" y="3306763"/>
              <a:ext cx="103188" cy="100013"/>
            </a:xfrm>
            <a:custGeom>
              <a:avLst/>
              <a:gdLst>
                <a:gd name="T0" fmla="*/ 30 w 35"/>
                <a:gd name="T1" fmla="*/ 12 h 34"/>
                <a:gd name="T2" fmla="*/ 29 w 35"/>
                <a:gd name="T3" fmla="*/ 11 h 34"/>
                <a:gd name="T4" fmla="*/ 31 w 35"/>
                <a:gd name="T5" fmla="*/ 6 h 34"/>
                <a:gd name="T6" fmla="*/ 28 w 35"/>
                <a:gd name="T7" fmla="*/ 3 h 34"/>
                <a:gd name="T8" fmla="*/ 28 w 35"/>
                <a:gd name="T9" fmla="*/ 3 h 34"/>
                <a:gd name="T10" fmla="*/ 28 w 35"/>
                <a:gd name="T11" fmla="*/ 3 h 34"/>
                <a:gd name="T12" fmla="*/ 23 w 35"/>
                <a:gd name="T13" fmla="*/ 5 h 34"/>
                <a:gd name="T14" fmla="*/ 22 w 35"/>
                <a:gd name="T15" fmla="*/ 4 h 34"/>
                <a:gd name="T16" fmla="*/ 19 w 35"/>
                <a:gd name="T17" fmla="*/ 0 h 34"/>
                <a:gd name="T18" fmla="*/ 15 w 35"/>
                <a:gd name="T19" fmla="*/ 0 h 34"/>
                <a:gd name="T20" fmla="*/ 13 w 35"/>
                <a:gd name="T21" fmla="*/ 4 h 34"/>
                <a:gd name="T22" fmla="*/ 11 w 35"/>
                <a:gd name="T23" fmla="*/ 5 h 34"/>
                <a:gd name="T24" fmla="*/ 7 w 35"/>
                <a:gd name="T25" fmla="*/ 3 h 34"/>
                <a:gd name="T26" fmla="*/ 6 w 35"/>
                <a:gd name="T27" fmla="*/ 3 h 34"/>
                <a:gd name="T28" fmla="*/ 4 w 35"/>
                <a:gd name="T29" fmla="*/ 6 h 34"/>
                <a:gd name="T30" fmla="*/ 5 w 35"/>
                <a:gd name="T31" fmla="*/ 11 h 34"/>
                <a:gd name="T32" fmla="*/ 5 w 35"/>
                <a:gd name="T33" fmla="*/ 12 h 34"/>
                <a:gd name="T34" fmla="*/ 0 w 35"/>
                <a:gd name="T35" fmla="*/ 15 h 34"/>
                <a:gd name="T36" fmla="*/ 0 w 35"/>
                <a:gd name="T37" fmla="*/ 19 h 34"/>
                <a:gd name="T38" fmla="*/ 5 w 35"/>
                <a:gd name="T39" fmla="*/ 21 h 34"/>
                <a:gd name="T40" fmla="*/ 5 w 35"/>
                <a:gd name="T41" fmla="*/ 22 h 34"/>
                <a:gd name="T42" fmla="*/ 4 w 35"/>
                <a:gd name="T43" fmla="*/ 28 h 34"/>
                <a:gd name="T44" fmla="*/ 6 w 35"/>
                <a:gd name="T45" fmla="*/ 30 h 34"/>
                <a:gd name="T46" fmla="*/ 7 w 35"/>
                <a:gd name="T47" fmla="*/ 30 h 34"/>
                <a:gd name="T48" fmla="*/ 7 w 35"/>
                <a:gd name="T49" fmla="*/ 30 h 34"/>
                <a:gd name="T50" fmla="*/ 11 w 35"/>
                <a:gd name="T51" fmla="*/ 29 h 34"/>
                <a:gd name="T52" fmla="*/ 13 w 35"/>
                <a:gd name="T53" fmla="*/ 29 h 34"/>
                <a:gd name="T54" fmla="*/ 16 w 35"/>
                <a:gd name="T55" fmla="*/ 34 h 34"/>
                <a:gd name="T56" fmla="*/ 19 w 35"/>
                <a:gd name="T57" fmla="*/ 34 h 34"/>
                <a:gd name="T58" fmla="*/ 22 w 35"/>
                <a:gd name="T59" fmla="*/ 29 h 34"/>
                <a:gd name="T60" fmla="*/ 23 w 35"/>
                <a:gd name="T61" fmla="*/ 29 h 34"/>
                <a:gd name="T62" fmla="*/ 28 w 35"/>
                <a:gd name="T63" fmla="*/ 30 h 34"/>
                <a:gd name="T64" fmla="*/ 28 w 35"/>
                <a:gd name="T65" fmla="*/ 30 h 34"/>
                <a:gd name="T66" fmla="*/ 31 w 35"/>
                <a:gd name="T67" fmla="*/ 27 h 34"/>
                <a:gd name="T68" fmla="*/ 29 w 35"/>
                <a:gd name="T69" fmla="*/ 22 h 34"/>
                <a:gd name="T70" fmla="*/ 30 w 35"/>
                <a:gd name="T71" fmla="*/ 21 h 34"/>
                <a:gd name="T72" fmla="*/ 35 w 35"/>
                <a:gd name="T73" fmla="*/ 18 h 34"/>
                <a:gd name="T74" fmla="*/ 35 w 35"/>
                <a:gd name="T75" fmla="*/ 15 h 34"/>
                <a:gd name="T76" fmla="*/ 30 w 35"/>
                <a:gd name="T77" fmla="*/ 12 h 34"/>
                <a:gd name="T78" fmla="*/ 17 w 35"/>
                <a:gd name="T79" fmla="*/ 23 h 34"/>
                <a:gd name="T80" fmla="*/ 11 w 35"/>
                <a:gd name="T81" fmla="*/ 17 h 34"/>
                <a:gd name="T82" fmla="*/ 17 w 35"/>
                <a:gd name="T83" fmla="*/ 11 h 34"/>
                <a:gd name="T84" fmla="*/ 23 w 35"/>
                <a:gd name="T85" fmla="*/ 17 h 34"/>
                <a:gd name="T86" fmla="*/ 17 w 35"/>
                <a:gd name="T87" fmla="*/ 23 h 34"/>
                <a:gd name="T88" fmla="*/ 17 w 35"/>
                <a:gd name="T89" fmla="*/ 23 h 34"/>
                <a:gd name="T90" fmla="*/ 17 w 35"/>
                <a:gd name="T9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" h="34">
                  <a:moveTo>
                    <a:pt x="30" y="12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3"/>
                    <a:pt x="23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3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4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7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3" y="27"/>
                    <a:pt x="3" y="27"/>
                    <a:pt x="4" y="28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8" y="30"/>
                    <a:pt x="11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5" y="34"/>
                    <a:pt x="15" y="34"/>
                    <a:pt x="16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4"/>
                    <a:pt x="20" y="34"/>
                    <a:pt x="22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6" y="30"/>
                    <a:pt x="27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1" y="27"/>
                    <a:pt x="29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5" y="19"/>
                    <a:pt x="35" y="19"/>
                    <a:pt x="35" y="18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4"/>
                    <a:pt x="35" y="14"/>
                    <a:pt x="30" y="12"/>
                  </a:cubicBezTo>
                  <a:close/>
                  <a:moveTo>
                    <a:pt x="17" y="23"/>
                  </a:moveTo>
                  <a:cubicBezTo>
                    <a:pt x="14" y="23"/>
                    <a:pt x="11" y="20"/>
                    <a:pt x="11" y="17"/>
                  </a:cubicBezTo>
                  <a:cubicBezTo>
                    <a:pt x="11" y="13"/>
                    <a:pt x="14" y="11"/>
                    <a:pt x="17" y="11"/>
                  </a:cubicBezTo>
                  <a:cubicBezTo>
                    <a:pt x="21" y="11"/>
                    <a:pt x="23" y="13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lose/>
                  <a:moveTo>
                    <a:pt x="17" y="23"/>
                  </a:moveTo>
                  <a:cubicBezTo>
                    <a:pt x="17" y="23"/>
                    <a:pt x="17" y="23"/>
                    <a:pt x="17" y="23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7102475" y="3751263"/>
              <a:ext cx="103188" cy="100013"/>
            </a:xfrm>
            <a:custGeom>
              <a:avLst/>
              <a:gdLst>
                <a:gd name="T0" fmla="*/ 30 w 35"/>
                <a:gd name="T1" fmla="*/ 12 h 34"/>
                <a:gd name="T2" fmla="*/ 30 w 35"/>
                <a:gd name="T3" fmla="*/ 11 h 34"/>
                <a:gd name="T4" fmla="*/ 31 w 35"/>
                <a:gd name="T5" fmla="*/ 6 h 34"/>
                <a:gd name="T6" fmla="*/ 28 w 35"/>
                <a:gd name="T7" fmla="*/ 3 h 34"/>
                <a:gd name="T8" fmla="*/ 28 w 35"/>
                <a:gd name="T9" fmla="*/ 3 h 34"/>
                <a:gd name="T10" fmla="*/ 28 w 35"/>
                <a:gd name="T11" fmla="*/ 3 h 34"/>
                <a:gd name="T12" fmla="*/ 23 w 35"/>
                <a:gd name="T13" fmla="*/ 5 h 34"/>
                <a:gd name="T14" fmla="*/ 22 w 35"/>
                <a:gd name="T15" fmla="*/ 4 h 34"/>
                <a:gd name="T16" fmla="*/ 19 w 35"/>
                <a:gd name="T17" fmla="*/ 0 h 34"/>
                <a:gd name="T18" fmla="*/ 16 w 35"/>
                <a:gd name="T19" fmla="*/ 0 h 34"/>
                <a:gd name="T20" fmla="*/ 13 w 35"/>
                <a:gd name="T21" fmla="*/ 4 h 34"/>
                <a:gd name="T22" fmla="*/ 12 w 35"/>
                <a:gd name="T23" fmla="*/ 5 h 34"/>
                <a:gd name="T24" fmla="*/ 7 w 35"/>
                <a:gd name="T25" fmla="*/ 3 h 34"/>
                <a:gd name="T26" fmla="*/ 7 w 35"/>
                <a:gd name="T27" fmla="*/ 3 h 34"/>
                <a:gd name="T28" fmla="*/ 4 w 35"/>
                <a:gd name="T29" fmla="*/ 6 h 34"/>
                <a:gd name="T30" fmla="*/ 6 w 35"/>
                <a:gd name="T31" fmla="*/ 11 h 34"/>
                <a:gd name="T32" fmla="*/ 5 w 35"/>
                <a:gd name="T33" fmla="*/ 12 h 34"/>
                <a:gd name="T34" fmla="*/ 0 w 35"/>
                <a:gd name="T35" fmla="*/ 15 h 34"/>
                <a:gd name="T36" fmla="*/ 0 w 35"/>
                <a:gd name="T37" fmla="*/ 19 h 34"/>
                <a:gd name="T38" fmla="*/ 5 w 35"/>
                <a:gd name="T39" fmla="*/ 21 h 34"/>
                <a:gd name="T40" fmla="*/ 6 w 35"/>
                <a:gd name="T41" fmla="*/ 22 h 34"/>
                <a:gd name="T42" fmla="*/ 4 w 35"/>
                <a:gd name="T43" fmla="*/ 27 h 34"/>
                <a:gd name="T44" fmla="*/ 7 w 35"/>
                <a:gd name="T45" fmla="*/ 30 h 34"/>
                <a:gd name="T46" fmla="*/ 7 w 35"/>
                <a:gd name="T47" fmla="*/ 30 h 34"/>
                <a:gd name="T48" fmla="*/ 7 w 35"/>
                <a:gd name="T49" fmla="*/ 30 h 34"/>
                <a:gd name="T50" fmla="*/ 12 w 35"/>
                <a:gd name="T51" fmla="*/ 28 h 34"/>
                <a:gd name="T52" fmla="*/ 13 w 35"/>
                <a:gd name="T53" fmla="*/ 29 h 34"/>
                <a:gd name="T54" fmla="*/ 16 w 35"/>
                <a:gd name="T55" fmla="*/ 34 h 34"/>
                <a:gd name="T56" fmla="*/ 19 w 35"/>
                <a:gd name="T57" fmla="*/ 34 h 34"/>
                <a:gd name="T58" fmla="*/ 22 w 35"/>
                <a:gd name="T59" fmla="*/ 29 h 34"/>
                <a:gd name="T60" fmla="*/ 23 w 35"/>
                <a:gd name="T61" fmla="*/ 28 h 34"/>
                <a:gd name="T62" fmla="*/ 28 w 35"/>
                <a:gd name="T63" fmla="*/ 30 h 34"/>
                <a:gd name="T64" fmla="*/ 28 w 35"/>
                <a:gd name="T65" fmla="*/ 30 h 34"/>
                <a:gd name="T66" fmla="*/ 31 w 35"/>
                <a:gd name="T67" fmla="*/ 27 h 34"/>
                <a:gd name="T68" fmla="*/ 30 w 35"/>
                <a:gd name="T69" fmla="*/ 22 h 34"/>
                <a:gd name="T70" fmla="*/ 30 w 35"/>
                <a:gd name="T71" fmla="*/ 21 h 34"/>
                <a:gd name="T72" fmla="*/ 35 w 35"/>
                <a:gd name="T73" fmla="*/ 18 h 34"/>
                <a:gd name="T74" fmla="*/ 35 w 35"/>
                <a:gd name="T75" fmla="*/ 15 h 34"/>
                <a:gd name="T76" fmla="*/ 30 w 35"/>
                <a:gd name="T77" fmla="*/ 12 h 34"/>
                <a:gd name="T78" fmla="*/ 18 w 35"/>
                <a:gd name="T79" fmla="*/ 23 h 34"/>
                <a:gd name="T80" fmla="*/ 12 w 35"/>
                <a:gd name="T81" fmla="*/ 17 h 34"/>
                <a:gd name="T82" fmla="*/ 18 w 35"/>
                <a:gd name="T83" fmla="*/ 11 h 34"/>
                <a:gd name="T84" fmla="*/ 24 w 35"/>
                <a:gd name="T85" fmla="*/ 17 h 34"/>
                <a:gd name="T86" fmla="*/ 18 w 35"/>
                <a:gd name="T87" fmla="*/ 23 h 34"/>
                <a:gd name="T88" fmla="*/ 18 w 35"/>
                <a:gd name="T89" fmla="*/ 23 h 34"/>
                <a:gd name="T90" fmla="*/ 18 w 35"/>
                <a:gd name="T9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" h="34">
                  <a:moveTo>
                    <a:pt x="30" y="12"/>
                  </a:moveTo>
                  <a:cubicBezTo>
                    <a:pt x="30" y="11"/>
                    <a:pt x="30" y="11"/>
                    <a:pt x="30" y="11"/>
                  </a:cubicBezTo>
                  <a:cubicBezTo>
                    <a:pt x="32" y="6"/>
                    <a:pt x="31" y="6"/>
                    <a:pt x="31" y="6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7" y="3"/>
                    <a:pt x="23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3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4"/>
                    <a:pt x="8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3" y="6"/>
                    <a:pt x="6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5" y="2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8" y="30"/>
                    <a:pt x="12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5" y="34"/>
                    <a:pt x="15" y="34"/>
                    <a:pt x="16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4"/>
                    <a:pt x="20" y="34"/>
                    <a:pt x="22" y="29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6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2" y="27"/>
                    <a:pt x="32" y="27"/>
                    <a:pt x="30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5" y="19"/>
                    <a:pt x="35" y="19"/>
                    <a:pt x="35" y="18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4"/>
                    <a:pt x="35" y="14"/>
                    <a:pt x="30" y="12"/>
                  </a:cubicBezTo>
                  <a:close/>
                  <a:moveTo>
                    <a:pt x="18" y="23"/>
                  </a:moveTo>
                  <a:cubicBezTo>
                    <a:pt x="14" y="23"/>
                    <a:pt x="12" y="20"/>
                    <a:pt x="12" y="17"/>
                  </a:cubicBezTo>
                  <a:cubicBezTo>
                    <a:pt x="12" y="13"/>
                    <a:pt x="14" y="11"/>
                    <a:pt x="18" y="11"/>
                  </a:cubicBezTo>
                  <a:cubicBezTo>
                    <a:pt x="21" y="11"/>
                    <a:pt x="24" y="13"/>
                    <a:pt x="24" y="17"/>
                  </a:cubicBezTo>
                  <a:cubicBezTo>
                    <a:pt x="24" y="20"/>
                    <a:pt x="21" y="23"/>
                    <a:pt x="18" y="23"/>
                  </a:cubicBezTo>
                  <a:close/>
                  <a:moveTo>
                    <a:pt x="18" y="23"/>
                  </a:moveTo>
                  <a:cubicBezTo>
                    <a:pt x="18" y="23"/>
                    <a:pt x="18" y="23"/>
                    <a:pt x="18" y="23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6961188" y="4037013"/>
              <a:ext cx="103188" cy="100013"/>
            </a:xfrm>
            <a:custGeom>
              <a:avLst/>
              <a:gdLst>
                <a:gd name="T0" fmla="*/ 30 w 35"/>
                <a:gd name="T1" fmla="*/ 12 h 34"/>
                <a:gd name="T2" fmla="*/ 30 w 35"/>
                <a:gd name="T3" fmla="*/ 11 h 34"/>
                <a:gd name="T4" fmla="*/ 31 w 35"/>
                <a:gd name="T5" fmla="*/ 6 h 34"/>
                <a:gd name="T6" fmla="*/ 29 w 35"/>
                <a:gd name="T7" fmla="*/ 3 h 34"/>
                <a:gd name="T8" fmla="*/ 28 w 35"/>
                <a:gd name="T9" fmla="*/ 3 h 34"/>
                <a:gd name="T10" fmla="*/ 28 w 35"/>
                <a:gd name="T11" fmla="*/ 3 h 34"/>
                <a:gd name="T12" fmla="*/ 24 w 35"/>
                <a:gd name="T13" fmla="*/ 5 h 34"/>
                <a:gd name="T14" fmla="*/ 22 w 35"/>
                <a:gd name="T15" fmla="*/ 4 h 34"/>
                <a:gd name="T16" fmla="*/ 20 w 35"/>
                <a:gd name="T17" fmla="*/ 0 h 34"/>
                <a:gd name="T18" fmla="*/ 16 w 35"/>
                <a:gd name="T19" fmla="*/ 0 h 34"/>
                <a:gd name="T20" fmla="*/ 13 w 35"/>
                <a:gd name="T21" fmla="*/ 4 h 34"/>
                <a:gd name="T22" fmla="*/ 12 w 35"/>
                <a:gd name="T23" fmla="*/ 5 h 34"/>
                <a:gd name="T24" fmla="*/ 7 w 35"/>
                <a:gd name="T25" fmla="*/ 3 h 34"/>
                <a:gd name="T26" fmla="*/ 7 w 35"/>
                <a:gd name="T27" fmla="*/ 3 h 34"/>
                <a:gd name="T28" fmla="*/ 4 w 35"/>
                <a:gd name="T29" fmla="*/ 6 h 34"/>
                <a:gd name="T30" fmla="*/ 6 w 35"/>
                <a:gd name="T31" fmla="*/ 11 h 34"/>
                <a:gd name="T32" fmla="*/ 5 w 35"/>
                <a:gd name="T33" fmla="*/ 12 h 34"/>
                <a:gd name="T34" fmla="*/ 0 w 35"/>
                <a:gd name="T35" fmla="*/ 15 h 34"/>
                <a:gd name="T36" fmla="*/ 0 w 35"/>
                <a:gd name="T37" fmla="*/ 18 h 34"/>
                <a:gd name="T38" fmla="*/ 5 w 35"/>
                <a:gd name="T39" fmla="*/ 21 h 34"/>
                <a:gd name="T40" fmla="*/ 6 w 35"/>
                <a:gd name="T41" fmla="*/ 22 h 34"/>
                <a:gd name="T42" fmla="*/ 4 w 35"/>
                <a:gd name="T43" fmla="*/ 27 h 34"/>
                <a:gd name="T44" fmla="*/ 7 w 35"/>
                <a:gd name="T45" fmla="*/ 30 h 34"/>
                <a:gd name="T46" fmla="*/ 7 w 35"/>
                <a:gd name="T47" fmla="*/ 30 h 34"/>
                <a:gd name="T48" fmla="*/ 7 w 35"/>
                <a:gd name="T49" fmla="*/ 30 h 34"/>
                <a:gd name="T50" fmla="*/ 12 w 35"/>
                <a:gd name="T51" fmla="*/ 28 h 34"/>
                <a:gd name="T52" fmla="*/ 13 w 35"/>
                <a:gd name="T53" fmla="*/ 29 h 34"/>
                <a:gd name="T54" fmla="*/ 16 w 35"/>
                <a:gd name="T55" fmla="*/ 34 h 34"/>
                <a:gd name="T56" fmla="*/ 20 w 35"/>
                <a:gd name="T57" fmla="*/ 34 h 34"/>
                <a:gd name="T58" fmla="*/ 22 w 35"/>
                <a:gd name="T59" fmla="*/ 29 h 34"/>
                <a:gd name="T60" fmla="*/ 24 w 35"/>
                <a:gd name="T61" fmla="*/ 28 h 34"/>
                <a:gd name="T62" fmla="*/ 28 w 35"/>
                <a:gd name="T63" fmla="*/ 30 h 34"/>
                <a:gd name="T64" fmla="*/ 29 w 35"/>
                <a:gd name="T65" fmla="*/ 30 h 34"/>
                <a:gd name="T66" fmla="*/ 31 w 35"/>
                <a:gd name="T67" fmla="*/ 27 h 34"/>
                <a:gd name="T68" fmla="*/ 30 w 35"/>
                <a:gd name="T69" fmla="*/ 22 h 34"/>
                <a:gd name="T70" fmla="*/ 30 w 35"/>
                <a:gd name="T71" fmla="*/ 21 h 34"/>
                <a:gd name="T72" fmla="*/ 35 w 35"/>
                <a:gd name="T73" fmla="*/ 18 h 34"/>
                <a:gd name="T74" fmla="*/ 35 w 35"/>
                <a:gd name="T75" fmla="*/ 15 h 34"/>
                <a:gd name="T76" fmla="*/ 30 w 35"/>
                <a:gd name="T77" fmla="*/ 12 h 34"/>
                <a:gd name="T78" fmla="*/ 18 w 35"/>
                <a:gd name="T79" fmla="*/ 22 h 34"/>
                <a:gd name="T80" fmla="*/ 12 w 35"/>
                <a:gd name="T81" fmla="*/ 17 h 34"/>
                <a:gd name="T82" fmla="*/ 18 w 35"/>
                <a:gd name="T83" fmla="*/ 11 h 34"/>
                <a:gd name="T84" fmla="*/ 24 w 35"/>
                <a:gd name="T85" fmla="*/ 17 h 34"/>
                <a:gd name="T86" fmla="*/ 18 w 35"/>
                <a:gd name="T87" fmla="*/ 22 h 34"/>
                <a:gd name="T88" fmla="*/ 18 w 35"/>
                <a:gd name="T89" fmla="*/ 22 h 34"/>
                <a:gd name="T90" fmla="*/ 18 w 35"/>
                <a:gd name="T91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" h="34">
                  <a:moveTo>
                    <a:pt x="30" y="12"/>
                  </a:moveTo>
                  <a:cubicBezTo>
                    <a:pt x="30" y="11"/>
                    <a:pt x="30" y="11"/>
                    <a:pt x="30" y="11"/>
                  </a:cubicBezTo>
                  <a:cubicBezTo>
                    <a:pt x="32" y="6"/>
                    <a:pt x="32" y="6"/>
                    <a:pt x="31" y="6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4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3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4"/>
                    <a:pt x="8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6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5" y="2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30"/>
                    <a:pt x="8" y="30"/>
                    <a:pt x="12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5" y="34"/>
                    <a:pt x="16" y="34"/>
                    <a:pt x="16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6" y="29"/>
                    <a:pt x="28" y="30"/>
                    <a:pt x="28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2" y="27"/>
                    <a:pt x="32" y="27"/>
                    <a:pt x="30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5" y="19"/>
                    <a:pt x="35" y="19"/>
                    <a:pt x="35" y="18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4"/>
                    <a:pt x="35" y="14"/>
                    <a:pt x="30" y="12"/>
                  </a:cubicBezTo>
                  <a:close/>
                  <a:moveTo>
                    <a:pt x="18" y="22"/>
                  </a:moveTo>
                  <a:cubicBezTo>
                    <a:pt x="14" y="22"/>
                    <a:pt x="12" y="20"/>
                    <a:pt x="12" y="17"/>
                  </a:cubicBezTo>
                  <a:cubicBezTo>
                    <a:pt x="12" y="13"/>
                    <a:pt x="14" y="11"/>
                    <a:pt x="18" y="11"/>
                  </a:cubicBezTo>
                  <a:cubicBezTo>
                    <a:pt x="21" y="11"/>
                    <a:pt x="24" y="13"/>
                    <a:pt x="24" y="17"/>
                  </a:cubicBezTo>
                  <a:cubicBezTo>
                    <a:pt x="24" y="20"/>
                    <a:pt x="21" y="22"/>
                    <a:pt x="18" y="22"/>
                  </a:cubicBezTo>
                  <a:close/>
                  <a:moveTo>
                    <a:pt x="18" y="22"/>
                  </a:moveTo>
                  <a:cubicBezTo>
                    <a:pt x="18" y="22"/>
                    <a:pt x="18" y="22"/>
                    <a:pt x="18" y="22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5881688" y="3295650"/>
              <a:ext cx="1182688" cy="1158875"/>
            </a:xfrm>
            <a:custGeom>
              <a:avLst/>
              <a:gdLst>
                <a:gd name="T0" fmla="*/ 347 w 402"/>
                <a:gd name="T1" fmla="*/ 147 h 394"/>
                <a:gd name="T2" fmla="*/ 340 w 402"/>
                <a:gd name="T3" fmla="*/ 131 h 394"/>
                <a:gd name="T4" fmla="*/ 358 w 402"/>
                <a:gd name="T5" fmla="*/ 72 h 394"/>
                <a:gd name="T6" fmla="*/ 328 w 402"/>
                <a:gd name="T7" fmla="*/ 42 h 394"/>
                <a:gd name="T8" fmla="*/ 325 w 402"/>
                <a:gd name="T9" fmla="*/ 40 h 394"/>
                <a:gd name="T10" fmla="*/ 321 w 402"/>
                <a:gd name="T11" fmla="*/ 40 h 394"/>
                <a:gd name="T12" fmla="*/ 268 w 402"/>
                <a:gd name="T13" fmla="*/ 61 h 394"/>
                <a:gd name="T14" fmla="*/ 252 w 402"/>
                <a:gd name="T15" fmla="*/ 54 h 394"/>
                <a:gd name="T16" fmla="*/ 221 w 402"/>
                <a:gd name="T17" fmla="*/ 0 h 394"/>
                <a:gd name="T18" fmla="*/ 179 w 402"/>
                <a:gd name="T19" fmla="*/ 0 h 394"/>
                <a:gd name="T20" fmla="*/ 150 w 402"/>
                <a:gd name="T21" fmla="*/ 54 h 394"/>
                <a:gd name="T22" fmla="*/ 134 w 402"/>
                <a:gd name="T23" fmla="*/ 61 h 394"/>
                <a:gd name="T24" fmla="*/ 80 w 402"/>
                <a:gd name="T25" fmla="*/ 41 h 394"/>
                <a:gd name="T26" fmla="*/ 76 w 402"/>
                <a:gd name="T27" fmla="*/ 41 h 394"/>
                <a:gd name="T28" fmla="*/ 44 w 402"/>
                <a:gd name="T29" fmla="*/ 73 h 394"/>
                <a:gd name="T30" fmla="*/ 62 w 402"/>
                <a:gd name="T31" fmla="*/ 131 h 394"/>
                <a:gd name="T32" fmla="*/ 55 w 402"/>
                <a:gd name="T33" fmla="*/ 147 h 394"/>
                <a:gd name="T34" fmla="*/ 0 w 402"/>
                <a:gd name="T35" fmla="*/ 177 h 394"/>
                <a:gd name="T36" fmla="*/ 0 w 402"/>
                <a:gd name="T37" fmla="*/ 219 h 394"/>
                <a:gd name="T38" fmla="*/ 55 w 402"/>
                <a:gd name="T39" fmla="*/ 247 h 394"/>
                <a:gd name="T40" fmla="*/ 62 w 402"/>
                <a:gd name="T41" fmla="*/ 263 h 394"/>
                <a:gd name="T42" fmla="*/ 45 w 402"/>
                <a:gd name="T43" fmla="*/ 322 h 394"/>
                <a:gd name="T44" fmla="*/ 75 w 402"/>
                <a:gd name="T45" fmla="*/ 352 h 394"/>
                <a:gd name="T46" fmla="*/ 78 w 402"/>
                <a:gd name="T47" fmla="*/ 354 h 394"/>
                <a:gd name="T48" fmla="*/ 81 w 402"/>
                <a:gd name="T49" fmla="*/ 354 h 394"/>
                <a:gd name="T50" fmla="*/ 134 w 402"/>
                <a:gd name="T51" fmla="*/ 334 h 394"/>
                <a:gd name="T52" fmla="*/ 151 w 402"/>
                <a:gd name="T53" fmla="*/ 340 h 394"/>
                <a:gd name="T54" fmla="*/ 181 w 402"/>
                <a:gd name="T55" fmla="*/ 394 h 394"/>
                <a:gd name="T56" fmla="*/ 223 w 402"/>
                <a:gd name="T57" fmla="*/ 394 h 394"/>
                <a:gd name="T58" fmla="*/ 252 w 402"/>
                <a:gd name="T59" fmla="*/ 340 h 394"/>
                <a:gd name="T60" fmla="*/ 269 w 402"/>
                <a:gd name="T61" fmla="*/ 333 h 394"/>
                <a:gd name="T62" fmla="*/ 322 w 402"/>
                <a:gd name="T63" fmla="*/ 353 h 394"/>
                <a:gd name="T64" fmla="*/ 326 w 402"/>
                <a:gd name="T65" fmla="*/ 353 h 394"/>
                <a:gd name="T66" fmla="*/ 359 w 402"/>
                <a:gd name="T67" fmla="*/ 321 h 394"/>
                <a:gd name="T68" fmla="*/ 340 w 402"/>
                <a:gd name="T69" fmla="*/ 263 h 394"/>
                <a:gd name="T70" fmla="*/ 347 w 402"/>
                <a:gd name="T71" fmla="*/ 247 h 394"/>
                <a:gd name="T72" fmla="*/ 402 w 402"/>
                <a:gd name="T73" fmla="*/ 217 h 394"/>
                <a:gd name="T74" fmla="*/ 402 w 402"/>
                <a:gd name="T75" fmla="*/ 175 h 394"/>
                <a:gd name="T76" fmla="*/ 347 w 402"/>
                <a:gd name="T77" fmla="*/ 147 h 394"/>
                <a:gd name="T78" fmla="*/ 201 w 402"/>
                <a:gd name="T79" fmla="*/ 266 h 394"/>
                <a:gd name="T80" fmla="*/ 131 w 402"/>
                <a:gd name="T81" fmla="*/ 197 h 394"/>
                <a:gd name="T82" fmla="*/ 201 w 402"/>
                <a:gd name="T83" fmla="*/ 128 h 394"/>
                <a:gd name="T84" fmla="*/ 271 w 402"/>
                <a:gd name="T85" fmla="*/ 197 h 394"/>
                <a:gd name="T86" fmla="*/ 201 w 402"/>
                <a:gd name="T87" fmla="*/ 266 h 394"/>
                <a:gd name="T88" fmla="*/ 201 w 402"/>
                <a:gd name="T89" fmla="*/ 266 h 394"/>
                <a:gd name="T90" fmla="*/ 201 w 402"/>
                <a:gd name="T91" fmla="*/ 26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2" h="394">
                  <a:moveTo>
                    <a:pt x="347" y="147"/>
                  </a:moveTo>
                  <a:cubicBezTo>
                    <a:pt x="340" y="131"/>
                    <a:pt x="340" y="131"/>
                    <a:pt x="340" y="131"/>
                  </a:cubicBezTo>
                  <a:cubicBezTo>
                    <a:pt x="364" y="78"/>
                    <a:pt x="362" y="76"/>
                    <a:pt x="358" y="72"/>
                  </a:cubicBezTo>
                  <a:cubicBezTo>
                    <a:pt x="328" y="42"/>
                    <a:pt x="328" y="42"/>
                    <a:pt x="328" y="42"/>
                  </a:cubicBezTo>
                  <a:cubicBezTo>
                    <a:pt x="325" y="40"/>
                    <a:pt x="325" y="40"/>
                    <a:pt x="325" y="40"/>
                  </a:cubicBezTo>
                  <a:cubicBezTo>
                    <a:pt x="321" y="40"/>
                    <a:pt x="321" y="40"/>
                    <a:pt x="321" y="40"/>
                  </a:cubicBezTo>
                  <a:cubicBezTo>
                    <a:pt x="319" y="40"/>
                    <a:pt x="314" y="40"/>
                    <a:pt x="268" y="61"/>
                  </a:cubicBezTo>
                  <a:cubicBezTo>
                    <a:pt x="252" y="54"/>
                    <a:pt x="252" y="54"/>
                    <a:pt x="252" y="54"/>
                  </a:cubicBezTo>
                  <a:cubicBezTo>
                    <a:pt x="230" y="0"/>
                    <a:pt x="228" y="0"/>
                    <a:pt x="221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73" y="0"/>
                    <a:pt x="170" y="0"/>
                    <a:pt x="150" y="54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03" y="48"/>
                    <a:pt x="85" y="41"/>
                    <a:pt x="80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39" y="77"/>
                    <a:pt x="37" y="79"/>
                    <a:pt x="62" y="131"/>
                  </a:cubicBezTo>
                  <a:cubicBezTo>
                    <a:pt x="55" y="147"/>
                    <a:pt x="55" y="147"/>
                    <a:pt x="55" y="147"/>
                  </a:cubicBezTo>
                  <a:cubicBezTo>
                    <a:pt x="0" y="169"/>
                    <a:pt x="0" y="171"/>
                    <a:pt x="0" y="177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25"/>
                    <a:pt x="0" y="227"/>
                    <a:pt x="55" y="247"/>
                  </a:cubicBezTo>
                  <a:cubicBezTo>
                    <a:pt x="62" y="263"/>
                    <a:pt x="62" y="263"/>
                    <a:pt x="62" y="263"/>
                  </a:cubicBezTo>
                  <a:cubicBezTo>
                    <a:pt x="39" y="316"/>
                    <a:pt x="40" y="318"/>
                    <a:pt x="45" y="322"/>
                  </a:cubicBezTo>
                  <a:cubicBezTo>
                    <a:pt x="75" y="352"/>
                    <a:pt x="75" y="352"/>
                    <a:pt x="75" y="352"/>
                  </a:cubicBezTo>
                  <a:cubicBezTo>
                    <a:pt x="78" y="354"/>
                    <a:pt x="78" y="354"/>
                    <a:pt x="78" y="354"/>
                  </a:cubicBezTo>
                  <a:cubicBezTo>
                    <a:pt x="81" y="354"/>
                    <a:pt x="81" y="354"/>
                    <a:pt x="81" y="354"/>
                  </a:cubicBezTo>
                  <a:cubicBezTo>
                    <a:pt x="83" y="354"/>
                    <a:pt x="88" y="354"/>
                    <a:pt x="134" y="334"/>
                  </a:cubicBezTo>
                  <a:cubicBezTo>
                    <a:pt x="151" y="340"/>
                    <a:pt x="151" y="340"/>
                    <a:pt x="151" y="340"/>
                  </a:cubicBezTo>
                  <a:cubicBezTo>
                    <a:pt x="172" y="394"/>
                    <a:pt x="175" y="394"/>
                    <a:pt x="181" y="394"/>
                  </a:cubicBezTo>
                  <a:cubicBezTo>
                    <a:pt x="223" y="394"/>
                    <a:pt x="223" y="394"/>
                    <a:pt x="223" y="394"/>
                  </a:cubicBezTo>
                  <a:cubicBezTo>
                    <a:pt x="230" y="394"/>
                    <a:pt x="232" y="394"/>
                    <a:pt x="252" y="340"/>
                  </a:cubicBezTo>
                  <a:cubicBezTo>
                    <a:pt x="269" y="333"/>
                    <a:pt x="269" y="333"/>
                    <a:pt x="269" y="333"/>
                  </a:cubicBezTo>
                  <a:cubicBezTo>
                    <a:pt x="300" y="346"/>
                    <a:pt x="318" y="353"/>
                    <a:pt x="322" y="353"/>
                  </a:cubicBezTo>
                  <a:cubicBezTo>
                    <a:pt x="326" y="353"/>
                    <a:pt x="326" y="353"/>
                    <a:pt x="326" y="353"/>
                  </a:cubicBezTo>
                  <a:cubicBezTo>
                    <a:pt x="359" y="321"/>
                    <a:pt x="359" y="321"/>
                    <a:pt x="359" y="321"/>
                  </a:cubicBezTo>
                  <a:cubicBezTo>
                    <a:pt x="364" y="316"/>
                    <a:pt x="365" y="315"/>
                    <a:pt x="340" y="263"/>
                  </a:cubicBezTo>
                  <a:cubicBezTo>
                    <a:pt x="347" y="247"/>
                    <a:pt x="347" y="247"/>
                    <a:pt x="347" y="247"/>
                  </a:cubicBezTo>
                  <a:cubicBezTo>
                    <a:pt x="402" y="225"/>
                    <a:pt x="402" y="223"/>
                    <a:pt x="402" y="217"/>
                  </a:cubicBezTo>
                  <a:cubicBezTo>
                    <a:pt x="402" y="175"/>
                    <a:pt x="402" y="175"/>
                    <a:pt x="402" y="175"/>
                  </a:cubicBezTo>
                  <a:cubicBezTo>
                    <a:pt x="402" y="169"/>
                    <a:pt x="402" y="167"/>
                    <a:pt x="347" y="147"/>
                  </a:cubicBezTo>
                  <a:close/>
                  <a:moveTo>
                    <a:pt x="201" y="266"/>
                  </a:moveTo>
                  <a:cubicBezTo>
                    <a:pt x="162" y="266"/>
                    <a:pt x="131" y="235"/>
                    <a:pt x="131" y="197"/>
                  </a:cubicBezTo>
                  <a:cubicBezTo>
                    <a:pt x="131" y="159"/>
                    <a:pt x="162" y="128"/>
                    <a:pt x="201" y="128"/>
                  </a:cubicBezTo>
                  <a:cubicBezTo>
                    <a:pt x="240" y="128"/>
                    <a:pt x="271" y="159"/>
                    <a:pt x="271" y="197"/>
                  </a:cubicBezTo>
                  <a:cubicBezTo>
                    <a:pt x="271" y="235"/>
                    <a:pt x="240" y="266"/>
                    <a:pt x="201" y="266"/>
                  </a:cubicBezTo>
                  <a:close/>
                  <a:moveTo>
                    <a:pt x="201" y="266"/>
                  </a:moveTo>
                  <a:cubicBezTo>
                    <a:pt x="201" y="266"/>
                    <a:pt x="201" y="266"/>
                    <a:pt x="201" y="266"/>
                  </a:cubicBezTo>
                </a:path>
              </a:pathLst>
            </a:custGeom>
            <a:solidFill>
              <a:srgbClr val="42B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5634038" y="2081213"/>
              <a:ext cx="1182688" cy="1158875"/>
            </a:xfrm>
            <a:custGeom>
              <a:avLst/>
              <a:gdLst>
                <a:gd name="T0" fmla="*/ 347 w 402"/>
                <a:gd name="T1" fmla="*/ 146 h 394"/>
                <a:gd name="T2" fmla="*/ 340 w 402"/>
                <a:gd name="T3" fmla="*/ 130 h 394"/>
                <a:gd name="T4" fmla="*/ 357 w 402"/>
                <a:gd name="T5" fmla="*/ 71 h 394"/>
                <a:gd name="T6" fmla="*/ 327 w 402"/>
                <a:gd name="T7" fmla="*/ 42 h 394"/>
                <a:gd name="T8" fmla="*/ 325 w 402"/>
                <a:gd name="T9" fmla="*/ 39 h 394"/>
                <a:gd name="T10" fmla="*/ 321 w 402"/>
                <a:gd name="T11" fmla="*/ 39 h 394"/>
                <a:gd name="T12" fmla="*/ 268 w 402"/>
                <a:gd name="T13" fmla="*/ 60 h 394"/>
                <a:gd name="T14" fmla="*/ 251 w 402"/>
                <a:gd name="T15" fmla="*/ 53 h 394"/>
                <a:gd name="T16" fmla="*/ 221 w 402"/>
                <a:gd name="T17" fmla="*/ 0 h 394"/>
                <a:gd name="T18" fmla="*/ 179 w 402"/>
                <a:gd name="T19" fmla="*/ 0 h 394"/>
                <a:gd name="T20" fmla="*/ 150 w 402"/>
                <a:gd name="T21" fmla="*/ 53 h 394"/>
                <a:gd name="T22" fmla="*/ 133 w 402"/>
                <a:gd name="T23" fmla="*/ 60 h 394"/>
                <a:gd name="T24" fmla="*/ 80 w 402"/>
                <a:gd name="T25" fmla="*/ 41 h 394"/>
                <a:gd name="T26" fmla="*/ 76 w 402"/>
                <a:gd name="T27" fmla="*/ 41 h 394"/>
                <a:gd name="T28" fmla="*/ 44 w 402"/>
                <a:gd name="T29" fmla="*/ 72 h 394"/>
                <a:gd name="T30" fmla="*/ 62 w 402"/>
                <a:gd name="T31" fmla="*/ 131 h 394"/>
                <a:gd name="T32" fmla="*/ 55 w 402"/>
                <a:gd name="T33" fmla="*/ 147 h 394"/>
                <a:gd name="T34" fmla="*/ 0 w 402"/>
                <a:gd name="T35" fmla="*/ 177 h 394"/>
                <a:gd name="T36" fmla="*/ 0 w 402"/>
                <a:gd name="T37" fmla="*/ 218 h 394"/>
                <a:gd name="T38" fmla="*/ 55 w 402"/>
                <a:gd name="T39" fmla="*/ 247 h 394"/>
                <a:gd name="T40" fmla="*/ 62 w 402"/>
                <a:gd name="T41" fmla="*/ 263 h 394"/>
                <a:gd name="T42" fmla="*/ 45 w 402"/>
                <a:gd name="T43" fmla="*/ 322 h 394"/>
                <a:gd name="T44" fmla="*/ 75 w 402"/>
                <a:gd name="T45" fmla="*/ 351 h 394"/>
                <a:gd name="T46" fmla="*/ 77 w 402"/>
                <a:gd name="T47" fmla="*/ 354 h 394"/>
                <a:gd name="T48" fmla="*/ 81 w 402"/>
                <a:gd name="T49" fmla="*/ 354 h 394"/>
                <a:gd name="T50" fmla="*/ 134 w 402"/>
                <a:gd name="T51" fmla="*/ 333 h 394"/>
                <a:gd name="T52" fmla="*/ 151 w 402"/>
                <a:gd name="T53" fmla="*/ 340 h 394"/>
                <a:gd name="T54" fmla="*/ 181 w 402"/>
                <a:gd name="T55" fmla="*/ 394 h 394"/>
                <a:gd name="T56" fmla="*/ 223 w 402"/>
                <a:gd name="T57" fmla="*/ 394 h 394"/>
                <a:gd name="T58" fmla="*/ 252 w 402"/>
                <a:gd name="T59" fmla="*/ 340 h 394"/>
                <a:gd name="T60" fmla="*/ 269 w 402"/>
                <a:gd name="T61" fmla="*/ 333 h 394"/>
                <a:gd name="T62" fmla="*/ 322 w 402"/>
                <a:gd name="T63" fmla="*/ 352 h 394"/>
                <a:gd name="T64" fmla="*/ 326 w 402"/>
                <a:gd name="T65" fmla="*/ 352 h 394"/>
                <a:gd name="T66" fmla="*/ 359 w 402"/>
                <a:gd name="T67" fmla="*/ 321 h 394"/>
                <a:gd name="T68" fmla="*/ 340 w 402"/>
                <a:gd name="T69" fmla="*/ 262 h 394"/>
                <a:gd name="T70" fmla="*/ 347 w 402"/>
                <a:gd name="T71" fmla="*/ 246 h 394"/>
                <a:gd name="T72" fmla="*/ 402 w 402"/>
                <a:gd name="T73" fmla="*/ 216 h 394"/>
                <a:gd name="T74" fmla="*/ 402 w 402"/>
                <a:gd name="T75" fmla="*/ 175 h 394"/>
                <a:gd name="T76" fmla="*/ 347 w 402"/>
                <a:gd name="T77" fmla="*/ 146 h 394"/>
                <a:gd name="T78" fmla="*/ 201 w 402"/>
                <a:gd name="T79" fmla="*/ 265 h 394"/>
                <a:gd name="T80" fmla="*/ 131 w 402"/>
                <a:gd name="T81" fmla="*/ 196 h 394"/>
                <a:gd name="T82" fmla="*/ 201 w 402"/>
                <a:gd name="T83" fmla="*/ 128 h 394"/>
                <a:gd name="T84" fmla="*/ 271 w 402"/>
                <a:gd name="T85" fmla="*/ 196 h 394"/>
                <a:gd name="T86" fmla="*/ 201 w 402"/>
                <a:gd name="T87" fmla="*/ 265 h 394"/>
                <a:gd name="T88" fmla="*/ 201 w 402"/>
                <a:gd name="T89" fmla="*/ 265 h 394"/>
                <a:gd name="T90" fmla="*/ 201 w 402"/>
                <a:gd name="T91" fmla="*/ 265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2" h="394">
                  <a:moveTo>
                    <a:pt x="347" y="146"/>
                  </a:moveTo>
                  <a:cubicBezTo>
                    <a:pt x="340" y="130"/>
                    <a:pt x="340" y="130"/>
                    <a:pt x="340" y="130"/>
                  </a:cubicBezTo>
                  <a:cubicBezTo>
                    <a:pt x="364" y="77"/>
                    <a:pt x="362" y="76"/>
                    <a:pt x="357" y="71"/>
                  </a:cubicBezTo>
                  <a:cubicBezTo>
                    <a:pt x="327" y="42"/>
                    <a:pt x="327" y="42"/>
                    <a:pt x="327" y="42"/>
                  </a:cubicBezTo>
                  <a:cubicBezTo>
                    <a:pt x="325" y="39"/>
                    <a:pt x="325" y="39"/>
                    <a:pt x="325" y="39"/>
                  </a:cubicBezTo>
                  <a:cubicBezTo>
                    <a:pt x="321" y="39"/>
                    <a:pt x="321" y="39"/>
                    <a:pt x="321" y="39"/>
                  </a:cubicBezTo>
                  <a:cubicBezTo>
                    <a:pt x="319" y="39"/>
                    <a:pt x="314" y="39"/>
                    <a:pt x="268" y="60"/>
                  </a:cubicBezTo>
                  <a:cubicBezTo>
                    <a:pt x="251" y="53"/>
                    <a:pt x="251" y="53"/>
                    <a:pt x="251" y="53"/>
                  </a:cubicBezTo>
                  <a:cubicBezTo>
                    <a:pt x="230" y="0"/>
                    <a:pt x="228" y="0"/>
                    <a:pt x="221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73" y="0"/>
                    <a:pt x="170" y="0"/>
                    <a:pt x="150" y="53"/>
                  </a:cubicBezTo>
                  <a:cubicBezTo>
                    <a:pt x="133" y="60"/>
                    <a:pt x="133" y="60"/>
                    <a:pt x="133" y="60"/>
                  </a:cubicBezTo>
                  <a:cubicBezTo>
                    <a:pt x="103" y="47"/>
                    <a:pt x="85" y="41"/>
                    <a:pt x="80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9" y="77"/>
                    <a:pt x="37" y="79"/>
                    <a:pt x="62" y="131"/>
                  </a:cubicBezTo>
                  <a:cubicBezTo>
                    <a:pt x="55" y="147"/>
                    <a:pt x="55" y="147"/>
                    <a:pt x="55" y="147"/>
                  </a:cubicBezTo>
                  <a:cubicBezTo>
                    <a:pt x="0" y="168"/>
                    <a:pt x="0" y="170"/>
                    <a:pt x="0" y="177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25"/>
                    <a:pt x="0" y="227"/>
                    <a:pt x="55" y="247"/>
                  </a:cubicBezTo>
                  <a:cubicBezTo>
                    <a:pt x="62" y="263"/>
                    <a:pt x="62" y="263"/>
                    <a:pt x="62" y="263"/>
                  </a:cubicBezTo>
                  <a:cubicBezTo>
                    <a:pt x="38" y="316"/>
                    <a:pt x="40" y="317"/>
                    <a:pt x="45" y="322"/>
                  </a:cubicBezTo>
                  <a:cubicBezTo>
                    <a:pt x="75" y="351"/>
                    <a:pt x="75" y="351"/>
                    <a:pt x="75" y="351"/>
                  </a:cubicBezTo>
                  <a:cubicBezTo>
                    <a:pt x="77" y="354"/>
                    <a:pt x="77" y="354"/>
                    <a:pt x="77" y="354"/>
                  </a:cubicBezTo>
                  <a:cubicBezTo>
                    <a:pt x="81" y="354"/>
                    <a:pt x="81" y="354"/>
                    <a:pt x="81" y="354"/>
                  </a:cubicBezTo>
                  <a:cubicBezTo>
                    <a:pt x="83" y="354"/>
                    <a:pt x="88" y="354"/>
                    <a:pt x="134" y="333"/>
                  </a:cubicBezTo>
                  <a:cubicBezTo>
                    <a:pt x="151" y="340"/>
                    <a:pt x="151" y="340"/>
                    <a:pt x="151" y="340"/>
                  </a:cubicBezTo>
                  <a:cubicBezTo>
                    <a:pt x="172" y="394"/>
                    <a:pt x="174" y="394"/>
                    <a:pt x="181" y="394"/>
                  </a:cubicBezTo>
                  <a:cubicBezTo>
                    <a:pt x="223" y="394"/>
                    <a:pt x="223" y="394"/>
                    <a:pt x="223" y="394"/>
                  </a:cubicBezTo>
                  <a:cubicBezTo>
                    <a:pt x="230" y="394"/>
                    <a:pt x="232" y="394"/>
                    <a:pt x="252" y="340"/>
                  </a:cubicBezTo>
                  <a:cubicBezTo>
                    <a:pt x="269" y="333"/>
                    <a:pt x="269" y="333"/>
                    <a:pt x="269" y="333"/>
                  </a:cubicBezTo>
                  <a:cubicBezTo>
                    <a:pt x="299" y="346"/>
                    <a:pt x="317" y="352"/>
                    <a:pt x="322" y="352"/>
                  </a:cubicBezTo>
                  <a:cubicBezTo>
                    <a:pt x="326" y="352"/>
                    <a:pt x="326" y="352"/>
                    <a:pt x="326" y="352"/>
                  </a:cubicBezTo>
                  <a:cubicBezTo>
                    <a:pt x="359" y="321"/>
                    <a:pt x="359" y="321"/>
                    <a:pt x="359" y="321"/>
                  </a:cubicBezTo>
                  <a:cubicBezTo>
                    <a:pt x="363" y="316"/>
                    <a:pt x="365" y="314"/>
                    <a:pt x="340" y="262"/>
                  </a:cubicBezTo>
                  <a:cubicBezTo>
                    <a:pt x="347" y="246"/>
                    <a:pt x="347" y="246"/>
                    <a:pt x="347" y="246"/>
                  </a:cubicBezTo>
                  <a:cubicBezTo>
                    <a:pt x="402" y="225"/>
                    <a:pt x="402" y="223"/>
                    <a:pt x="402" y="216"/>
                  </a:cubicBezTo>
                  <a:cubicBezTo>
                    <a:pt x="402" y="175"/>
                    <a:pt x="402" y="175"/>
                    <a:pt x="402" y="175"/>
                  </a:cubicBezTo>
                  <a:cubicBezTo>
                    <a:pt x="402" y="168"/>
                    <a:pt x="402" y="166"/>
                    <a:pt x="347" y="146"/>
                  </a:cubicBezTo>
                  <a:close/>
                  <a:moveTo>
                    <a:pt x="201" y="265"/>
                  </a:moveTo>
                  <a:cubicBezTo>
                    <a:pt x="162" y="265"/>
                    <a:pt x="131" y="235"/>
                    <a:pt x="131" y="196"/>
                  </a:cubicBezTo>
                  <a:cubicBezTo>
                    <a:pt x="131" y="158"/>
                    <a:pt x="162" y="128"/>
                    <a:pt x="201" y="128"/>
                  </a:cubicBezTo>
                  <a:cubicBezTo>
                    <a:pt x="240" y="128"/>
                    <a:pt x="271" y="158"/>
                    <a:pt x="271" y="196"/>
                  </a:cubicBezTo>
                  <a:cubicBezTo>
                    <a:pt x="271" y="235"/>
                    <a:pt x="240" y="265"/>
                    <a:pt x="201" y="265"/>
                  </a:cubicBezTo>
                  <a:close/>
                  <a:moveTo>
                    <a:pt x="201" y="265"/>
                  </a:moveTo>
                  <a:cubicBezTo>
                    <a:pt x="201" y="265"/>
                    <a:pt x="201" y="265"/>
                    <a:pt x="201" y="265"/>
                  </a:cubicBezTo>
                </a:path>
              </a:pathLst>
            </a:custGeom>
            <a:solidFill>
              <a:srgbClr val="EB66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4803775" y="2968625"/>
              <a:ext cx="1079500" cy="1058863"/>
            </a:xfrm>
            <a:custGeom>
              <a:avLst/>
              <a:gdLst>
                <a:gd name="T0" fmla="*/ 317 w 367"/>
                <a:gd name="T1" fmla="*/ 134 h 360"/>
                <a:gd name="T2" fmla="*/ 310 w 367"/>
                <a:gd name="T3" fmla="*/ 120 h 360"/>
                <a:gd name="T4" fmla="*/ 326 w 367"/>
                <a:gd name="T5" fmla="*/ 66 h 360"/>
                <a:gd name="T6" fmla="*/ 299 w 367"/>
                <a:gd name="T7" fmla="*/ 39 h 360"/>
                <a:gd name="T8" fmla="*/ 296 w 367"/>
                <a:gd name="T9" fmla="*/ 37 h 360"/>
                <a:gd name="T10" fmla="*/ 293 w 367"/>
                <a:gd name="T11" fmla="*/ 37 h 360"/>
                <a:gd name="T12" fmla="*/ 245 w 367"/>
                <a:gd name="T13" fmla="*/ 55 h 360"/>
                <a:gd name="T14" fmla="*/ 229 w 367"/>
                <a:gd name="T15" fmla="*/ 49 h 360"/>
                <a:gd name="T16" fmla="*/ 202 w 367"/>
                <a:gd name="T17" fmla="*/ 0 h 360"/>
                <a:gd name="T18" fmla="*/ 163 w 367"/>
                <a:gd name="T19" fmla="*/ 0 h 360"/>
                <a:gd name="T20" fmla="*/ 137 w 367"/>
                <a:gd name="T21" fmla="*/ 49 h 360"/>
                <a:gd name="T22" fmla="*/ 122 w 367"/>
                <a:gd name="T23" fmla="*/ 56 h 360"/>
                <a:gd name="T24" fmla="*/ 73 w 367"/>
                <a:gd name="T25" fmla="*/ 38 h 360"/>
                <a:gd name="T26" fmla="*/ 69 w 367"/>
                <a:gd name="T27" fmla="*/ 38 h 360"/>
                <a:gd name="T28" fmla="*/ 40 w 367"/>
                <a:gd name="T29" fmla="*/ 67 h 360"/>
                <a:gd name="T30" fmla="*/ 56 w 367"/>
                <a:gd name="T31" fmla="*/ 120 h 360"/>
                <a:gd name="T32" fmla="*/ 50 w 367"/>
                <a:gd name="T33" fmla="*/ 135 h 360"/>
                <a:gd name="T34" fmla="*/ 0 w 367"/>
                <a:gd name="T35" fmla="*/ 162 h 360"/>
                <a:gd name="T36" fmla="*/ 0 w 367"/>
                <a:gd name="T37" fmla="*/ 200 h 360"/>
                <a:gd name="T38" fmla="*/ 50 w 367"/>
                <a:gd name="T39" fmla="*/ 226 h 360"/>
                <a:gd name="T40" fmla="*/ 56 w 367"/>
                <a:gd name="T41" fmla="*/ 241 h 360"/>
                <a:gd name="T42" fmla="*/ 41 w 367"/>
                <a:gd name="T43" fmla="*/ 295 h 360"/>
                <a:gd name="T44" fmla="*/ 68 w 367"/>
                <a:gd name="T45" fmla="*/ 321 h 360"/>
                <a:gd name="T46" fmla="*/ 71 w 367"/>
                <a:gd name="T47" fmla="*/ 324 h 360"/>
                <a:gd name="T48" fmla="*/ 74 w 367"/>
                <a:gd name="T49" fmla="*/ 324 h 360"/>
                <a:gd name="T50" fmla="*/ 122 w 367"/>
                <a:gd name="T51" fmla="*/ 305 h 360"/>
                <a:gd name="T52" fmla="*/ 137 w 367"/>
                <a:gd name="T53" fmla="*/ 311 h 360"/>
                <a:gd name="T54" fmla="*/ 165 w 367"/>
                <a:gd name="T55" fmla="*/ 360 h 360"/>
                <a:gd name="T56" fmla="*/ 203 w 367"/>
                <a:gd name="T57" fmla="*/ 360 h 360"/>
                <a:gd name="T58" fmla="*/ 230 w 367"/>
                <a:gd name="T59" fmla="*/ 311 h 360"/>
                <a:gd name="T60" fmla="*/ 245 w 367"/>
                <a:gd name="T61" fmla="*/ 305 h 360"/>
                <a:gd name="T62" fmla="*/ 294 w 367"/>
                <a:gd name="T63" fmla="*/ 323 h 360"/>
                <a:gd name="T64" fmla="*/ 298 w 367"/>
                <a:gd name="T65" fmla="*/ 322 h 360"/>
                <a:gd name="T66" fmla="*/ 327 w 367"/>
                <a:gd name="T67" fmla="*/ 293 h 360"/>
                <a:gd name="T68" fmla="*/ 311 w 367"/>
                <a:gd name="T69" fmla="*/ 240 h 360"/>
                <a:gd name="T70" fmla="*/ 317 w 367"/>
                <a:gd name="T71" fmla="*/ 225 h 360"/>
                <a:gd name="T72" fmla="*/ 367 w 367"/>
                <a:gd name="T73" fmla="*/ 198 h 360"/>
                <a:gd name="T74" fmla="*/ 367 w 367"/>
                <a:gd name="T75" fmla="*/ 160 h 360"/>
                <a:gd name="T76" fmla="*/ 317 w 367"/>
                <a:gd name="T77" fmla="*/ 134 h 360"/>
                <a:gd name="T78" fmla="*/ 183 w 367"/>
                <a:gd name="T79" fmla="*/ 243 h 360"/>
                <a:gd name="T80" fmla="*/ 119 w 367"/>
                <a:gd name="T81" fmla="*/ 180 h 360"/>
                <a:gd name="T82" fmla="*/ 183 w 367"/>
                <a:gd name="T83" fmla="*/ 117 h 360"/>
                <a:gd name="T84" fmla="*/ 248 w 367"/>
                <a:gd name="T85" fmla="*/ 180 h 360"/>
                <a:gd name="T86" fmla="*/ 183 w 367"/>
                <a:gd name="T87" fmla="*/ 243 h 360"/>
                <a:gd name="T88" fmla="*/ 183 w 367"/>
                <a:gd name="T89" fmla="*/ 243 h 360"/>
                <a:gd name="T90" fmla="*/ 183 w 367"/>
                <a:gd name="T91" fmla="*/ 243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67" h="360">
                  <a:moveTo>
                    <a:pt x="317" y="134"/>
                  </a:moveTo>
                  <a:cubicBezTo>
                    <a:pt x="310" y="120"/>
                    <a:pt x="310" y="120"/>
                    <a:pt x="310" y="120"/>
                  </a:cubicBezTo>
                  <a:cubicBezTo>
                    <a:pt x="332" y="71"/>
                    <a:pt x="330" y="70"/>
                    <a:pt x="326" y="66"/>
                  </a:cubicBezTo>
                  <a:cubicBezTo>
                    <a:pt x="299" y="39"/>
                    <a:pt x="299" y="39"/>
                    <a:pt x="299" y="39"/>
                  </a:cubicBezTo>
                  <a:cubicBezTo>
                    <a:pt x="296" y="37"/>
                    <a:pt x="296" y="37"/>
                    <a:pt x="296" y="37"/>
                  </a:cubicBezTo>
                  <a:cubicBezTo>
                    <a:pt x="293" y="37"/>
                    <a:pt x="293" y="37"/>
                    <a:pt x="293" y="37"/>
                  </a:cubicBezTo>
                  <a:cubicBezTo>
                    <a:pt x="291" y="37"/>
                    <a:pt x="286" y="37"/>
                    <a:pt x="245" y="55"/>
                  </a:cubicBezTo>
                  <a:cubicBezTo>
                    <a:pt x="229" y="49"/>
                    <a:pt x="229" y="49"/>
                    <a:pt x="229" y="49"/>
                  </a:cubicBezTo>
                  <a:cubicBezTo>
                    <a:pt x="210" y="0"/>
                    <a:pt x="208" y="0"/>
                    <a:pt x="202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57" y="0"/>
                    <a:pt x="155" y="0"/>
                    <a:pt x="137" y="49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94" y="44"/>
                    <a:pt x="77" y="38"/>
                    <a:pt x="73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35" y="71"/>
                    <a:pt x="34" y="72"/>
                    <a:pt x="56" y="120"/>
                  </a:cubicBezTo>
                  <a:cubicBezTo>
                    <a:pt x="50" y="135"/>
                    <a:pt x="50" y="135"/>
                    <a:pt x="50" y="135"/>
                  </a:cubicBezTo>
                  <a:cubicBezTo>
                    <a:pt x="0" y="154"/>
                    <a:pt x="0" y="156"/>
                    <a:pt x="0" y="162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06"/>
                    <a:pt x="0" y="208"/>
                    <a:pt x="50" y="226"/>
                  </a:cubicBezTo>
                  <a:cubicBezTo>
                    <a:pt x="56" y="241"/>
                    <a:pt x="56" y="241"/>
                    <a:pt x="56" y="241"/>
                  </a:cubicBezTo>
                  <a:cubicBezTo>
                    <a:pt x="35" y="289"/>
                    <a:pt x="36" y="290"/>
                    <a:pt x="41" y="295"/>
                  </a:cubicBezTo>
                  <a:cubicBezTo>
                    <a:pt x="68" y="321"/>
                    <a:pt x="68" y="321"/>
                    <a:pt x="68" y="321"/>
                  </a:cubicBezTo>
                  <a:cubicBezTo>
                    <a:pt x="71" y="324"/>
                    <a:pt x="71" y="324"/>
                    <a:pt x="71" y="324"/>
                  </a:cubicBezTo>
                  <a:cubicBezTo>
                    <a:pt x="74" y="324"/>
                    <a:pt x="74" y="324"/>
                    <a:pt x="74" y="324"/>
                  </a:cubicBezTo>
                  <a:cubicBezTo>
                    <a:pt x="75" y="324"/>
                    <a:pt x="80" y="324"/>
                    <a:pt x="122" y="305"/>
                  </a:cubicBezTo>
                  <a:cubicBezTo>
                    <a:pt x="137" y="311"/>
                    <a:pt x="137" y="311"/>
                    <a:pt x="137" y="311"/>
                  </a:cubicBezTo>
                  <a:cubicBezTo>
                    <a:pt x="157" y="360"/>
                    <a:pt x="159" y="360"/>
                    <a:pt x="165" y="360"/>
                  </a:cubicBezTo>
                  <a:cubicBezTo>
                    <a:pt x="203" y="360"/>
                    <a:pt x="203" y="360"/>
                    <a:pt x="203" y="360"/>
                  </a:cubicBezTo>
                  <a:cubicBezTo>
                    <a:pt x="209" y="360"/>
                    <a:pt x="211" y="360"/>
                    <a:pt x="230" y="311"/>
                  </a:cubicBezTo>
                  <a:cubicBezTo>
                    <a:pt x="245" y="305"/>
                    <a:pt x="245" y="305"/>
                    <a:pt x="245" y="305"/>
                  </a:cubicBezTo>
                  <a:cubicBezTo>
                    <a:pt x="273" y="316"/>
                    <a:pt x="290" y="323"/>
                    <a:pt x="294" y="323"/>
                  </a:cubicBezTo>
                  <a:cubicBezTo>
                    <a:pt x="298" y="322"/>
                    <a:pt x="298" y="322"/>
                    <a:pt x="298" y="322"/>
                  </a:cubicBezTo>
                  <a:cubicBezTo>
                    <a:pt x="327" y="293"/>
                    <a:pt x="327" y="293"/>
                    <a:pt x="327" y="293"/>
                  </a:cubicBezTo>
                  <a:cubicBezTo>
                    <a:pt x="332" y="289"/>
                    <a:pt x="333" y="288"/>
                    <a:pt x="311" y="240"/>
                  </a:cubicBezTo>
                  <a:cubicBezTo>
                    <a:pt x="317" y="225"/>
                    <a:pt x="317" y="225"/>
                    <a:pt x="317" y="225"/>
                  </a:cubicBezTo>
                  <a:cubicBezTo>
                    <a:pt x="367" y="206"/>
                    <a:pt x="367" y="204"/>
                    <a:pt x="367" y="198"/>
                  </a:cubicBezTo>
                  <a:cubicBezTo>
                    <a:pt x="367" y="160"/>
                    <a:pt x="367" y="160"/>
                    <a:pt x="367" y="160"/>
                  </a:cubicBezTo>
                  <a:cubicBezTo>
                    <a:pt x="367" y="154"/>
                    <a:pt x="367" y="152"/>
                    <a:pt x="317" y="134"/>
                  </a:cubicBezTo>
                  <a:close/>
                  <a:moveTo>
                    <a:pt x="183" y="243"/>
                  </a:moveTo>
                  <a:cubicBezTo>
                    <a:pt x="148" y="243"/>
                    <a:pt x="119" y="215"/>
                    <a:pt x="119" y="180"/>
                  </a:cubicBezTo>
                  <a:cubicBezTo>
                    <a:pt x="119" y="145"/>
                    <a:pt x="148" y="117"/>
                    <a:pt x="183" y="117"/>
                  </a:cubicBezTo>
                  <a:cubicBezTo>
                    <a:pt x="219" y="117"/>
                    <a:pt x="248" y="145"/>
                    <a:pt x="248" y="180"/>
                  </a:cubicBezTo>
                  <a:cubicBezTo>
                    <a:pt x="248" y="215"/>
                    <a:pt x="219" y="243"/>
                    <a:pt x="183" y="243"/>
                  </a:cubicBezTo>
                  <a:close/>
                  <a:moveTo>
                    <a:pt x="183" y="243"/>
                  </a:moveTo>
                  <a:cubicBezTo>
                    <a:pt x="183" y="243"/>
                    <a:pt x="183" y="243"/>
                    <a:pt x="183" y="243"/>
                  </a:cubicBezTo>
                </a:path>
              </a:pathLst>
            </a:custGeom>
            <a:solidFill>
              <a:srgbClr val="42B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5295900" y="4122738"/>
              <a:ext cx="676275" cy="663575"/>
            </a:xfrm>
            <a:custGeom>
              <a:avLst/>
              <a:gdLst>
                <a:gd name="T0" fmla="*/ 198 w 230"/>
                <a:gd name="T1" fmla="*/ 84 h 226"/>
                <a:gd name="T2" fmla="*/ 195 w 230"/>
                <a:gd name="T3" fmla="*/ 75 h 226"/>
                <a:gd name="T4" fmla="*/ 204 w 230"/>
                <a:gd name="T5" fmla="*/ 41 h 226"/>
                <a:gd name="T6" fmla="*/ 187 w 230"/>
                <a:gd name="T7" fmla="*/ 25 h 226"/>
                <a:gd name="T8" fmla="*/ 186 w 230"/>
                <a:gd name="T9" fmla="*/ 23 h 226"/>
                <a:gd name="T10" fmla="*/ 184 w 230"/>
                <a:gd name="T11" fmla="*/ 23 h 226"/>
                <a:gd name="T12" fmla="*/ 153 w 230"/>
                <a:gd name="T13" fmla="*/ 35 h 226"/>
                <a:gd name="T14" fmla="*/ 144 w 230"/>
                <a:gd name="T15" fmla="*/ 31 h 226"/>
                <a:gd name="T16" fmla="*/ 127 w 230"/>
                <a:gd name="T17" fmla="*/ 0 h 226"/>
                <a:gd name="T18" fmla="*/ 102 w 230"/>
                <a:gd name="T19" fmla="*/ 0 h 226"/>
                <a:gd name="T20" fmla="*/ 86 w 230"/>
                <a:gd name="T21" fmla="*/ 31 h 226"/>
                <a:gd name="T22" fmla="*/ 76 w 230"/>
                <a:gd name="T23" fmla="*/ 35 h 226"/>
                <a:gd name="T24" fmla="*/ 46 w 230"/>
                <a:gd name="T25" fmla="*/ 24 h 226"/>
                <a:gd name="T26" fmla="*/ 43 w 230"/>
                <a:gd name="T27" fmla="*/ 24 h 226"/>
                <a:gd name="T28" fmla="*/ 25 w 230"/>
                <a:gd name="T29" fmla="*/ 42 h 226"/>
                <a:gd name="T30" fmla="*/ 35 w 230"/>
                <a:gd name="T31" fmla="*/ 75 h 226"/>
                <a:gd name="T32" fmla="*/ 31 w 230"/>
                <a:gd name="T33" fmla="*/ 85 h 226"/>
                <a:gd name="T34" fmla="*/ 0 w 230"/>
                <a:gd name="T35" fmla="*/ 102 h 226"/>
                <a:gd name="T36" fmla="*/ 0 w 230"/>
                <a:gd name="T37" fmla="*/ 125 h 226"/>
                <a:gd name="T38" fmla="*/ 32 w 230"/>
                <a:gd name="T39" fmla="*/ 142 h 226"/>
                <a:gd name="T40" fmla="*/ 35 w 230"/>
                <a:gd name="T41" fmla="*/ 151 h 226"/>
                <a:gd name="T42" fmla="*/ 26 w 230"/>
                <a:gd name="T43" fmla="*/ 185 h 226"/>
                <a:gd name="T44" fmla="*/ 43 w 230"/>
                <a:gd name="T45" fmla="*/ 201 h 226"/>
                <a:gd name="T46" fmla="*/ 44 w 230"/>
                <a:gd name="T47" fmla="*/ 203 h 226"/>
                <a:gd name="T48" fmla="*/ 46 w 230"/>
                <a:gd name="T49" fmla="*/ 203 h 226"/>
                <a:gd name="T50" fmla="*/ 77 w 230"/>
                <a:gd name="T51" fmla="*/ 191 h 226"/>
                <a:gd name="T52" fmla="*/ 86 w 230"/>
                <a:gd name="T53" fmla="*/ 195 h 226"/>
                <a:gd name="T54" fmla="*/ 103 w 230"/>
                <a:gd name="T55" fmla="*/ 226 h 226"/>
                <a:gd name="T56" fmla="*/ 128 w 230"/>
                <a:gd name="T57" fmla="*/ 226 h 226"/>
                <a:gd name="T58" fmla="*/ 144 w 230"/>
                <a:gd name="T59" fmla="*/ 195 h 226"/>
                <a:gd name="T60" fmla="*/ 154 w 230"/>
                <a:gd name="T61" fmla="*/ 191 h 226"/>
                <a:gd name="T62" fmla="*/ 184 w 230"/>
                <a:gd name="T63" fmla="*/ 202 h 226"/>
                <a:gd name="T64" fmla="*/ 187 w 230"/>
                <a:gd name="T65" fmla="*/ 202 h 226"/>
                <a:gd name="T66" fmla="*/ 205 w 230"/>
                <a:gd name="T67" fmla="*/ 184 h 226"/>
                <a:gd name="T68" fmla="*/ 195 w 230"/>
                <a:gd name="T69" fmla="*/ 151 h 226"/>
                <a:gd name="T70" fmla="*/ 199 w 230"/>
                <a:gd name="T71" fmla="*/ 141 h 226"/>
                <a:gd name="T72" fmla="*/ 230 w 230"/>
                <a:gd name="T73" fmla="*/ 124 h 226"/>
                <a:gd name="T74" fmla="*/ 230 w 230"/>
                <a:gd name="T75" fmla="*/ 101 h 226"/>
                <a:gd name="T76" fmla="*/ 198 w 230"/>
                <a:gd name="T77" fmla="*/ 84 h 226"/>
                <a:gd name="T78" fmla="*/ 115 w 230"/>
                <a:gd name="T79" fmla="*/ 152 h 226"/>
                <a:gd name="T80" fmla="*/ 75 w 230"/>
                <a:gd name="T81" fmla="*/ 113 h 226"/>
                <a:gd name="T82" fmla="*/ 115 w 230"/>
                <a:gd name="T83" fmla="*/ 74 h 226"/>
                <a:gd name="T84" fmla="*/ 155 w 230"/>
                <a:gd name="T85" fmla="*/ 113 h 226"/>
                <a:gd name="T86" fmla="*/ 115 w 230"/>
                <a:gd name="T87" fmla="*/ 152 h 226"/>
                <a:gd name="T88" fmla="*/ 115 w 230"/>
                <a:gd name="T89" fmla="*/ 152 h 226"/>
                <a:gd name="T90" fmla="*/ 115 w 230"/>
                <a:gd name="T91" fmla="*/ 15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0" h="226">
                  <a:moveTo>
                    <a:pt x="198" y="84"/>
                  </a:moveTo>
                  <a:cubicBezTo>
                    <a:pt x="195" y="75"/>
                    <a:pt x="195" y="75"/>
                    <a:pt x="195" y="75"/>
                  </a:cubicBezTo>
                  <a:cubicBezTo>
                    <a:pt x="208" y="45"/>
                    <a:pt x="207" y="44"/>
                    <a:pt x="204" y="41"/>
                  </a:cubicBezTo>
                  <a:cubicBezTo>
                    <a:pt x="187" y="25"/>
                    <a:pt x="187" y="25"/>
                    <a:pt x="187" y="25"/>
                  </a:cubicBezTo>
                  <a:cubicBezTo>
                    <a:pt x="186" y="23"/>
                    <a:pt x="186" y="23"/>
                    <a:pt x="186" y="23"/>
                  </a:cubicBezTo>
                  <a:cubicBezTo>
                    <a:pt x="184" y="23"/>
                    <a:pt x="184" y="23"/>
                    <a:pt x="184" y="23"/>
                  </a:cubicBezTo>
                  <a:cubicBezTo>
                    <a:pt x="183" y="23"/>
                    <a:pt x="179" y="23"/>
                    <a:pt x="153" y="35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31" y="0"/>
                    <a:pt x="130" y="0"/>
                    <a:pt x="127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7" y="0"/>
                    <a:pt x="86" y="31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59" y="28"/>
                    <a:pt x="48" y="24"/>
                    <a:pt x="46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5"/>
                    <a:pt x="21" y="46"/>
                    <a:pt x="35" y="7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0" y="97"/>
                    <a:pt x="0" y="98"/>
                    <a:pt x="0" y="102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9"/>
                    <a:pt x="0" y="130"/>
                    <a:pt x="32" y="142"/>
                  </a:cubicBezTo>
                  <a:cubicBezTo>
                    <a:pt x="35" y="151"/>
                    <a:pt x="35" y="151"/>
                    <a:pt x="35" y="151"/>
                  </a:cubicBezTo>
                  <a:cubicBezTo>
                    <a:pt x="22" y="181"/>
                    <a:pt x="23" y="182"/>
                    <a:pt x="26" y="185"/>
                  </a:cubicBezTo>
                  <a:cubicBezTo>
                    <a:pt x="43" y="201"/>
                    <a:pt x="43" y="201"/>
                    <a:pt x="43" y="201"/>
                  </a:cubicBezTo>
                  <a:cubicBezTo>
                    <a:pt x="44" y="203"/>
                    <a:pt x="44" y="203"/>
                    <a:pt x="44" y="203"/>
                  </a:cubicBezTo>
                  <a:cubicBezTo>
                    <a:pt x="46" y="203"/>
                    <a:pt x="46" y="203"/>
                    <a:pt x="46" y="203"/>
                  </a:cubicBezTo>
                  <a:cubicBezTo>
                    <a:pt x="47" y="203"/>
                    <a:pt x="50" y="203"/>
                    <a:pt x="77" y="191"/>
                  </a:cubicBezTo>
                  <a:cubicBezTo>
                    <a:pt x="86" y="195"/>
                    <a:pt x="86" y="195"/>
                    <a:pt x="86" y="195"/>
                  </a:cubicBezTo>
                  <a:cubicBezTo>
                    <a:pt x="99" y="226"/>
                    <a:pt x="100" y="226"/>
                    <a:pt x="103" y="226"/>
                  </a:cubicBezTo>
                  <a:cubicBezTo>
                    <a:pt x="128" y="226"/>
                    <a:pt x="128" y="226"/>
                    <a:pt x="128" y="226"/>
                  </a:cubicBezTo>
                  <a:cubicBezTo>
                    <a:pt x="131" y="226"/>
                    <a:pt x="133" y="226"/>
                    <a:pt x="144" y="195"/>
                  </a:cubicBezTo>
                  <a:cubicBezTo>
                    <a:pt x="154" y="191"/>
                    <a:pt x="154" y="191"/>
                    <a:pt x="154" y="191"/>
                  </a:cubicBezTo>
                  <a:cubicBezTo>
                    <a:pt x="171" y="198"/>
                    <a:pt x="182" y="202"/>
                    <a:pt x="184" y="202"/>
                  </a:cubicBezTo>
                  <a:cubicBezTo>
                    <a:pt x="187" y="202"/>
                    <a:pt x="187" y="202"/>
                    <a:pt x="187" y="202"/>
                  </a:cubicBezTo>
                  <a:cubicBezTo>
                    <a:pt x="205" y="184"/>
                    <a:pt x="205" y="184"/>
                    <a:pt x="205" y="184"/>
                  </a:cubicBezTo>
                  <a:cubicBezTo>
                    <a:pt x="208" y="181"/>
                    <a:pt x="209" y="180"/>
                    <a:pt x="195" y="15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230" y="129"/>
                    <a:pt x="230" y="128"/>
                    <a:pt x="230" y="124"/>
                  </a:cubicBezTo>
                  <a:cubicBezTo>
                    <a:pt x="230" y="101"/>
                    <a:pt x="230" y="101"/>
                    <a:pt x="230" y="101"/>
                  </a:cubicBezTo>
                  <a:cubicBezTo>
                    <a:pt x="230" y="97"/>
                    <a:pt x="230" y="96"/>
                    <a:pt x="198" y="84"/>
                  </a:cubicBezTo>
                  <a:close/>
                  <a:moveTo>
                    <a:pt x="115" y="152"/>
                  </a:moveTo>
                  <a:cubicBezTo>
                    <a:pt x="93" y="152"/>
                    <a:pt x="75" y="135"/>
                    <a:pt x="75" y="113"/>
                  </a:cubicBezTo>
                  <a:cubicBezTo>
                    <a:pt x="75" y="91"/>
                    <a:pt x="93" y="74"/>
                    <a:pt x="115" y="74"/>
                  </a:cubicBezTo>
                  <a:cubicBezTo>
                    <a:pt x="137" y="74"/>
                    <a:pt x="155" y="91"/>
                    <a:pt x="155" y="113"/>
                  </a:cubicBezTo>
                  <a:cubicBezTo>
                    <a:pt x="155" y="135"/>
                    <a:pt x="137" y="152"/>
                    <a:pt x="115" y="152"/>
                  </a:cubicBezTo>
                  <a:close/>
                  <a:moveTo>
                    <a:pt x="115" y="152"/>
                  </a:moveTo>
                  <a:cubicBezTo>
                    <a:pt x="115" y="152"/>
                    <a:pt x="115" y="152"/>
                    <a:pt x="115" y="152"/>
                  </a:cubicBezTo>
                </a:path>
              </a:pathLst>
            </a:custGeom>
            <a:solidFill>
              <a:srgbClr val="EB66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6713538" y="2843213"/>
              <a:ext cx="541338" cy="531813"/>
            </a:xfrm>
            <a:custGeom>
              <a:avLst/>
              <a:gdLst>
                <a:gd name="T0" fmla="*/ 159 w 184"/>
                <a:gd name="T1" fmla="*/ 68 h 181"/>
                <a:gd name="T2" fmla="*/ 156 w 184"/>
                <a:gd name="T3" fmla="*/ 60 h 181"/>
                <a:gd name="T4" fmla="*/ 164 w 184"/>
                <a:gd name="T5" fmla="*/ 33 h 181"/>
                <a:gd name="T6" fmla="*/ 150 w 184"/>
                <a:gd name="T7" fmla="*/ 20 h 181"/>
                <a:gd name="T8" fmla="*/ 149 w 184"/>
                <a:gd name="T9" fmla="*/ 19 h 181"/>
                <a:gd name="T10" fmla="*/ 147 w 184"/>
                <a:gd name="T11" fmla="*/ 19 h 181"/>
                <a:gd name="T12" fmla="*/ 123 w 184"/>
                <a:gd name="T13" fmla="*/ 28 h 181"/>
                <a:gd name="T14" fmla="*/ 115 w 184"/>
                <a:gd name="T15" fmla="*/ 25 h 181"/>
                <a:gd name="T16" fmla="*/ 101 w 184"/>
                <a:gd name="T17" fmla="*/ 0 h 181"/>
                <a:gd name="T18" fmla="*/ 82 w 184"/>
                <a:gd name="T19" fmla="*/ 0 h 181"/>
                <a:gd name="T20" fmla="*/ 69 w 184"/>
                <a:gd name="T21" fmla="*/ 25 h 181"/>
                <a:gd name="T22" fmla="*/ 61 w 184"/>
                <a:gd name="T23" fmla="*/ 28 h 181"/>
                <a:gd name="T24" fmla="*/ 37 w 184"/>
                <a:gd name="T25" fmla="*/ 19 h 181"/>
                <a:gd name="T26" fmla="*/ 35 w 184"/>
                <a:gd name="T27" fmla="*/ 19 h 181"/>
                <a:gd name="T28" fmla="*/ 20 w 184"/>
                <a:gd name="T29" fmla="*/ 34 h 181"/>
                <a:gd name="T30" fmla="*/ 28 w 184"/>
                <a:gd name="T31" fmla="*/ 61 h 181"/>
                <a:gd name="T32" fmla="*/ 25 w 184"/>
                <a:gd name="T33" fmla="*/ 68 h 181"/>
                <a:gd name="T34" fmla="*/ 0 w 184"/>
                <a:gd name="T35" fmla="*/ 82 h 181"/>
                <a:gd name="T36" fmla="*/ 0 w 184"/>
                <a:gd name="T37" fmla="*/ 101 h 181"/>
                <a:gd name="T38" fmla="*/ 25 w 184"/>
                <a:gd name="T39" fmla="*/ 114 h 181"/>
                <a:gd name="T40" fmla="*/ 28 w 184"/>
                <a:gd name="T41" fmla="*/ 121 h 181"/>
                <a:gd name="T42" fmla="*/ 20 w 184"/>
                <a:gd name="T43" fmla="*/ 148 h 181"/>
                <a:gd name="T44" fmla="*/ 34 w 184"/>
                <a:gd name="T45" fmla="*/ 162 h 181"/>
                <a:gd name="T46" fmla="*/ 35 w 184"/>
                <a:gd name="T47" fmla="*/ 163 h 181"/>
                <a:gd name="T48" fmla="*/ 37 w 184"/>
                <a:gd name="T49" fmla="*/ 163 h 181"/>
                <a:gd name="T50" fmla="*/ 61 w 184"/>
                <a:gd name="T51" fmla="*/ 153 h 181"/>
                <a:gd name="T52" fmla="*/ 69 w 184"/>
                <a:gd name="T53" fmla="*/ 156 h 181"/>
                <a:gd name="T54" fmla="*/ 83 w 184"/>
                <a:gd name="T55" fmla="*/ 181 h 181"/>
                <a:gd name="T56" fmla="*/ 102 w 184"/>
                <a:gd name="T57" fmla="*/ 181 h 181"/>
                <a:gd name="T58" fmla="*/ 115 w 184"/>
                <a:gd name="T59" fmla="*/ 156 h 181"/>
                <a:gd name="T60" fmla="*/ 123 w 184"/>
                <a:gd name="T61" fmla="*/ 153 h 181"/>
                <a:gd name="T62" fmla="*/ 148 w 184"/>
                <a:gd name="T63" fmla="*/ 162 h 181"/>
                <a:gd name="T64" fmla="*/ 150 w 184"/>
                <a:gd name="T65" fmla="*/ 162 h 181"/>
                <a:gd name="T66" fmla="*/ 164 w 184"/>
                <a:gd name="T67" fmla="*/ 148 h 181"/>
                <a:gd name="T68" fmla="*/ 156 w 184"/>
                <a:gd name="T69" fmla="*/ 121 h 181"/>
                <a:gd name="T70" fmla="*/ 159 w 184"/>
                <a:gd name="T71" fmla="*/ 113 h 181"/>
                <a:gd name="T72" fmla="*/ 184 w 184"/>
                <a:gd name="T73" fmla="*/ 100 h 181"/>
                <a:gd name="T74" fmla="*/ 184 w 184"/>
                <a:gd name="T75" fmla="*/ 81 h 181"/>
                <a:gd name="T76" fmla="*/ 159 w 184"/>
                <a:gd name="T77" fmla="*/ 68 h 181"/>
                <a:gd name="T78" fmla="*/ 92 w 184"/>
                <a:gd name="T79" fmla="*/ 122 h 181"/>
                <a:gd name="T80" fmla="*/ 60 w 184"/>
                <a:gd name="T81" fmla="*/ 91 h 181"/>
                <a:gd name="T82" fmla="*/ 92 w 184"/>
                <a:gd name="T83" fmla="*/ 59 h 181"/>
                <a:gd name="T84" fmla="*/ 124 w 184"/>
                <a:gd name="T85" fmla="*/ 91 h 181"/>
                <a:gd name="T86" fmla="*/ 92 w 184"/>
                <a:gd name="T87" fmla="*/ 122 h 181"/>
                <a:gd name="T88" fmla="*/ 92 w 184"/>
                <a:gd name="T89" fmla="*/ 122 h 181"/>
                <a:gd name="T90" fmla="*/ 92 w 184"/>
                <a:gd name="T91" fmla="*/ 12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4" h="181">
                  <a:moveTo>
                    <a:pt x="159" y="68"/>
                  </a:moveTo>
                  <a:cubicBezTo>
                    <a:pt x="156" y="60"/>
                    <a:pt x="156" y="60"/>
                    <a:pt x="156" y="60"/>
                  </a:cubicBezTo>
                  <a:cubicBezTo>
                    <a:pt x="167" y="36"/>
                    <a:pt x="166" y="35"/>
                    <a:pt x="164" y="33"/>
                  </a:cubicBezTo>
                  <a:cubicBezTo>
                    <a:pt x="150" y="20"/>
                    <a:pt x="150" y="20"/>
                    <a:pt x="150" y="20"/>
                  </a:cubicBezTo>
                  <a:cubicBezTo>
                    <a:pt x="149" y="19"/>
                    <a:pt x="149" y="19"/>
                    <a:pt x="149" y="19"/>
                  </a:cubicBezTo>
                  <a:cubicBezTo>
                    <a:pt x="147" y="19"/>
                    <a:pt x="147" y="19"/>
                    <a:pt x="147" y="19"/>
                  </a:cubicBezTo>
                  <a:cubicBezTo>
                    <a:pt x="146" y="19"/>
                    <a:pt x="144" y="19"/>
                    <a:pt x="123" y="28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05" y="0"/>
                    <a:pt x="104" y="0"/>
                    <a:pt x="101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9" y="0"/>
                    <a:pt x="78" y="0"/>
                    <a:pt x="69" y="25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47" y="22"/>
                    <a:pt x="39" y="19"/>
                    <a:pt x="37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8" y="36"/>
                    <a:pt x="17" y="37"/>
                    <a:pt x="28" y="61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0" y="78"/>
                    <a:pt x="0" y="79"/>
                    <a:pt x="0" y="8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4"/>
                    <a:pt x="0" y="105"/>
                    <a:pt x="25" y="114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18" y="145"/>
                    <a:pt x="18" y="146"/>
                    <a:pt x="20" y="148"/>
                  </a:cubicBezTo>
                  <a:cubicBezTo>
                    <a:pt x="34" y="162"/>
                    <a:pt x="34" y="162"/>
                    <a:pt x="34" y="162"/>
                  </a:cubicBezTo>
                  <a:cubicBezTo>
                    <a:pt x="35" y="163"/>
                    <a:pt x="35" y="163"/>
                    <a:pt x="35" y="163"/>
                  </a:cubicBezTo>
                  <a:cubicBezTo>
                    <a:pt x="37" y="163"/>
                    <a:pt x="37" y="163"/>
                    <a:pt x="37" y="163"/>
                  </a:cubicBezTo>
                  <a:cubicBezTo>
                    <a:pt x="38" y="163"/>
                    <a:pt x="40" y="163"/>
                    <a:pt x="61" y="153"/>
                  </a:cubicBezTo>
                  <a:cubicBezTo>
                    <a:pt x="69" y="156"/>
                    <a:pt x="69" y="156"/>
                    <a:pt x="69" y="156"/>
                  </a:cubicBezTo>
                  <a:cubicBezTo>
                    <a:pt x="79" y="181"/>
                    <a:pt x="80" y="181"/>
                    <a:pt x="83" y="181"/>
                  </a:cubicBezTo>
                  <a:cubicBezTo>
                    <a:pt x="102" y="181"/>
                    <a:pt x="102" y="181"/>
                    <a:pt x="102" y="181"/>
                  </a:cubicBezTo>
                  <a:cubicBezTo>
                    <a:pt x="105" y="181"/>
                    <a:pt x="106" y="181"/>
                    <a:pt x="115" y="156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37" y="159"/>
                    <a:pt x="145" y="162"/>
                    <a:pt x="148" y="162"/>
                  </a:cubicBezTo>
                  <a:cubicBezTo>
                    <a:pt x="150" y="162"/>
                    <a:pt x="150" y="162"/>
                    <a:pt x="150" y="162"/>
                  </a:cubicBezTo>
                  <a:cubicBezTo>
                    <a:pt x="164" y="148"/>
                    <a:pt x="164" y="148"/>
                    <a:pt x="164" y="148"/>
                  </a:cubicBezTo>
                  <a:cubicBezTo>
                    <a:pt x="167" y="145"/>
                    <a:pt x="167" y="145"/>
                    <a:pt x="156" y="121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84" y="104"/>
                    <a:pt x="184" y="103"/>
                    <a:pt x="184" y="100"/>
                  </a:cubicBezTo>
                  <a:cubicBezTo>
                    <a:pt x="184" y="81"/>
                    <a:pt x="184" y="81"/>
                    <a:pt x="184" y="81"/>
                  </a:cubicBezTo>
                  <a:cubicBezTo>
                    <a:pt x="184" y="78"/>
                    <a:pt x="184" y="77"/>
                    <a:pt x="159" y="68"/>
                  </a:cubicBezTo>
                  <a:close/>
                  <a:moveTo>
                    <a:pt x="92" y="122"/>
                  </a:moveTo>
                  <a:cubicBezTo>
                    <a:pt x="74" y="122"/>
                    <a:pt x="60" y="108"/>
                    <a:pt x="60" y="91"/>
                  </a:cubicBezTo>
                  <a:cubicBezTo>
                    <a:pt x="60" y="73"/>
                    <a:pt x="74" y="59"/>
                    <a:pt x="92" y="59"/>
                  </a:cubicBezTo>
                  <a:cubicBezTo>
                    <a:pt x="110" y="59"/>
                    <a:pt x="124" y="73"/>
                    <a:pt x="124" y="91"/>
                  </a:cubicBezTo>
                  <a:cubicBezTo>
                    <a:pt x="124" y="108"/>
                    <a:pt x="110" y="122"/>
                    <a:pt x="92" y="122"/>
                  </a:cubicBezTo>
                  <a:close/>
                  <a:moveTo>
                    <a:pt x="92" y="122"/>
                  </a:moveTo>
                  <a:cubicBezTo>
                    <a:pt x="92" y="122"/>
                    <a:pt x="92" y="122"/>
                    <a:pt x="92" y="122"/>
                  </a:cubicBezTo>
                </a:path>
              </a:pathLst>
            </a:custGeom>
            <a:solidFill>
              <a:srgbClr val="1A3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5"/>
            <p:cNvSpPr>
              <a:spLocks noEditPoints="1"/>
            </p:cNvSpPr>
            <p:nvPr/>
          </p:nvSpPr>
          <p:spPr bwMode="auto">
            <a:xfrm>
              <a:off x="5062538" y="2405063"/>
              <a:ext cx="520700" cy="508000"/>
            </a:xfrm>
            <a:custGeom>
              <a:avLst/>
              <a:gdLst>
                <a:gd name="T0" fmla="*/ 153 w 177"/>
                <a:gd name="T1" fmla="*/ 64 h 173"/>
                <a:gd name="T2" fmla="*/ 150 w 177"/>
                <a:gd name="T3" fmla="*/ 57 h 173"/>
                <a:gd name="T4" fmla="*/ 157 w 177"/>
                <a:gd name="T5" fmla="*/ 31 h 173"/>
                <a:gd name="T6" fmla="*/ 144 w 177"/>
                <a:gd name="T7" fmla="*/ 18 h 173"/>
                <a:gd name="T8" fmla="*/ 143 w 177"/>
                <a:gd name="T9" fmla="*/ 17 h 173"/>
                <a:gd name="T10" fmla="*/ 141 w 177"/>
                <a:gd name="T11" fmla="*/ 17 h 173"/>
                <a:gd name="T12" fmla="*/ 118 w 177"/>
                <a:gd name="T13" fmla="*/ 26 h 173"/>
                <a:gd name="T14" fmla="*/ 111 w 177"/>
                <a:gd name="T15" fmla="*/ 23 h 173"/>
                <a:gd name="T16" fmla="*/ 97 w 177"/>
                <a:gd name="T17" fmla="*/ 0 h 173"/>
                <a:gd name="T18" fmla="*/ 79 w 177"/>
                <a:gd name="T19" fmla="*/ 0 h 173"/>
                <a:gd name="T20" fmla="*/ 66 w 177"/>
                <a:gd name="T21" fmla="*/ 23 h 173"/>
                <a:gd name="T22" fmla="*/ 59 w 177"/>
                <a:gd name="T23" fmla="*/ 26 h 173"/>
                <a:gd name="T24" fmla="*/ 35 w 177"/>
                <a:gd name="T25" fmla="*/ 18 h 173"/>
                <a:gd name="T26" fmla="*/ 33 w 177"/>
                <a:gd name="T27" fmla="*/ 18 h 173"/>
                <a:gd name="T28" fmla="*/ 19 w 177"/>
                <a:gd name="T29" fmla="*/ 32 h 173"/>
                <a:gd name="T30" fmla="*/ 27 w 177"/>
                <a:gd name="T31" fmla="*/ 57 h 173"/>
                <a:gd name="T32" fmla="*/ 24 w 177"/>
                <a:gd name="T33" fmla="*/ 65 h 173"/>
                <a:gd name="T34" fmla="*/ 0 w 177"/>
                <a:gd name="T35" fmla="*/ 78 h 173"/>
                <a:gd name="T36" fmla="*/ 0 w 177"/>
                <a:gd name="T37" fmla="*/ 96 h 173"/>
                <a:gd name="T38" fmla="*/ 24 w 177"/>
                <a:gd name="T39" fmla="*/ 109 h 173"/>
                <a:gd name="T40" fmla="*/ 27 w 177"/>
                <a:gd name="T41" fmla="*/ 116 h 173"/>
                <a:gd name="T42" fmla="*/ 19 w 177"/>
                <a:gd name="T43" fmla="*/ 142 h 173"/>
                <a:gd name="T44" fmla="*/ 33 w 177"/>
                <a:gd name="T45" fmla="*/ 155 h 173"/>
                <a:gd name="T46" fmla="*/ 34 w 177"/>
                <a:gd name="T47" fmla="*/ 156 h 173"/>
                <a:gd name="T48" fmla="*/ 35 w 177"/>
                <a:gd name="T49" fmla="*/ 156 h 173"/>
                <a:gd name="T50" fmla="*/ 59 w 177"/>
                <a:gd name="T51" fmla="*/ 147 h 173"/>
                <a:gd name="T52" fmla="*/ 66 w 177"/>
                <a:gd name="T53" fmla="*/ 150 h 173"/>
                <a:gd name="T54" fmla="*/ 79 w 177"/>
                <a:gd name="T55" fmla="*/ 173 h 173"/>
                <a:gd name="T56" fmla="*/ 98 w 177"/>
                <a:gd name="T57" fmla="*/ 173 h 173"/>
                <a:gd name="T58" fmla="*/ 111 w 177"/>
                <a:gd name="T59" fmla="*/ 150 h 173"/>
                <a:gd name="T60" fmla="*/ 118 w 177"/>
                <a:gd name="T61" fmla="*/ 147 h 173"/>
                <a:gd name="T62" fmla="*/ 142 w 177"/>
                <a:gd name="T63" fmla="*/ 155 h 173"/>
                <a:gd name="T64" fmla="*/ 144 w 177"/>
                <a:gd name="T65" fmla="*/ 155 h 173"/>
                <a:gd name="T66" fmla="*/ 158 w 177"/>
                <a:gd name="T67" fmla="*/ 141 h 173"/>
                <a:gd name="T68" fmla="*/ 150 w 177"/>
                <a:gd name="T69" fmla="*/ 116 h 173"/>
                <a:gd name="T70" fmla="*/ 153 w 177"/>
                <a:gd name="T71" fmla="*/ 108 h 173"/>
                <a:gd name="T72" fmla="*/ 177 w 177"/>
                <a:gd name="T73" fmla="*/ 95 h 173"/>
                <a:gd name="T74" fmla="*/ 177 w 177"/>
                <a:gd name="T75" fmla="*/ 77 h 173"/>
                <a:gd name="T76" fmla="*/ 153 w 177"/>
                <a:gd name="T77" fmla="*/ 64 h 173"/>
                <a:gd name="T78" fmla="*/ 88 w 177"/>
                <a:gd name="T79" fmla="*/ 117 h 173"/>
                <a:gd name="T80" fmla="*/ 57 w 177"/>
                <a:gd name="T81" fmla="*/ 86 h 173"/>
                <a:gd name="T82" fmla="*/ 88 w 177"/>
                <a:gd name="T83" fmla="*/ 56 h 173"/>
                <a:gd name="T84" fmla="*/ 119 w 177"/>
                <a:gd name="T85" fmla="*/ 86 h 173"/>
                <a:gd name="T86" fmla="*/ 88 w 177"/>
                <a:gd name="T87" fmla="*/ 117 h 173"/>
                <a:gd name="T88" fmla="*/ 88 w 177"/>
                <a:gd name="T89" fmla="*/ 117 h 173"/>
                <a:gd name="T90" fmla="*/ 88 w 177"/>
                <a:gd name="T91" fmla="*/ 11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7" h="173">
                  <a:moveTo>
                    <a:pt x="153" y="64"/>
                  </a:moveTo>
                  <a:cubicBezTo>
                    <a:pt x="150" y="57"/>
                    <a:pt x="150" y="57"/>
                    <a:pt x="150" y="57"/>
                  </a:cubicBezTo>
                  <a:cubicBezTo>
                    <a:pt x="160" y="34"/>
                    <a:pt x="159" y="33"/>
                    <a:pt x="157" y="31"/>
                  </a:cubicBezTo>
                  <a:cubicBezTo>
                    <a:pt x="144" y="18"/>
                    <a:pt x="144" y="18"/>
                    <a:pt x="144" y="18"/>
                  </a:cubicBezTo>
                  <a:cubicBezTo>
                    <a:pt x="143" y="17"/>
                    <a:pt x="143" y="17"/>
                    <a:pt x="143" y="17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41" y="17"/>
                    <a:pt x="138" y="17"/>
                    <a:pt x="118" y="26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01" y="0"/>
                    <a:pt x="100" y="0"/>
                    <a:pt x="9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6" y="0"/>
                    <a:pt x="75" y="0"/>
                    <a:pt x="66" y="23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45" y="21"/>
                    <a:pt x="37" y="18"/>
                    <a:pt x="35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7" y="34"/>
                    <a:pt x="16" y="34"/>
                    <a:pt x="27" y="57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0" y="74"/>
                    <a:pt x="0" y="75"/>
                    <a:pt x="0" y="7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9"/>
                    <a:pt x="0" y="100"/>
                    <a:pt x="24" y="109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17" y="139"/>
                    <a:pt x="17" y="140"/>
                    <a:pt x="19" y="142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6" y="156"/>
                    <a:pt x="39" y="156"/>
                    <a:pt x="59" y="147"/>
                  </a:cubicBezTo>
                  <a:cubicBezTo>
                    <a:pt x="66" y="150"/>
                    <a:pt x="66" y="150"/>
                    <a:pt x="66" y="150"/>
                  </a:cubicBezTo>
                  <a:cubicBezTo>
                    <a:pt x="76" y="173"/>
                    <a:pt x="77" y="173"/>
                    <a:pt x="79" y="173"/>
                  </a:cubicBezTo>
                  <a:cubicBezTo>
                    <a:pt x="98" y="173"/>
                    <a:pt x="98" y="173"/>
                    <a:pt x="98" y="173"/>
                  </a:cubicBezTo>
                  <a:cubicBezTo>
                    <a:pt x="101" y="173"/>
                    <a:pt x="102" y="173"/>
                    <a:pt x="111" y="150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32" y="152"/>
                    <a:pt x="140" y="155"/>
                    <a:pt x="142" y="155"/>
                  </a:cubicBezTo>
                  <a:cubicBezTo>
                    <a:pt x="144" y="155"/>
                    <a:pt x="144" y="155"/>
                    <a:pt x="144" y="155"/>
                  </a:cubicBezTo>
                  <a:cubicBezTo>
                    <a:pt x="158" y="141"/>
                    <a:pt x="158" y="141"/>
                    <a:pt x="158" y="141"/>
                  </a:cubicBezTo>
                  <a:cubicBezTo>
                    <a:pt x="160" y="139"/>
                    <a:pt x="161" y="138"/>
                    <a:pt x="150" y="116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77" y="99"/>
                    <a:pt x="177" y="98"/>
                    <a:pt x="177" y="95"/>
                  </a:cubicBezTo>
                  <a:cubicBezTo>
                    <a:pt x="177" y="77"/>
                    <a:pt x="177" y="77"/>
                    <a:pt x="177" y="77"/>
                  </a:cubicBezTo>
                  <a:cubicBezTo>
                    <a:pt x="177" y="74"/>
                    <a:pt x="177" y="73"/>
                    <a:pt x="153" y="64"/>
                  </a:cubicBezTo>
                  <a:close/>
                  <a:moveTo>
                    <a:pt x="88" y="117"/>
                  </a:moveTo>
                  <a:cubicBezTo>
                    <a:pt x="71" y="117"/>
                    <a:pt x="57" y="103"/>
                    <a:pt x="57" y="86"/>
                  </a:cubicBezTo>
                  <a:cubicBezTo>
                    <a:pt x="57" y="70"/>
                    <a:pt x="71" y="56"/>
                    <a:pt x="88" y="56"/>
                  </a:cubicBezTo>
                  <a:cubicBezTo>
                    <a:pt x="105" y="56"/>
                    <a:pt x="119" y="70"/>
                    <a:pt x="119" y="86"/>
                  </a:cubicBezTo>
                  <a:cubicBezTo>
                    <a:pt x="119" y="103"/>
                    <a:pt x="105" y="117"/>
                    <a:pt x="88" y="117"/>
                  </a:cubicBezTo>
                  <a:close/>
                  <a:moveTo>
                    <a:pt x="88" y="117"/>
                  </a:moveTo>
                  <a:cubicBezTo>
                    <a:pt x="88" y="117"/>
                    <a:pt x="88" y="117"/>
                    <a:pt x="88" y="117"/>
                  </a:cubicBezTo>
                </a:path>
              </a:pathLst>
            </a:custGeom>
            <a:solidFill>
              <a:srgbClr val="1A3B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6"/>
            <p:cNvSpPr>
              <a:spLocks noEditPoints="1"/>
            </p:cNvSpPr>
            <p:nvPr/>
          </p:nvSpPr>
          <p:spPr bwMode="auto">
            <a:xfrm>
              <a:off x="5927725" y="4513263"/>
              <a:ext cx="730250" cy="711200"/>
            </a:xfrm>
            <a:custGeom>
              <a:avLst/>
              <a:gdLst>
                <a:gd name="T0" fmla="*/ 214 w 248"/>
                <a:gd name="T1" fmla="*/ 90 h 242"/>
                <a:gd name="T2" fmla="*/ 209 w 248"/>
                <a:gd name="T3" fmla="*/ 80 h 242"/>
                <a:gd name="T4" fmla="*/ 220 w 248"/>
                <a:gd name="T5" fmla="*/ 44 h 242"/>
                <a:gd name="T6" fmla="*/ 202 w 248"/>
                <a:gd name="T7" fmla="*/ 26 h 242"/>
                <a:gd name="T8" fmla="*/ 200 w 248"/>
                <a:gd name="T9" fmla="*/ 24 h 242"/>
                <a:gd name="T10" fmla="*/ 198 w 248"/>
                <a:gd name="T11" fmla="*/ 24 h 242"/>
                <a:gd name="T12" fmla="*/ 165 w 248"/>
                <a:gd name="T13" fmla="*/ 37 h 242"/>
                <a:gd name="T14" fmla="*/ 155 w 248"/>
                <a:gd name="T15" fmla="*/ 33 h 242"/>
                <a:gd name="T16" fmla="*/ 136 w 248"/>
                <a:gd name="T17" fmla="*/ 0 h 242"/>
                <a:gd name="T18" fmla="*/ 110 w 248"/>
                <a:gd name="T19" fmla="*/ 0 h 242"/>
                <a:gd name="T20" fmla="*/ 92 w 248"/>
                <a:gd name="T21" fmla="*/ 33 h 242"/>
                <a:gd name="T22" fmla="*/ 82 w 248"/>
                <a:gd name="T23" fmla="*/ 37 h 242"/>
                <a:gd name="T24" fmla="*/ 49 w 248"/>
                <a:gd name="T25" fmla="*/ 25 h 242"/>
                <a:gd name="T26" fmla="*/ 47 w 248"/>
                <a:gd name="T27" fmla="*/ 25 h 242"/>
                <a:gd name="T28" fmla="*/ 27 w 248"/>
                <a:gd name="T29" fmla="*/ 44 h 242"/>
                <a:gd name="T30" fmla="*/ 38 w 248"/>
                <a:gd name="T31" fmla="*/ 80 h 242"/>
                <a:gd name="T32" fmla="*/ 34 w 248"/>
                <a:gd name="T33" fmla="*/ 90 h 242"/>
                <a:gd name="T34" fmla="*/ 0 w 248"/>
                <a:gd name="T35" fmla="*/ 109 h 242"/>
                <a:gd name="T36" fmla="*/ 0 w 248"/>
                <a:gd name="T37" fmla="*/ 134 h 242"/>
                <a:gd name="T38" fmla="*/ 34 w 248"/>
                <a:gd name="T39" fmla="*/ 152 h 242"/>
                <a:gd name="T40" fmla="*/ 38 w 248"/>
                <a:gd name="T41" fmla="*/ 162 h 242"/>
                <a:gd name="T42" fmla="*/ 28 w 248"/>
                <a:gd name="T43" fmla="*/ 198 h 242"/>
                <a:gd name="T44" fmla="*/ 46 w 248"/>
                <a:gd name="T45" fmla="*/ 216 h 242"/>
                <a:gd name="T46" fmla="*/ 48 w 248"/>
                <a:gd name="T47" fmla="*/ 218 h 242"/>
                <a:gd name="T48" fmla="*/ 50 w 248"/>
                <a:gd name="T49" fmla="*/ 218 h 242"/>
                <a:gd name="T50" fmla="*/ 82 w 248"/>
                <a:gd name="T51" fmla="*/ 205 h 242"/>
                <a:gd name="T52" fmla="*/ 93 w 248"/>
                <a:gd name="T53" fmla="*/ 209 h 242"/>
                <a:gd name="T54" fmla="*/ 111 w 248"/>
                <a:gd name="T55" fmla="*/ 242 h 242"/>
                <a:gd name="T56" fmla="*/ 137 w 248"/>
                <a:gd name="T57" fmla="*/ 242 h 242"/>
                <a:gd name="T58" fmla="*/ 155 w 248"/>
                <a:gd name="T59" fmla="*/ 209 h 242"/>
                <a:gd name="T60" fmla="*/ 165 w 248"/>
                <a:gd name="T61" fmla="*/ 205 h 242"/>
                <a:gd name="T62" fmla="*/ 198 w 248"/>
                <a:gd name="T63" fmla="*/ 217 h 242"/>
                <a:gd name="T64" fmla="*/ 201 w 248"/>
                <a:gd name="T65" fmla="*/ 217 h 242"/>
                <a:gd name="T66" fmla="*/ 221 w 248"/>
                <a:gd name="T67" fmla="*/ 197 h 242"/>
                <a:gd name="T68" fmla="*/ 210 w 248"/>
                <a:gd name="T69" fmla="*/ 161 h 242"/>
                <a:gd name="T70" fmla="*/ 214 w 248"/>
                <a:gd name="T71" fmla="*/ 151 h 242"/>
                <a:gd name="T72" fmla="*/ 248 w 248"/>
                <a:gd name="T73" fmla="*/ 133 h 242"/>
                <a:gd name="T74" fmla="*/ 248 w 248"/>
                <a:gd name="T75" fmla="*/ 107 h 242"/>
                <a:gd name="T76" fmla="*/ 214 w 248"/>
                <a:gd name="T77" fmla="*/ 90 h 242"/>
                <a:gd name="T78" fmla="*/ 124 w 248"/>
                <a:gd name="T79" fmla="*/ 163 h 242"/>
                <a:gd name="T80" fmla="*/ 81 w 248"/>
                <a:gd name="T81" fmla="*/ 121 h 242"/>
                <a:gd name="T82" fmla="*/ 124 w 248"/>
                <a:gd name="T83" fmla="*/ 78 h 242"/>
                <a:gd name="T84" fmla="*/ 167 w 248"/>
                <a:gd name="T85" fmla="*/ 121 h 242"/>
                <a:gd name="T86" fmla="*/ 124 w 248"/>
                <a:gd name="T87" fmla="*/ 163 h 242"/>
                <a:gd name="T88" fmla="*/ 124 w 248"/>
                <a:gd name="T89" fmla="*/ 163 h 242"/>
                <a:gd name="T90" fmla="*/ 124 w 248"/>
                <a:gd name="T91" fmla="*/ 163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8" h="242">
                  <a:moveTo>
                    <a:pt x="214" y="90"/>
                  </a:moveTo>
                  <a:cubicBezTo>
                    <a:pt x="209" y="80"/>
                    <a:pt x="209" y="80"/>
                    <a:pt x="209" y="80"/>
                  </a:cubicBezTo>
                  <a:cubicBezTo>
                    <a:pt x="224" y="47"/>
                    <a:pt x="223" y="46"/>
                    <a:pt x="220" y="44"/>
                  </a:cubicBezTo>
                  <a:cubicBezTo>
                    <a:pt x="202" y="26"/>
                    <a:pt x="202" y="26"/>
                    <a:pt x="202" y="26"/>
                  </a:cubicBezTo>
                  <a:cubicBezTo>
                    <a:pt x="200" y="24"/>
                    <a:pt x="200" y="24"/>
                    <a:pt x="200" y="24"/>
                  </a:cubicBezTo>
                  <a:cubicBezTo>
                    <a:pt x="198" y="24"/>
                    <a:pt x="198" y="24"/>
                    <a:pt x="198" y="24"/>
                  </a:cubicBezTo>
                  <a:cubicBezTo>
                    <a:pt x="197" y="24"/>
                    <a:pt x="193" y="24"/>
                    <a:pt x="165" y="37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42" y="0"/>
                    <a:pt x="140" y="0"/>
                    <a:pt x="136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6" y="0"/>
                    <a:pt x="105" y="0"/>
                    <a:pt x="92" y="33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63" y="29"/>
                    <a:pt x="52" y="25"/>
                    <a:pt x="49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4" y="47"/>
                    <a:pt x="23" y="48"/>
                    <a:pt x="38" y="80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0" y="103"/>
                    <a:pt x="0" y="105"/>
                    <a:pt x="0" y="109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8"/>
                    <a:pt x="0" y="139"/>
                    <a:pt x="34" y="152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24" y="194"/>
                    <a:pt x="25" y="195"/>
                    <a:pt x="28" y="198"/>
                  </a:cubicBezTo>
                  <a:cubicBezTo>
                    <a:pt x="46" y="216"/>
                    <a:pt x="46" y="216"/>
                    <a:pt x="46" y="216"/>
                  </a:cubicBezTo>
                  <a:cubicBezTo>
                    <a:pt x="48" y="218"/>
                    <a:pt x="48" y="218"/>
                    <a:pt x="48" y="218"/>
                  </a:cubicBezTo>
                  <a:cubicBezTo>
                    <a:pt x="50" y="218"/>
                    <a:pt x="50" y="218"/>
                    <a:pt x="50" y="218"/>
                  </a:cubicBezTo>
                  <a:cubicBezTo>
                    <a:pt x="51" y="218"/>
                    <a:pt x="54" y="218"/>
                    <a:pt x="82" y="205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106" y="242"/>
                    <a:pt x="107" y="242"/>
                    <a:pt x="111" y="242"/>
                  </a:cubicBezTo>
                  <a:cubicBezTo>
                    <a:pt x="137" y="242"/>
                    <a:pt x="137" y="242"/>
                    <a:pt x="137" y="242"/>
                  </a:cubicBezTo>
                  <a:cubicBezTo>
                    <a:pt x="141" y="242"/>
                    <a:pt x="143" y="242"/>
                    <a:pt x="155" y="209"/>
                  </a:cubicBezTo>
                  <a:cubicBezTo>
                    <a:pt x="165" y="205"/>
                    <a:pt x="165" y="205"/>
                    <a:pt x="165" y="205"/>
                  </a:cubicBezTo>
                  <a:cubicBezTo>
                    <a:pt x="184" y="213"/>
                    <a:pt x="195" y="217"/>
                    <a:pt x="198" y="217"/>
                  </a:cubicBezTo>
                  <a:cubicBezTo>
                    <a:pt x="201" y="217"/>
                    <a:pt x="201" y="217"/>
                    <a:pt x="201" y="217"/>
                  </a:cubicBezTo>
                  <a:cubicBezTo>
                    <a:pt x="221" y="197"/>
                    <a:pt x="221" y="197"/>
                    <a:pt x="221" y="197"/>
                  </a:cubicBezTo>
                  <a:cubicBezTo>
                    <a:pt x="224" y="194"/>
                    <a:pt x="225" y="193"/>
                    <a:pt x="210" y="161"/>
                  </a:cubicBezTo>
                  <a:cubicBezTo>
                    <a:pt x="214" y="151"/>
                    <a:pt x="214" y="151"/>
                    <a:pt x="214" y="151"/>
                  </a:cubicBezTo>
                  <a:cubicBezTo>
                    <a:pt x="248" y="138"/>
                    <a:pt x="248" y="137"/>
                    <a:pt x="248" y="133"/>
                  </a:cubicBezTo>
                  <a:cubicBezTo>
                    <a:pt x="248" y="107"/>
                    <a:pt x="248" y="107"/>
                    <a:pt x="248" y="107"/>
                  </a:cubicBezTo>
                  <a:cubicBezTo>
                    <a:pt x="248" y="103"/>
                    <a:pt x="248" y="102"/>
                    <a:pt x="214" y="90"/>
                  </a:cubicBezTo>
                  <a:close/>
                  <a:moveTo>
                    <a:pt x="124" y="163"/>
                  </a:moveTo>
                  <a:cubicBezTo>
                    <a:pt x="100" y="163"/>
                    <a:pt x="81" y="144"/>
                    <a:pt x="81" y="121"/>
                  </a:cubicBezTo>
                  <a:cubicBezTo>
                    <a:pt x="81" y="97"/>
                    <a:pt x="100" y="78"/>
                    <a:pt x="124" y="78"/>
                  </a:cubicBezTo>
                  <a:cubicBezTo>
                    <a:pt x="148" y="78"/>
                    <a:pt x="167" y="97"/>
                    <a:pt x="167" y="121"/>
                  </a:cubicBezTo>
                  <a:cubicBezTo>
                    <a:pt x="167" y="144"/>
                    <a:pt x="148" y="163"/>
                    <a:pt x="124" y="163"/>
                  </a:cubicBezTo>
                  <a:close/>
                  <a:moveTo>
                    <a:pt x="124" y="163"/>
                  </a:moveTo>
                  <a:cubicBezTo>
                    <a:pt x="124" y="163"/>
                    <a:pt x="124" y="163"/>
                    <a:pt x="124" y="163"/>
                  </a:cubicBezTo>
                </a:path>
              </a:pathLst>
            </a:custGeom>
            <a:solidFill>
              <a:srgbClr val="42B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5457825" y="4892675"/>
              <a:ext cx="352425" cy="347663"/>
            </a:xfrm>
            <a:custGeom>
              <a:avLst/>
              <a:gdLst>
                <a:gd name="T0" fmla="*/ 104 w 120"/>
                <a:gd name="T1" fmla="*/ 44 h 118"/>
                <a:gd name="T2" fmla="*/ 102 w 120"/>
                <a:gd name="T3" fmla="*/ 39 h 118"/>
                <a:gd name="T4" fmla="*/ 107 w 120"/>
                <a:gd name="T5" fmla="*/ 21 h 118"/>
                <a:gd name="T6" fmla="*/ 98 w 120"/>
                <a:gd name="T7" fmla="*/ 13 h 118"/>
                <a:gd name="T8" fmla="*/ 97 w 120"/>
                <a:gd name="T9" fmla="*/ 12 h 118"/>
                <a:gd name="T10" fmla="*/ 96 w 120"/>
                <a:gd name="T11" fmla="*/ 12 h 118"/>
                <a:gd name="T12" fmla="*/ 80 w 120"/>
                <a:gd name="T13" fmla="*/ 18 h 118"/>
                <a:gd name="T14" fmla="*/ 75 w 120"/>
                <a:gd name="T15" fmla="*/ 16 h 118"/>
                <a:gd name="T16" fmla="*/ 66 w 120"/>
                <a:gd name="T17" fmla="*/ 0 h 118"/>
                <a:gd name="T18" fmla="*/ 53 w 120"/>
                <a:gd name="T19" fmla="*/ 0 h 118"/>
                <a:gd name="T20" fmla="*/ 45 w 120"/>
                <a:gd name="T21" fmla="*/ 16 h 118"/>
                <a:gd name="T22" fmla="*/ 40 w 120"/>
                <a:gd name="T23" fmla="*/ 18 h 118"/>
                <a:gd name="T24" fmla="*/ 24 w 120"/>
                <a:gd name="T25" fmla="*/ 12 h 118"/>
                <a:gd name="T26" fmla="*/ 23 w 120"/>
                <a:gd name="T27" fmla="*/ 12 h 118"/>
                <a:gd name="T28" fmla="*/ 13 w 120"/>
                <a:gd name="T29" fmla="*/ 22 h 118"/>
                <a:gd name="T30" fmla="*/ 18 w 120"/>
                <a:gd name="T31" fmla="*/ 39 h 118"/>
                <a:gd name="T32" fmla="*/ 16 w 120"/>
                <a:gd name="T33" fmla="*/ 44 h 118"/>
                <a:gd name="T34" fmla="*/ 0 w 120"/>
                <a:gd name="T35" fmla="*/ 53 h 118"/>
                <a:gd name="T36" fmla="*/ 0 w 120"/>
                <a:gd name="T37" fmla="*/ 65 h 118"/>
                <a:gd name="T38" fmla="*/ 16 w 120"/>
                <a:gd name="T39" fmla="*/ 74 h 118"/>
                <a:gd name="T40" fmla="*/ 18 w 120"/>
                <a:gd name="T41" fmla="*/ 79 h 118"/>
                <a:gd name="T42" fmla="*/ 13 w 120"/>
                <a:gd name="T43" fmla="*/ 96 h 118"/>
                <a:gd name="T44" fmla="*/ 22 w 120"/>
                <a:gd name="T45" fmla="*/ 105 h 118"/>
                <a:gd name="T46" fmla="*/ 23 w 120"/>
                <a:gd name="T47" fmla="*/ 106 h 118"/>
                <a:gd name="T48" fmla="*/ 24 w 120"/>
                <a:gd name="T49" fmla="*/ 106 h 118"/>
                <a:gd name="T50" fmla="*/ 40 w 120"/>
                <a:gd name="T51" fmla="*/ 100 h 118"/>
                <a:gd name="T52" fmla="*/ 45 w 120"/>
                <a:gd name="T53" fmla="*/ 102 h 118"/>
                <a:gd name="T54" fmla="*/ 54 w 120"/>
                <a:gd name="T55" fmla="*/ 118 h 118"/>
                <a:gd name="T56" fmla="*/ 67 w 120"/>
                <a:gd name="T57" fmla="*/ 118 h 118"/>
                <a:gd name="T58" fmla="*/ 75 w 120"/>
                <a:gd name="T59" fmla="*/ 102 h 118"/>
                <a:gd name="T60" fmla="*/ 80 w 120"/>
                <a:gd name="T61" fmla="*/ 99 h 118"/>
                <a:gd name="T62" fmla="*/ 96 w 120"/>
                <a:gd name="T63" fmla="*/ 105 h 118"/>
                <a:gd name="T64" fmla="*/ 97 w 120"/>
                <a:gd name="T65" fmla="*/ 105 h 118"/>
                <a:gd name="T66" fmla="*/ 107 w 120"/>
                <a:gd name="T67" fmla="*/ 96 h 118"/>
                <a:gd name="T68" fmla="*/ 102 w 120"/>
                <a:gd name="T69" fmla="*/ 78 h 118"/>
                <a:gd name="T70" fmla="*/ 104 w 120"/>
                <a:gd name="T71" fmla="*/ 74 h 118"/>
                <a:gd name="T72" fmla="*/ 120 w 120"/>
                <a:gd name="T73" fmla="*/ 65 h 118"/>
                <a:gd name="T74" fmla="*/ 120 w 120"/>
                <a:gd name="T75" fmla="*/ 52 h 118"/>
                <a:gd name="T76" fmla="*/ 104 w 120"/>
                <a:gd name="T77" fmla="*/ 44 h 118"/>
                <a:gd name="T78" fmla="*/ 60 w 120"/>
                <a:gd name="T79" fmla="*/ 79 h 118"/>
                <a:gd name="T80" fmla="*/ 39 w 120"/>
                <a:gd name="T81" fmla="*/ 59 h 118"/>
                <a:gd name="T82" fmla="*/ 60 w 120"/>
                <a:gd name="T83" fmla="*/ 38 h 118"/>
                <a:gd name="T84" fmla="*/ 81 w 120"/>
                <a:gd name="T85" fmla="*/ 59 h 118"/>
                <a:gd name="T86" fmla="*/ 60 w 120"/>
                <a:gd name="T87" fmla="*/ 79 h 118"/>
                <a:gd name="T88" fmla="*/ 60 w 120"/>
                <a:gd name="T89" fmla="*/ 79 h 118"/>
                <a:gd name="T90" fmla="*/ 60 w 120"/>
                <a:gd name="T91" fmla="*/ 7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" h="118">
                  <a:moveTo>
                    <a:pt x="104" y="44"/>
                  </a:moveTo>
                  <a:cubicBezTo>
                    <a:pt x="102" y="39"/>
                    <a:pt x="102" y="39"/>
                    <a:pt x="102" y="39"/>
                  </a:cubicBezTo>
                  <a:cubicBezTo>
                    <a:pt x="109" y="23"/>
                    <a:pt x="108" y="23"/>
                    <a:pt x="107" y="21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5" y="12"/>
                    <a:pt x="94" y="12"/>
                    <a:pt x="80" y="18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69" y="0"/>
                    <a:pt x="68" y="0"/>
                    <a:pt x="66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2" y="0"/>
                    <a:pt x="51" y="0"/>
                    <a:pt x="45" y="16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1" y="14"/>
                    <a:pt x="25" y="12"/>
                    <a:pt x="24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1" y="24"/>
                    <a:pt x="18" y="39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0" y="50"/>
                    <a:pt x="0" y="51"/>
                    <a:pt x="0" y="53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0" y="68"/>
                    <a:pt x="16" y="74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1" y="94"/>
                    <a:pt x="12" y="95"/>
                    <a:pt x="13" y="96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5" y="106"/>
                    <a:pt x="26" y="106"/>
                    <a:pt x="40" y="100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51" y="118"/>
                    <a:pt x="52" y="118"/>
                    <a:pt x="54" y="118"/>
                  </a:cubicBezTo>
                  <a:cubicBezTo>
                    <a:pt x="67" y="118"/>
                    <a:pt x="67" y="118"/>
                    <a:pt x="67" y="118"/>
                  </a:cubicBezTo>
                  <a:cubicBezTo>
                    <a:pt x="69" y="118"/>
                    <a:pt x="69" y="118"/>
                    <a:pt x="75" y="102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89" y="103"/>
                    <a:pt x="95" y="105"/>
                    <a:pt x="96" y="105"/>
                  </a:cubicBezTo>
                  <a:cubicBezTo>
                    <a:pt x="97" y="105"/>
                    <a:pt x="97" y="105"/>
                    <a:pt x="97" y="105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8" y="94"/>
                    <a:pt x="109" y="94"/>
                    <a:pt x="102" y="78"/>
                  </a:cubicBezTo>
                  <a:cubicBezTo>
                    <a:pt x="104" y="74"/>
                    <a:pt x="104" y="74"/>
                    <a:pt x="104" y="74"/>
                  </a:cubicBezTo>
                  <a:cubicBezTo>
                    <a:pt x="120" y="67"/>
                    <a:pt x="120" y="67"/>
                    <a:pt x="120" y="65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0" y="50"/>
                    <a:pt x="120" y="50"/>
                    <a:pt x="104" y="44"/>
                  </a:cubicBezTo>
                  <a:close/>
                  <a:moveTo>
                    <a:pt x="60" y="79"/>
                  </a:moveTo>
                  <a:cubicBezTo>
                    <a:pt x="48" y="79"/>
                    <a:pt x="39" y="70"/>
                    <a:pt x="39" y="59"/>
                  </a:cubicBezTo>
                  <a:cubicBezTo>
                    <a:pt x="39" y="47"/>
                    <a:pt x="48" y="38"/>
                    <a:pt x="60" y="38"/>
                  </a:cubicBezTo>
                  <a:cubicBezTo>
                    <a:pt x="72" y="38"/>
                    <a:pt x="81" y="47"/>
                    <a:pt x="81" y="59"/>
                  </a:cubicBezTo>
                  <a:cubicBezTo>
                    <a:pt x="81" y="70"/>
                    <a:pt x="72" y="79"/>
                    <a:pt x="60" y="79"/>
                  </a:cubicBezTo>
                  <a:close/>
                  <a:moveTo>
                    <a:pt x="60" y="79"/>
                  </a:moveTo>
                  <a:cubicBezTo>
                    <a:pt x="60" y="79"/>
                    <a:pt x="60" y="79"/>
                    <a:pt x="60" y="79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8"/>
            <p:cNvSpPr>
              <a:spLocks noEditPoints="1"/>
            </p:cNvSpPr>
            <p:nvPr/>
          </p:nvSpPr>
          <p:spPr bwMode="auto">
            <a:xfrm>
              <a:off x="5665788" y="2109788"/>
              <a:ext cx="155575" cy="150813"/>
            </a:xfrm>
            <a:custGeom>
              <a:avLst/>
              <a:gdLst>
                <a:gd name="T0" fmla="*/ 46 w 53"/>
                <a:gd name="T1" fmla="*/ 19 h 51"/>
                <a:gd name="T2" fmla="*/ 45 w 53"/>
                <a:gd name="T3" fmla="*/ 17 h 51"/>
                <a:gd name="T4" fmla="*/ 47 w 53"/>
                <a:gd name="T5" fmla="*/ 9 h 51"/>
                <a:gd name="T6" fmla="*/ 43 w 53"/>
                <a:gd name="T7" fmla="*/ 5 h 51"/>
                <a:gd name="T8" fmla="*/ 43 w 53"/>
                <a:gd name="T9" fmla="*/ 5 h 51"/>
                <a:gd name="T10" fmla="*/ 42 w 53"/>
                <a:gd name="T11" fmla="*/ 5 h 51"/>
                <a:gd name="T12" fmla="*/ 35 w 53"/>
                <a:gd name="T13" fmla="*/ 8 h 51"/>
                <a:gd name="T14" fmla="*/ 33 w 53"/>
                <a:gd name="T15" fmla="*/ 7 h 51"/>
                <a:gd name="T16" fmla="*/ 29 w 53"/>
                <a:gd name="T17" fmla="*/ 0 h 51"/>
                <a:gd name="T18" fmla="*/ 24 w 53"/>
                <a:gd name="T19" fmla="*/ 0 h 51"/>
                <a:gd name="T20" fmla="*/ 20 w 53"/>
                <a:gd name="T21" fmla="*/ 7 h 51"/>
                <a:gd name="T22" fmla="*/ 18 w 53"/>
                <a:gd name="T23" fmla="*/ 8 h 51"/>
                <a:gd name="T24" fmla="*/ 11 w 53"/>
                <a:gd name="T25" fmla="*/ 5 h 51"/>
                <a:gd name="T26" fmla="*/ 10 w 53"/>
                <a:gd name="T27" fmla="*/ 5 h 51"/>
                <a:gd name="T28" fmla="*/ 6 w 53"/>
                <a:gd name="T29" fmla="*/ 9 h 51"/>
                <a:gd name="T30" fmla="*/ 8 w 53"/>
                <a:gd name="T31" fmla="*/ 17 h 51"/>
                <a:gd name="T32" fmla="*/ 8 w 53"/>
                <a:gd name="T33" fmla="*/ 19 h 51"/>
                <a:gd name="T34" fmla="*/ 0 w 53"/>
                <a:gd name="T35" fmla="*/ 23 h 51"/>
                <a:gd name="T36" fmla="*/ 0 w 53"/>
                <a:gd name="T37" fmla="*/ 28 h 51"/>
                <a:gd name="T38" fmla="*/ 8 w 53"/>
                <a:gd name="T39" fmla="*/ 32 h 51"/>
                <a:gd name="T40" fmla="*/ 8 w 53"/>
                <a:gd name="T41" fmla="*/ 34 h 51"/>
                <a:gd name="T42" fmla="*/ 6 w 53"/>
                <a:gd name="T43" fmla="*/ 42 h 51"/>
                <a:gd name="T44" fmla="*/ 10 w 53"/>
                <a:gd name="T45" fmla="*/ 46 h 51"/>
                <a:gd name="T46" fmla="*/ 10 w 53"/>
                <a:gd name="T47" fmla="*/ 46 h 51"/>
                <a:gd name="T48" fmla="*/ 11 w 53"/>
                <a:gd name="T49" fmla="*/ 46 h 51"/>
                <a:gd name="T50" fmla="*/ 18 w 53"/>
                <a:gd name="T51" fmla="*/ 43 h 51"/>
                <a:gd name="T52" fmla="*/ 20 w 53"/>
                <a:gd name="T53" fmla="*/ 44 h 51"/>
                <a:gd name="T54" fmla="*/ 24 w 53"/>
                <a:gd name="T55" fmla="*/ 51 h 51"/>
                <a:gd name="T56" fmla="*/ 29 w 53"/>
                <a:gd name="T57" fmla="*/ 51 h 51"/>
                <a:gd name="T58" fmla="*/ 33 w 53"/>
                <a:gd name="T59" fmla="*/ 44 h 51"/>
                <a:gd name="T60" fmla="*/ 35 w 53"/>
                <a:gd name="T61" fmla="*/ 43 h 51"/>
                <a:gd name="T62" fmla="*/ 42 w 53"/>
                <a:gd name="T63" fmla="*/ 46 h 51"/>
                <a:gd name="T64" fmla="*/ 43 w 53"/>
                <a:gd name="T65" fmla="*/ 46 h 51"/>
                <a:gd name="T66" fmla="*/ 47 w 53"/>
                <a:gd name="T67" fmla="*/ 42 h 51"/>
                <a:gd name="T68" fmla="*/ 45 w 53"/>
                <a:gd name="T69" fmla="*/ 34 h 51"/>
                <a:gd name="T70" fmla="*/ 46 w 53"/>
                <a:gd name="T71" fmla="*/ 32 h 51"/>
                <a:gd name="T72" fmla="*/ 53 w 53"/>
                <a:gd name="T73" fmla="*/ 28 h 51"/>
                <a:gd name="T74" fmla="*/ 53 w 53"/>
                <a:gd name="T75" fmla="*/ 23 h 51"/>
                <a:gd name="T76" fmla="*/ 46 w 53"/>
                <a:gd name="T77" fmla="*/ 19 h 51"/>
                <a:gd name="T78" fmla="*/ 27 w 53"/>
                <a:gd name="T79" fmla="*/ 34 h 51"/>
                <a:gd name="T80" fmla="*/ 17 w 53"/>
                <a:gd name="T81" fmla="*/ 25 h 51"/>
                <a:gd name="T82" fmla="*/ 27 w 53"/>
                <a:gd name="T83" fmla="*/ 17 h 51"/>
                <a:gd name="T84" fmla="*/ 36 w 53"/>
                <a:gd name="T85" fmla="*/ 25 h 51"/>
                <a:gd name="T86" fmla="*/ 27 w 53"/>
                <a:gd name="T87" fmla="*/ 34 h 51"/>
                <a:gd name="T88" fmla="*/ 27 w 53"/>
                <a:gd name="T89" fmla="*/ 34 h 51"/>
                <a:gd name="T90" fmla="*/ 27 w 53"/>
                <a:gd name="T91" fmla="*/ 3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3" h="51">
                  <a:moveTo>
                    <a:pt x="46" y="19"/>
                  </a:moveTo>
                  <a:cubicBezTo>
                    <a:pt x="45" y="17"/>
                    <a:pt x="45" y="17"/>
                    <a:pt x="45" y="17"/>
                  </a:cubicBezTo>
                  <a:cubicBezTo>
                    <a:pt x="48" y="10"/>
                    <a:pt x="47" y="10"/>
                    <a:pt x="47" y="9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1" y="5"/>
                    <a:pt x="35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0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4" y="6"/>
                    <a:pt x="11" y="5"/>
                    <a:pt x="11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5" y="10"/>
                    <a:pt x="8" y="17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8" y="32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5" y="41"/>
                    <a:pt x="6" y="41"/>
                    <a:pt x="6" y="42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2" y="46"/>
                    <a:pt x="18" y="43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3" y="51"/>
                    <a:pt x="23" y="51"/>
                    <a:pt x="24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30" y="51"/>
                    <a:pt x="31" y="51"/>
                    <a:pt x="33" y="44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9" y="45"/>
                    <a:pt x="42" y="46"/>
                    <a:pt x="42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8" y="41"/>
                    <a:pt x="48" y="41"/>
                    <a:pt x="45" y="34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53" y="29"/>
                    <a:pt x="53" y="29"/>
                    <a:pt x="53" y="28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2"/>
                    <a:pt x="53" y="22"/>
                    <a:pt x="46" y="19"/>
                  </a:cubicBezTo>
                  <a:close/>
                  <a:moveTo>
                    <a:pt x="27" y="34"/>
                  </a:moveTo>
                  <a:cubicBezTo>
                    <a:pt x="21" y="34"/>
                    <a:pt x="17" y="30"/>
                    <a:pt x="17" y="25"/>
                  </a:cubicBezTo>
                  <a:cubicBezTo>
                    <a:pt x="17" y="21"/>
                    <a:pt x="21" y="17"/>
                    <a:pt x="27" y="17"/>
                  </a:cubicBezTo>
                  <a:cubicBezTo>
                    <a:pt x="32" y="17"/>
                    <a:pt x="36" y="21"/>
                    <a:pt x="36" y="25"/>
                  </a:cubicBezTo>
                  <a:cubicBezTo>
                    <a:pt x="36" y="30"/>
                    <a:pt x="32" y="34"/>
                    <a:pt x="27" y="34"/>
                  </a:cubicBezTo>
                  <a:close/>
                  <a:moveTo>
                    <a:pt x="27" y="34"/>
                  </a:moveTo>
                  <a:cubicBezTo>
                    <a:pt x="27" y="34"/>
                    <a:pt x="27" y="34"/>
                    <a:pt x="27" y="34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6169025" y="3281363"/>
              <a:ext cx="157163" cy="149225"/>
            </a:xfrm>
            <a:custGeom>
              <a:avLst/>
              <a:gdLst>
                <a:gd name="T0" fmla="*/ 45 w 53"/>
                <a:gd name="T1" fmla="*/ 19 h 51"/>
                <a:gd name="T2" fmla="*/ 44 w 53"/>
                <a:gd name="T3" fmla="*/ 17 h 51"/>
                <a:gd name="T4" fmla="*/ 47 w 53"/>
                <a:gd name="T5" fmla="*/ 9 h 51"/>
                <a:gd name="T6" fmla="*/ 43 w 53"/>
                <a:gd name="T7" fmla="*/ 6 h 51"/>
                <a:gd name="T8" fmla="*/ 42 w 53"/>
                <a:gd name="T9" fmla="*/ 5 h 51"/>
                <a:gd name="T10" fmla="*/ 42 w 53"/>
                <a:gd name="T11" fmla="*/ 5 h 51"/>
                <a:gd name="T12" fmla="*/ 35 w 53"/>
                <a:gd name="T13" fmla="*/ 8 h 51"/>
                <a:gd name="T14" fmla="*/ 33 w 53"/>
                <a:gd name="T15" fmla="*/ 7 h 51"/>
                <a:gd name="T16" fmla="*/ 29 w 53"/>
                <a:gd name="T17" fmla="*/ 0 h 51"/>
                <a:gd name="T18" fmla="*/ 23 w 53"/>
                <a:gd name="T19" fmla="*/ 0 h 51"/>
                <a:gd name="T20" fmla="*/ 20 w 53"/>
                <a:gd name="T21" fmla="*/ 7 h 51"/>
                <a:gd name="T22" fmla="*/ 18 w 53"/>
                <a:gd name="T23" fmla="*/ 8 h 51"/>
                <a:gd name="T24" fmla="*/ 11 w 53"/>
                <a:gd name="T25" fmla="*/ 5 h 51"/>
                <a:gd name="T26" fmla="*/ 10 w 53"/>
                <a:gd name="T27" fmla="*/ 5 h 51"/>
                <a:gd name="T28" fmla="*/ 6 w 53"/>
                <a:gd name="T29" fmla="*/ 10 h 51"/>
                <a:gd name="T30" fmla="*/ 8 w 53"/>
                <a:gd name="T31" fmla="*/ 17 h 51"/>
                <a:gd name="T32" fmla="*/ 7 w 53"/>
                <a:gd name="T33" fmla="*/ 19 h 51"/>
                <a:gd name="T34" fmla="*/ 0 w 53"/>
                <a:gd name="T35" fmla="*/ 23 h 51"/>
                <a:gd name="T36" fmla="*/ 0 w 53"/>
                <a:gd name="T37" fmla="*/ 29 h 51"/>
                <a:gd name="T38" fmla="*/ 7 w 53"/>
                <a:gd name="T39" fmla="*/ 32 h 51"/>
                <a:gd name="T40" fmla="*/ 8 w 53"/>
                <a:gd name="T41" fmla="*/ 34 h 51"/>
                <a:gd name="T42" fmla="*/ 6 w 53"/>
                <a:gd name="T43" fmla="*/ 42 h 51"/>
                <a:gd name="T44" fmla="*/ 10 w 53"/>
                <a:gd name="T45" fmla="*/ 46 h 51"/>
                <a:gd name="T46" fmla="*/ 10 w 53"/>
                <a:gd name="T47" fmla="*/ 46 h 51"/>
                <a:gd name="T48" fmla="*/ 11 w 53"/>
                <a:gd name="T49" fmla="*/ 46 h 51"/>
                <a:gd name="T50" fmla="*/ 18 w 53"/>
                <a:gd name="T51" fmla="*/ 44 h 51"/>
                <a:gd name="T52" fmla="*/ 20 w 53"/>
                <a:gd name="T53" fmla="*/ 44 h 51"/>
                <a:gd name="T54" fmla="*/ 24 w 53"/>
                <a:gd name="T55" fmla="*/ 51 h 51"/>
                <a:gd name="T56" fmla="*/ 29 w 53"/>
                <a:gd name="T57" fmla="*/ 51 h 51"/>
                <a:gd name="T58" fmla="*/ 33 w 53"/>
                <a:gd name="T59" fmla="*/ 44 h 51"/>
                <a:gd name="T60" fmla="*/ 35 w 53"/>
                <a:gd name="T61" fmla="*/ 43 h 51"/>
                <a:gd name="T62" fmla="*/ 42 w 53"/>
                <a:gd name="T63" fmla="*/ 46 h 51"/>
                <a:gd name="T64" fmla="*/ 43 w 53"/>
                <a:gd name="T65" fmla="*/ 46 h 51"/>
                <a:gd name="T66" fmla="*/ 47 w 53"/>
                <a:gd name="T67" fmla="*/ 42 h 51"/>
                <a:gd name="T68" fmla="*/ 44 w 53"/>
                <a:gd name="T69" fmla="*/ 34 h 51"/>
                <a:gd name="T70" fmla="*/ 45 w 53"/>
                <a:gd name="T71" fmla="*/ 32 h 51"/>
                <a:gd name="T72" fmla="*/ 53 w 53"/>
                <a:gd name="T73" fmla="*/ 28 h 51"/>
                <a:gd name="T74" fmla="*/ 53 w 53"/>
                <a:gd name="T75" fmla="*/ 23 h 51"/>
                <a:gd name="T76" fmla="*/ 45 w 53"/>
                <a:gd name="T77" fmla="*/ 19 h 51"/>
                <a:gd name="T78" fmla="*/ 26 w 53"/>
                <a:gd name="T79" fmla="*/ 35 h 51"/>
                <a:gd name="T80" fmla="*/ 17 w 53"/>
                <a:gd name="T81" fmla="*/ 26 h 51"/>
                <a:gd name="T82" fmla="*/ 26 w 53"/>
                <a:gd name="T83" fmla="*/ 17 h 51"/>
                <a:gd name="T84" fmla="*/ 35 w 53"/>
                <a:gd name="T85" fmla="*/ 26 h 51"/>
                <a:gd name="T86" fmla="*/ 26 w 53"/>
                <a:gd name="T87" fmla="*/ 35 h 51"/>
                <a:gd name="T88" fmla="*/ 26 w 53"/>
                <a:gd name="T89" fmla="*/ 35 h 51"/>
                <a:gd name="T90" fmla="*/ 26 w 53"/>
                <a:gd name="T91" fmla="*/ 3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3" h="51">
                  <a:moveTo>
                    <a:pt x="45" y="19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7" y="10"/>
                    <a:pt x="47" y="10"/>
                    <a:pt x="47" y="9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1" y="5"/>
                    <a:pt x="35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0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4" y="6"/>
                    <a:pt x="11" y="5"/>
                    <a:pt x="11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8" y="1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30"/>
                    <a:pt x="7" y="32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5" y="41"/>
                    <a:pt x="5" y="41"/>
                    <a:pt x="6" y="42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2" y="46"/>
                    <a:pt x="18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3" y="51"/>
                    <a:pt x="23" y="51"/>
                    <a:pt x="24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30" y="51"/>
                    <a:pt x="30" y="51"/>
                    <a:pt x="33" y="44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9" y="45"/>
                    <a:pt x="41" y="46"/>
                    <a:pt x="42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41"/>
                    <a:pt x="48" y="41"/>
                    <a:pt x="44" y="34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53" y="29"/>
                    <a:pt x="53" y="29"/>
                    <a:pt x="53" y="28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2"/>
                    <a:pt x="53" y="22"/>
                    <a:pt x="45" y="19"/>
                  </a:cubicBezTo>
                  <a:close/>
                  <a:moveTo>
                    <a:pt x="26" y="35"/>
                  </a:moveTo>
                  <a:cubicBezTo>
                    <a:pt x="21" y="35"/>
                    <a:pt x="17" y="31"/>
                    <a:pt x="17" y="26"/>
                  </a:cubicBezTo>
                  <a:cubicBezTo>
                    <a:pt x="17" y="21"/>
                    <a:pt x="21" y="17"/>
                    <a:pt x="26" y="17"/>
                  </a:cubicBezTo>
                  <a:cubicBezTo>
                    <a:pt x="31" y="17"/>
                    <a:pt x="35" y="21"/>
                    <a:pt x="35" y="26"/>
                  </a:cubicBezTo>
                  <a:cubicBezTo>
                    <a:pt x="35" y="31"/>
                    <a:pt x="31" y="35"/>
                    <a:pt x="26" y="35"/>
                  </a:cubicBezTo>
                  <a:close/>
                  <a:moveTo>
                    <a:pt x="26" y="35"/>
                  </a:moveTo>
                  <a:cubicBezTo>
                    <a:pt x="26" y="35"/>
                    <a:pt x="26" y="35"/>
                    <a:pt x="26" y="35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20"/>
            <p:cNvSpPr>
              <a:spLocks noEditPoints="1"/>
            </p:cNvSpPr>
            <p:nvPr/>
          </p:nvSpPr>
          <p:spPr bwMode="auto">
            <a:xfrm>
              <a:off x="6530975" y="3148013"/>
              <a:ext cx="153988" cy="150813"/>
            </a:xfrm>
            <a:custGeom>
              <a:avLst/>
              <a:gdLst>
                <a:gd name="T0" fmla="*/ 45 w 52"/>
                <a:gd name="T1" fmla="*/ 19 h 51"/>
                <a:gd name="T2" fmla="*/ 44 w 52"/>
                <a:gd name="T3" fmla="*/ 17 h 51"/>
                <a:gd name="T4" fmla="*/ 47 w 52"/>
                <a:gd name="T5" fmla="*/ 9 h 51"/>
                <a:gd name="T6" fmla="*/ 43 w 52"/>
                <a:gd name="T7" fmla="*/ 6 h 51"/>
                <a:gd name="T8" fmla="*/ 42 w 52"/>
                <a:gd name="T9" fmla="*/ 5 h 51"/>
                <a:gd name="T10" fmla="*/ 42 w 52"/>
                <a:gd name="T11" fmla="*/ 5 h 51"/>
                <a:gd name="T12" fmla="*/ 35 w 52"/>
                <a:gd name="T13" fmla="*/ 8 h 51"/>
                <a:gd name="T14" fmla="*/ 33 w 52"/>
                <a:gd name="T15" fmla="*/ 7 h 51"/>
                <a:gd name="T16" fmla="*/ 29 w 52"/>
                <a:gd name="T17" fmla="*/ 0 h 51"/>
                <a:gd name="T18" fmla="*/ 23 w 52"/>
                <a:gd name="T19" fmla="*/ 0 h 51"/>
                <a:gd name="T20" fmla="*/ 20 w 52"/>
                <a:gd name="T21" fmla="*/ 7 h 51"/>
                <a:gd name="T22" fmla="*/ 17 w 52"/>
                <a:gd name="T23" fmla="*/ 8 h 51"/>
                <a:gd name="T24" fmla="*/ 10 w 52"/>
                <a:gd name="T25" fmla="*/ 6 h 51"/>
                <a:gd name="T26" fmla="*/ 10 w 52"/>
                <a:gd name="T27" fmla="*/ 6 h 51"/>
                <a:gd name="T28" fmla="*/ 6 w 52"/>
                <a:gd name="T29" fmla="*/ 10 h 51"/>
                <a:gd name="T30" fmla="*/ 8 w 52"/>
                <a:gd name="T31" fmla="*/ 17 h 51"/>
                <a:gd name="T32" fmla="*/ 7 w 52"/>
                <a:gd name="T33" fmla="*/ 19 h 51"/>
                <a:gd name="T34" fmla="*/ 0 w 52"/>
                <a:gd name="T35" fmla="*/ 23 h 51"/>
                <a:gd name="T36" fmla="*/ 0 w 52"/>
                <a:gd name="T37" fmla="*/ 29 h 51"/>
                <a:gd name="T38" fmla="*/ 7 w 52"/>
                <a:gd name="T39" fmla="*/ 32 h 51"/>
                <a:gd name="T40" fmla="*/ 8 w 52"/>
                <a:gd name="T41" fmla="*/ 34 h 51"/>
                <a:gd name="T42" fmla="*/ 6 w 52"/>
                <a:gd name="T43" fmla="*/ 42 h 51"/>
                <a:gd name="T44" fmla="*/ 10 w 52"/>
                <a:gd name="T45" fmla="*/ 46 h 51"/>
                <a:gd name="T46" fmla="*/ 10 w 52"/>
                <a:gd name="T47" fmla="*/ 46 h 51"/>
                <a:gd name="T48" fmla="*/ 11 w 52"/>
                <a:gd name="T49" fmla="*/ 46 h 51"/>
                <a:gd name="T50" fmla="*/ 18 w 52"/>
                <a:gd name="T51" fmla="*/ 44 h 51"/>
                <a:gd name="T52" fmla="*/ 20 w 52"/>
                <a:gd name="T53" fmla="*/ 44 h 51"/>
                <a:gd name="T54" fmla="*/ 24 w 52"/>
                <a:gd name="T55" fmla="*/ 51 h 51"/>
                <a:gd name="T56" fmla="*/ 29 w 52"/>
                <a:gd name="T57" fmla="*/ 51 h 51"/>
                <a:gd name="T58" fmla="*/ 33 w 52"/>
                <a:gd name="T59" fmla="*/ 44 h 51"/>
                <a:gd name="T60" fmla="*/ 35 w 52"/>
                <a:gd name="T61" fmla="*/ 44 h 51"/>
                <a:gd name="T62" fmla="*/ 42 w 52"/>
                <a:gd name="T63" fmla="*/ 46 h 51"/>
                <a:gd name="T64" fmla="*/ 43 w 52"/>
                <a:gd name="T65" fmla="*/ 46 h 51"/>
                <a:gd name="T66" fmla="*/ 47 w 52"/>
                <a:gd name="T67" fmla="*/ 42 h 51"/>
                <a:gd name="T68" fmla="*/ 44 w 52"/>
                <a:gd name="T69" fmla="*/ 34 h 51"/>
                <a:gd name="T70" fmla="*/ 45 w 52"/>
                <a:gd name="T71" fmla="*/ 32 h 51"/>
                <a:gd name="T72" fmla="*/ 52 w 52"/>
                <a:gd name="T73" fmla="*/ 28 h 51"/>
                <a:gd name="T74" fmla="*/ 52 w 52"/>
                <a:gd name="T75" fmla="*/ 23 h 51"/>
                <a:gd name="T76" fmla="*/ 45 w 52"/>
                <a:gd name="T77" fmla="*/ 19 h 51"/>
                <a:gd name="T78" fmla="*/ 26 w 52"/>
                <a:gd name="T79" fmla="*/ 35 h 51"/>
                <a:gd name="T80" fmla="*/ 17 w 52"/>
                <a:gd name="T81" fmla="*/ 26 h 51"/>
                <a:gd name="T82" fmla="*/ 26 w 52"/>
                <a:gd name="T83" fmla="*/ 17 h 51"/>
                <a:gd name="T84" fmla="*/ 35 w 52"/>
                <a:gd name="T85" fmla="*/ 26 h 51"/>
                <a:gd name="T86" fmla="*/ 26 w 52"/>
                <a:gd name="T87" fmla="*/ 35 h 51"/>
                <a:gd name="T88" fmla="*/ 26 w 52"/>
                <a:gd name="T89" fmla="*/ 35 h 51"/>
                <a:gd name="T90" fmla="*/ 26 w 52"/>
                <a:gd name="T91" fmla="*/ 3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2" h="51">
                  <a:moveTo>
                    <a:pt x="45" y="19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7" y="10"/>
                    <a:pt x="47" y="10"/>
                    <a:pt x="47" y="9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1" y="5"/>
                    <a:pt x="35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0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3" y="6"/>
                    <a:pt x="11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8" y="1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30"/>
                    <a:pt x="7" y="32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5" y="41"/>
                    <a:pt x="5" y="42"/>
                    <a:pt x="6" y="42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2" y="46"/>
                    <a:pt x="18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3" y="51"/>
                    <a:pt x="23" y="51"/>
                    <a:pt x="24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30" y="51"/>
                    <a:pt x="30" y="51"/>
                    <a:pt x="3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9" y="45"/>
                    <a:pt x="41" y="46"/>
                    <a:pt x="42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41"/>
                    <a:pt x="48" y="41"/>
                    <a:pt x="44" y="34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52" y="30"/>
                    <a:pt x="52" y="29"/>
                    <a:pt x="52" y="28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2"/>
                    <a:pt x="52" y="22"/>
                    <a:pt x="45" y="19"/>
                  </a:cubicBezTo>
                  <a:close/>
                  <a:moveTo>
                    <a:pt x="26" y="35"/>
                  </a:moveTo>
                  <a:cubicBezTo>
                    <a:pt x="21" y="35"/>
                    <a:pt x="17" y="31"/>
                    <a:pt x="17" y="26"/>
                  </a:cubicBezTo>
                  <a:cubicBezTo>
                    <a:pt x="17" y="21"/>
                    <a:pt x="21" y="17"/>
                    <a:pt x="26" y="17"/>
                  </a:cubicBezTo>
                  <a:cubicBezTo>
                    <a:pt x="31" y="17"/>
                    <a:pt x="35" y="21"/>
                    <a:pt x="35" y="26"/>
                  </a:cubicBezTo>
                  <a:cubicBezTo>
                    <a:pt x="35" y="31"/>
                    <a:pt x="31" y="35"/>
                    <a:pt x="26" y="35"/>
                  </a:cubicBezTo>
                  <a:close/>
                  <a:moveTo>
                    <a:pt x="26" y="35"/>
                  </a:moveTo>
                  <a:cubicBezTo>
                    <a:pt x="26" y="35"/>
                    <a:pt x="26" y="35"/>
                    <a:pt x="26" y="35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5500688" y="2843213"/>
              <a:ext cx="206375" cy="201613"/>
            </a:xfrm>
            <a:custGeom>
              <a:avLst/>
              <a:gdLst>
                <a:gd name="T0" fmla="*/ 60 w 70"/>
                <a:gd name="T1" fmla="*/ 26 h 69"/>
                <a:gd name="T2" fmla="*/ 59 w 70"/>
                <a:gd name="T3" fmla="*/ 23 h 69"/>
                <a:gd name="T4" fmla="*/ 62 w 70"/>
                <a:gd name="T5" fmla="*/ 13 h 69"/>
                <a:gd name="T6" fmla="*/ 57 w 70"/>
                <a:gd name="T7" fmla="*/ 8 h 69"/>
                <a:gd name="T8" fmla="*/ 56 w 70"/>
                <a:gd name="T9" fmla="*/ 7 h 69"/>
                <a:gd name="T10" fmla="*/ 56 w 70"/>
                <a:gd name="T11" fmla="*/ 7 h 69"/>
                <a:gd name="T12" fmla="*/ 46 w 70"/>
                <a:gd name="T13" fmla="*/ 11 h 69"/>
                <a:gd name="T14" fmla="*/ 43 w 70"/>
                <a:gd name="T15" fmla="*/ 10 h 69"/>
                <a:gd name="T16" fmla="*/ 38 w 70"/>
                <a:gd name="T17" fmla="*/ 0 h 69"/>
                <a:gd name="T18" fmla="*/ 31 w 70"/>
                <a:gd name="T19" fmla="*/ 0 h 69"/>
                <a:gd name="T20" fmla="*/ 26 w 70"/>
                <a:gd name="T21" fmla="*/ 10 h 69"/>
                <a:gd name="T22" fmla="*/ 23 w 70"/>
                <a:gd name="T23" fmla="*/ 11 h 69"/>
                <a:gd name="T24" fmla="*/ 13 w 70"/>
                <a:gd name="T25" fmla="*/ 8 h 69"/>
                <a:gd name="T26" fmla="*/ 13 w 70"/>
                <a:gd name="T27" fmla="*/ 8 h 69"/>
                <a:gd name="T28" fmla="*/ 7 w 70"/>
                <a:gd name="T29" fmla="*/ 13 h 69"/>
                <a:gd name="T30" fmla="*/ 10 w 70"/>
                <a:gd name="T31" fmla="*/ 23 h 69"/>
                <a:gd name="T32" fmla="*/ 9 w 70"/>
                <a:gd name="T33" fmla="*/ 26 h 69"/>
                <a:gd name="T34" fmla="*/ 0 w 70"/>
                <a:gd name="T35" fmla="*/ 31 h 69"/>
                <a:gd name="T36" fmla="*/ 0 w 70"/>
                <a:gd name="T37" fmla="*/ 39 h 69"/>
                <a:gd name="T38" fmla="*/ 9 w 70"/>
                <a:gd name="T39" fmla="*/ 44 h 69"/>
                <a:gd name="T40" fmla="*/ 10 w 70"/>
                <a:gd name="T41" fmla="*/ 46 h 69"/>
                <a:gd name="T42" fmla="*/ 7 w 70"/>
                <a:gd name="T43" fmla="*/ 57 h 69"/>
                <a:gd name="T44" fmla="*/ 13 w 70"/>
                <a:gd name="T45" fmla="*/ 62 h 69"/>
                <a:gd name="T46" fmla="*/ 13 w 70"/>
                <a:gd name="T47" fmla="*/ 62 h 69"/>
                <a:gd name="T48" fmla="*/ 14 w 70"/>
                <a:gd name="T49" fmla="*/ 62 h 69"/>
                <a:gd name="T50" fmla="*/ 23 w 70"/>
                <a:gd name="T51" fmla="*/ 59 h 69"/>
                <a:gd name="T52" fmla="*/ 26 w 70"/>
                <a:gd name="T53" fmla="*/ 60 h 69"/>
                <a:gd name="T54" fmla="*/ 31 w 70"/>
                <a:gd name="T55" fmla="*/ 69 h 69"/>
                <a:gd name="T56" fmla="*/ 39 w 70"/>
                <a:gd name="T57" fmla="*/ 69 h 69"/>
                <a:gd name="T58" fmla="*/ 44 w 70"/>
                <a:gd name="T59" fmla="*/ 60 h 69"/>
                <a:gd name="T60" fmla="*/ 47 w 70"/>
                <a:gd name="T61" fmla="*/ 59 h 69"/>
                <a:gd name="T62" fmla="*/ 56 w 70"/>
                <a:gd name="T63" fmla="*/ 62 h 69"/>
                <a:gd name="T64" fmla="*/ 57 w 70"/>
                <a:gd name="T65" fmla="*/ 62 h 69"/>
                <a:gd name="T66" fmla="*/ 62 w 70"/>
                <a:gd name="T67" fmla="*/ 56 h 69"/>
                <a:gd name="T68" fmla="*/ 59 w 70"/>
                <a:gd name="T69" fmla="*/ 46 h 69"/>
                <a:gd name="T70" fmla="*/ 60 w 70"/>
                <a:gd name="T71" fmla="*/ 43 h 69"/>
                <a:gd name="T72" fmla="*/ 70 w 70"/>
                <a:gd name="T73" fmla="*/ 38 h 69"/>
                <a:gd name="T74" fmla="*/ 70 w 70"/>
                <a:gd name="T75" fmla="*/ 31 h 69"/>
                <a:gd name="T76" fmla="*/ 60 w 70"/>
                <a:gd name="T77" fmla="*/ 26 h 69"/>
                <a:gd name="T78" fmla="*/ 35 w 70"/>
                <a:gd name="T79" fmla="*/ 47 h 69"/>
                <a:gd name="T80" fmla="*/ 22 w 70"/>
                <a:gd name="T81" fmla="*/ 35 h 69"/>
                <a:gd name="T82" fmla="*/ 35 w 70"/>
                <a:gd name="T83" fmla="*/ 23 h 69"/>
                <a:gd name="T84" fmla="*/ 47 w 70"/>
                <a:gd name="T85" fmla="*/ 35 h 69"/>
                <a:gd name="T86" fmla="*/ 35 w 70"/>
                <a:gd name="T87" fmla="*/ 47 h 69"/>
                <a:gd name="T88" fmla="*/ 35 w 70"/>
                <a:gd name="T89" fmla="*/ 47 h 69"/>
                <a:gd name="T90" fmla="*/ 35 w 70"/>
                <a:gd name="T91" fmla="*/ 4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0" h="69">
                  <a:moveTo>
                    <a:pt x="60" y="26"/>
                  </a:moveTo>
                  <a:cubicBezTo>
                    <a:pt x="59" y="23"/>
                    <a:pt x="59" y="23"/>
                    <a:pt x="59" y="23"/>
                  </a:cubicBezTo>
                  <a:cubicBezTo>
                    <a:pt x="63" y="14"/>
                    <a:pt x="63" y="14"/>
                    <a:pt x="62" y="13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7"/>
                    <a:pt x="54" y="7"/>
                    <a:pt x="46" y="11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29" y="0"/>
                    <a:pt x="26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17" y="9"/>
                    <a:pt x="14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4"/>
                    <a:pt x="6" y="14"/>
                    <a:pt x="10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0" y="40"/>
                    <a:pt x="9" y="44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6" y="56"/>
                    <a:pt x="7" y="56"/>
                    <a:pt x="7" y="57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62"/>
                    <a:pt x="15" y="62"/>
                    <a:pt x="23" y="59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30" y="69"/>
                    <a:pt x="30" y="69"/>
                    <a:pt x="31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0" y="69"/>
                    <a:pt x="40" y="69"/>
                    <a:pt x="44" y="60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52" y="61"/>
                    <a:pt x="55" y="62"/>
                    <a:pt x="56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56"/>
                    <a:pt x="63" y="55"/>
                    <a:pt x="59" y="46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70" y="40"/>
                    <a:pt x="70" y="39"/>
                    <a:pt x="70" y="38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0" y="30"/>
                    <a:pt x="70" y="29"/>
                    <a:pt x="60" y="26"/>
                  </a:cubicBezTo>
                  <a:close/>
                  <a:moveTo>
                    <a:pt x="35" y="47"/>
                  </a:moveTo>
                  <a:cubicBezTo>
                    <a:pt x="28" y="47"/>
                    <a:pt x="22" y="41"/>
                    <a:pt x="22" y="35"/>
                  </a:cubicBezTo>
                  <a:cubicBezTo>
                    <a:pt x="22" y="28"/>
                    <a:pt x="28" y="23"/>
                    <a:pt x="35" y="23"/>
                  </a:cubicBezTo>
                  <a:cubicBezTo>
                    <a:pt x="41" y="23"/>
                    <a:pt x="47" y="28"/>
                    <a:pt x="47" y="35"/>
                  </a:cubicBezTo>
                  <a:cubicBezTo>
                    <a:pt x="47" y="41"/>
                    <a:pt x="41" y="47"/>
                    <a:pt x="35" y="47"/>
                  </a:cubicBezTo>
                  <a:close/>
                  <a:moveTo>
                    <a:pt x="35" y="47"/>
                  </a:moveTo>
                  <a:cubicBezTo>
                    <a:pt x="35" y="47"/>
                    <a:pt x="35" y="47"/>
                    <a:pt x="35" y="47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22"/>
            <p:cNvSpPr>
              <a:spLocks noEditPoints="1"/>
            </p:cNvSpPr>
            <p:nvPr/>
          </p:nvSpPr>
          <p:spPr bwMode="auto">
            <a:xfrm>
              <a:off x="5883275" y="3224213"/>
              <a:ext cx="206375" cy="203200"/>
            </a:xfrm>
            <a:custGeom>
              <a:avLst/>
              <a:gdLst>
                <a:gd name="T0" fmla="*/ 61 w 70"/>
                <a:gd name="T1" fmla="*/ 25 h 69"/>
                <a:gd name="T2" fmla="*/ 59 w 70"/>
                <a:gd name="T3" fmla="*/ 23 h 69"/>
                <a:gd name="T4" fmla="*/ 62 w 70"/>
                <a:gd name="T5" fmla="*/ 12 h 69"/>
                <a:gd name="T6" fmla="*/ 57 w 70"/>
                <a:gd name="T7" fmla="*/ 7 h 69"/>
                <a:gd name="T8" fmla="*/ 57 w 70"/>
                <a:gd name="T9" fmla="*/ 7 h 69"/>
                <a:gd name="T10" fmla="*/ 56 w 70"/>
                <a:gd name="T11" fmla="*/ 7 h 69"/>
                <a:gd name="T12" fmla="*/ 47 w 70"/>
                <a:gd name="T13" fmla="*/ 10 h 69"/>
                <a:gd name="T14" fmla="*/ 44 w 70"/>
                <a:gd name="T15" fmla="*/ 9 h 69"/>
                <a:gd name="T16" fmla="*/ 39 w 70"/>
                <a:gd name="T17" fmla="*/ 0 h 69"/>
                <a:gd name="T18" fmla="*/ 31 w 70"/>
                <a:gd name="T19" fmla="*/ 0 h 69"/>
                <a:gd name="T20" fmla="*/ 26 w 70"/>
                <a:gd name="T21" fmla="*/ 9 h 69"/>
                <a:gd name="T22" fmla="*/ 23 w 70"/>
                <a:gd name="T23" fmla="*/ 10 h 69"/>
                <a:gd name="T24" fmla="*/ 14 w 70"/>
                <a:gd name="T25" fmla="*/ 7 h 69"/>
                <a:gd name="T26" fmla="*/ 13 w 70"/>
                <a:gd name="T27" fmla="*/ 7 h 69"/>
                <a:gd name="T28" fmla="*/ 8 w 70"/>
                <a:gd name="T29" fmla="*/ 13 h 69"/>
                <a:gd name="T30" fmla="*/ 11 w 70"/>
                <a:gd name="T31" fmla="*/ 23 h 69"/>
                <a:gd name="T32" fmla="*/ 10 w 70"/>
                <a:gd name="T33" fmla="*/ 26 h 69"/>
                <a:gd name="T34" fmla="*/ 0 w 70"/>
                <a:gd name="T35" fmla="*/ 31 h 69"/>
                <a:gd name="T36" fmla="*/ 0 w 70"/>
                <a:gd name="T37" fmla="*/ 38 h 69"/>
                <a:gd name="T38" fmla="*/ 10 w 70"/>
                <a:gd name="T39" fmla="*/ 43 h 69"/>
                <a:gd name="T40" fmla="*/ 11 w 70"/>
                <a:gd name="T41" fmla="*/ 46 h 69"/>
                <a:gd name="T42" fmla="*/ 8 w 70"/>
                <a:gd name="T43" fmla="*/ 56 h 69"/>
                <a:gd name="T44" fmla="*/ 13 w 70"/>
                <a:gd name="T45" fmla="*/ 61 h 69"/>
                <a:gd name="T46" fmla="*/ 13 w 70"/>
                <a:gd name="T47" fmla="*/ 62 h 69"/>
                <a:gd name="T48" fmla="*/ 14 w 70"/>
                <a:gd name="T49" fmla="*/ 62 h 69"/>
                <a:gd name="T50" fmla="*/ 23 w 70"/>
                <a:gd name="T51" fmla="*/ 58 h 69"/>
                <a:gd name="T52" fmla="*/ 26 w 70"/>
                <a:gd name="T53" fmla="*/ 59 h 69"/>
                <a:gd name="T54" fmla="*/ 31 w 70"/>
                <a:gd name="T55" fmla="*/ 69 h 69"/>
                <a:gd name="T56" fmla="*/ 39 w 70"/>
                <a:gd name="T57" fmla="*/ 69 h 69"/>
                <a:gd name="T58" fmla="*/ 44 w 70"/>
                <a:gd name="T59" fmla="*/ 59 h 69"/>
                <a:gd name="T60" fmla="*/ 47 w 70"/>
                <a:gd name="T61" fmla="*/ 58 h 69"/>
                <a:gd name="T62" fmla="*/ 56 w 70"/>
                <a:gd name="T63" fmla="*/ 61 h 69"/>
                <a:gd name="T64" fmla="*/ 57 w 70"/>
                <a:gd name="T65" fmla="*/ 61 h 69"/>
                <a:gd name="T66" fmla="*/ 63 w 70"/>
                <a:gd name="T67" fmla="*/ 56 h 69"/>
                <a:gd name="T68" fmla="*/ 59 w 70"/>
                <a:gd name="T69" fmla="*/ 46 h 69"/>
                <a:gd name="T70" fmla="*/ 61 w 70"/>
                <a:gd name="T71" fmla="*/ 43 h 69"/>
                <a:gd name="T72" fmla="*/ 70 w 70"/>
                <a:gd name="T73" fmla="*/ 38 h 69"/>
                <a:gd name="T74" fmla="*/ 70 w 70"/>
                <a:gd name="T75" fmla="*/ 30 h 69"/>
                <a:gd name="T76" fmla="*/ 61 w 70"/>
                <a:gd name="T77" fmla="*/ 25 h 69"/>
                <a:gd name="T78" fmla="*/ 35 w 70"/>
                <a:gd name="T79" fmla="*/ 46 h 69"/>
                <a:gd name="T80" fmla="*/ 23 w 70"/>
                <a:gd name="T81" fmla="*/ 34 h 69"/>
                <a:gd name="T82" fmla="*/ 35 w 70"/>
                <a:gd name="T83" fmla="*/ 22 h 69"/>
                <a:gd name="T84" fmla="*/ 47 w 70"/>
                <a:gd name="T85" fmla="*/ 34 h 69"/>
                <a:gd name="T86" fmla="*/ 35 w 70"/>
                <a:gd name="T87" fmla="*/ 46 h 69"/>
                <a:gd name="T88" fmla="*/ 35 w 70"/>
                <a:gd name="T89" fmla="*/ 46 h 69"/>
                <a:gd name="T90" fmla="*/ 35 w 70"/>
                <a:gd name="T91" fmla="*/ 4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0" h="69">
                  <a:moveTo>
                    <a:pt x="61" y="25"/>
                  </a:moveTo>
                  <a:cubicBezTo>
                    <a:pt x="59" y="23"/>
                    <a:pt x="59" y="23"/>
                    <a:pt x="59" y="23"/>
                  </a:cubicBezTo>
                  <a:cubicBezTo>
                    <a:pt x="63" y="13"/>
                    <a:pt x="63" y="13"/>
                    <a:pt x="62" y="12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5" y="7"/>
                    <a:pt x="47" y="10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26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8" y="8"/>
                    <a:pt x="15" y="7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3"/>
                    <a:pt x="6" y="14"/>
                    <a:pt x="11" y="23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0" y="29"/>
                    <a:pt x="0" y="30"/>
                    <a:pt x="0" y="3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40"/>
                    <a:pt x="10" y="43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7" y="55"/>
                    <a:pt x="7" y="55"/>
                    <a:pt x="8" y="56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62"/>
                    <a:pt x="15" y="62"/>
                    <a:pt x="23" y="58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30" y="69"/>
                    <a:pt x="30" y="69"/>
                    <a:pt x="31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0" y="69"/>
                    <a:pt x="40" y="69"/>
                    <a:pt x="44" y="59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2" y="60"/>
                    <a:pt x="55" y="61"/>
                    <a:pt x="56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3" y="55"/>
                    <a:pt x="64" y="55"/>
                    <a:pt x="59" y="46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70" y="39"/>
                    <a:pt x="70" y="39"/>
                    <a:pt x="70" y="38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0" y="29"/>
                    <a:pt x="70" y="29"/>
                    <a:pt x="61" y="25"/>
                  </a:cubicBezTo>
                  <a:close/>
                  <a:moveTo>
                    <a:pt x="35" y="46"/>
                  </a:moveTo>
                  <a:cubicBezTo>
                    <a:pt x="28" y="46"/>
                    <a:pt x="23" y="41"/>
                    <a:pt x="23" y="34"/>
                  </a:cubicBezTo>
                  <a:cubicBezTo>
                    <a:pt x="23" y="28"/>
                    <a:pt x="28" y="22"/>
                    <a:pt x="35" y="22"/>
                  </a:cubicBezTo>
                  <a:cubicBezTo>
                    <a:pt x="42" y="22"/>
                    <a:pt x="47" y="28"/>
                    <a:pt x="47" y="34"/>
                  </a:cubicBezTo>
                  <a:cubicBezTo>
                    <a:pt x="47" y="41"/>
                    <a:pt x="42" y="46"/>
                    <a:pt x="35" y="46"/>
                  </a:cubicBezTo>
                  <a:close/>
                  <a:moveTo>
                    <a:pt x="35" y="46"/>
                  </a:moveTo>
                  <a:cubicBezTo>
                    <a:pt x="35" y="46"/>
                    <a:pt x="35" y="46"/>
                    <a:pt x="35" y="46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23"/>
            <p:cNvSpPr>
              <a:spLocks noEditPoints="1"/>
            </p:cNvSpPr>
            <p:nvPr/>
          </p:nvSpPr>
          <p:spPr bwMode="auto">
            <a:xfrm>
              <a:off x="5672138" y="3933825"/>
              <a:ext cx="206375" cy="203200"/>
            </a:xfrm>
            <a:custGeom>
              <a:avLst/>
              <a:gdLst>
                <a:gd name="T0" fmla="*/ 61 w 70"/>
                <a:gd name="T1" fmla="*/ 25 h 69"/>
                <a:gd name="T2" fmla="*/ 59 w 70"/>
                <a:gd name="T3" fmla="*/ 23 h 69"/>
                <a:gd name="T4" fmla="*/ 62 w 70"/>
                <a:gd name="T5" fmla="*/ 12 h 69"/>
                <a:gd name="T6" fmla="*/ 57 w 70"/>
                <a:gd name="T7" fmla="*/ 7 h 69"/>
                <a:gd name="T8" fmla="*/ 57 w 70"/>
                <a:gd name="T9" fmla="*/ 7 h 69"/>
                <a:gd name="T10" fmla="*/ 56 w 70"/>
                <a:gd name="T11" fmla="*/ 7 h 69"/>
                <a:gd name="T12" fmla="*/ 47 w 70"/>
                <a:gd name="T13" fmla="*/ 10 h 69"/>
                <a:gd name="T14" fmla="*/ 44 w 70"/>
                <a:gd name="T15" fmla="*/ 9 h 69"/>
                <a:gd name="T16" fmla="*/ 39 w 70"/>
                <a:gd name="T17" fmla="*/ 0 h 69"/>
                <a:gd name="T18" fmla="*/ 31 w 70"/>
                <a:gd name="T19" fmla="*/ 0 h 69"/>
                <a:gd name="T20" fmla="*/ 26 w 70"/>
                <a:gd name="T21" fmla="*/ 9 h 69"/>
                <a:gd name="T22" fmla="*/ 23 w 70"/>
                <a:gd name="T23" fmla="*/ 10 h 69"/>
                <a:gd name="T24" fmla="*/ 14 w 70"/>
                <a:gd name="T25" fmla="*/ 7 h 69"/>
                <a:gd name="T26" fmla="*/ 13 w 70"/>
                <a:gd name="T27" fmla="*/ 7 h 69"/>
                <a:gd name="T28" fmla="*/ 8 w 70"/>
                <a:gd name="T29" fmla="*/ 12 h 69"/>
                <a:gd name="T30" fmla="*/ 11 w 70"/>
                <a:gd name="T31" fmla="*/ 23 h 69"/>
                <a:gd name="T32" fmla="*/ 10 w 70"/>
                <a:gd name="T33" fmla="*/ 25 h 69"/>
                <a:gd name="T34" fmla="*/ 0 w 70"/>
                <a:gd name="T35" fmla="*/ 31 h 69"/>
                <a:gd name="T36" fmla="*/ 0 w 70"/>
                <a:gd name="T37" fmla="*/ 38 h 69"/>
                <a:gd name="T38" fmla="*/ 10 w 70"/>
                <a:gd name="T39" fmla="*/ 43 h 69"/>
                <a:gd name="T40" fmla="*/ 11 w 70"/>
                <a:gd name="T41" fmla="*/ 46 h 69"/>
                <a:gd name="T42" fmla="*/ 8 w 70"/>
                <a:gd name="T43" fmla="*/ 56 h 69"/>
                <a:gd name="T44" fmla="*/ 13 w 70"/>
                <a:gd name="T45" fmla="*/ 61 h 69"/>
                <a:gd name="T46" fmla="*/ 13 w 70"/>
                <a:gd name="T47" fmla="*/ 62 h 69"/>
                <a:gd name="T48" fmla="*/ 14 w 70"/>
                <a:gd name="T49" fmla="*/ 62 h 69"/>
                <a:gd name="T50" fmla="*/ 23 w 70"/>
                <a:gd name="T51" fmla="*/ 58 h 69"/>
                <a:gd name="T52" fmla="*/ 26 w 70"/>
                <a:gd name="T53" fmla="*/ 59 h 69"/>
                <a:gd name="T54" fmla="*/ 32 w 70"/>
                <a:gd name="T55" fmla="*/ 69 h 69"/>
                <a:gd name="T56" fmla="*/ 39 w 70"/>
                <a:gd name="T57" fmla="*/ 69 h 69"/>
                <a:gd name="T58" fmla="*/ 44 w 70"/>
                <a:gd name="T59" fmla="*/ 59 h 69"/>
                <a:gd name="T60" fmla="*/ 47 w 70"/>
                <a:gd name="T61" fmla="*/ 58 h 69"/>
                <a:gd name="T62" fmla="*/ 56 w 70"/>
                <a:gd name="T63" fmla="*/ 61 h 69"/>
                <a:gd name="T64" fmla="*/ 57 w 70"/>
                <a:gd name="T65" fmla="*/ 61 h 69"/>
                <a:gd name="T66" fmla="*/ 63 w 70"/>
                <a:gd name="T67" fmla="*/ 56 h 69"/>
                <a:gd name="T68" fmla="*/ 59 w 70"/>
                <a:gd name="T69" fmla="*/ 46 h 69"/>
                <a:gd name="T70" fmla="*/ 61 w 70"/>
                <a:gd name="T71" fmla="*/ 43 h 69"/>
                <a:gd name="T72" fmla="*/ 70 w 70"/>
                <a:gd name="T73" fmla="*/ 38 h 69"/>
                <a:gd name="T74" fmla="*/ 70 w 70"/>
                <a:gd name="T75" fmla="*/ 30 h 69"/>
                <a:gd name="T76" fmla="*/ 61 w 70"/>
                <a:gd name="T77" fmla="*/ 25 h 69"/>
                <a:gd name="T78" fmla="*/ 35 w 70"/>
                <a:gd name="T79" fmla="*/ 46 h 69"/>
                <a:gd name="T80" fmla="*/ 23 w 70"/>
                <a:gd name="T81" fmla="*/ 34 h 69"/>
                <a:gd name="T82" fmla="*/ 35 w 70"/>
                <a:gd name="T83" fmla="*/ 22 h 69"/>
                <a:gd name="T84" fmla="*/ 47 w 70"/>
                <a:gd name="T85" fmla="*/ 34 h 69"/>
                <a:gd name="T86" fmla="*/ 35 w 70"/>
                <a:gd name="T87" fmla="*/ 46 h 69"/>
                <a:gd name="T88" fmla="*/ 35 w 70"/>
                <a:gd name="T89" fmla="*/ 46 h 69"/>
                <a:gd name="T90" fmla="*/ 35 w 70"/>
                <a:gd name="T91" fmla="*/ 4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0" h="69">
                  <a:moveTo>
                    <a:pt x="61" y="25"/>
                  </a:moveTo>
                  <a:cubicBezTo>
                    <a:pt x="59" y="23"/>
                    <a:pt x="59" y="23"/>
                    <a:pt x="59" y="23"/>
                  </a:cubicBezTo>
                  <a:cubicBezTo>
                    <a:pt x="63" y="13"/>
                    <a:pt x="63" y="13"/>
                    <a:pt x="62" y="12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5" y="7"/>
                    <a:pt x="47" y="10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26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8" y="8"/>
                    <a:pt x="15" y="7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3"/>
                    <a:pt x="6" y="14"/>
                    <a:pt x="11" y="23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0" y="29"/>
                    <a:pt x="0" y="30"/>
                    <a:pt x="0" y="3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39"/>
                    <a:pt x="10" y="43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7" y="55"/>
                    <a:pt x="7" y="55"/>
                    <a:pt x="8" y="56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62"/>
                    <a:pt x="15" y="62"/>
                    <a:pt x="23" y="58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30" y="69"/>
                    <a:pt x="30" y="69"/>
                    <a:pt x="32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0" y="69"/>
                    <a:pt x="40" y="69"/>
                    <a:pt x="44" y="59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2" y="60"/>
                    <a:pt x="55" y="61"/>
                    <a:pt x="56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3" y="55"/>
                    <a:pt x="64" y="55"/>
                    <a:pt x="59" y="46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70" y="39"/>
                    <a:pt x="70" y="39"/>
                    <a:pt x="70" y="38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0" y="29"/>
                    <a:pt x="70" y="29"/>
                    <a:pt x="61" y="25"/>
                  </a:cubicBezTo>
                  <a:close/>
                  <a:moveTo>
                    <a:pt x="35" y="46"/>
                  </a:moveTo>
                  <a:cubicBezTo>
                    <a:pt x="28" y="46"/>
                    <a:pt x="23" y="41"/>
                    <a:pt x="23" y="34"/>
                  </a:cubicBezTo>
                  <a:cubicBezTo>
                    <a:pt x="23" y="27"/>
                    <a:pt x="28" y="22"/>
                    <a:pt x="35" y="22"/>
                  </a:cubicBezTo>
                  <a:cubicBezTo>
                    <a:pt x="42" y="22"/>
                    <a:pt x="47" y="27"/>
                    <a:pt x="47" y="34"/>
                  </a:cubicBezTo>
                  <a:cubicBezTo>
                    <a:pt x="47" y="41"/>
                    <a:pt x="42" y="46"/>
                    <a:pt x="35" y="46"/>
                  </a:cubicBezTo>
                  <a:close/>
                  <a:moveTo>
                    <a:pt x="35" y="46"/>
                  </a:moveTo>
                  <a:cubicBezTo>
                    <a:pt x="35" y="46"/>
                    <a:pt x="35" y="46"/>
                    <a:pt x="35" y="46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24"/>
            <p:cNvSpPr>
              <a:spLocks noEditPoints="1"/>
            </p:cNvSpPr>
            <p:nvPr/>
          </p:nvSpPr>
          <p:spPr bwMode="auto">
            <a:xfrm>
              <a:off x="6019800" y="4354513"/>
              <a:ext cx="204788" cy="200025"/>
            </a:xfrm>
            <a:custGeom>
              <a:avLst/>
              <a:gdLst>
                <a:gd name="T0" fmla="*/ 60 w 70"/>
                <a:gd name="T1" fmla="*/ 25 h 68"/>
                <a:gd name="T2" fmla="*/ 59 w 70"/>
                <a:gd name="T3" fmla="*/ 22 h 68"/>
                <a:gd name="T4" fmla="*/ 62 w 70"/>
                <a:gd name="T5" fmla="*/ 12 h 68"/>
                <a:gd name="T6" fmla="*/ 57 w 70"/>
                <a:gd name="T7" fmla="*/ 7 h 68"/>
                <a:gd name="T8" fmla="*/ 56 w 70"/>
                <a:gd name="T9" fmla="*/ 7 h 68"/>
                <a:gd name="T10" fmla="*/ 56 w 70"/>
                <a:gd name="T11" fmla="*/ 7 h 68"/>
                <a:gd name="T12" fmla="*/ 47 w 70"/>
                <a:gd name="T13" fmla="*/ 10 h 68"/>
                <a:gd name="T14" fmla="*/ 44 w 70"/>
                <a:gd name="T15" fmla="*/ 9 h 68"/>
                <a:gd name="T16" fmla="*/ 38 w 70"/>
                <a:gd name="T17" fmla="*/ 0 h 68"/>
                <a:gd name="T18" fmla="*/ 31 w 70"/>
                <a:gd name="T19" fmla="*/ 0 h 68"/>
                <a:gd name="T20" fmla="*/ 26 w 70"/>
                <a:gd name="T21" fmla="*/ 9 h 68"/>
                <a:gd name="T22" fmla="*/ 23 w 70"/>
                <a:gd name="T23" fmla="*/ 10 h 68"/>
                <a:gd name="T24" fmla="*/ 14 w 70"/>
                <a:gd name="T25" fmla="*/ 7 h 68"/>
                <a:gd name="T26" fmla="*/ 13 w 70"/>
                <a:gd name="T27" fmla="*/ 7 h 68"/>
                <a:gd name="T28" fmla="*/ 7 w 70"/>
                <a:gd name="T29" fmla="*/ 12 h 68"/>
                <a:gd name="T30" fmla="*/ 11 w 70"/>
                <a:gd name="T31" fmla="*/ 23 h 68"/>
                <a:gd name="T32" fmla="*/ 9 w 70"/>
                <a:gd name="T33" fmla="*/ 25 h 68"/>
                <a:gd name="T34" fmla="*/ 0 w 70"/>
                <a:gd name="T35" fmla="*/ 31 h 68"/>
                <a:gd name="T36" fmla="*/ 0 w 70"/>
                <a:gd name="T37" fmla="*/ 38 h 68"/>
                <a:gd name="T38" fmla="*/ 9 w 70"/>
                <a:gd name="T39" fmla="*/ 43 h 68"/>
                <a:gd name="T40" fmla="*/ 11 w 70"/>
                <a:gd name="T41" fmla="*/ 46 h 68"/>
                <a:gd name="T42" fmla="*/ 8 w 70"/>
                <a:gd name="T43" fmla="*/ 56 h 68"/>
                <a:gd name="T44" fmla="*/ 13 w 70"/>
                <a:gd name="T45" fmla="*/ 61 h 68"/>
                <a:gd name="T46" fmla="*/ 13 w 70"/>
                <a:gd name="T47" fmla="*/ 62 h 68"/>
                <a:gd name="T48" fmla="*/ 14 w 70"/>
                <a:gd name="T49" fmla="*/ 62 h 68"/>
                <a:gd name="T50" fmla="*/ 23 w 70"/>
                <a:gd name="T51" fmla="*/ 58 h 68"/>
                <a:gd name="T52" fmla="*/ 26 w 70"/>
                <a:gd name="T53" fmla="*/ 59 h 68"/>
                <a:gd name="T54" fmla="*/ 31 w 70"/>
                <a:gd name="T55" fmla="*/ 68 h 68"/>
                <a:gd name="T56" fmla="*/ 39 w 70"/>
                <a:gd name="T57" fmla="*/ 68 h 68"/>
                <a:gd name="T58" fmla="*/ 44 w 70"/>
                <a:gd name="T59" fmla="*/ 59 h 68"/>
                <a:gd name="T60" fmla="*/ 47 w 70"/>
                <a:gd name="T61" fmla="*/ 58 h 68"/>
                <a:gd name="T62" fmla="*/ 56 w 70"/>
                <a:gd name="T63" fmla="*/ 61 h 68"/>
                <a:gd name="T64" fmla="*/ 57 w 70"/>
                <a:gd name="T65" fmla="*/ 61 h 68"/>
                <a:gd name="T66" fmla="*/ 62 w 70"/>
                <a:gd name="T67" fmla="*/ 56 h 68"/>
                <a:gd name="T68" fmla="*/ 59 w 70"/>
                <a:gd name="T69" fmla="*/ 46 h 68"/>
                <a:gd name="T70" fmla="*/ 60 w 70"/>
                <a:gd name="T71" fmla="*/ 43 h 68"/>
                <a:gd name="T72" fmla="*/ 70 w 70"/>
                <a:gd name="T73" fmla="*/ 38 h 68"/>
                <a:gd name="T74" fmla="*/ 70 w 70"/>
                <a:gd name="T75" fmla="*/ 30 h 68"/>
                <a:gd name="T76" fmla="*/ 60 w 70"/>
                <a:gd name="T77" fmla="*/ 25 h 68"/>
                <a:gd name="T78" fmla="*/ 35 w 70"/>
                <a:gd name="T79" fmla="*/ 46 h 68"/>
                <a:gd name="T80" fmla="*/ 23 w 70"/>
                <a:gd name="T81" fmla="*/ 34 h 68"/>
                <a:gd name="T82" fmla="*/ 35 w 70"/>
                <a:gd name="T83" fmla="*/ 22 h 68"/>
                <a:gd name="T84" fmla="*/ 47 w 70"/>
                <a:gd name="T85" fmla="*/ 34 h 68"/>
                <a:gd name="T86" fmla="*/ 35 w 70"/>
                <a:gd name="T87" fmla="*/ 46 h 68"/>
                <a:gd name="T88" fmla="*/ 35 w 70"/>
                <a:gd name="T89" fmla="*/ 46 h 68"/>
                <a:gd name="T90" fmla="*/ 35 w 70"/>
                <a:gd name="T91" fmla="*/ 4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0" h="68">
                  <a:moveTo>
                    <a:pt x="60" y="25"/>
                  </a:moveTo>
                  <a:cubicBezTo>
                    <a:pt x="59" y="22"/>
                    <a:pt x="59" y="22"/>
                    <a:pt x="59" y="22"/>
                  </a:cubicBezTo>
                  <a:cubicBezTo>
                    <a:pt x="63" y="13"/>
                    <a:pt x="63" y="13"/>
                    <a:pt x="62" y="12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5" y="7"/>
                    <a:pt x="47" y="10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0" y="0"/>
                    <a:pt x="40" y="0"/>
                    <a:pt x="3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26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8" y="8"/>
                    <a:pt x="15" y="7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6" y="13"/>
                    <a:pt x="11" y="23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0" y="29"/>
                    <a:pt x="0" y="29"/>
                    <a:pt x="0" y="3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39"/>
                    <a:pt x="9" y="43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7" y="55"/>
                    <a:pt x="7" y="55"/>
                    <a:pt x="8" y="56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62"/>
                    <a:pt x="15" y="62"/>
                    <a:pt x="23" y="58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30" y="68"/>
                    <a:pt x="30" y="68"/>
                    <a:pt x="31" y="68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40" y="68"/>
                    <a:pt x="40" y="68"/>
                    <a:pt x="44" y="59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2" y="60"/>
                    <a:pt x="55" y="61"/>
                    <a:pt x="56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55"/>
                    <a:pt x="64" y="55"/>
                    <a:pt x="59" y="46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70" y="39"/>
                    <a:pt x="70" y="39"/>
                    <a:pt x="70" y="38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0" y="29"/>
                    <a:pt x="70" y="29"/>
                    <a:pt x="60" y="25"/>
                  </a:cubicBezTo>
                  <a:close/>
                  <a:moveTo>
                    <a:pt x="35" y="46"/>
                  </a:moveTo>
                  <a:cubicBezTo>
                    <a:pt x="28" y="46"/>
                    <a:pt x="23" y="41"/>
                    <a:pt x="23" y="34"/>
                  </a:cubicBezTo>
                  <a:cubicBezTo>
                    <a:pt x="23" y="27"/>
                    <a:pt x="28" y="22"/>
                    <a:pt x="35" y="22"/>
                  </a:cubicBezTo>
                  <a:cubicBezTo>
                    <a:pt x="42" y="22"/>
                    <a:pt x="47" y="27"/>
                    <a:pt x="47" y="34"/>
                  </a:cubicBezTo>
                  <a:cubicBezTo>
                    <a:pt x="47" y="41"/>
                    <a:pt x="42" y="46"/>
                    <a:pt x="35" y="46"/>
                  </a:cubicBezTo>
                  <a:close/>
                  <a:moveTo>
                    <a:pt x="35" y="46"/>
                  </a:moveTo>
                  <a:cubicBezTo>
                    <a:pt x="35" y="46"/>
                    <a:pt x="35" y="46"/>
                    <a:pt x="35" y="46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25"/>
            <p:cNvSpPr>
              <a:spLocks noEditPoints="1"/>
            </p:cNvSpPr>
            <p:nvPr/>
          </p:nvSpPr>
          <p:spPr bwMode="auto">
            <a:xfrm>
              <a:off x="6581775" y="4454525"/>
              <a:ext cx="207963" cy="203200"/>
            </a:xfrm>
            <a:custGeom>
              <a:avLst/>
              <a:gdLst>
                <a:gd name="T0" fmla="*/ 61 w 71"/>
                <a:gd name="T1" fmla="*/ 26 h 69"/>
                <a:gd name="T2" fmla="*/ 60 w 71"/>
                <a:gd name="T3" fmla="*/ 23 h 69"/>
                <a:gd name="T4" fmla="*/ 63 w 71"/>
                <a:gd name="T5" fmla="*/ 13 h 69"/>
                <a:gd name="T6" fmla="*/ 58 w 71"/>
                <a:gd name="T7" fmla="*/ 7 h 69"/>
                <a:gd name="T8" fmla="*/ 57 w 71"/>
                <a:gd name="T9" fmla="*/ 7 h 69"/>
                <a:gd name="T10" fmla="*/ 56 w 71"/>
                <a:gd name="T11" fmla="*/ 7 h 69"/>
                <a:gd name="T12" fmla="*/ 47 w 71"/>
                <a:gd name="T13" fmla="*/ 11 h 69"/>
                <a:gd name="T14" fmla="*/ 44 w 71"/>
                <a:gd name="T15" fmla="*/ 9 h 69"/>
                <a:gd name="T16" fmla="*/ 39 w 71"/>
                <a:gd name="T17" fmla="*/ 0 h 69"/>
                <a:gd name="T18" fmla="*/ 32 w 71"/>
                <a:gd name="T19" fmla="*/ 0 h 69"/>
                <a:gd name="T20" fmla="*/ 27 w 71"/>
                <a:gd name="T21" fmla="*/ 9 h 69"/>
                <a:gd name="T22" fmla="*/ 24 w 71"/>
                <a:gd name="T23" fmla="*/ 11 h 69"/>
                <a:gd name="T24" fmla="*/ 14 w 71"/>
                <a:gd name="T25" fmla="*/ 7 h 69"/>
                <a:gd name="T26" fmla="*/ 14 w 71"/>
                <a:gd name="T27" fmla="*/ 7 h 69"/>
                <a:gd name="T28" fmla="*/ 8 w 71"/>
                <a:gd name="T29" fmla="*/ 13 h 69"/>
                <a:gd name="T30" fmla="*/ 11 w 71"/>
                <a:gd name="T31" fmla="*/ 23 h 69"/>
                <a:gd name="T32" fmla="*/ 10 w 71"/>
                <a:gd name="T33" fmla="*/ 26 h 69"/>
                <a:gd name="T34" fmla="*/ 0 w 71"/>
                <a:gd name="T35" fmla="*/ 31 h 69"/>
                <a:gd name="T36" fmla="*/ 0 w 71"/>
                <a:gd name="T37" fmla="*/ 38 h 69"/>
                <a:gd name="T38" fmla="*/ 10 w 71"/>
                <a:gd name="T39" fmla="*/ 43 h 69"/>
                <a:gd name="T40" fmla="*/ 11 w 71"/>
                <a:gd name="T41" fmla="*/ 46 h 69"/>
                <a:gd name="T42" fmla="*/ 8 w 71"/>
                <a:gd name="T43" fmla="*/ 56 h 69"/>
                <a:gd name="T44" fmla="*/ 13 w 71"/>
                <a:gd name="T45" fmla="*/ 61 h 69"/>
                <a:gd name="T46" fmla="*/ 14 w 71"/>
                <a:gd name="T47" fmla="*/ 62 h 69"/>
                <a:gd name="T48" fmla="*/ 14 w 71"/>
                <a:gd name="T49" fmla="*/ 62 h 69"/>
                <a:gd name="T50" fmla="*/ 24 w 71"/>
                <a:gd name="T51" fmla="*/ 58 h 69"/>
                <a:gd name="T52" fmla="*/ 27 w 71"/>
                <a:gd name="T53" fmla="*/ 59 h 69"/>
                <a:gd name="T54" fmla="*/ 32 w 71"/>
                <a:gd name="T55" fmla="*/ 69 h 69"/>
                <a:gd name="T56" fmla="*/ 39 w 71"/>
                <a:gd name="T57" fmla="*/ 69 h 69"/>
                <a:gd name="T58" fmla="*/ 44 w 71"/>
                <a:gd name="T59" fmla="*/ 59 h 69"/>
                <a:gd name="T60" fmla="*/ 47 w 71"/>
                <a:gd name="T61" fmla="*/ 58 h 69"/>
                <a:gd name="T62" fmla="*/ 57 w 71"/>
                <a:gd name="T63" fmla="*/ 62 h 69"/>
                <a:gd name="T64" fmla="*/ 57 w 71"/>
                <a:gd name="T65" fmla="*/ 62 h 69"/>
                <a:gd name="T66" fmla="*/ 63 w 71"/>
                <a:gd name="T67" fmla="*/ 56 h 69"/>
                <a:gd name="T68" fmla="*/ 60 w 71"/>
                <a:gd name="T69" fmla="*/ 46 h 69"/>
                <a:gd name="T70" fmla="*/ 61 w 71"/>
                <a:gd name="T71" fmla="*/ 43 h 69"/>
                <a:gd name="T72" fmla="*/ 71 w 71"/>
                <a:gd name="T73" fmla="*/ 38 h 69"/>
                <a:gd name="T74" fmla="*/ 71 w 71"/>
                <a:gd name="T75" fmla="*/ 31 h 69"/>
                <a:gd name="T76" fmla="*/ 61 w 71"/>
                <a:gd name="T77" fmla="*/ 26 h 69"/>
                <a:gd name="T78" fmla="*/ 35 w 71"/>
                <a:gd name="T79" fmla="*/ 46 h 69"/>
                <a:gd name="T80" fmla="*/ 23 w 71"/>
                <a:gd name="T81" fmla="*/ 34 h 69"/>
                <a:gd name="T82" fmla="*/ 35 w 71"/>
                <a:gd name="T83" fmla="*/ 22 h 69"/>
                <a:gd name="T84" fmla="*/ 48 w 71"/>
                <a:gd name="T85" fmla="*/ 34 h 69"/>
                <a:gd name="T86" fmla="*/ 35 w 71"/>
                <a:gd name="T87" fmla="*/ 46 h 69"/>
                <a:gd name="T88" fmla="*/ 35 w 71"/>
                <a:gd name="T89" fmla="*/ 46 h 69"/>
                <a:gd name="T90" fmla="*/ 35 w 71"/>
                <a:gd name="T91" fmla="*/ 4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" h="69">
                  <a:moveTo>
                    <a:pt x="61" y="26"/>
                  </a:moveTo>
                  <a:cubicBezTo>
                    <a:pt x="60" y="23"/>
                    <a:pt x="60" y="23"/>
                    <a:pt x="60" y="23"/>
                  </a:cubicBezTo>
                  <a:cubicBezTo>
                    <a:pt x="64" y="14"/>
                    <a:pt x="64" y="13"/>
                    <a:pt x="63" y="13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5" y="7"/>
                    <a:pt x="47" y="11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0"/>
                    <a:pt x="30" y="0"/>
                    <a:pt x="27" y="9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18" y="8"/>
                    <a:pt x="15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4"/>
                    <a:pt x="7" y="14"/>
                    <a:pt x="11" y="23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0" y="29"/>
                    <a:pt x="0" y="30"/>
                    <a:pt x="0" y="3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40"/>
                    <a:pt x="10" y="43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7" y="55"/>
                    <a:pt x="7" y="56"/>
                    <a:pt x="8" y="56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5" y="62"/>
                    <a:pt x="16" y="62"/>
                    <a:pt x="24" y="58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30" y="69"/>
                    <a:pt x="31" y="69"/>
                    <a:pt x="32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0" y="69"/>
                    <a:pt x="41" y="69"/>
                    <a:pt x="44" y="59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3" y="61"/>
                    <a:pt x="56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4" y="55"/>
                    <a:pt x="64" y="55"/>
                    <a:pt x="60" y="46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71" y="39"/>
                    <a:pt x="71" y="39"/>
                    <a:pt x="71" y="38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1" y="30"/>
                    <a:pt x="71" y="29"/>
                    <a:pt x="61" y="26"/>
                  </a:cubicBezTo>
                  <a:close/>
                  <a:moveTo>
                    <a:pt x="35" y="46"/>
                  </a:moveTo>
                  <a:cubicBezTo>
                    <a:pt x="29" y="46"/>
                    <a:pt x="23" y="41"/>
                    <a:pt x="23" y="34"/>
                  </a:cubicBezTo>
                  <a:cubicBezTo>
                    <a:pt x="23" y="28"/>
                    <a:pt x="29" y="22"/>
                    <a:pt x="35" y="22"/>
                  </a:cubicBezTo>
                  <a:cubicBezTo>
                    <a:pt x="42" y="22"/>
                    <a:pt x="48" y="28"/>
                    <a:pt x="48" y="34"/>
                  </a:cubicBezTo>
                  <a:cubicBezTo>
                    <a:pt x="48" y="41"/>
                    <a:pt x="42" y="46"/>
                    <a:pt x="35" y="46"/>
                  </a:cubicBezTo>
                  <a:close/>
                  <a:moveTo>
                    <a:pt x="35" y="46"/>
                  </a:moveTo>
                  <a:cubicBezTo>
                    <a:pt x="35" y="46"/>
                    <a:pt x="35" y="46"/>
                    <a:pt x="35" y="46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26"/>
            <p:cNvSpPr>
              <a:spLocks noEditPoints="1"/>
            </p:cNvSpPr>
            <p:nvPr/>
          </p:nvSpPr>
          <p:spPr bwMode="auto">
            <a:xfrm>
              <a:off x="5707063" y="4724400"/>
              <a:ext cx="206375" cy="200025"/>
            </a:xfrm>
            <a:custGeom>
              <a:avLst/>
              <a:gdLst>
                <a:gd name="T0" fmla="*/ 61 w 70"/>
                <a:gd name="T1" fmla="*/ 25 h 68"/>
                <a:gd name="T2" fmla="*/ 60 w 70"/>
                <a:gd name="T3" fmla="*/ 23 h 68"/>
                <a:gd name="T4" fmla="*/ 63 w 70"/>
                <a:gd name="T5" fmla="*/ 12 h 68"/>
                <a:gd name="T6" fmla="*/ 57 w 70"/>
                <a:gd name="T7" fmla="*/ 7 h 68"/>
                <a:gd name="T8" fmla="*/ 57 w 70"/>
                <a:gd name="T9" fmla="*/ 7 h 68"/>
                <a:gd name="T10" fmla="*/ 56 w 70"/>
                <a:gd name="T11" fmla="*/ 7 h 68"/>
                <a:gd name="T12" fmla="*/ 47 w 70"/>
                <a:gd name="T13" fmla="*/ 10 h 68"/>
                <a:gd name="T14" fmla="*/ 44 w 70"/>
                <a:gd name="T15" fmla="*/ 9 h 68"/>
                <a:gd name="T16" fmla="*/ 39 w 70"/>
                <a:gd name="T17" fmla="*/ 0 h 68"/>
                <a:gd name="T18" fmla="*/ 31 w 70"/>
                <a:gd name="T19" fmla="*/ 0 h 68"/>
                <a:gd name="T20" fmla="*/ 26 w 70"/>
                <a:gd name="T21" fmla="*/ 9 h 68"/>
                <a:gd name="T22" fmla="*/ 24 w 70"/>
                <a:gd name="T23" fmla="*/ 10 h 68"/>
                <a:gd name="T24" fmla="*/ 14 w 70"/>
                <a:gd name="T25" fmla="*/ 7 h 68"/>
                <a:gd name="T26" fmla="*/ 13 w 70"/>
                <a:gd name="T27" fmla="*/ 7 h 68"/>
                <a:gd name="T28" fmla="*/ 8 w 70"/>
                <a:gd name="T29" fmla="*/ 12 h 68"/>
                <a:gd name="T30" fmla="*/ 11 w 70"/>
                <a:gd name="T31" fmla="*/ 23 h 68"/>
                <a:gd name="T32" fmla="*/ 10 w 70"/>
                <a:gd name="T33" fmla="*/ 25 h 68"/>
                <a:gd name="T34" fmla="*/ 0 w 70"/>
                <a:gd name="T35" fmla="*/ 31 h 68"/>
                <a:gd name="T36" fmla="*/ 0 w 70"/>
                <a:gd name="T37" fmla="*/ 38 h 68"/>
                <a:gd name="T38" fmla="*/ 10 w 70"/>
                <a:gd name="T39" fmla="*/ 43 h 68"/>
                <a:gd name="T40" fmla="*/ 11 w 70"/>
                <a:gd name="T41" fmla="*/ 46 h 68"/>
                <a:gd name="T42" fmla="*/ 8 w 70"/>
                <a:gd name="T43" fmla="*/ 56 h 68"/>
                <a:gd name="T44" fmla="*/ 13 w 70"/>
                <a:gd name="T45" fmla="*/ 61 h 68"/>
                <a:gd name="T46" fmla="*/ 14 w 70"/>
                <a:gd name="T47" fmla="*/ 62 h 68"/>
                <a:gd name="T48" fmla="*/ 14 w 70"/>
                <a:gd name="T49" fmla="*/ 62 h 68"/>
                <a:gd name="T50" fmla="*/ 24 w 70"/>
                <a:gd name="T51" fmla="*/ 58 h 68"/>
                <a:gd name="T52" fmla="*/ 26 w 70"/>
                <a:gd name="T53" fmla="*/ 59 h 68"/>
                <a:gd name="T54" fmla="*/ 32 w 70"/>
                <a:gd name="T55" fmla="*/ 68 h 68"/>
                <a:gd name="T56" fmla="*/ 39 w 70"/>
                <a:gd name="T57" fmla="*/ 68 h 68"/>
                <a:gd name="T58" fmla="*/ 44 w 70"/>
                <a:gd name="T59" fmla="*/ 59 h 68"/>
                <a:gd name="T60" fmla="*/ 47 w 70"/>
                <a:gd name="T61" fmla="*/ 58 h 68"/>
                <a:gd name="T62" fmla="*/ 56 w 70"/>
                <a:gd name="T63" fmla="*/ 61 h 68"/>
                <a:gd name="T64" fmla="*/ 57 w 70"/>
                <a:gd name="T65" fmla="*/ 61 h 68"/>
                <a:gd name="T66" fmla="*/ 63 w 70"/>
                <a:gd name="T67" fmla="*/ 56 h 68"/>
                <a:gd name="T68" fmla="*/ 60 w 70"/>
                <a:gd name="T69" fmla="*/ 46 h 68"/>
                <a:gd name="T70" fmla="*/ 61 w 70"/>
                <a:gd name="T71" fmla="*/ 43 h 68"/>
                <a:gd name="T72" fmla="*/ 70 w 70"/>
                <a:gd name="T73" fmla="*/ 38 h 68"/>
                <a:gd name="T74" fmla="*/ 70 w 70"/>
                <a:gd name="T75" fmla="*/ 30 h 68"/>
                <a:gd name="T76" fmla="*/ 61 w 70"/>
                <a:gd name="T77" fmla="*/ 25 h 68"/>
                <a:gd name="T78" fmla="*/ 35 w 70"/>
                <a:gd name="T79" fmla="*/ 46 h 68"/>
                <a:gd name="T80" fmla="*/ 23 w 70"/>
                <a:gd name="T81" fmla="*/ 34 h 68"/>
                <a:gd name="T82" fmla="*/ 35 w 70"/>
                <a:gd name="T83" fmla="*/ 22 h 68"/>
                <a:gd name="T84" fmla="*/ 48 w 70"/>
                <a:gd name="T85" fmla="*/ 34 h 68"/>
                <a:gd name="T86" fmla="*/ 35 w 70"/>
                <a:gd name="T87" fmla="*/ 46 h 68"/>
                <a:gd name="T88" fmla="*/ 35 w 70"/>
                <a:gd name="T89" fmla="*/ 46 h 68"/>
                <a:gd name="T90" fmla="*/ 35 w 70"/>
                <a:gd name="T91" fmla="*/ 4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0" h="68">
                  <a:moveTo>
                    <a:pt x="61" y="25"/>
                  </a:moveTo>
                  <a:cubicBezTo>
                    <a:pt x="60" y="23"/>
                    <a:pt x="60" y="23"/>
                    <a:pt x="60" y="23"/>
                  </a:cubicBezTo>
                  <a:cubicBezTo>
                    <a:pt x="64" y="13"/>
                    <a:pt x="63" y="13"/>
                    <a:pt x="63" y="12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5" y="7"/>
                    <a:pt x="47" y="10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26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18" y="8"/>
                    <a:pt x="15" y="7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3"/>
                    <a:pt x="7" y="13"/>
                    <a:pt x="11" y="23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0" y="29"/>
                    <a:pt x="0" y="29"/>
                    <a:pt x="0" y="3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39"/>
                    <a:pt x="10" y="43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7" y="55"/>
                    <a:pt x="7" y="55"/>
                    <a:pt x="8" y="56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5" y="62"/>
                    <a:pt x="16" y="62"/>
                    <a:pt x="24" y="58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30" y="68"/>
                    <a:pt x="31" y="68"/>
                    <a:pt x="32" y="68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40" y="68"/>
                    <a:pt x="41" y="68"/>
                    <a:pt x="44" y="59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3" y="60"/>
                    <a:pt x="56" y="61"/>
                    <a:pt x="56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4" y="55"/>
                    <a:pt x="64" y="55"/>
                    <a:pt x="60" y="46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70" y="39"/>
                    <a:pt x="70" y="39"/>
                    <a:pt x="70" y="38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0" y="29"/>
                    <a:pt x="70" y="29"/>
                    <a:pt x="61" y="25"/>
                  </a:cubicBezTo>
                  <a:close/>
                  <a:moveTo>
                    <a:pt x="35" y="46"/>
                  </a:moveTo>
                  <a:cubicBezTo>
                    <a:pt x="29" y="46"/>
                    <a:pt x="23" y="41"/>
                    <a:pt x="23" y="34"/>
                  </a:cubicBezTo>
                  <a:cubicBezTo>
                    <a:pt x="23" y="27"/>
                    <a:pt x="29" y="22"/>
                    <a:pt x="35" y="22"/>
                  </a:cubicBezTo>
                  <a:cubicBezTo>
                    <a:pt x="42" y="22"/>
                    <a:pt x="48" y="27"/>
                    <a:pt x="48" y="34"/>
                  </a:cubicBezTo>
                  <a:cubicBezTo>
                    <a:pt x="48" y="41"/>
                    <a:pt x="42" y="46"/>
                    <a:pt x="35" y="46"/>
                  </a:cubicBezTo>
                  <a:close/>
                  <a:moveTo>
                    <a:pt x="35" y="46"/>
                  </a:moveTo>
                  <a:cubicBezTo>
                    <a:pt x="35" y="46"/>
                    <a:pt x="35" y="46"/>
                    <a:pt x="35" y="46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27"/>
            <p:cNvSpPr>
              <a:spLocks noEditPoints="1"/>
            </p:cNvSpPr>
            <p:nvPr/>
          </p:nvSpPr>
          <p:spPr bwMode="auto">
            <a:xfrm>
              <a:off x="6850063" y="2547938"/>
              <a:ext cx="222250" cy="220663"/>
            </a:xfrm>
            <a:custGeom>
              <a:avLst/>
              <a:gdLst>
                <a:gd name="T0" fmla="*/ 65 w 76"/>
                <a:gd name="T1" fmla="*/ 28 h 75"/>
                <a:gd name="T2" fmla="*/ 64 w 76"/>
                <a:gd name="T3" fmla="*/ 25 h 75"/>
                <a:gd name="T4" fmla="*/ 67 w 76"/>
                <a:gd name="T5" fmla="*/ 14 h 75"/>
                <a:gd name="T6" fmla="*/ 62 w 76"/>
                <a:gd name="T7" fmla="*/ 8 h 75"/>
                <a:gd name="T8" fmla="*/ 61 w 76"/>
                <a:gd name="T9" fmla="*/ 8 h 75"/>
                <a:gd name="T10" fmla="*/ 61 w 76"/>
                <a:gd name="T11" fmla="*/ 8 h 75"/>
                <a:gd name="T12" fmla="*/ 51 w 76"/>
                <a:gd name="T13" fmla="*/ 12 h 75"/>
                <a:gd name="T14" fmla="*/ 48 w 76"/>
                <a:gd name="T15" fmla="*/ 11 h 75"/>
                <a:gd name="T16" fmla="*/ 42 w 76"/>
                <a:gd name="T17" fmla="*/ 0 h 75"/>
                <a:gd name="T18" fmla="*/ 34 w 76"/>
                <a:gd name="T19" fmla="*/ 0 h 75"/>
                <a:gd name="T20" fmla="*/ 28 w 76"/>
                <a:gd name="T21" fmla="*/ 11 h 75"/>
                <a:gd name="T22" fmla="*/ 25 w 76"/>
                <a:gd name="T23" fmla="*/ 12 h 75"/>
                <a:gd name="T24" fmla="*/ 15 w 76"/>
                <a:gd name="T25" fmla="*/ 8 h 75"/>
                <a:gd name="T26" fmla="*/ 14 w 76"/>
                <a:gd name="T27" fmla="*/ 8 h 75"/>
                <a:gd name="T28" fmla="*/ 8 w 76"/>
                <a:gd name="T29" fmla="*/ 14 h 75"/>
                <a:gd name="T30" fmla="*/ 12 w 76"/>
                <a:gd name="T31" fmla="*/ 25 h 75"/>
                <a:gd name="T32" fmla="*/ 11 w 76"/>
                <a:gd name="T33" fmla="*/ 28 h 75"/>
                <a:gd name="T34" fmla="*/ 0 w 76"/>
                <a:gd name="T35" fmla="*/ 34 h 75"/>
                <a:gd name="T36" fmla="*/ 0 w 76"/>
                <a:gd name="T37" fmla="*/ 42 h 75"/>
                <a:gd name="T38" fmla="*/ 11 w 76"/>
                <a:gd name="T39" fmla="*/ 47 h 75"/>
                <a:gd name="T40" fmla="*/ 12 w 76"/>
                <a:gd name="T41" fmla="*/ 50 h 75"/>
                <a:gd name="T42" fmla="*/ 9 w 76"/>
                <a:gd name="T43" fmla="*/ 61 h 75"/>
                <a:gd name="T44" fmla="*/ 14 w 76"/>
                <a:gd name="T45" fmla="*/ 67 h 75"/>
                <a:gd name="T46" fmla="*/ 15 w 76"/>
                <a:gd name="T47" fmla="*/ 67 h 75"/>
                <a:gd name="T48" fmla="*/ 15 w 76"/>
                <a:gd name="T49" fmla="*/ 67 h 75"/>
                <a:gd name="T50" fmla="*/ 25 w 76"/>
                <a:gd name="T51" fmla="*/ 63 h 75"/>
                <a:gd name="T52" fmla="*/ 29 w 76"/>
                <a:gd name="T53" fmla="*/ 64 h 75"/>
                <a:gd name="T54" fmla="*/ 34 w 76"/>
                <a:gd name="T55" fmla="*/ 75 h 75"/>
                <a:gd name="T56" fmla="*/ 42 w 76"/>
                <a:gd name="T57" fmla="*/ 75 h 75"/>
                <a:gd name="T58" fmla="*/ 48 w 76"/>
                <a:gd name="T59" fmla="*/ 64 h 75"/>
                <a:gd name="T60" fmla="*/ 51 w 76"/>
                <a:gd name="T61" fmla="*/ 63 h 75"/>
                <a:gd name="T62" fmla="*/ 61 w 76"/>
                <a:gd name="T63" fmla="*/ 67 h 75"/>
                <a:gd name="T64" fmla="*/ 62 w 76"/>
                <a:gd name="T65" fmla="*/ 67 h 75"/>
                <a:gd name="T66" fmla="*/ 68 w 76"/>
                <a:gd name="T67" fmla="*/ 61 h 75"/>
                <a:gd name="T68" fmla="*/ 64 w 76"/>
                <a:gd name="T69" fmla="*/ 50 h 75"/>
                <a:gd name="T70" fmla="*/ 66 w 76"/>
                <a:gd name="T71" fmla="*/ 47 h 75"/>
                <a:gd name="T72" fmla="*/ 76 w 76"/>
                <a:gd name="T73" fmla="*/ 41 h 75"/>
                <a:gd name="T74" fmla="*/ 76 w 76"/>
                <a:gd name="T75" fmla="*/ 33 h 75"/>
                <a:gd name="T76" fmla="*/ 65 w 76"/>
                <a:gd name="T77" fmla="*/ 28 h 75"/>
                <a:gd name="T78" fmla="*/ 38 w 76"/>
                <a:gd name="T79" fmla="*/ 50 h 75"/>
                <a:gd name="T80" fmla="*/ 25 w 76"/>
                <a:gd name="T81" fmla="*/ 38 h 75"/>
                <a:gd name="T82" fmla="*/ 38 w 76"/>
                <a:gd name="T83" fmla="*/ 25 h 75"/>
                <a:gd name="T84" fmla="*/ 51 w 76"/>
                <a:gd name="T85" fmla="*/ 38 h 75"/>
                <a:gd name="T86" fmla="*/ 38 w 76"/>
                <a:gd name="T87" fmla="*/ 50 h 75"/>
                <a:gd name="T88" fmla="*/ 38 w 76"/>
                <a:gd name="T89" fmla="*/ 50 h 75"/>
                <a:gd name="T90" fmla="*/ 38 w 76"/>
                <a:gd name="T91" fmla="*/ 5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6" h="75">
                  <a:moveTo>
                    <a:pt x="65" y="28"/>
                  </a:moveTo>
                  <a:cubicBezTo>
                    <a:pt x="64" y="25"/>
                    <a:pt x="64" y="25"/>
                    <a:pt x="64" y="25"/>
                  </a:cubicBezTo>
                  <a:cubicBezTo>
                    <a:pt x="69" y="15"/>
                    <a:pt x="68" y="15"/>
                    <a:pt x="67" y="14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0" y="8"/>
                    <a:pt x="59" y="8"/>
                    <a:pt x="51" y="12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3" y="0"/>
                    <a:pt x="43" y="0"/>
                    <a:pt x="42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2" y="0"/>
                    <a:pt x="28" y="11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9" y="9"/>
                    <a:pt x="16" y="8"/>
                    <a:pt x="15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5"/>
                    <a:pt x="7" y="15"/>
                    <a:pt x="12" y="25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3"/>
                    <a:pt x="11" y="47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7" y="60"/>
                    <a:pt x="8" y="60"/>
                    <a:pt x="9" y="61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6" y="67"/>
                    <a:pt x="17" y="67"/>
                    <a:pt x="25" y="63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3" y="75"/>
                    <a:pt x="33" y="75"/>
                    <a:pt x="34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3" y="75"/>
                    <a:pt x="44" y="75"/>
                    <a:pt x="48" y="64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7" y="66"/>
                    <a:pt x="60" y="67"/>
                    <a:pt x="61" y="67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9" y="60"/>
                    <a:pt x="69" y="60"/>
                    <a:pt x="64" y="50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76" y="43"/>
                    <a:pt x="76" y="42"/>
                    <a:pt x="76" y="41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2"/>
                    <a:pt x="76" y="32"/>
                    <a:pt x="65" y="28"/>
                  </a:cubicBezTo>
                  <a:close/>
                  <a:moveTo>
                    <a:pt x="38" y="50"/>
                  </a:moveTo>
                  <a:cubicBezTo>
                    <a:pt x="31" y="50"/>
                    <a:pt x="25" y="45"/>
                    <a:pt x="25" y="38"/>
                  </a:cubicBezTo>
                  <a:cubicBezTo>
                    <a:pt x="25" y="30"/>
                    <a:pt x="31" y="25"/>
                    <a:pt x="38" y="25"/>
                  </a:cubicBezTo>
                  <a:cubicBezTo>
                    <a:pt x="45" y="25"/>
                    <a:pt x="51" y="30"/>
                    <a:pt x="51" y="38"/>
                  </a:cubicBezTo>
                  <a:cubicBezTo>
                    <a:pt x="51" y="45"/>
                    <a:pt x="45" y="50"/>
                    <a:pt x="38" y="50"/>
                  </a:cubicBezTo>
                  <a:close/>
                  <a:moveTo>
                    <a:pt x="38" y="50"/>
                  </a:moveTo>
                  <a:cubicBezTo>
                    <a:pt x="38" y="50"/>
                    <a:pt x="38" y="50"/>
                    <a:pt x="38" y="5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28"/>
            <p:cNvSpPr>
              <a:spLocks noEditPoints="1"/>
            </p:cNvSpPr>
            <p:nvPr/>
          </p:nvSpPr>
          <p:spPr bwMode="auto">
            <a:xfrm>
              <a:off x="6713538" y="2295525"/>
              <a:ext cx="103188" cy="100013"/>
            </a:xfrm>
            <a:custGeom>
              <a:avLst/>
              <a:gdLst>
                <a:gd name="T0" fmla="*/ 30 w 35"/>
                <a:gd name="T1" fmla="*/ 12 h 34"/>
                <a:gd name="T2" fmla="*/ 29 w 35"/>
                <a:gd name="T3" fmla="*/ 11 h 34"/>
                <a:gd name="T4" fmla="*/ 31 w 35"/>
                <a:gd name="T5" fmla="*/ 6 h 34"/>
                <a:gd name="T6" fmla="*/ 28 w 35"/>
                <a:gd name="T7" fmla="*/ 3 h 34"/>
                <a:gd name="T8" fmla="*/ 28 w 35"/>
                <a:gd name="T9" fmla="*/ 3 h 34"/>
                <a:gd name="T10" fmla="*/ 28 w 35"/>
                <a:gd name="T11" fmla="*/ 3 h 34"/>
                <a:gd name="T12" fmla="*/ 23 w 35"/>
                <a:gd name="T13" fmla="*/ 5 h 34"/>
                <a:gd name="T14" fmla="*/ 22 w 35"/>
                <a:gd name="T15" fmla="*/ 4 h 34"/>
                <a:gd name="T16" fmla="*/ 19 w 35"/>
                <a:gd name="T17" fmla="*/ 0 h 34"/>
                <a:gd name="T18" fmla="*/ 15 w 35"/>
                <a:gd name="T19" fmla="*/ 0 h 34"/>
                <a:gd name="T20" fmla="*/ 13 w 35"/>
                <a:gd name="T21" fmla="*/ 4 h 34"/>
                <a:gd name="T22" fmla="*/ 11 w 35"/>
                <a:gd name="T23" fmla="*/ 5 h 34"/>
                <a:gd name="T24" fmla="*/ 7 w 35"/>
                <a:gd name="T25" fmla="*/ 3 h 34"/>
                <a:gd name="T26" fmla="*/ 6 w 35"/>
                <a:gd name="T27" fmla="*/ 3 h 34"/>
                <a:gd name="T28" fmla="*/ 4 w 35"/>
                <a:gd name="T29" fmla="*/ 6 h 34"/>
                <a:gd name="T30" fmla="*/ 5 w 35"/>
                <a:gd name="T31" fmla="*/ 11 h 34"/>
                <a:gd name="T32" fmla="*/ 5 w 35"/>
                <a:gd name="T33" fmla="*/ 12 h 34"/>
                <a:gd name="T34" fmla="*/ 0 w 35"/>
                <a:gd name="T35" fmla="*/ 15 h 34"/>
                <a:gd name="T36" fmla="*/ 0 w 35"/>
                <a:gd name="T37" fmla="*/ 18 h 34"/>
                <a:gd name="T38" fmla="*/ 5 w 35"/>
                <a:gd name="T39" fmla="*/ 21 h 34"/>
                <a:gd name="T40" fmla="*/ 5 w 35"/>
                <a:gd name="T41" fmla="*/ 22 h 34"/>
                <a:gd name="T42" fmla="*/ 4 w 35"/>
                <a:gd name="T43" fmla="*/ 27 h 34"/>
                <a:gd name="T44" fmla="*/ 6 w 35"/>
                <a:gd name="T45" fmla="*/ 30 h 34"/>
                <a:gd name="T46" fmla="*/ 7 w 35"/>
                <a:gd name="T47" fmla="*/ 30 h 34"/>
                <a:gd name="T48" fmla="*/ 7 w 35"/>
                <a:gd name="T49" fmla="*/ 30 h 34"/>
                <a:gd name="T50" fmla="*/ 12 w 35"/>
                <a:gd name="T51" fmla="*/ 28 h 34"/>
                <a:gd name="T52" fmla="*/ 13 w 35"/>
                <a:gd name="T53" fmla="*/ 29 h 34"/>
                <a:gd name="T54" fmla="*/ 16 w 35"/>
                <a:gd name="T55" fmla="*/ 34 h 34"/>
                <a:gd name="T56" fmla="*/ 19 w 35"/>
                <a:gd name="T57" fmla="*/ 34 h 34"/>
                <a:gd name="T58" fmla="*/ 22 w 35"/>
                <a:gd name="T59" fmla="*/ 29 h 34"/>
                <a:gd name="T60" fmla="*/ 23 w 35"/>
                <a:gd name="T61" fmla="*/ 28 h 34"/>
                <a:gd name="T62" fmla="*/ 28 w 35"/>
                <a:gd name="T63" fmla="*/ 30 h 34"/>
                <a:gd name="T64" fmla="*/ 28 w 35"/>
                <a:gd name="T65" fmla="*/ 30 h 34"/>
                <a:gd name="T66" fmla="*/ 31 w 35"/>
                <a:gd name="T67" fmla="*/ 27 h 34"/>
                <a:gd name="T68" fmla="*/ 29 w 35"/>
                <a:gd name="T69" fmla="*/ 22 h 34"/>
                <a:gd name="T70" fmla="*/ 30 w 35"/>
                <a:gd name="T71" fmla="*/ 21 h 34"/>
                <a:gd name="T72" fmla="*/ 35 w 35"/>
                <a:gd name="T73" fmla="*/ 18 h 34"/>
                <a:gd name="T74" fmla="*/ 35 w 35"/>
                <a:gd name="T75" fmla="*/ 15 h 34"/>
                <a:gd name="T76" fmla="*/ 30 w 35"/>
                <a:gd name="T77" fmla="*/ 12 h 34"/>
                <a:gd name="T78" fmla="*/ 17 w 35"/>
                <a:gd name="T79" fmla="*/ 23 h 34"/>
                <a:gd name="T80" fmla="*/ 11 w 35"/>
                <a:gd name="T81" fmla="*/ 17 h 34"/>
                <a:gd name="T82" fmla="*/ 17 w 35"/>
                <a:gd name="T83" fmla="*/ 11 h 34"/>
                <a:gd name="T84" fmla="*/ 23 w 35"/>
                <a:gd name="T85" fmla="*/ 17 h 34"/>
                <a:gd name="T86" fmla="*/ 17 w 35"/>
                <a:gd name="T87" fmla="*/ 23 h 34"/>
                <a:gd name="T88" fmla="*/ 17 w 35"/>
                <a:gd name="T89" fmla="*/ 23 h 34"/>
                <a:gd name="T90" fmla="*/ 17 w 35"/>
                <a:gd name="T9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" h="34">
                  <a:moveTo>
                    <a:pt x="30" y="12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7" y="3"/>
                    <a:pt x="23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3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4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3" y="27"/>
                    <a:pt x="3" y="27"/>
                    <a:pt x="4" y="27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8" y="30"/>
                    <a:pt x="12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5" y="34"/>
                    <a:pt x="15" y="34"/>
                    <a:pt x="16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4"/>
                    <a:pt x="20" y="34"/>
                    <a:pt x="22" y="29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6" y="29"/>
                    <a:pt x="27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1" y="27"/>
                    <a:pt x="29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5" y="19"/>
                    <a:pt x="35" y="19"/>
                    <a:pt x="35" y="18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4"/>
                    <a:pt x="35" y="14"/>
                    <a:pt x="30" y="12"/>
                  </a:cubicBezTo>
                  <a:close/>
                  <a:moveTo>
                    <a:pt x="17" y="23"/>
                  </a:moveTo>
                  <a:cubicBezTo>
                    <a:pt x="14" y="23"/>
                    <a:pt x="11" y="20"/>
                    <a:pt x="11" y="17"/>
                  </a:cubicBezTo>
                  <a:cubicBezTo>
                    <a:pt x="11" y="13"/>
                    <a:pt x="14" y="11"/>
                    <a:pt x="17" y="11"/>
                  </a:cubicBezTo>
                  <a:cubicBezTo>
                    <a:pt x="21" y="11"/>
                    <a:pt x="23" y="13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lose/>
                  <a:moveTo>
                    <a:pt x="17" y="23"/>
                  </a:moveTo>
                  <a:cubicBezTo>
                    <a:pt x="17" y="23"/>
                    <a:pt x="17" y="23"/>
                    <a:pt x="17" y="23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29"/>
            <p:cNvSpPr>
              <a:spLocks noEditPoints="1"/>
            </p:cNvSpPr>
            <p:nvPr/>
          </p:nvSpPr>
          <p:spPr bwMode="auto">
            <a:xfrm>
              <a:off x="5834063" y="3627438"/>
              <a:ext cx="100013" cy="100013"/>
            </a:xfrm>
            <a:custGeom>
              <a:avLst/>
              <a:gdLst>
                <a:gd name="T0" fmla="*/ 30 w 34"/>
                <a:gd name="T1" fmla="*/ 13 h 34"/>
                <a:gd name="T2" fmla="*/ 29 w 34"/>
                <a:gd name="T3" fmla="*/ 12 h 34"/>
                <a:gd name="T4" fmla="*/ 30 w 34"/>
                <a:gd name="T5" fmla="*/ 7 h 34"/>
                <a:gd name="T6" fmla="*/ 28 w 34"/>
                <a:gd name="T7" fmla="*/ 4 h 34"/>
                <a:gd name="T8" fmla="*/ 28 w 34"/>
                <a:gd name="T9" fmla="*/ 4 h 34"/>
                <a:gd name="T10" fmla="*/ 27 w 34"/>
                <a:gd name="T11" fmla="*/ 4 h 34"/>
                <a:gd name="T12" fmla="*/ 23 w 34"/>
                <a:gd name="T13" fmla="*/ 6 h 34"/>
                <a:gd name="T14" fmla="*/ 21 w 34"/>
                <a:gd name="T15" fmla="*/ 5 h 34"/>
                <a:gd name="T16" fmla="*/ 19 w 34"/>
                <a:gd name="T17" fmla="*/ 0 h 34"/>
                <a:gd name="T18" fmla="*/ 15 w 34"/>
                <a:gd name="T19" fmla="*/ 0 h 34"/>
                <a:gd name="T20" fmla="*/ 13 w 34"/>
                <a:gd name="T21" fmla="*/ 5 h 34"/>
                <a:gd name="T22" fmla="*/ 11 w 34"/>
                <a:gd name="T23" fmla="*/ 6 h 34"/>
                <a:gd name="T24" fmla="*/ 6 w 34"/>
                <a:gd name="T25" fmla="*/ 4 h 34"/>
                <a:gd name="T26" fmla="*/ 6 w 34"/>
                <a:gd name="T27" fmla="*/ 4 h 34"/>
                <a:gd name="T28" fmla="*/ 3 w 34"/>
                <a:gd name="T29" fmla="*/ 7 h 34"/>
                <a:gd name="T30" fmla="*/ 5 w 34"/>
                <a:gd name="T31" fmla="*/ 12 h 34"/>
                <a:gd name="T32" fmla="*/ 4 w 34"/>
                <a:gd name="T33" fmla="*/ 13 h 34"/>
                <a:gd name="T34" fmla="*/ 0 w 34"/>
                <a:gd name="T35" fmla="*/ 16 h 34"/>
                <a:gd name="T36" fmla="*/ 0 w 34"/>
                <a:gd name="T37" fmla="*/ 19 h 34"/>
                <a:gd name="T38" fmla="*/ 4 w 34"/>
                <a:gd name="T39" fmla="*/ 22 h 34"/>
                <a:gd name="T40" fmla="*/ 5 w 34"/>
                <a:gd name="T41" fmla="*/ 23 h 34"/>
                <a:gd name="T42" fmla="*/ 3 w 34"/>
                <a:gd name="T43" fmla="*/ 28 h 34"/>
                <a:gd name="T44" fmla="*/ 6 w 34"/>
                <a:gd name="T45" fmla="*/ 31 h 34"/>
                <a:gd name="T46" fmla="*/ 6 w 34"/>
                <a:gd name="T47" fmla="*/ 31 h 34"/>
                <a:gd name="T48" fmla="*/ 7 w 34"/>
                <a:gd name="T49" fmla="*/ 31 h 34"/>
                <a:gd name="T50" fmla="*/ 11 w 34"/>
                <a:gd name="T51" fmla="*/ 29 h 34"/>
                <a:gd name="T52" fmla="*/ 13 w 34"/>
                <a:gd name="T53" fmla="*/ 30 h 34"/>
                <a:gd name="T54" fmla="*/ 15 w 34"/>
                <a:gd name="T55" fmla="*/ 34 h 34"/>
                <a:gd name="T56" fmla="*/ 19 w 34"/>
                <a:gd name="T57" fmla="*/ 34 h 34"/>
                <a:gd name="T58" fmla="*/ 21 w 34"/>
                <a:gd name="T59" fmla="*/ 30 h 34"/>
                <a:gd name="T60" fmla="*/ 23 w 34"/>
                <a:gd name="T61" fmla="*/ 29 h 34"/>
                <a:gd name="T62" fmla="*/ 27 w 34"/>
                <a:gd name="T63" fmla="*/ 31 h 34"/>
                <a:gd name="T64" fmla="*/ 28 w 34"/>
                <a:gd name="T65" fmla="*/ 31 h 34"/>
                <a:gd name="T66" fmla="*/ 31 w 34"/>
                <a:gd name="T67" fmla="*/ 28 h 34"/>
                <a:gd name="T68" fmla="*/ 29 w 34"/>
                <a:gd name="T69" fmla="*/ 23 h 34"/>
                <a:gd name="T70" fmla="*/ 30 w 34"/>
                <a:gd name="T71" fmla="*/ 22 h 34"/>
                <a:gd name="T72" fmla="*/ 34 w 34"/>
                <a:gd name="T73" fmla="*/ 19 h 34"/>
                <a:gd name="T74" fmla="*/ 34 w 34"/>
                <a:gd name="T75" fmla="*/ 16 h 34"/>
                <a:gd name="T76" fmla="*/ 30 w 34"/>
                <a:gd name="T77" fmla="*/ 13 h 34"/>
                <a:gd name="T78" fmla="*/ 17 w 34"/>
                <a:gd name="T79" fmla="*/ 23 h 34"/>
                <a:gd name="T80" fmla="*/ 11 w 34"/>
                <a:gd name="T81" fmla="*/ 17 h 34"/>
                <a:gd name="T82" fmla="*/ 17 w 34"/>
                <a:gd name="T83" fmla="*/ 11 h 34"/>
                <a:gd name="T84" fmla="*/ 23 w 34"/>
                <a:gd name="T85" fmla="*/ 17 h 34"/>
                <a:gd name="T86" fmla="*/ 17 w 34"/>
                <a:gd name="T87" fmla="*/ 23 h 34"/>
                <a:gd name="T88" fmla="*/ 17 w 34"/>
                <a:gd name="T89" fmla="*/ 23 h 34"/>
                <a:gd name="T90" fmla="*/ 17 w 34"/>
                <a:gd name="T9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" h="34">
                  <a:moveTo>
                    <a:pt x="30" y="13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31" y="7"/>
                    <a:pt x="31" y="7"/>
                    <a:pt x="30" y="7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3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3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8" y="5"/>
                    <a:pt x="7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5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4" y="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11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4"/>
                    <a:pt x="15" y="34"/>
                    <a:pt x="15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4"/>
                    <a:pt x="20" y="34"/>
                    <a:pt x="21" y="30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5" y="30"/>
                    <a:pt x="27" y="31"/>
                    <a:pt x="27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29" y="23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4" y="20"/>
                    <a:pt x="34" y="20"/>
                    <a:pt x="34" y="19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5"/>
                    <a:pt x="34" y="15"/>
                    <a:pt x="30" y="13"/>
                  </a:cubicBezTo>
                  <a:close/>
                  <a:moveTo>
                    <a:pt x="17" y="23"/>
                  </a:moveTo>
                  <a:cubicBezTo>
                    <a:pt x="14" y="23"/>
                    <a:pt x="11" y="21"/>
                    <a:pt x="11" y="17"/>
                  </a:cubicBezTo>
                  <a:cubicBezTo>
                    <a:pt x="11" y="14"/>
                    <a:pt x="14" y="11"/>
                    <a:pt x="17" y="11"/>
                  </a:cubicBezTo>
                  <a:cubicBezTo>
                    <a:pt x="20" y="11"/>
                    <a:pt x="23" y="14"/>
                    <a:pt x="23" y="17"/>
                  </a:cubicBezTo>
                  <a:cubicBezTo>
                    <a:pt x="23" y="21"/>
                    <a:pt x="20" y="23"/>
                    <a:pt x="17" y="23"/>
                  </a:cubicBezTo>
                  <a:close/>
                  <a:moveTo>
                    <a:pt x="17" y="23"/>
                  </a:moveTo>
                  <a:cubicBezTo>
                    <a:pt x="17" y="23"/>
                    <a:pt x="17" y="23"/>
                    <a:pt x="17" y="23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30"/>
            <p:cNvSpPr>
              <a:spLocks noEditPoints="1"/>
            </p:cNvSpPr>
            <p:nvPr/>
          </p:nvSpPr>
          <p:spPr bwMode="auto">
            <a:xfrm>
              <a:off x="5883275" y="4098925"/>
              <a:ext cx="103188" cy="100013"/>
            </a:xfrm>
            <a:custGeom>
              <a:avLst/>
              <a:gdLst>
                <a:gd name="T0" fmla="*/ 30 w 35"/>
                <a:gd name="T1" fmla="*/ 13 h 34"/>
                <a:gd name="T2" fmla="*/ 29 w 35"/>
                <a:gd name="T3" fmla="*/ 12 h 34"/>
                <a:gd name="T4" fmla="*/ 31 w 35"/>
                <a:gd name="T5" fmla="*/ 6 h 34"/>
                <a:gd name="T6" fmla="*/ 28 w 35"/>
                <a:gd name="T7" fmla="*/ 4 h 34"/>
                <a:gd name="T8" fmla="*/ 28 w 35"/>
                <a:gd name="T9" fmla="*/ 4 h 34"/>
                <a:gd name="T10" fmla="*/ 28 w 35"/>
                <a:gd name="T11" fmla="*/ 4 h 34"/>
                <a:gd name="T12" fmla="*/ 23 w 35"/>
                <a:gd name="T13" fmla="*/ 6 h 34"/>
                <a:gd name="T14" fmla="*/ 22 w 35"/>
                <a:gd name="T15" fmla="*/ 5 h 34"/>
                <a:gd name="T16" fmla="*/ 19 w 35"/>
                <a:gd name="T17" fmla="*/ 0 h 34"/>
                <a:gd name="T18" fmla="*/ 15 w 35"/>
                <a:gd name="T19" fmla="*/ 0 h 34"/>
                <a:gd name="T20" fmla="*/ 13 w 35"/>
                <a:gd name="T21" fmla="*/ 5 h 34"/>
                <a:gd name="T22" fmla="*/ 11 w 35"/>
                <a:gd name="T23" fmla="*/ 6 h 34"/>
                <a:gd name="T24" fmla="*/ 7 w 35"/>
                <a:gd name="T25" fmla="*/ 4 h 34"/>
                <a:gd name="T26" fmla="*/ 6 w 35"/>
                <a:gd name="T27" fmla="*/ 4 h 34"/>
                <a:gd name="T28" fmla="*/ 4 w 35"/>
                <a:gd name="T29" fmla="*/ 7 h 34"/>
                <a:gd name="T30" fmla="*/ 5 w 35"/>
                <a:gd name="T31" fmla="*/ 12 h 34"/>
                <a:gd name="T32" fmla="*/ 5 w 35"/>
                <a:gd name="T33" fmla="*/ 13 h 34"/>
                <a:gd name="T34" fmla="*/ 0 w 35"/>
                <a:gd name="T35" fmla="*/ 16 h 34"/>
                <a:gd name="T36" fmla="*/ 0 w 35"/>
                <a:gd name="T37" fmla="*/ 19 h 34"/>
                <a:gd name="T38" fmla="*/ 5 w 35"/>
                <a:gd name="T39" fmla="*/ 22 h 34"/>
                <a:gd name="T40" fmla="*/ 5 w 35"/>
                <a:gd name="T41" fmla="*/ 23 h 34"/>
                <a:gd name="T42" fmla="*/ 4 w 35"/>
                <a:gd name="T43" fmla="*/ 28 h 34"/>
                <a:gd name="T44" fmla="*/ 6 w 35"/>
                <a:gd name="T45" fmla="*/ 31 h 34"/>
                <a:gd name="T46" fmla="*/ 7 w 35"/>
                <a:gd name="T47" fmla="*/ 31 h 34"/>
                <a:gd name="T48" fmla="*/ 7 w 35"/>
                <a:gd name="T49" fmla="*/ 31 h 34"/>
                <a:gd name="T50" fmla="*/ 11 w 35"/>
                <a:gd name="T51" fmla="*/ 29 h 34"/>
                <a:gd name="T52" fmla="*/ 13 w 35"/>
                <a:gd name="T53" fmla="*/ 30 h 34"/>
                <a:gd name="T54" fmla="*/ 16 w 35"/>
                <a:gd name="T55" fmla="*/ 34 h 34"/>
                <a:gd name="T56" fmla="*/ 19 w 35"/>
                <a:gd name="T57" fmla="*/ 34 h 34"/>
                <a:gd name="T58" fmla="*/ 22 w 35"/>
                <a:gd name="T59" fmla="*/ 30 h 34"/>
                <a:gd name="T60" fmla="*/ 23 w 35"/>
                <a:gd name="T61" fmla="*/ 29 h 34"/>
                <a:gd name="T62" fmla="*/ 28 w 35"/>
                <a:gd name="T63" fmla="*/ 31 h 34"/>
                <a:gd name="T64" fmla="*/ 28 w 35"/>
                <a:gd name="T65" fmla="*/ 31 h 34"/>
                <a:gd name="T66" fmla="*/ 31 w 35"/>
                <a:gd name="T67" fmla="*/ 28 h 34"/>
                <a:gd name="T68" fmla="*/ 29 w 35"/>
                <a:gd name="T69" fmla="*/ 23 h 34"/>
                <a:gd name="T70" fmla="*/ 30 w 35"/>
                <a:gd name="T71" fmla="*/ 22 h 34"/>
                <a:gd name="T72" fmla="*/ 35 w 35"/>
                <a:gd name="T73" fmla="*/ 19 h 34"/>
                <a:gd name="T74" fmla="*/ 35 w 35"/>
                <a:gd name="T75" fmla="*/ 15 h 34"/>
                <a:gd name="T76" fmla="*/ 30 w 35"/>
                <a:gd name="T77" fmla="*/ 13 h 34"/>
                <a:gd name="T78" fmla="*/ 17 w 35"/>
                <a:gd name="T79" fmla="*/ 23 h 34"/>
                <a:gd name="T80" fmla="*/ 11 w 35"/>
                <a:gd name="T81" fmla="*/ 17 h 34"/>
                <a:gd name="T82" fmla="*/ 17 w 35"/>
                <a:gd name="T83" fmla="*/ 11 h 34"/>
                <a:gd name="T84" fmla="*/ 23 w 35"/>
                <a:gd name="T85" fmla="*/ 17 h 34"/>
                <a:gd name="T86" fmla="*/ 17 w 35"/>
                <a:gd name="T87" fmla="*/ 23 h 34"/>
                <a:gd name="T88" fmla="*/ 17 w 35"/>
                <a:gd name="T89" fmla="*/ 23 h 34"/>
                <a:gd name="T90" fmla="*/ 17 w 35"/>
                <a:gd name="T9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" h="34">
                  <a:moveTo>
                    <a:pt x="30" y="13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31" y="7"/>
                    <a:pt x="31" y="7"/>
                    <a:pt x="31" y="6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4"/>
                    <a:pt x="27" y="4"/>
                    <a:pt x="23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3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5" y="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3" y="28"/>
                    <a:pt x="3" y="28"/>
                    <a:pt x="4" y="28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8" y="31"/>
                    <a:pt x="11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5" y="34"/>
                    <a:pt x="15" y="34"/>
                    <a:pt x="16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4"/>
                    <a:pt x="20" y="34"/>
                    <a:pt x="22" y="30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6" y="30"/>
                    <a:pt x="27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7"/>
                    <a:pt x="29" y="23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5" y="20"/>
                    <a:pt x="35" y="20"/>
                    <a:pt x="35" y="1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5"/>
                    <a:pt x="35" y="15"/>
                    <a:pt x="30" y="13"/>
                  </a:cubicBezTo>
                  <a:close/>
                  <a:moveTo>
                    <a:pt x="17" y="23"/>
                  </a:moveTo>
                  <a:cubicBezTo>
                    <a:pt x="14" y="23"/>
                    <a:pt x="11" y="21"/>
                    <a:pt x="11" y="17"/>
                  </a:cubicBezTo>
                  <a:cubicBezTo>
                    <a:pt x="11" y="14"/>
                    <a:pt x="14" y="11"/>
                    <a:pt x="17" y="11"/>
                  </a:cubicBezTo>
                  <a:cubicBezTo>
                    <a:pt x="21" y="11"/>
                    <a:pt x="23" y="14"/>
                    <a:pt x="23" y="17"/>
                  </a:cubicBezTo>
                  <a:cubicBezTo>
                    <a:pt x="23" y="21"/>
                    <a:pt x="21" y="23"/>
                    <a:pt x="17" y="23"/>
                  </a:cubicBezTo>
                  <a:close/>
                  <a:moveTo>
                    <a:pt x="17" y="23"/>
                  </a:moveTo>
                  <a:cubicBezTo>
                    <a:pt x="17" y="23"/>
                    <a:pt x="17" y="23"/>
                    <a:pt x="17" y="23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31"/>
            <p:cNvSpPr>
              <a:spLocks noEditPoints="1"/>
            </p:cNvSpPr>
            <p:nvPr/>
          </p:nvSpPr>
          <p:spPr bwMode="auto">
            <a:xfrm>
              <a:off x="5500688" y="3962400"/>
              <a:ext cx="100013" cy="100013"/>
            </a:xfrm>
            <a:custGeom>
              <a:avLst/>
              <a:gdLst>
                <a:gd name="T0" fmla="*/ 30 w 34"/>
                <a:gd name="T1" fmla="*/ 13 h 34"/>
                <a:gd name="T2" fmla="*/ 29 w 34"/>
                <a:gd name="T3" fmla="*/ 12 h 34"/>
                <a:gd name="T4" fmla="*/ 30 w 34"/>
                <a:gd name="T5" fmla="*/ 7 h 34"/>
                <a:gd name="T6" fmla="*/ 28 w 34"/>
                <a:gd name="T7" fmla="*/ 4 h 34"/>
                <a:gd name="T8" fmla="*/ 28 w 34"/>
                <a:gd name="T9" fmla="*/ 4 h 34"/>
                <a:gd name="T10" fmla="*/ 27 w 34"/>
                <a:gd name="T11" fmla="*/ 4 h 34"/>
                <a:gd name="T12" fmla="*/ 23 w 34"/>
                <a:gd name="T13" fmla="*/ 6 h 34"/>
                <a:gd name="T14" fmla="*/ 21 w 34"/>
                <a:gd name="T15" fmla="*/ 5 h 34"/>
                <a:gd name="T16" fmla="*/ 19 w 34"/>
                <a:gd name="T17" fmla="*/ 0 h 34"/>
                <a:gd name="T18" fmla="*/ 15 w 34"/>
                <a:gd name="T19" fmla="*/ 0 h 34"/>
                <a:gd name="T20" fmla="*/ 13 w 34"/>
                <a:gd name="T21" fmla="*/ 5 h 34"/>
                <a:gd name="T22" fmla="*/ 11 w 34"/>
                <a:gd name="T23" fmla="*/ 6 h 34"/>
                <a:gd name="T24" fmla="*/ 6 w 34"/>
                <a:gd name="T25" fmla="*/ 4 h 34"/>
                <a:gd name="T26" fmla="*/ 6 w 34"/>
                <a:gd name="T27" fmla="*/ 4 h 34"/>
                <a:gd name="T28" fmla="*/ 3 w 34"/>
                <a:gd name="T29" fmla="*/ 7 h 34"/>
                <a:gd name="T30" fmla="*/ 5 w 34"/>
                <a:gd name="T31" fmla="*/ 12 h 34"/>
                <a:gd name="T32" fmla="*/ 4 w 34"/>
                <a:gd name="T33" fmla="*/ 13 h 34"/>
                <a:gd name="T34" fmla="*/ 0 w 34"/>
                <a:gd name="T35" fmla="*/ 16 h 34"/>
                <a:gd name="T36" fmla="*/ 0 w 34"/>
                <a:gd name="T37" fmla="*/ 19 h 34"/>
                <a:gd name="T38" fmla="*/ 4 w 34"/>
                <a:gd name="T39" fmla="*/ 22 h 34"/>
                <a:gd name="T40" fmla="*/ 5 w 34"/>
                <a:gd name="T41" fmla="*/ 23 h 34"/>
                <a:gd name="T42" fmla="*/ 3 w 34"/>
                <a:gd name="T43" fmla="*/ 28 h 34"/>
                <a:gd name="T44" fmla="*/ 6 w 34"/>
                <a:gd name="T45" fmla="*/ 31 h 34"/>
                <a:gd name="T46" fmla="*/ 6 w 34"/>
                <a:gd name="T47" fmla="*/ 31 h 34"/>
                <a:gd name="T48" fmla="*/ 7 w 34"/>
                <a:gd name="T49" fmla="*/ 31 h 34"/>
                <a:gd name="T50" fmla="*/ 11 w 34"/>
                <a:gd name="T51" fmla="*/ 29 h 34"/>
                <a:gd name="T52" fmla="*/ 13 w 34"/>
                <a:gd name="T53" fmla="*/ 30 h 34"/>
                <a:gd name="T54" fmla="*/ 15 w 34"/>
                <a:gd name="T55" fmla="*/ 34 h 34"/>
                <a:gd name="T56" fmla="*/ 19 w 34"/>
                <a:gd name="T57" fmla="*/ 34 h 34"/>
                <a:gd name="T58" fmla="*/ 21 w 34"/>
                <a:gd name="T59" fmla="*/ 30 h 34"/>
                <a:gd name="T60" fmla="*/ 23 w 34"/>
                <a:gd name="T61" fmla="*/ 29 h 34"/>
                <a:gd name="T62" fmla="*/ 27 w 34"/>
                <a:gd name="T63" fmla="*/ 31 h 34"/>
                <a:gd name="T64" fmla="*/ 28 w 34"/>
                <a:gd name="T65" fmla="*/ 31 h 34"/>
                <a:gd name="T66" fmla="*/ 31 w 34"/>
                <a:gd name="T67" fmla="*/ 28 h 34"/>
                <a:gd name="T68" fmla="*/ 29 w 34"/>
                <a:gd name="T69" fmla="*/ 23 h 34"/>
                <a:gd name="T70" fmla="*/ 30 w 34"/>
                <a:gd name="T71" fmla="*/ 22 h 34"/>
                <a:gd name="T72" fmla="*/ 34 w 34"/>
                <a:gd name="T73" fmla="*/ 19 h 34"/>
                <a:gd name="T74" fmla="*/ 34 w 34"/>
                <a:gd name="T75" fmla="*/ 15 h 34"/>
                <a:gd name="T76" fmla="*/ 30 w 34"/>
                <a:gd name="T77" fmla="*/ 13 h 34"/>
                <a:gd name="T78" fmla="*/ 17 w 34"/>
                <a:gd name="T79" fmla="*/ 23 h 34"/>
                <a:gd name="T80" fmla="*/ 11 w 34"/>
                <a:gd name="T81" fmla="*/ 17 h 34"/>
                <a:gd name="T82" fmla="*/ 17 w 34"/>
                <a:gd name="T83" fmla="*/ 11 h 34"/>
                <a:gd name="T84" fmla="*/ 23 w 34"/>
                <a:gd name="T85" fmla="*/ 17 h 34"/>
                <a:gd name="T86" fmla="*/ 17 w 34"/>
                <a:gd name="T87" fmla="*/ 23 h 34"/>
                <a:gd name="T88" fmla="*/ 17 w 34"/>
                <a:gd name="T89" fmla="*/ 23 h 34"/>
                <a:gd name="T90" fmla="*/ 17 w 34"/>
                <a:gd name="T9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" h="34">
                  <a:moveTo>
                    <a:pt x="30" y="13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31" y="7"/>
                    <a:pt x="31" y="7"/>
                    <a:pt x="30" y="7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3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3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8" y="4"/>
                    <a:pt x="7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5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4" y="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11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4"/>
                    <a:pt x="15" y="34"/>
                    <a:pt x="15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4"/>
                    <a:pt x="20" y="34"/>
                    <a:pt x="21" y="30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5" y="30"/>
                    <a:pt x="27" y="31"/>
                    <a:pt x="27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29" y="23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4" y="20"/>
                    <a:pt x="34" y="20"/>
                    <a:pt x="34" y="19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0" y="13"/>
                  </a:cubicBezTo>
                  <a:close/>
                  <a:moveTo>
                    <a:pt x="17" y="23"/>
                  </a:moveTo>
                  <a:cubicBezTo>
                    <a:pt x="14" y="23"/>
                    <a:pt x="11" y="21"/>
                    <a:pt x="11" y="17"/>
                  </a:cubicBezTo>
                  <a:cubicBezTo>
                    <a:pt x="11" y="14"/>
                    <a:pt x="14" y="11"/>
                    <a:pt x="17" y="11"/>
                  </a:cubicBezTo>
                  <a:cubicBezTo>
                    <a:pt x="20" y="11"/>
                    <a:pt x="23" y="14"/>
                    <a:pt x="23" y="17"/>
                  </a:cubicBezTo>
                  <a:cubicBezTo>
                    <a:pt x="23" y="21"/>
                    <a:pt x="20" y="23"/>
                    <a:pt x="17" y="23"/>
                  </a:cubicBezTo>
                  <a:close/>
                  <a:moveTo>
                    <a:pt x="17" y="23"/>
                  </a:moveTo>
                  <a:cubicBezTo>
                    <a:pt x="17" y="23"/>
                    <a:pt x="17" y="23"/>
                    <a:pt x="17" y="23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32"/>
            <p:cNvSpPr>
              <a:spLocks noEditPoints="1"/>
            </p:cNvSpPr>
            <p:nvPr/>
          </p:nvSpPr>
          <p:spPr bwMode="auto">
            <a:xfrm>
              <a:off x="6634163" y="3324225"/>
              <a:ext cx="103188" cy="100013"/>
            </a:xfrm>
            <a:custGeom>
              <a:avLst/>
              <a:gdLst>
                <a:gd name="T0" fmla="*/ 30 w 35"/>
                <a:gd name="T1" fmla="*/ 13 h 34"/>
                <a:gd name="T2" fmla="*/ 29 w 35"/>
                <a:gd name="T3" fmla="*/ 11 h 34"/>
                <a:gd name="T4" fmla="*/ 31 w 35"/>
                <a:gd name="T5" fmla="*/ 6 h 34"/>
                <a:gd name="T6" fmla="*/ 28 w 35"/>
                <a:gd name="T7" fmla="*/ 4 h 34"/>
                <a:gd name="T8" fmla="*/ 28 w 35"/>
                <a:gd name="T9" fmla="*/ 3 h 34"/>
                <a:gd name="T10" fmla="*/ 28 w 35"/>
                <a:gd name="T11" fmla="*/ 3 h 34"/>
                <a:gd name="T12" fmla="*/ 23 w 35"/>
                <a:gd name="T13" fmla="*/ 5 h 34"/>
                <a:gd name="T14" fmla="*/ 22 w 35"/>
                <a:gd name="T15" fmla="*/ 5 h 34"/>
                <a:gd name="T16" fmla="*/ 19 w 35"/>
                <a:gd name="T17" fmla="*/ 0 h 34"/>
                <a:gd name="T18" fmla="*/ 16 w 35"/>
                <a:gd name="T19" fmla="*/ 0 h 34"/>
                <a:gd name="T20" fmla="*/ 13 w 35"/>
                <a:gd name="T21" fmla="*/ 5 h 34"/>
                <a:gd name="T22" fmla="*/ 12 w 35"/>
                <a:gd name="T23" fmla="*/ 5 h 34"/>
                <a:gd name="T24" fmla="*/ 7 w 35"/>
                <a:gd name="T25" fmla="*/ 4 h 34"/>
                <a:gd name="T26" fmla="*/ 7 w 35"/>
                <a:gd name="T27" fmla="*/ 4 h 34"/>
                <a:gd name="T28" fmla="*/ 4 w 35"/>
                <a:gd name="T29" fmla="*/ 6 h 34"/>
                <a:gd name="T30" fmla="*/ 5 w 35"/>
                <a:gd name="T31" fmla="*/ 11 h 34"/>
                <a:gd name="T32" fmla="*/ 5 w 35"/>
                <a:gd name="T33" fmla="*/ 13 h 34"/>
                <a:gd name="T34" fmla="*/ 0 w 35"/>
                <a:gd name="T35" fmla="*/ 15 h 34"/>
                <a:gd name="T36" fmla="*/ 0 w 35"/>
                <a:gd name="T37" fmla="*/ 19 h 34"/>
                <a:gd name="T38" fmla="*/ 5 w 35"/>
                <a:gd name="T39" fmla="*/ 21 h 34"/>
                <a:gd name="T40" fmla="*/ 5 w 35"/>
                <a:gd name="T41" fmla="*/ 23 h 34"/>
                <a:gd name="T42" fmla="*/ 4 w 35"/>
                <a:gd name="T43" fmla="*/ 28 h 34"/>
                <a:gd name="T44" fmla="*/ 7 w 35"/>
                <a:gd name="T45" fmla="*/ 30 h 34"/>
                <a:gd name="T46" fmla="*/ 7 w 35"/>
                <a:gd name="T47" fmla="*/ 31 h 34"/>
                <a:gd name="T48" fmla="*/ 7 w 35"/>
                <a:gd name="T49" fmla="*/ 31 h 34"/>
                <a:gd name="T50" fmla="*/ 12 w 35"/>
                <a:gd name="T51" fmla="*/ 29 h 34"/>
                <a:gd name="T52" fmla="*/ 13 w 35"/>
                <a:gd name="T53" fmla="*/ 29 h 34"/>
                <a:gd name="T54" fmla="*/ 16 w 35"/>
                <a:gd name="T55" fmla="*/ 34 h 34"/>
                <a:gd name="T56" fmla="*/ 19 w 35"/>
                <a:gd name="T57" fmla="*/ 34 h 34"/>
                <a:gd name="T58" fmla="*/ 22 w 35"/>
                <a:gd name="T59" fmla="*/ 29 h 34"/>
                <a:gd name="T60" fmla="*/ 23 w 35"/>
                <a:gd name="T61" fmla="*/ 29 h 34"/>
                <a:gd name="T62" fmla="*/ 28 w 35"/>
                <a:gd name="T63" fmla="*/ 30 h 34"/>
                <a:gd name="T64" fmla="*/ 28 w 35"/>
                <a:gd name="T65" fmla="*/ 30 h 34"/>
                <a:gd name="T66" fmla="*/ 31 w 35"/>
                <a:gd name="T67" fmla="*/ 28 h 34"/>
                <a:gd name="T68" fmla="*/ 29 w 35"/>
                <a:gd name="T69" fmla="*/ 23 h 34"/>
                <a:gd name="T70" fmla="*/ 30 w 35"/>
                <a:gd name="T71" fmla="*/ 21 h 34"/>
                <a:gd name="T72" fmla="*/ 35 w 35"/>
                <a:gd name="T73" fmla="*/ 19 h 34"/>
                <a:gd name="T74" fmla="*/ 35 w 35"/>
                <a:gd name="T75" fmla="*/ 15 h 34"/>
                <a:gd name="T76" fmla="*/ 30 w 35"/>
                <a:gd name="T77" fmla="*/ 13 h 34"/>
                <a:gd name="T78" fmla="*/ 17 w 35"/>
                <a:gd name="T79" fmla="*/ 23 h 34"/>
                <a:gd name="T80" fmla="*/ 11 w 35"/>
                <a:gd name="T81" fmla="*/ 17 h 34"/>
                <a:gd name="T82" fmla="*/ 17 w 35"/>
                <a:gd name="T83" fmla="*/ 11 h 34"/>
                <a:gd name="T84" fmla="*/ 24 w 35"/>
                <a:gd name="T85" fmla="*/ 17 h 34"/>
                <a:gd name="T86" fmla="*/ 17 w 35"/>
                <a:gd name="T87" fmla="*/ 23 h 34"/>
                <a:gd name="T88" fmla="*/ 17 w 35"/>
                <a:gd name="T89" fmla="*/ 23 h 34"/>
                <a:gd name="T90" fmla="*/ 17 w 35"/>
                <a:gd name="T9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" h="34">
                  <a:moveTo>
                    <a:pt x="30" y="13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31" y="7"/>
                    <a:pt x="31" y="7"/>
                    <a:pt x="31" y="6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7" y="3"/>
                    <a:pt x="2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3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5" y="11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5" y="2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3" y="27"/>
                    <a:pt x="4" y="27"/>
                    <a:pt x="4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8" y="31"/>
                    <a:pt x="12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5" y="34"/>
                    <a:pt x="15" y="34"/>
                    <a:pt x="16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4"/>
                    <a:pt x="20" y="34"/>
                    <a:pt x="22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6" y="30"/>
                    <a:pt x="27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2" y="27"/>
                    <a:pt x="29" y="23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5"/>
                    <a:pt x="35" y="14"/>
                    <a:pt x="30" y="13"/>
                  </a:cubicBezTo>
                  <a:close/>
                  <a:moveTo>
                    <a:pt x="17" y="23"/>
                  </a:moveTo>
                  <a:cubicBezTo>
                    <a:pt x="14" y="23"/>
                    <a:pt x="11" y="20"/>
                    <a:pt x="11" y="17"/>
                  </a:cubicBezTo>
                  <a:cubicBezTo>
                    <a:pt x="11" y="14"/>
                    <a:pt x="14" y="11"/>
                    <a:pt x="17" y="11"/>
                  </a:cubicBezTo>
                  <a:cubicBezTo>
                    <a:pt x="21" y="11"/>
                    <a:pt x="24" y="14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lose/>
                  <a:moveTo>
                    <a:pt x="17" y="23"/>
                  </a:moveTo>
                  <a:cubicBezTo>
                    <a:pt x="17" y="23"/>
                    <a:pt x="17" y="23"/>
                    <a:pt x="17" y="23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33"/>
            <p:cNvSpPr>
              <a:spLocks noEditPoints="1"/>
            </p:cNvSpPr>
            <p:nvPr/>
          </p:nvSpPr>
          <p:spPr bwMode="auto">
            <a:xfrm>
              <a:off x="6389688" y="3144838"/>
              <a:ext cx="103188" cy="100013"/>
            </a:xfrm>
            <a:custGeom>
              <a:avLst/>
              <a:gdLst>
                <a:gd name="T0" fmla="*/ 30 w 35"/>
                <a:gd name="T1" fmla="*/ 13 h 34"/>
                <a:gd name="T2" fmla="*/ 29 w 35"/>
                <a:gd name="T3" fmla="*/ 11 h 34"/>
                <a:gd name="T4" fmla="*/ 31 w 35"/>
                <a:gd name="T5" fmla="*/ 6 h 34"/>
                <a:gd name="T6" fmla="*/ 28 w 35"/>
                <a:gd name="T7" fmla="*/ 4 h 34"/>
                <a:gd name="T8" fmla="*/ 28 w 35"/>
                <a:gd name="T9" fmla="*/ 4 h 34"/>
                <a:gd name="T10" fmla="*/ 28 w 35"/>
                <a:gd name="T11" fmla="*/ 4 h 34"/>
                <a:gd name="T12" fmla="*/ 23 w 35"/>
                <a:gd name="T13" fmla="*/ 5 h 34"/>
                <a:gd name="T14" fmla="*/ 22 w 35"/>
                <a:gd name="T15" fmla="*/ 5 h 34"/>
                <a:gd name="T16" fmla="*/ 19 w 35"/>
                <a:gd name="T17" fmla="*/ 0 h 34"/>
                <a:gd name="T18" fmla="*/ 15 w 35"/>
                <a:gd name="T19" fmla="*/ 0 h 34"/>
                <a:gd name="T20" fmla="*/ 13 w 35"/>
                <a:gd name="T21" fmla="*/ 5 h 34"/>
                <a:gd name="T22" fmla="*/ 11 w 35"/>
                <a:gd name="T23" fmla="*/ 5 h 34"/>
                <a:gd name="T24" fmla="*/ 7 w 35"/>
                <a:gd name="T25" fmla="*/ 4 h 34"/>
                <a:gd name="T26" fmla="*/ 6 w 35"/>
                <a:gd name="T27" fmla="*/ 4 h 34"/>
                <a:gd name="T28" fmla="*/ 4 w 35"/>
                <a:gd name="T29" fmla="*/ 6 h 34"/>
                <a:gd name="T30" fmla="*/ 5 w 35"/>
                <a:gd name="T31" fmla="*/ 12 h 34"/>
                <a:gd name="T32" fmla="*/ 5 w 35"/>
                <a:gd name="T33" fmla="*/ 13 h 34"/>
                <a:gd name="T34" fmla="*/ 0 w 35"/>
                <a:gd name="T35" fmla="*/ 15 h 34"/>
                <a:gd name="T36" fmla="*/ 0 w 35"/>
                <a:gd name="T37" fmla="*/ 19 h 34"/>
                <a:gd name="T38" fmla="*/ 5 w 35"/>
                <a:gd name="T39" fmla="*/ 22 h 34"/>
                <a:gd name="T40" fmla="*/ 5 w 35"/>
                <a:gd name="T41" fmla="*/ 23 h 34"/>
                <a:gd name="T42" fmla="*/ 4 w 35"/>
                <a:gd name="T43" fmla="*/ 28 h 34"/>
                <a:gd name="T44" fmla="*/ 6 w 35"/>
                <a:gd name="T45" fmla="*/ 31 h 34"/>
                <a:gd name="T46" fmla="*/ 7 w 35"/>
                <a:gd name="T47" fmla="*/ 31 h 34"/>
                <a:gd name="T48" fmla="*/ 7 w 35"/>
                <a:gd name="T49" fmla="*/ 31 h 34"/>
                <a:gd name="T50" fmla="*/ 11 w 35"/>
                <a:gd name="T51" fmla="*/ 29 h 34"/>
                <a:gd name="T52" fmla="*/ 13 w 35"/>
                <a:gd name="T53" fmla="*/ 30 h 34"/>
                <a:gd name="T54" fmla="*/ 15 w 35"/>
                <a:gd name="T55" fmla="*/ 34 h 34"/>
                <a:gd name="T56" fmla="*/ 19 w 35"/>
                <a:gd name="T57" fmla="*/ 34 h 34"/>
                <a:gd name="T58" fmla="*/ 22 w 35"/>
                <a:gd name="T59" fmla="*/ 30 h 34"/>
                <a:gd name="T60" fmla="*/ 23 w 35"/>
                <a:gd name="T61" fmla="*/ 29 h 34"/>
                <a:gd name="T62" fmla="*/ 28 w 35"/>
                <a:gd name="T63" fmla="*/ 31 h 34"/>
                <a:gd name="T64" fmla="*/ 28 w 35"/>
                <a:gd name="T65" fmla="*/ 31 h 34"/>
                <a:gd name="T66" fmla="*/ 31 w 35"/>
                <a:gd name="T67" fmla="*/ 28 h 34"/>
                <a:gd name="T68" fmla="*/ 29 w 35"/>
                <a:gd name="T69" fmla="*/ 23 h 34"/>
                <a:gd name="T70" fmla="*/ 30 w 35"/>
                <a:gd name="T71" fmla="*/ 21 h 34"/>
                <a:gd name="T72" fmla="*/ 35 w 35"/>
                <a:gd name="T73" fmla="*/ 19 h 34"/>
                <a:gd name="T74" fmla="*/ 35 w 35"/>
                <a:gd name="T75" fmla="*/ 15 h 34"/>
                <a:gd name="T76" fmla="*/ 30 w 35"/>
                <a:gd name="T77" fmla="*/ 13 h 34"/>
                <a:gd name="T78" fmla="*/ 17 w 35"/>
                <a:gd name="T79" fmla="*/ 23 h 34"/>
                <a:gd name="T80" fmla="*/ 11 w 35"/>
                <a:gd name="T81" fmla="*/ 17 h 34"/>
                <a:gd name="T82" fmla="*/ 17 w 35"/>
                <a:gd name="T83" fmla="*/ 11 h 34"/>
                <a:gd name="T84" fmla="*/ 23 w 35"/>
                <a:gd name="T85" fmla="*/ 17 h 34"/>
                <a:gd name="T86" fmla="*/ 17 w 35"/>
                <a:gd name="T87" fmla="*/ 23 h 34"/>
                <a:gd name="T88" fmla="*/ 17 w 35"/>
                <a:gd name="T89" fmla="*/ 23 h 34"/>
                <a:gd name="T90" fmla="*/ 17 w 35"/>
                <a:gd name="T9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" h="34">
                  <a:moveTo>
                    <a:pt x="30" y="13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31" y="7"/>
                    <a:pt x="31" y="7"/>
                    <a:pt x="31" y="6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4"/>
                    <a:pt x="27" y="4"/>
                    <a:pt x="2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3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5" y="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3" y="27"/>
                    <a:pt x="3" y="28"/>
                    <a:pt x="4" y="28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11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4"/>
                    <a:pt x="20" y="34"/>
                    <a:pt x="22" y="30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6" y="30"/>
                    <a:pt x="27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1" y="27"/>
                    <a:pt x="29" y="23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5" y="20"/>
                    <a:pt x="35" y="19"/>
                    <a:pt x="35" y="1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5"/>
                    <a:pt x="35" y="15"/>
                    <a:pt x="30" y="13"/>
                  </a:cubicBezTo>
                  <a:close/>
                  <a:moveTo>
                    <a:pt x="17" y="23"/>
                  </a:moveTo>
                  <a:cubicBezTo>
                    <a:pt x="14" y="23"/>
                    <a:pt x="11" y="20"/>
                    <a:pt x="11" y="17"/>
                  </a:cubicBezTo>
                  <a:cubicBezTo>
                    <a:pt x="11" y="14"/>
                    <a:pt x="14" y="11"/>
                    <a:pt x="17" y="11"/>
                  </a:cubicBez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lose/>
                  <a:moveTo>
                    <a:pt x="17" y="23"/>
                  </a:moveTo>
                  <a:cubicBezTo>
                    <a:pt x="17" y="23"/>
                    <a:pt x="17" y="23"/>
                    <a:pt x="17" y="23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34"/>
            <p:cNvSpPr>
              <a:spLocks noEditPoints="1"/>
            </p:cNvSpPr>
            <p:nvPr/>
          </p:nvSpPr>
          <p:spPr bwMode="auto">
            <a:xfrm>
              <a:off x="6737350" y="4354513"/>
              <a:ext cx="103188" cy="100013"/>
            </a:xfrm>
            <a:custGeom>
              <a:avLst/>
              <a:gdLst>
                <a:gd name="T0" fmla="*/ 30 w 35"/>
                <a:gd name="T1" fmla="*/ 12 h 34"/>
                <a:gd name="T2" fmla="*/ 30 w 35"/>
                <a:gd name="T3" fmla="*/ 11 h 34"/>
                <a:gd name="T4" fmla="*/ 31 w 35"/>
                <a:gd name="T5" fmla="*/ 6 h 34"/>
                <a:gd name="T6" fmla="*/ 28 w 35"/>
                <a:gd name="T7" fmla="*/ 3 h 34"/>
                <a:gd name="T8" fmla="*/ 28 w 35"/>
                <a:gd name="T9" fmla="*/ 3 h 34"/>
                <a:gd name="T10" fmla="*/ 28 w 35"/>
                <a:gd name="T11" fmla="*/ 3 h 34"/>
                <a:gd name="T12" fmla="*/ 23 w 35"/>
                <a:gd name="T13" fmla="*/ 5 h 34"/>
                <a:gd name="T14" fmla="*/ 22 w 35"/>
                <a:gd name="T15" fmla="*/ 4 h 34"/>
                <a:gd name="T16" fmla="*/ 19 w 35"/>
                <a:gd name="T17" fmla="*/ 0 h 34"/>
                <a:gd name="T18" fmla="*/ 16 w 35"/>
                <a:gd name="T19" fmla="*/ 0 h 34"/>
                <a:gd name="T20" fmla="*/ 13 w 35"/>
                <a:gd name="T21" fmla="*/ 4 h 34"/>
                <a:gd name="T22" fmla="*/ 12 w 35"/>
                <a:gd name="T23" fmla="*/ 5 h 34"/>
                <a:gd name="T24" fmla="*/ 7 w 35"/>
                <a:gd name="T25" fmla="*/ 3 h 34"/>
                <a:gd name="T26" fmla="*/ 7 w 35"/>
                <a:gd name="T27" fmla="*/ 3 h 34"/>
                <a:gd name="T28" fmla="*/ 4 w 35"/>
                <a:gd name="T29" fmla="*/ 6 h 34"/>
                <a:gd name="T30" fmla="*/ 6 w 35"/>
                <a:gd name="T31" fmla="*/ 11 h 34"/>
                <a:gd name="T32" fmla="*/ 5 w 35"/>
                <a:gd name="T33" fmla="*/ 12 h 34"/>
                <a:gd name="T34" fmla="*/ 0 w 35"/>
                <a:gd name="T35" fmla="*/ 15 h 34"/>
                <a:gd name="T36" fmla="*/ 0 w 35"/>
                <a:gd name="T37" fmla="*/ 19 h 34"/>
                <a:gd name="T38" fmla="*/ 5 w 35"/>
                <a:gd name="T39" fmla="*/ 21 h 34"/>
                <a:gd name="T40" fmla="*/ 6 w 35"/>
                <a:gd name="T41" fmla="*/ 22 h 34"/>
                <a:gd name="T42" fmla="*/ 4 w 35"/>
                <a:gd name="T43" fmla="*/ 27 h 34"/>
                <a:gd name="T44" fmla="*/ 7 w 35"/>
                <a:gd name="T45" fmla="*/ 30 h 34"/>
                <a:gd name="T46" fmla="*/ 7 w 35"/>
                <a:gd name="T47" fmla="*/ 30 h 34"/>
                <a:gd name="T48" fmla="*/ 7 w 35"/>
                <a:gd name="T49" fmla="*/ 30 h 34"/>
                <a:gd name="T50" fmla="*/ 12 w 35"/>
                <a:gd name="T51" fmla="*/ 28 h 34"/>
                <a:gd name="T52" fmla="*/ 13 w 35"/>
                <a:gd name="T53" fmla="*/ 29 h 34"/>
                <a:gd name="T54" fmla="*/ 16 w 35"/>
                <a:gd name="T55" fmla="*/ 34 h 34"/>
                <a:gd name="T56" fmla="*/ 19 w 35"/>
                <a:gd name="T57" fmla="*/ 34 h 34"/>
                <a:gd name="T58" fmla="*/ 22 w 35"/>
                <a:gd name="T59" fmla="*/ 29 h 34"/>
                <a:gd name="T60" fmla="*/ 23 w 35"/>
                <a:gd name="T61" fmla="*/ 28 h 34"/>
                <a:gd name="T62" fmla="*/ 28 w 35"/>
                <a:gd name="T63" fmla="*/ 30 h 34"/>
                <a:gd name="T64" fmla="*/ 28 w 35"/>
                <a:gd name="T65" fmla="*/ 30 h 34"/>
                <a:gd name="T66" fmla="*/ 31 w 35"/>
                <a:gd name="T67" fmla="*/ 27 h 34"/>
                <a:gd name="T68" fmla="*/ 30 w 35"/>
                <a:gd name="T69" fmla="*/ 22 h 34"/>
                <a:gd name="T70" fmla="*/ 30 w 35"/>
                <a:gd name="T71" fmla="*/ 21 h 34"/>
                <a:gd name="T72" fmla="*/ 35 w 35"/>
                <a:gd name="T73" fmla="*/ 18 h 34"/>
                <a:gd name="T74" fmla="*/ 35 w 35"/>
                <a:gd name="T75" fmla="*/ 15 h 34"/>
                <a:gd name="T76" fmla="*/ 30 w 35"/>
                <a:gd name="T77" fmla="*/ 12 h 34"/>
                <a:gd name="T78" fmla="*/ 18 w 35"/>
                <a:gd name="T79" fmla="*/ 23 h 34"/>
                <a:gd name="T80" fmla="*/ 11 w 35"/>
                <a:gd name="T81" fmla="*/ 17 h 34"/>
                <a:gd name="T82" fmla="*/ 18 w 35"/>
                <a:gd name="T83" fmla="*/ 11 h 34"/>
                <a:gd name="T84" fmla="*/ 24 w 35"/>
                <a:gd name="T85" fmla="*/ 17 h 34"/>
                <a:gd name="T86" fmla="*/ 18 w 35"/>
                <a:gd name="T87" fmla="*/ 23 h 34"/>
                <a:gd name="T88" fmla="*/ 18 w 35"/>
                <a:gd name="T89" fmla="*/ 23 h 34"/>
                <a:gd name="T90" fmla="*/ 18 w 35"/>
                <a:gd name="T9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" h="34">
                  <a:moveTo>
                    <a:pt x="30" y="12"/>
                  </a:moveTo>
                  <a:cubicBezTo>
                    <a:pt x="30" y="11"/>
                    <a:pt x="30" y="11"/>
                    <a:pt x="30" y="11"/>
                  </a:cubicBezTo>
                  <a:cubicBezTo>
                    <a:pt x="32" y="6"/>
                    <a:pt x="31" y="6"/>
                    <a:pt x="31" y="6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7" y="3"/>
                    <a:pt x="23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3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4"/>
                    <a:pt x="8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3" y="6"/>
                    <a:pt x="6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5" y="2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8" y="30"/>
                    <a:pt x="12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5" y="34"/>
                    <a:pt x="15" y="34"/>
                    <a:pt x="16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4"/>
                    <a:pt x="20" y="34"/>
                    <a:pt x="22" y="29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6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2" y="27"/>
                    <a:pt x="32" y="27"/>
                    <a:pt x="30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5" y="19"/>
                    <a:pt x="35" y="19"/>
                    <a:pt x="35" y="18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4"/>
                    <a:pt x="35" y="14"/>
                    <a:pt x="30" y="12"/>
                  </a:cubicBezTo>
                  <a:close/>
                  <a:moveTo>
                    <a:pt x="18" y="23"/>
                  </a:moveTo>
                  <a:cubicBezTo>
                    <a:pt x="14" y="23"/>
                    <a:pt x="11" y="20"/>
                    <a:pt x="11" y="17"/>
                  </a:cubicBezTo>
                  <a:cubicBezTo>
                    <a:pt x="11" y="13"/>
                    <a:pt x="14" y="11"/>
                    <a:pt x="18" y="11"/>
                  </a:cubicBezTo>
                  <a:cubicBezTo>
                    <a:pt x="21" y="11"/>
                    <a:pt x="24" y="13"/>
                    <a:pt x="24" y="17"/>
                  </a:cubicBezTo>
                  <a:cubicBezTo>
                    <a:pt x="24" y="20"/>
                    <a:pt x="21" y="23"/>
                    <a:pt x="18" y="23"/>
                  </a:cubicBezTo>
                  <a:close/>
                  <a:moveTo>
                    <a:pt x="18" y="23"/>
                  </a:moveTo>
                  <a:cubicBezTo>
                    <a:pt x="18" y="23"/>
                    <a:pt x="18" y="23"/>
                    <a:pt x="18" y="23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35"/>
            <p:cNvSpPr>
              <a:spLocks noEditPoints="1"/>
            </p:cNvSpPr>
            <p:nvPr/>
          </p:nvSpPr>
          <p:spPr bwMode="auto">
            <a:xfrm>
              <a:off x="6605588" y="4675188"/>
              <a:ext cx="103188" cy="100013"/>
            </a:xfrm>
            <a:custGeom>
              <a:avLst/>
              <a:gdLst>
                <a:gd name="T0" fmla="*/ 30 w 35"/>
                <a:gd name="T1" fmla="*/ 12 h 34"/>
                <a:gd name="T2" fmla="*/ 30 w 35"/>
                <a:gd name="T3" fmla="*/ 11 h 34"/>
                <a:gd name="T4" fmla="*/ 31 w 35"/>
                <a:gd name="T5" fmla="*/ 6 h 34"/>
                <a:gd name="T6" fmla="*/ 28 w 35"/>
                <a:gd name="T7" fmla="*/ 3 h 34"/>
                <a:gd name="T8" fmla="*/ 28 w 35"/>
                <a:gd name="T9" fmla="*/ 3 h 34"/>
                <a:gd name="T10" fmla="*/ 28 w 35"/>
                <a:gd name="T11" fmla="*/ 3 h 34"/>
                <a:gd name="T12" fmla="*/ 23 w 35"/>
                <a:gd name="T13" fmla="*/ 5 h 34"/>
                <a:gd name="T14" fmla="*/ 22 w 35"/>
                <a:gd name="T15" fmla="*/ 4 h 34"/>
                <a:gd name="T16" fmla="*/ 19 w 35"/>
                <a:gd name="T17" fmla="*/ 0 h 34"/>
                <a:gd name="T18" fmla="*/ 16 w 35"/>
                <a:gd name="T19" fmla="*/ 0 h 34"/>
                <a:gd name="T20" fmla="*/ 13 w 35"/>
                <a:gd name="T21" fmla="*/ 4 h 34"/>
                <a:gd name="T22" fmla="*/ 12 w 35"/>
                <a:gd name="T23" fmla="*/ 5 h 34"/>
                <a:gd name="T24" fmla="*/ 7 w 35"/>
                <a:gd name="T25" fmla="*/ 3 h 34"/>
                <a:gd name="T26" fmla="*/ 7 w 35"/>
                <a:gd name="T27" fmla="*/ 3 h 34"/>
                <a:gd name="T28" fmla="*/ 4 w 35"/>
                <a:gd name="T29" fmla="*/ 6 h 34"/>
                <a:gd name="T30" fmla="*/ 5 w 35"/>
                <a:gd name="T31" fmla="*/ 11 h 34"/>
                <a:gd name="T32" fmla="*/ 5 w 35"/>
                <a:gd name="T33" fmla="*/ 12 h 34"/>
                <a:gd name="T34" fmla="*/ 0 w 35"/>
                <a:gd name="T35" fmla="*/ 15 h 34"/>
                <a:gd name="T36" fmla="*/ 0 w 35"/>
                <a:gd name="T37" fmla="*/ 19 h 34"/>
                <a:gd name="T38" fmla="*/ 5 w 35"/>
                <a:gd name="T39" fmla="*/ 21 h 34"/>
                <a:gd name="T40" fmla="*/ 6 w 35"/>
                <a:gd name="T41" fmla="*/ 22 h 34"/>
                <a:gd name="T42" fmla="*/ 4 w 35"/>
                <a:gd name="T43" fmla="*/ 27 h 34"/>
                <a:gd name="T44" fmla="*/ 7 w 35"/>
                <a:gd name="T45" fmla="*/ 30 h 34"/>
                <a:gd name="T46" fmla="*/ 7 w 35"/>
                <a:gd name="T47" fmla="*/ 30 h 34"/>
                <a:gd name="T48" fmla="*/ 7 w 35"/>
                <a:gd name="T49" fmla="*/ 30 h 34"/>
                <a:gd name="T50" fmla="*/ 12 w 35"/>
                <a:gd name="T51" fmla="*/ 28 h 34"/>
                <a:gd name="T52" fmla="*/ 13 w 35"/>
                <a:gd name="T53" fmla="*/ 29 h 34"/>
                <a:gd name="T54" fmla="*/ 16 w 35"/>
                <a:gd name="T55" fmla="*/ 34 h 34"/>
                <a:gd name="T56" fmla="*/ 19 w 35"/>
                <a:gd name="T57" fmla="*/ 34 h 34"/>
                <a:gd name="T58" fmla="*/ 22 w 35"/>
                <a:gd name="T59" fmla="*/ 29 h 34"/>
                <a:gd name="T60" fmla="*/ 23 w 35"/>
                <a:gd name="T61" fmla="*/ 28 h 34"/>
                <a:gd name="T62" fmla="*/ 28 w 35"/>
                <a:gd name="T63" fmla="*/ 30 h 34"/>
                <a:gd name="T64" fmla="*/ 28 w 35"/>
                <a:gd name="T65" fmla="*/ 30 h 34"/>
                <a:gd name="T66" fmla="*/ 31 w 35"/>
                <a:gd name="T67" fmla="*/ 27 h 34"/>
                <a:gd name="T68" fmla="*/ 30 w 35"/>
                <a:gd name="T69" fmla="*/ 22 h 34"/>
                <a:gd name="T70" fmla="*/ 30 w 35"/>
                <a:gd name="T71" fmla="*/ 21 h 34"/>
                <a:gd name="T72" fmla="*/ 35 w 35"/>
                <a:gd name="T73" fmla="*/ 18 h 34"/>
                <a:gd name="T74" fmla="*/ 35 w 35"/>
                <a:gd name="T75" fmla="*/ 15 h 34"/>
                <a:gd name="T76" fmla="*/ 30 w 35"/>
                <a:gd name="T77" fmla="*/ 12 h 34"/>
                <a:gd name="T78" fmla="*/ 18 w 35"/>
                <a:gd name="T79" fmla="*/ 23 h 34"/>
                <a:gd name="T80" fmla="*/ 11 w 35"/>
                <a:gd name="T81" fmla="*/ 17 h 34"/>
                <a:gd name="T82" fmla="*/ 18 w 35"/>
                <a:gd name="T83" fmla="*/ 11 h 34"/>
                <a:gd name="T84" fmla="*/ 24 w 35"/>
                <a:gd name="T85" fmla="*/ 17 h 34"/>
                <a:gd name="T86" fmla="*/ 18 w 35"/>
                <a:gd name="T87" fmla="*/ 23 h 34"/>
                <a:gd name="T88" fmla="*/ 18 w 35"/>
                <a:gd name="T89" fmla="*/ 23 h 34"/>
                <a:gd name="T90" fmla="*/ 18 w 35"/>
                <a:gd name="T9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" h="34">
                  <a:moveTo>
                    <a:pt x="30" y="12"/>
                  </a:moveTo>
                  <a:cubicBezTo>
                    <a:pt x="30" y="11"/>
                    <a:pt x="30" y="11"/>
                    <a:pt x="30" y="11"/>
                  </a:cubicBezTo>
                  <a:cubicBezTo>
                    <a:pt x="32" y="6"/>
                    <a:pt x="31" y="6"/>
                    <a:pt x="31" y="6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7" y="3"/>
                    <a:pt x="23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3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5" y="2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7"/>
                    <a:pt x="4" y="27"/>
                    <a:pt x="4" y="27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8" y="30"/>
                    <a:pt x="12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5" y="34"/>
                    <a:pt x="15" y="34"/>
                    <a:pt x="16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4"/>
                    <a:pt x="20" y="34"/>
                    <a:pt x="22" y="29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6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2" y="27"/>
                    <a:pt x="32" y="27"/>
                    <a:pt x="30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5" y="19"/>
                    <a:pt x="35" y="19"/>
                    <a:pt x="35" y="18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4"/>
                    <a:pt x="35" y="14"/>
                    <a:pt x="30" y="12"/>
                  </a:cubicBezTo>
                  <a:close/>
                  <a:moveTo>
                    <a:pt x="18" y="23"/>
                  </a:moveTo>
                  <a:cubicBezTo>
                    <a:pt x="14" y="23"/>
                    <a:pt x="11" y="20"/>
                    <a:pt x="11" y="17"/>
                  </a:cubicBezTo>
                  <a:cubicBezTo>
                    <a:pt x="11" y="13"/>
                    <a:pt x="14" y="11"/>
                    <a:pt x="18" y="11"/>
                  </a:cubicBezTo>
                  <a:cubicBezTo>
                    <a:pt x="21" y="11"/>
                    <a:pt x="24" y="13"/>
                    <a:pt x="24" y="17"/>
                  </a:cubicBezTo>
                  <a:cubicBezTo>
                    <a:pt x="24" y="20"/>
                    <a:pt x="21" y="23"/>
                    <a:pt x="18" y="23"/>
                  </a:cubicBezTo>
                  <a:close/>
                  <a:moveTo>
                    <a:pt x="18" y="23"/>
                  </a:moveTo>
                  <a:cubicBezTo>
                    <a:pt x="18" y="23"/>
                    <a:pt x="18" y="23"/>
                    <a:pt x="18" y="23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36"/>
            <p:cNvSpPr>
              <a:spLocks noEditPoints="1"/>
            </p:cNvSpPr>
            <p:nvPr/>
          </p:nvSpPr>
          <p:spPr bwMode="auto">
            <a:xfrm>
              <a:off x="6389688" y="4483100"/>
              <a:ext cx="103188" cy="100013"/>
            </a:xfrm>
            <a:custGeom>
              <a:avLst/>
              <a:gdLst>
                <a:gd name="T0" fmla="*/ 30 w 35"/>
                <a:gd name="T1" fmla="*/ 13 h 34"/>
                <a:gd name="T2" fmla="*/ 29 w 35"/>
                <a:gd name="T3" fmla="*/ 11 h 34"/>
                <a:gd name="T4" fmla="*/ 31 w 35"/>
                <a:gd name="T5" fmla="*/ 6 h 34"/>
                <a:gd name="T6" fmla="*/ 28 w 35"/>
                <a:gd name="T7" fmla="*/ 4 h 34"/>
                <a:gd name="T8" fmla="*/ 28 w 35"/>
                <a:gd name="T9" fmla="*/ 4 h 34"/>
                <a:gd name="T10" fmla="*/ 28 w 35"/>
                <a:gd name="T11" fmla="*/ 4 h 34"/>
                <a:gd name="T12" fmla="*/ 23 w 35"/>
                <a:gd name="T13" fmla="*/ 5 h 34"/>
                <a:gd name="T14" fmla="*/ 22 w 35"/>
                <a:gd name="T15" fmla="*/ 5 h 34"/>
                <a:gd name="T16" fmla="*/ 19 w 35"/>
                <a:gd name="T17" fmla="*/ 0 h 34"/>
                <a:gd name="T18" fmla="*/ 15 w 35"/>
                <a:gd name="T19" fmla="*/ 0 h 34"/>
                <a:gd name="T20" fmla="*/ 13 w 35"/>
                <a:gd name="T21" fmla="*/ 5 h 34"/>
                <a:gd name="T22" fmla="*/ 11 w 35"/>
                <a:gd name="T23" fmla="*/ 5 h 34"/>
                <a:gd name="T24" fmla="*/ 7 w 35"/>
                <a:gd name="T25" fmla="*/ 4 h 34"/>
                <a:gd name="T26" fmla="*/ 6 w 35"/>
                <a:gd name="T27" fmla="*/ 4 h 34"/>
                <a:gd name="T28" fmla="*/ 4 w 35"/>
                <a:gd name="T29" fmla="*/ 6 h 34"/>
                <a:gd name="T30" fmla="*/ 5 w 35"/>
                <a:gd name="T31" fmla="*/ 11 h 34"/>
                <a:gd name="T32" fmla="*/ 5 w 35"/>
                <a:gd name="T33" fmla="*/ 13 h 34"/>
                <a:gd name="T34" fmla="*/ 0 w 35"/>
                <a:gd name="T35" fmla="*/ 15 h 34"/>
                <a:gd name="T36" fmla="*/ 0 w 35"/>
                <a:gd name="T37" fmla="*/ 19 h 34"/>
                <a:gd name="T38" fmla="*/ 5 w 35"/>
                <a:gd name="T39" fmla="*/ 21 h 34"/>
                <a:gd name="T40" fmla="*/ 5 w 35"/>
                <a:gd name="T41" fmla="*/ 23 h 34"/>
                <a:gd name="T42" fmla="*/ 4 w 35"/>
                <a:gd name="T43" fmla="*/ 28 h 34"/>
                <a:gd name="T44" fmla="*/ 6 w 35"/>
                <a:gd name="T45" fmla="*/ 31 h 34"/>
                <a:gd name="T46" fmla="*/ 7 w 35"/>
                <a:gd name="T47" fmla="*/ 31 h 34"/>
                <a:gd name="T48" fmla="*/ 7 w 35"/>
                <a:gd name="T49" fmla="*/ 31 h 34"/>
                <a:gd name="T50" fmla="*/ 11 w 35"/>
                <a:gd name="T51" fmla="*/ 29 h 34"/>
                <a:gd name="T52" fmla="*/ 13 w 35"/>
                <a:gd name="T53" fmla="*/ 30 h 34"/>
                <a:gd name="T54" fmla="*/ 15 w 35"/>
                <a:gd name="T55" fmla="*/ 34 h 34"/>
                <a:gd name="T56" fmla="*/ 19 w 35"/>
                <a:gd name="T57" fmla="*/ 34 h 34"/>
                <a:gd name="T58" fmla="*/ 22 w 35"/>
                <a:gd name="T59" fmla="*/ 30 h 34"/>
                <a:gd name="T60" fmla="*/ 23 w 35"/>
                <a:gd name="T61" fmla="*/ 29 h 34"/>
                <a:gd name="T62" fmla="*/ 28 w 35"/>
                <a:gd name="T63" fmla="*/ 31 h 34"/>
                <a:gd name="T64" fmla="*/ 28 w 35"/>
                <a:gd name="T65" fmla="*/ 31 h 34"/>
                <a:gd name="T66" fmla="*/ 31 w 35"/>
                <a:gd name="T67" fmla="*/ 28 h 34"/>
                <a:gd name="T68" fmla="*/ 29 w 35"/>
                <a:gd name="T69" fmla="*/ 23 h 34"/>
                <a:gd name="T70" fmla="*/ 30 w 35"/>
                <a:gd name="T71" fmla="*/ 21 h 34"/>
                <a:gd name="T72" fmla="*/ 35 w 35"/>
                <a:gd name="T73" fmla="*/ 19 h 34"/>
                <a:gd name="T74" fmla="*/ 35 w 35"/>
                <a:gd name="T75" fmla="*/ 15 h 34"/>
                <a:gd name="T76" fmla="*/ 30 w 35"/>
                <a:gd name="T77" fmla="*/ 13 h 34"/>
                <a:gd name="T78" fmla="*/ 17 w 35"/>
                <a:gd name="T79" fmla="*/ 23 h 34"/>
                <a:gd name="T80" fmla="*/ 11 w 35"/>
                <a:gd name="T81" fmla="*/ 17 h 34"/>
                <a:gd name="T82" fmla="*/ 17 w 35"/>
                <a:gd name="T83" fmla="*/ 11 h 34"/>
                <a:gd name="T84" fmla="*/ 23 w 35"/>
                <a:gd name="T85" fmla="*/ 17 h 34"/>
                <a:gd name="T86" fmla="*/ 17 w 35"/>
                <a:gd name="T87" fmla="*/ 23 h 34"/>
                <a:gd name="T88" fmla="*/ 17 w 35"/>
                <a:gd name="T89" fmla="*/ 23 h 34"/>
                <a:gd name="T90" fmla="*/ 17 w 35"/>
                <a:gd name="T9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" h="34">
                  <a:moveTo>
                    <a:pt x="30" y="13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31" y="7"/>
                    <a:pt x="31" y="7"/>
                    <a:pt x="31" y="6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4"/>
                    <a:pt x="27" y="4"/>
                    <a:pt x="2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3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5" y="11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5" y="2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3" y="27"/>
                    <a:pt x="3" y="28"/>
                    <a:pt x="4" y="28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11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4"/>
                    <a:pt x="20" y="34"/>
                    <a:pt x="22" y="30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6" y="30"/>
                    <a:pt x="27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1" y="27"/>
                    <a:pt x="29" y="23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5" y="20"/>
                    <a:pt x="35" y="19"/>
                    <a:pt x="35" y="1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5"/>
                    <a:pt x="35" y="15"/>
                    <a:pt x="30" y="13"/>
                  </a:cubicBezTo>
                  <a:close/>
                  <a:moveTo>
                    <a:pt x="17" y="23"/>
                  </a:moveTo>
                  <a:cubicBezTo>
                    <a:pt x="14" y="23"/>
                    <a:pt x="11" y="20"/>
                    <a:pt x="11" y="17"/>
                  </a:cubicBezTo>
                  <a:cubicBezTo>
                    <a:pt x="11" y="14"/>
                    <a:pt x="14" y="11"/>
                    <a:pt x="17" y="11"/>
                  </a:cubicBez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lose/>
                  <a:moveTo>
                    <a:pt x="17" y="23"/>
                  </a:moveTo>
                  <a:cubicBezTo>
                    <a:pt x="17" y="23"/>
                    <a:pt x="17" y="23"/>
                    <a:pt x="17" y="23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37"/>
            <p:cNvSpPr>
              <a:spLocks noEditPoints="1"/>
            </p:cNvSpPr>
            <p:nvPr/>
          </p:nvSpPr>
          <p:spPr bwMode="auto">
            <a:xfrm>
              <a:off x="5862638" y="4965700"/>
              <a:ext cx="103188" cy="100013"/>
            </a:xfrm>
            <a:custGeom>
              <a:avLst/>
              <a:gdLst>
                <a:gd name="T0" fmla="*/ 30 w 35"/>
                <a:gd name="T1" fmla="*/ 13 h 34"/>
                <a:gd name="T2" fmla="*/ 29 w 35"/>
                <a:gd name="T3" fmla="*/ 11 h 34"/>
                <a:gd name="T4" fmla="*/ 31 w 35"/>
                <a:gd name="T5" fmla="*/ 6 h 34"/>
                <a:gd name="T6" fmla="*/ 28 w 35"/>
                <a:gd name="T7" fmla="*/ 3 h 34"/>
                <a:gd name="T8" fmla="*/ 28 w 35"/>
                <a:gd name="T9" fmla="*/ 3 h 34"/>
                <a:gd name="T10" fmla="*/ 28 w 35"/>
                <a:gd name="T11" fmla="*/ 3 h 34"/>
                <a:gd name="T12" fmla="*/ 23 w 35"/>
                <a:gd name="T13" fmla="*/ 5 h 34"/>
                <a:gd name="T14" fmla="*/ 22 w 35"/>
                <a:gd name="T15" fmla="*/ 4 h 34"/>
                <a:gd name="T16" fmla="*/ 19 w 35"/>
                <a:gd name="T17" fmla="*/ 0 h 34"/>
                <a:gd name="T18" fmla="*/ 16 w 35"/>
                <a:gd name="T19" fmla="*/ 0 h 34"/>
                <a:gd name="T20" fmla="*/ 13 w 35"/>
                <a:gd name="T21" fmla="*/ 4 h 34"/>
                <a:gd name="T22" fmla="*/ 12 w 35"/>
                <a:gd name="T23" fmla="*/ 5 h 34"/>
                <a:gd name="T24" fmla="*/ 7 w 35"/>
                <a:gd name="T25" fmla="*/ 3 h 34"/>
                <a:gd name="T26" fmla="*/ 7 w 35"/>
                <a:gd name="T27" fmla="*/ 3 h 34"/>
                <a:gd name="T28" fmla="*/ 4 w 35"/>
                <a:gd name="T29" fmla="*/ 6 h 34"/>
                <a:gd name="T30" fmla="*/ 5 w 35"/>
                <a:gd name="T31" fmla="*/ 11 h 34"/>
                <a:gd name="T32" fmla="*/ 5 w 35"/>
                <a:gd name="T33" fmla="*/ 13 h 34"/>
                <a:gd name="T34" fmla="*/ 0 w 35"/>
                <a:gd name="T35" fmla="*/ 15 h 34"/>
                <a:gd name="T36" fmla="*/ 0 w 35"/>
                <a:gd name="T37" fmla="*/ 19 h 34"/>
                <a:gd name="T38" fmla="*/ 5 w 35"/>
                <a:gd name="T39" fmla="*/ 21 h 34"/>
                <a:gd name="T40" fmla="*/ 5 w 35"/>
                <a:gd name="T41" fmla="*/ 23 h 34"/>
                <a:gd name="T42" fmla="*/ 4 w 35"/>
                <a:gd name="T43" fmla="*/ 28 h 34"/>
                <a:gd name="T44" fmla="*/ 7 w 35"/>
                <a:gd name="T45" fmla="*/ 30 h 34"/>
                <a:gd name="T46" fmla="*/ 7 w 35"/>
                <a:gd name="T47" fmla="*/ 30 h 34"/>
                <a:gd name="T48" fmla="*/ 7 w 35"/>
                <a:gd name="T49" fmla="*/ 30 h 34"/>
                <a:gd name="T50" fmla="*/ 12 w 35"/>
                <a:gd name="T51" fmla="*/ 29 h 34"/>
                <a:gd name="T52" fmla="*/ 13 w 35"/>
                <a:gd name="T53" fmla="*/ 29 h 34"/>
                <a:gd name="T54" fmla="*/ 16 w 35"/>
                <a:gd name="T55" fmla="*/ 34 h 34"/>
                <a:gd name="T56" fmla="*/ 19 w 35"/>
                <a:gd name="T57" fmla="*/ 34 h 34"/>
                <a:gd name="T58" fmla="*/ 22 w 35"/>
                <a:gd name="T59" fmla="*/ 29 h 34"/>
                <a:gd name="T60" fmla="*/ 23 w 35"/>
                <a:gd name="T61" fmla="*/ 29 h 34"/>
                <a:gd name="T62" fmla="*/ 28 w 35"/>
                <a:gd name="T63" fmla="*/ 30 h 34"/>
                <a:gd name="T64" fmla="*/ 28 w 35"/>
                <a:gd name="T65" fmla="*/ 30 h 34"/>
                <a:gd name="T66" fmla="*/ 31 w 35"/>
                <a:gd name="T67" fmla="*/ 28 h 34"/>
                <a:gd name="T68" fmla="*/ 29 w 35"/>
                <a:gd name="T69" fmla="*/ 22 h 34"/>
                <a:gd name="T70" fmla="*/ 30 w 35"/>
                <a:gd name="T71" fmla="*/ 21 h 34"/>
                <a:gd name="T72" fmla="*/ 35 w 35"/>
                <a:gd name="T73" fmla="*/ 19 h 34"/>
                <a:gd name="T74" fmla="*/ 35 w 35"/>
                <a:gd name="T75" fmla="*/ 15 h 34"/>
                <a:gd name="T76" fmla="*/ 30 w 35"/>
                <a:gd name="T77" fmla="*/ 13 h 34"/>
                <a:gd name="T78" fmla="*/ 17 w 35"/>
                <a:gd name="T79" fmla="*/ 23 h 34"/>
                <a:gd name="T80" fmla="*/ 11 w 35"/>
                <a:gd name="T81" fmla="*/ 17 h 34"/>
                <a:gd name="T82" fmla="*/ 17 w 35"/>
                <a:gd name="T83" fmla="*/ 11 h 34"/>
                <a:gd name="T84" fmla="*/ 23 w 35"/>
                <a:gd name="T85" fmla="*/ 17 h 34"/>
                <a:gd name="T86" fmla="*/ 17 w 35"/>
                <a:gd name="T87" fmla="*/ 23 h 34"/>
                <a:gd name="T88" fmla="*/ 17 w 35"/>
                <a:gd name="T89" fmla="*/ 23 h 34"/>
                <a:gd name="T90" fmla="*/ 17 w 35"/>
                <a:gd name="T9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" h="34">
                  <a:moveTo>
                    <a:pt x="30" y="13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31" y="7"/>
                    <a:pt x="31" y="6"/>
                    <a:pt x="31" y="6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7" y="3"/>
                    <a:pt x="23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3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7"/>
                    <a:pt x="5" y="11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5" y="2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3" y="27"/>
                    <a:pt x="4" y="27"/>
                    <a:pt x="4" y="2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8" y="30"/>
                    <a:pt x="12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5" y="34"/>
                    <a:pt x="15" y="34"/>
                    <a:pt x="16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4"/>
                    <a:pt x="20" y="34"/>
                    <a:pt x="22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6" y="30"/>
                    <a:pt x="27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2" y="27"/>
                    <a:pt x="29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4"/>
                    <a:pt x="35" y="14"/>
                    <a:pt x="30" y="13"/>
                  </a:cubicBezTo>
                  <a:close/>
                  <a:moveTo>
                    <a:pt x="17" y="23"/>
                  </a:moveTo>
                  <a:cubicBezTo>
                    <a:pt x="14" y="23"/>
                    <a:pt x="11" y="20"/>
                    <a:pt x="11" y="17"/>
                  </a:cubicBezTo>
                  <a:cubicBezTo>
                    <a:pt x="11" y="14"/>
                    <a:pt x="14" y="11"/>
                    <a:pt x="17" y="11"/>
                  </a:cubicBez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lose/>
                  <a:moveTo>
                    <a:pt x="17" y="23"/>
                  </a:moveTo>
                  <a:cubicBezTo>
                    <a:pt x="17" y="23"/>
                    <a:pt x="17" y="23"/>
                    <a:pt x="17" y="23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38"/>
            <p:cNvSpPr>
              <a:spLocks noEditPoints="1"/>
            </p:cNvSpPr>
            <p:nvPr/>
          </p:nvSpPr>
          <p:spPr bwMode="auto">
            <a:xfrm>
              <a:off x="5421313" y="4792663"/>
              <a:ext cx="100013" cy="100013"/>
            </a:xfrm>
            <a:custGeom>
              <a:avLst/>
              <a:gdLst>
                <a:gd name="T0" fmla="*/ 30 w 34"/>
                <a:gd name="T1" fmla="*/ 13 h 34"/>
                <a:gd name="T2" fmla="*/ 29 w 34"/>
                <a:gd name="T3" fmla="*/ 11 h 34"/>
                <a:gd name="T4" fmla="*/ 31 w 34"/>
                <a:gd name="T5" fmla="*/ 6 h 34"/>
                <a:gd name="T6" fmla="*/ 28 w 34"/>
                <a:gd name="T7" fmla="*/ 4 h 34"/>
                <a:gd name="T8" fmla="*/ 28 w 34"/>
                <a:gd name="T9" fmla="*/ 3 h 34"/>
                <a:gd name="T10" fmla="*/ 27 w 34"/>
                <a:gd name="T11" fmla="*/ 3 h 34"/>
                <a:gd name="T12" fmla="*/ 23 w 34"/>
                <a:gd name="T13" fmla="*/ 5 h 34"/>
                <a:gd name="T14" fmla="*/ 21 w 34"/>
                <a:gd name="T15" fmla="*/ 5 h 34"/>
                <a:gd name="T16" fmla="*/ 19 w 34"/>
                <a:gd name="T17" fmla="*/ 0 h 34"/>
                <a:gd name="T18" fmla="*/ 15 w 34"/>
                <a:gd name="T19" fmla="*/ 0 h 34"/>
                <a:gd name="T20" fmla="*/ 13 w 34"/>
                <a:gd name="T21" fmla="*/ 5 h 34"/>
                <a:gd name="T22" fmla="*/ 11 w 34"/>
                <a:gd name="T23" fmla="*/ 5 h 34"/>
                <a:gd name="T24" fmla="*/ 7 w 34"/>
                <a:gd name="T25" fmla="*/ 3 h 34"/>
                <a:gd name="T26" fmla="*/ 6 w 34"/>
                <a:gd name="T27" fmla="*/ 3 h 34"/>
                <a:gd name="T28" fmla="*/ 3 w 34"/>
                <a:gd name="T29" fmla="*/ 6 h 34"/>
                <a:gd name="T30" fmla="*/ 5 w 34"/>
                <a:gd name="T31" fmla="*/ 11 h 34"/>
                <a:gd name="T32" fmla="*/ 4 w 34"/>
                <a:gd name="T33" fmla="*/ 13 h 34"/>
                <a:gd name="T34" fmla="*/ 0 w 34"/>
                <a:gd name="T35" fmla="*/ 15 h 34"/>
                <a:gd name="T36" fmla="*/ 0 w 34"/>
                <a:gd name="T37" fmla="*/ 19 h 34"/>
                <a:gd name="T38" fmla="*/ 4 w 34"/>
                <a:gd name="T39" fmla="*/ 21 h 34"/>
                <a:gd name="T40" fmla="*/ 5 w 34"/>
                <a:gd name="T41" fmla="*/ 23 h 34"/>
                <a:gd name="T42" fmla="*/ 4 w 34"/>
                <a:gd name="T43" fmla="*/ 28 h 34"/>
                <a:gd name="T44" fmla="*/ 6 w 34"/>
                <a:gd name="T45" fmla="*/ 30 h 34"/>
                <a:gd name="T46" fmla="*/ 6 w 34"/>
                <a:gd name="T47" fmla="*/ 30 h 34"/>
                <a:gd name="T48" fmla="*/ 7 w 34"/>
                <a:gd name="T49" fmla="*/ 30 h 34"/>
                <a:gd name="T50" fmla="*/ 11 w 34"/>
                <a:gd name="T51" fmla="*/ 29 h 34"/>
                <a:gd name="T52" fmla="*/ 13 w 34"/>
                <a:gd name="T53" fmla="*/ 29 h 34"/>
                <a:gd name="T54" fmla="*/ 15 w 34"/>
                <a:gd name="T55" fmla="*/ 34 h 34"/>
                <a:gd name="T56" fmla="*/ 19 w 34"/>
                <a:gd name="T57" fmla="*/ 34 h 34"/>
                <a:gd name="T58" fmla="*/ 21 w 34"/>
                <a:gd name="T59" fmla="*/ 29 h 34"/>
                <a:gd name="T60" fmla="*/ 23 w 34"/>
                <a:gd name="T61" fmla="*/ 29 h 34"/>
                <a:gd name="T62" fmla="*/ 28 w 34"/>
                <a:gd name="T63" fmla="*/ 30 h 34"/>
                <a:gd name="T64" fmla="*/ 28 w 34"/>
                <a:gd name="T65" fmla="*/ 30 h 34"/>
                <a:gd name="T66" fmla="*/ 31 w 34"/>
                <a:gd name="T67" fmla="*/ 28 h 34"/>
                <a:gd name="T68" fmla="*/ 29 w 34"/>
                <a:gd name="T69" fmla="*/ 23 h 34"/>
                <a:gd name="T70" fmla="*/ 30 w 34"/>
                <a:gd name="T71" fmla="*/ 21 h 34"/>
                <a:gd name="T72" fmla="*/ 34 w 34"/>
                <a:gd name="T73" fmla="*/ 19 h 34"/>
                <a:gd name="T74" fmla="*/ 34 w 34"/>
                <a:gd name="T75" fmla="*/ 15 h 34"/>
                <a:gd name="T76" fmla="*/ 30 w 34"/>
                <a:gd name="T77" fmla="*/ 13 h 34"/>
                <a:gd name="T78" fmla="*/ 17 w 34"/>
                <a:gd name="T79" fmla="*/ 23 h 34"/>
                <a:gd name="T80" fmla="*/ 11 w 34"/>
                <a:gd name="T81" fmla="*/ 17 h 34"/>
                <a:gd name="T82" fmla="*/ 17 w 34"/>
                <a:gd name="T83" fmla="*/ 11 h 34"/>
                <a:gd name="T84" fmla="*/ 23 w 34"/>
                <a:gd name="T85" fmla="*/ 17 h 34"/>
                <a:gd name="T86" fmla="*/ 17 w 34"/>
                <a:gd name="T87" fmla="*/ 23 h 34"/>
                <a:gd name="T88" fmla="*/ 17 w 34"/>
                <a:gd name="T89" fmla="*/ 23 h 34"/>
                <a:gd name="T90" fmla="*/ 17 w 34"/>
                <a:gd name="T9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" h="34">
                  <a:moveTo>
                    <a:pt x="30" y="13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31" y="7"/>
                    <a:pt x="31" y="6"/>
                    <a:pt x="31" y="6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3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4" y="0"/>
                    <a:pt x="13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4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5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4" y="2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3" y="27"/>
                    <a:pt x="3" y="27"/>
                    <a:pt x="4" y="28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11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4"/>
                    <a:pt x="20" y="34"/>
                    <a:pt x="21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6" y="30"/>
                    <a:pt x="27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1" y="27"/>
                    <a:pt x="29" y="23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4"/>
                    <a:pt x="34" y="14"/>
                    <a:pt x="30" y="13"/>
                  </a:cubicBezTo>
                  <a:close/>
                  <a:moveTo>
                    <a:pt x="17" y="23"/>
                  </a:moveTo>
                  <a:cubicBezTo>
                    <a:pt x="14" y="23"/>
                    <a:pt x="11" y="20"/>
                    <a:pt x="11" y="17"/>
                  </a:cubicBezTo>
                  <a:cubicBezTo>
                    <a:pt x="11" y="14"/>
                    <a:pt x="14" y="11"/>
                    <a:pt x="17" y="11"/>
                  </a:cubicBezTo>
                  <a:cubicBezTo>
                    <a:pt x="20" y="11"/>
                    <a:pt x="23" y="14"/>
                    <a:pt x="23" y="17"/>
                  </a:cubicBezTo>
                  <a:cubicBezTo>
                    <a:pt x="23" y="20"/>
                    <a:pt x="20" y="23"/>
                    <a:pt x="17" y="23"/>
                  </a:cubicBezTo>
                  <a:close/>
                  <a:moveTo>
                    <a:pt x="17" y="23"/>
                  </a:moveTo>
                  <a:cubicBezTo>
                    <a:pt x="17" y="23"/>
                    <a:pt x="17" y="23"/>
                    <a:pt x="17" y="23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39"/>
            <p:cNvSpPr>
              <a:spLocks noEditPoints="1"/>
            </p:cNvSpPr>
            <p:nvPr/>
          </p:nvSpPr>
          <p:spPr bwMode="auto">
            <a:xfrm>
              <a:off x="5386388" y="4068763"/>
              <a:ext cx="100013" cy="100013"/>
            </a:xfrm>
            <a:custGeom>
              <a:avLst/>
              <a:gdLst>
                <a:gd name="T0" fmla="*/ 30 w 34"/>
                <a:gd name="T1" fmla="*/ 13 h 34"/>
                <a:gd name="T2" fmla="*/ 29 w 34"/>
                <a:gd name="T3" fmla="*/ 11 h 34"/>
                <a:gd name="T4" fmla="*/ 31 w 34"/>
                <a:gd name="T5" fmla="*/ 6 h 34"/>
                <a:gd name="T6" fmla="*/ 28 w 34"/>
                <a:gd name="T7" fmla="*/ 4 h 34"/>
                <a:gd name="T8" fmla="*/ 28 w 34"/>
                <a:gd name="T9" fmla="*/ 4 h 34"/>
                <a:gd name="T10" fmla="*/ 27 w 34"/>
                <a:gd name="T11" fmla="*/ 4 h 34"/>
                <a:gd name="T12" fmla="*/ 23 w 34"/>
                <a:gd name="T13" fmla="*/ 5 h 34"/>
                <a:gd name="T14" fmla="*/ 21 w 34"/>
                <a:gd name="T15" fmla="*/ 5 h 34"/>
                <a:gd name="T16" fmla="*/ 19 w 34"/>
                <a:gd name="T17" fmla="*/ 0 h 34"/>
                <a:gd name="T18" fmla="*/ 15 w 34"/>
                <a:gd name="T19" fmla="*/ 0 h 34"/>
                <a:gd name="T20" fmla="*/ 13 w 34"/>
                <a:gd name="T21" fmla="*/ 5 h 34"/>
                <a:gd name="T22" fmla="*/ 11 w 34"/>
                <a:gd name="T23" fmla="*/ 5 h 34"/>
                <a:gd name="T24" fmla="*/ 7 w 34"/>
                <a:gd name="T25" fmla="*/ 4 h 34"/>
                <a:gd name="T26" fmla="*/ 6 w 34"/>
                <a:gd name="T27" fmla="*/ 4 h 34"/>
                <a:gd name="T28" fmla="*/ 3 w 34"/>
                <a:gd name="T29" fmla="*/ 6 h 34"/>
                <a:gd name="T30" fmla="*/ 5 w 34"/>
                <a:gd name="T31" fmla="*/ 11 h 34"/>
                <a:gd name="T32" fmla="*/ 4 w 34"/>
                <a:gd name="T33" fmla="*/ 13 h 34"/>
                <a:gd name="T34" fmla="*/ 0 w 34"/>
                <a:gd name="T35" fmla="*/ 15 h 34"/>
                <a:gd name="T36" fmla="*/ 0 w 34"/>
                <a:gd name="T37" fmla="*/ 19 h 34"/>
                <a:gd name="T38" fmla="*/ 4 w 34"/>
                <a:gd name="T39" fmla="*/ 21 h 34"/>
                <a:gd name="T40" fmla="*/ 5 w 34"/>
                <a:gd name="T41" fmla="*/ 23 h 34"/>
                <a:gd name="T42" fmla="*/ 4 w 34"/>
                <a:gd name="T43" fmla="*/ 28 h 34"/>
                <a:gd name="T44" fmla="*/ 6 w 34"/>
                <a:gd name="T45" fmla="*/ 31 h 34"/>
                <a:gd name="T46" fmla="*/ 6 w 34"/>
                <a:gd name="T47" fmla="*/ 31 h 34"/>
                <a:gd name="T48" fmla="*/ 7 w 34"/>
                <a:gd name="T49" fmla="*/ 31 h 34"/>
                <a:gd name="T50" fmla="*/ 11 w 34"/>
                <a:gd name="T51" fmla="*/ 29 h 34"/>
                <a:gd name="T52" fmla="*/ 13 w 34"/>
                <a:gd name="T53" fmla="*/ 30 h 34"/>
                <a:gd name="T54" fmla="*/ 15 w 34"/>
                <a:gd name="T55" fmla="*/ 34 h 34"/>
                <a:gd name="T56" fmla="*/ 19 w 34"/>
                <a:gd name="T57" fmla="*/ 34 h 34"/>
                <a:gd name="T58" fmla="*/ 21 w 34"/>
                <a:gd name="T59" fmla="*/ 30 h 34"/>
                <a:gd name="T60" fmla="*/ 23 w 34"/>
                <a:gd name="T61" fmla="*/ 29 h 34"/>
                <a:gd name="T62" fmla="*/ 28 w 34"/>
                <a:gd name="T63" fmla="*/ 31 h 34"/>
                <a:gd name="T64" fmla="*/ 28 w 34"/>
                <a:gd name="T65" fmla="*/ 31 h 34"/>
                <a:gd name="T66" fmla="*/ 31 w 34"/>
                <a:gd name="T67" fmla="*/ 28 h 34"/>
                <a:gd name="T68" fmla="*/ 29 w 34"/>
                <a:gd name="T69" fmla="*/ 23 h 34"/>
                <a:gd name="T70" fmla="*/ 30 w 34"/>
                <a:gd name="T71" fmla="*/ 21 h 34"/>
                <a:gd name="T72" fmla="*/ 34 w 34"/>
                <a:gd name="T73" fmla="*/ 19 h 34"/>
                <a:gd name="T74" fmla="*/ 34 w 34"/>
                <a:gd name="T75" fmla="*/ 15 h 34"/>
                <a:gd name="T76" fmla="*/ 30 w 34"/>
                <a:gd name="T77" fmla="*/ 13 h 34"/>
                <a:gd name="T78" fmla="*/ 17 w 34"/>
                <a:gd name="T79" fmla="*/ 23 h 34"/>
                <a:gd name="T80" fmla="*/ 11 w 34"/>
                <a:gd name="T81" fmla="*/ 17 h 34"/>
                <a:gd name="T82" fmla="*/ 17 w 34"/>
                <a:gd name="T83" fmla="*/ 11 h 34"/>
                <a:gd name="T84" fmla="*/ 23 w 34"/>
                <a:gd name="T85" fmla="*/ 17 h 34"/>
                <a:gd name="T86" fmla="*/ 17 w 34"/>
                <a:gd name="T87" fmla="*/ 23 h 34"/>
                <a:gd name="T88" fmla="*/ 17 w 34"/>
                <a:gd name="T89" fmla="*/ 23 h 34"/>
                <a:gd name="T90" fmla="*/ 17 w 34"/>
                <a:gd name="T9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" h="34">
                  <a:moveTo>
                    <a:pt x="30" y="13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31" y="7"/>
                    <a:pt x="31" y="7"/>
                    <a:pt x="31" y="6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3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4" y="0"/>
                    <a:pt x="13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5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4" y="2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3" y="27"/>
                    <a:pt x="3" y="28"/>
                    <a:pt x="4" y="28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11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4"/>
                    <a:pt x="20" y="34"/>
                    <a:pt x="21" y="30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6" y="30"/>
                    <a:pt x="27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1" y="27"/>
                    <a:pt x="29" y="23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4" y="20"/>
                    <a:pt x="34" y="19"/>
                    <a:pt x="34" y="19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0" y="13"/>
                  </a:cubicBezTo>
                  <a:close/>
                  <a:moveTo>
                    <a:pt x="17" y="23"/>
                  </a:moveTo>
                  <a:cubicBezTo>
                    <a:pt x="14" y="23"/>
                    <a:pt x="11" y="20"/>
                    <a:pt x="11" y="17"/>
                  </a:cubicBezTo>
                  <a:cubicBezTo>
                    <a:pt x="11" y="14"/>
                    <a:pt x="14" y="11"/>
                    <a:pt x="17" y="11"/>
                  </a:cubicBezTo>
                  <a:cubicBezTo>
                    <a:pt x="20" y="11"/>
                    <a:pt x="23" y="14"/>
                    <a:pt x="23" y="17"/>
                  </a:cubicBezTo>
                  <a:cubicBezTo>
                    <a:pt x="23" y="20"/>
                    <a:pt x="20" y="23"/>
                    <a:pt x="17" y="23"/>
                  </a:cubicBezTo>
                  <a:close/>
                  <a:moveTo>
                    <a:pt x="17" y="23"/>
                  </a:moveTo>
                  <a:cubicBezTo>
                    <a:pt x="17" y="23"/>
                    <a:pt x="17" y="23"/>
                    <a:pt x="17" y="23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40"/>
            <p:cNvSpPr>
              <a:spLocks noEditPoints="1"/>
            </p:cNvSpPr>
            <p:nvPr/>
          </p:nvSpPr>
          <p:spPr bwMode="auto">
            <a:xfrm>
              <a:off x="5024438" y="4019550"/>
              <a:ext cx="100013" cy="100013"/>
            </a:xfrm>
            <a:custGeom>
              <a:avLst/>
              <a:gdLst>
                <a:gd name="T0" fmla="*/ 30 w 34"/>
                <a:gd name="T1" fmla="*/ 13 h 34"/>
                <a:gd name="T2" fmla="*/ 29 w 34"/>
                <a:gd name="T3" fmla="*/ 11 h 34"/>
                <a:gd name="T4" fmla="*/ 31 w 34"/>
                <a:gd name="T5" fmla="*/ 6 h 34"/>
                <a:gd name="T6" fmla="*/ 28 w 34"/>
                <a:gd name="T7" fmla="*/ 4 h 34"/>
                <a:gd name="T8" fmla="*/ 28 w 34"/>
                <a:gd name="T9" fmla="*/ 4 h 34"/>
                <a:gd name="T10" fmla="*/ 27 w 34"/>
                <a:gd name="T11" fmla="*/ 4 h 34"/>
                <a:gd name="T12" fmla="*/ 23 w 34"/>
                <a:gd name="T13" fmla="*/ 5 h 34"/>
                <a:gd name="T14" fmla="*/ 21 w 34"/>
                <a:gd name="T15" fmla="*/ 5 h 34"/>
                <a:gd name="T16" fmla="*/ 19 w 34"/>
                <a:gd name="T17" fmla="*/ 0 h 34"/>
                <a:gd name="T18" fmla="*/ 15 w 34"/>
                <a:gd name="T19" fmla="*/ 0 h 34"/>
                <a:gd name="T20" fmla="*/ 13 w 34"/>
                <a:gd name="T21" fmla="*/ 5 h 34"/>
                <a:gd name="T22" fmla="*/ 11 w 34"/>
                <a:gd name="T23" fmla="*/ 5 h 34"/>
                <a:gd name="T24" fmla="*/ 7 w 34"/>
                <a:gd name="T25" fmla="*/ 4 h 34"/>
                <a:gd name="T26" fmla="*/ 6 w 34"/>
                <a:gd name="T27" fmla="*/ 4 h 34"/>
                <a:gd name="T28" fmla="*/ 3 w 34"/>
                <a:gd name="T29" fmla="*/ 6 h 34"/>
                <a:gd name="T30" fmla="*/ 5 w 34"/>
                <a:gd name="T31" fmla="*/ 11 h 34"/>
                <a:gd name="T32" fmla="*/ 4 w 34"/>
                <a:gd name="T33" fmla="*/ 13 h 34"/>
                <a:gd name="T34" fmla="*/ 0 w 34"/>
                <a:gd name="T35" fmla="*/ 15 h 34"/>
                <a:gd name="T36" fmla="*/ 0 w 34"/>
                <a:gd name="T37" fmla="*/ 19 h 34"/>
                <a:gd name="T38" fmla="*/ 4 w 34"/>
                <a:gd name="T39" fmla="*/ 21 h 34"/>
                <a:gd name="T40" fmla="*/ 5 w 34"/>
                <a:gd name="T41" fmla="*/ 23 h 34"/>
                <a:gd name="T42" fmla="*/ 4 w 34"/>
                <a:gd name="T43" fmla="*/ 28 h 34"/>
                <a:gd name="T44" fmla="*/ 6 w 34"/>
                <a:gd name="T45" fmla="*/ 31 h 34"/>
                <a:gd name="T46" fmla="*/ 6 w 34"/>
                <a:gd name="T47" fmla="*/ 31 h 34"/>
                <a:gd name="T48" fmla="*/ 7 w 34"/>
                <a:gd name="T49" fmla="*/ 31 h 34"/>
                <a:gd name="T50" fmla="*/ 11 w 34"/>
                <a:gd name="T51" fmla="*/ 29 h 34"/>
                <a:gd name="T52" fmla="*/ 13 w 34"/>
                <a:gd name="T53" fmla="*/ 30 h 34"/>
                <a:gd name="T54" fmla="*/ 15 w 34"/>
                <a:gd name="T55" fmla="*/ 34 h 34"/>
                <a:gd name="T56" fmla="*/ 19 w 34"/>
                <a:gd name="T57" fmla="*/ 34 h 34"/>
                <a:gd name="T58" fmla="*/ 21 w 34"/>
                <a:gd name="T59" fmla="*/ 30 h 34"/>
                <a:gd name="T60" fmla="*/ 23 w 34"/>
                <a:gd name="T61" fmla="*/ 29 h 34"/>
                <a:gd name="T62" fmla="*/ 28 w 34"/>
                <a:gd name="T63" fmla="*/ 31 h 34"/>
                <a:gd name="T64" fmla="*/ 28 w 34"/>
                <a:gd name="T65" fmla="*/ 31 h 34"/>
                <a:gd name="T66" fmla="*/ 31 w 34"/>
                <a:gd name="T67" fmla="*/ 28 h 34"/>
                <a:gd name="T68" fmla="*/ 29 w 34"/>
                <a:gd name="T69" fmla="*/ 23 h 34"/>
                <a:gd name="T70" fmla="*/ 30 w 34"/>
                <a:gd name="T71" fmla="*/ 21 h 34"/>
                <a:gd name="T72" fmla="*/ 34 w 34"/>
                <a:gd name="T73" fmla="*/ 19 h 34"/>
                <a:gd name="T74" fmla="*/ 34 w 34"/>
                <a:gd name="T75" fmla="*/ 15 h 34"/>
                <a:gd name="T76" fmla="*/ 30 w 34"/>
                <a:gd name="T77" fmla="*/ 13 h 34"/>
                <a:gd name="T78" fmla="*/ 17 w 34"/>
                <a:gd name="T79" fmla="*/ 23 h 34"/>
                <a:gd name="T80" fmla="*/ 11 w 34"/>
                <a:gd name="T81" fmla="*/ 17 h 34"/>
                <a:gd name="T82" fmla="*/ 17 w 34"/>
                <a:gd name="T83" fmla="*/ 11 h 34"/>
                <a:gd name="T84" fmla="*/ 23 w 34"/>
                <a:gd name="T85" fmla="*/ 17 h 34"/>
                <a:gd name="T86" fmla="*/ 17 w 34"/>
                <a:gd name="T87" fmla="*/ 23 h 34"/>
                <a:gd name="T88" fmla="*/ 17 w 34"/>
                <a:gd name="T89" fmla="*/ 23 h 34"/>
                <a:gd name="T90" fmla="*/ 17 w 34"/>
                <a:gd name="T9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" h="34">
                  <a:moveTo>
                    <a:pt x="30" y="13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31" y="7"/>
                    <a:pt x="31" y="7"/>
                    <a:pt x="31" y="6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3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4" y="0"/>
                    <a:pt x="13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5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4" y="2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3" y="27"/>
                    <a:pt x="3" y="28"/>
                    <a:pt x="4" y="28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11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4"/>
                    <a:pt x="20" y="34"/>
                    <a:pt x="21" y="30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6" y="30"/>
                    <a:pt x="27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1" y="27"/>
                    <a:pt x="29" y="23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4" y="20"/>
                    <a:pt x="34" y="19"/>
                    <a:pt x="34" y="19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0" y="13"/>
                  </a:cubicBezTo>
                  <a:close/>
                  <a:moveTo>
                    <a:pt x="17" y="23"/>
                  </a:moveTo>
                  <a:cubicBezTo>
                    <a:pt x="14" y="23"/>
                    <a:pt x="11" y="20"/>
                    <a:pt x="11" y="17"/>
                  </a:cubicBezTo>
                  <a:cubicBezTo>
                    <a:pt x="11" y="14"/>
                    <a:pt x="14" y="11"/>
                    <a:pt x="17" y="11"/>
                  </a:cubicBezTo>
                  <a:cubicBezTo>
                    <a:pt x="20" y="11"/>
                    <a:pt x="23" y="14"/>
                    <a:pt x="23" y="17"/>
                  </a:cubicBezTo>
                  <a:cubicBezTo>
                    <a:pt x="23" y="20"/>
                    <a:pt x="20" y="23"/>
                    <a:pt x="17" y="23"/>
                  </a:cubicBezTo>
                  <a:close/>
                  <a:moveTo>
                    <a:pt x="17" y="23"/>
                  </a:moveTo>
                  <a:cubicBezTo>
                    <a:pt x="17" y="23"/>
                    <a:pt x="17" y="23"/>
                    <a:pt x="17" y="23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41"/>
            <p:cNvSpPr>
              <a:spLocks noEditPoints="1"/>
            </p:cNvSpPr>
            <p:nvPr/>
          </p:nvSpPr>
          <p:spPr bwMode="auto">
            <a:xfrm>
              <a:off x="5095875" y="3913188"/>
              <a:ext cx="100013" cy="100013"/>
            </a:xfrm>
            <a:custGeom>
              <a:avLst/>
              <a:gdLst>
                <a:gd name="T0" fmla="*/ 29 w 34"/>
                <a:gd name="T1" fmla="*/ 13 h 34"/>
                <a:gd name="T2" fmla="*/ 29 w 34"/>
                <a:gd name="T3" fmla="*/ 12 h 34"/>
                <a:gd name="T4" fmla="*/ 30 w 34"/>
                <a:gd name="T5" fmla="*/ 7 h 34"/>
                <a:gd name="T6" fmla="*/ 28 w 34"/>
                <a:gd name="T7" fmla="*/ 4 h 34"/>
                <a:gd name="T8" fmla="*/ 28 w 34"/>
                <a:gd name="T9" fmla="*/ 4 h 34"/>
                <a:gd name="T10" fmla="*/ 27 w 34"/>
                <a:gd name="T11" fmla="*/ 4 h 34"/>
                <a:gd name="T12" fmla="*/ 23 w 34"/>
                <a:gd name="T13" fmla="*/ 6 h 34"/>
                <a:gd name="T14" fmla="*/ 21 w 34"/>
                <a:gd name="T15" fmla="*/ 5 h 34"/>
                <a:gd name="T16" fmla="*/ 19 w 34"/>
                <a:gd name="T17" fmla="*/ 0 h 34"/>
                <a:gd name="T18" fmla="*/ 15 w 34"/>
                <a:gd name="T19" fmla="*/ 0 h 34"/>
                <a:gd name="T20" fmla="*/ 12 w 34"/>
                <a:gd name="T21" fmla="*/ 5 h 34"/>
                <a:gd name="T22" fmla="*/ 11 w 34"/>
                <a:gd name="T23" fmla="*/ 6 h 34"/>
                <a:gd name="T24" fmla="*/ 6 w 34"/>
                <a:gd name="T25" fmla="*/ 4 h 34"/>
                <a:gd name="T26" fmla="*/ 6 w 34"/>
                <a:gd name="T27" fmla="*/ 4 h 34"/>
                <a:gd name="T28" fmla="*/ 3 w 34"/>
                <a:gd name="T29" fmla="*/ 7 h 34"/>
                <a:gd name="T30" fmla="*/ 5 w 34"/>
                <a:gd name="T31" fmla="*/ 12 h 34"/>
                <a:gd name="T32" fmla="*/ 4 w 34"/>
                <a:gd name="T33" fmla="*/ 13 h 34"/>
                <a:gd name="T34" fmla="*/ 0 w 34"/>
                <a:gd name="T35" fmla="*/ 16 h 34"/>
                <a:gd name="T36" fmla="*/ 0 w 34"/>
                <a:gd name="T37" fmla="*/ 19 h 34"/>
                <a:gd name="T38" fmla="*/ 4 w 34"/>
                <a:gd name="T39" fmla="*/ 22 h 34"/>
                <a:gd name="T40" fmla="*/ 5 w 34"/>
                <a:gd name="T41" fmla="*/ 23 h 34"/>
                <a:gd name="T42" fmla="*/ 3 w 34"/>
                <a:gd name="T43" fmla="*/ 28 h 34"/>
                <a:gd name="T44" fmla="*/ 6 w 34"/>
                <a:gd name="T45" fmla="*/ 31 h 34"/>
                <a:gd name="T46" fmla="*/ 6 w 34"/>
                <a:gd name="T47" fmla="*/ 31 h 34"/>
                <a:gd name="T48" fmla="*/ 7 w 34"/>
                <a:gd name="T49" fmla="*/ 31 h 34"/>
                <a:gd name="T50" fmla="*/ 11 w 34"/>
                <a:gd name="T51" fmla="*/ 29 h 34"/>
                <a:gd name="T52" fmla="*/ 13 w 34"/>
                <a:gd name="T53" fmla="*/ 30 h 34"/>
                <a:gd name="T54" fmla="*/ 15 w 34"/>
                <a:gd name="T55" fmla="*/ 34 h 34"/>
                <a:gd name="T56" fmla="*/ 19 w 34"/>
                <a:gd name="T57" fmla="*/ 34 h 34"/>
                <a:gd name="T58" fmla="*/ 21 w 34"/>
                <a:gd name="T59" fmla="*/ 30 h 34"/>
                <a:gd name="T60" fmla="*/ 23 w 34"/>
                <a:gd name="T61" fmla="*/ 29 h 34"/>
                <a:gd name="T62" fmla="*/ 27 w 34"/>
                <a:gd name="T63" fmla="*/ 31 h 34"/>
                <a:gd name="T64" fmla="*/ 28 w 34"/>
                <a:gd name="T65" fmla="*/ 31 h 34"/>
                <a:gd name="T66" fmla="*/ 31 w 34"/>
                <a:gd name="T67" fmla="*/ 28 h 34"/>
                <a:gd name="T68" fmla="*/ 29 w 34"/>
                <a:gd name="T69" fmla="*/ 23 h 34"/>
                <a:gd name="T70" fmla="*/ 30 w 34"/>
                <a:gd name="T71" fmla="*/ 22 h 34"/>
                <a:gd name="T72" fmla="*/ 34 w 34"/>
                <a:gd name="T73" fmla="*/ 19 h 34"/>
                <a:gd name="T74" fmla="*/ 34 w 34"/>
                <a:gd name="T75" fmla="*/ 15 h 34"/>
                <a:gd name="T76" fmla="*/ 29 w 34"/>
                <a:gd name="T77" fmla="*/ 13 h 34"/>
                <a:gd name="T78" fmla="*/ 17 w 34"/>
                <a:gd name="T79" fmla="*/ 23 h 34"/>
                <a:gd name="T80" fmla="*/ 11 w 34"/>
                <a:gd name="T81" fmla="*/ 17 h 34"/>
                <a:gd name="T82" fmla="*/ 17 w 34"/>
                <a:gd name="T83" fmla="*/ 11 h 34"/>
                <a:gd name="T84" fmla="*/ 23 w 34"/>
                <a:gd name="T85" fmla="*/ 17 h 34"/>
                <a:gd name="T86" fmla="*/ 17 w 34"/>
                <a:gd name="T87" fmla="*/ 23 h 34"/>
                <a:gd name="T88" fmla="*/ 17 w 34"/>
                <a:gd name="T89" fmla="*/ 23 h 34"/>
                <a:gd name="T90" fmla="*/ 17 w 34"/>
                <a:gd name="T9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" h="34">
                  <a:moveTo>
                    <a:pt x="29" y="13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31" y="7"/>
                    <a:pt x="31" y="7"/>
                    <a:pt x="30" y="7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3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2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8" y="4"/>
                    <a:pt x="7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5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4" y="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11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4"/>
                    <a:pt x="15" y="34"/>
                    <a:pt x="15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4"/>
                    <a:pt x="20" y="34"/>
                    <a:pt x="21" y="30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5" y="30"/>
                    <a:pt x="27" y="31"/>
                    <a:pt x="27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29" y="23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4" y="20"/>
                    <a:pt x="34" y="20"/>
                    <a:pt x="34" y="19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29" y="13"/>
                  </a:cubicBezTo>
                  <a:close/>
                  <a:moveTo>
                    <a:pt x="17" y="23"/>
                  </a:moveTo>
                  <a:cubicBezTo>
                    <a:pt x="14" y="23"/>
                    <a:pt x="11" y="21"/>
                    <a:pt x="11" y="17"/>
                  </a:cubicBezTo>
                  <a:cubicBezTo>
                    <a:pt x="11" y="14"/>
                    <a:pt x="14" y="11"/>
                    <a:pt x="17" y="11"/>
                  </a:cubicBezTo>
                  <a:cubicBezTo>
                    <a:pt x="20" y="11"/>
                    <a:pt x="23" y="14"/>
                    <a:pt x="23" y="17"/>
                  </a:cubicBezTo>
                  <a:cubicBezTo>
                    <a:pt x="23" y="21"/>
                    <a:pt x="20" y="23"/>
                    <a:pt x="17" y="23"/>
                  </a:cubicBezTo>
                  <a:close/>
                  <a:moveTo>
                    <a:pt x="17" y="23"/>
                  </a:moveTo>
                  <a:cubicBezTo>
                    <a:pt x="17" y="23"/>
                    <a:pt x="17" y="23"/>
                    <a:pt x="17" y="23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42"/>
            <p:cNvSpPr>
              <a:spLocks noEditPoints="1"/>
            </p:cNvSpPr>
            <p:nvPr/>
          </p:nvSpPr>
          <p:spPr bwMode="auto">
            <a:xfrm>
              <a:off x="4765675" y="3189288"/>
              <a:ext cx="103188" cy="100013"/>
            </a:xfrm>
            <a:custGeom>
              <a:avLst/>
              <a:gdLst>
                <a:gd name="T0" fmla="*/ 30 w 35"/>
                <a:gd name="T1" fmla="*/ 12 h 34"/>
                <a:gd name="T2" fmla="*/ 30 w 35"/>
                <a:gd name="T3" fmla="*/ 11 h 34"/>
                <a:gd name="T4" fmla="*/ 31 w 35"/>
                <a:gd name="T5" fmla="*/ 6 h 34"/>
                <a:gd name="T6" fmla="*/ 29 w 35"/>
                <a:gd name="T7" fmla="*/ 3 h 34"/>
                <a:gd name="T8" fmla="*/ 28 w 35"/>
                <a:gd name="T9" fmla="*/ 3 h 34"/>
                <a:gd name="T10" fmla="*/ 28 w 35"/>
                <a:gd name="T11" fmla="*/ 3 h 34"/>
                <a:gd name="T12" fmla="*/ 24 w 35"/>
                <a:gd name="T13" fmla="*/ 5 h 34"/>
                <a:gd name="T14" fmla="*/ 22 w 35"/>
                <a:gd name="T15" fmla="*/ 4 h 34"/>
                <a:gd name="T16" fmla="*/ 19 w 35"/>
                <a:gd name="T17" fmla="*/ 0 h 34"/>
                <a:gd name="T18" fmla="*/ 16 w 35"/>
                <a:gd name="T19" fmla="*/ 0 h 34"/>
                <a:gd name="T20" fmla="*/ 13 w 35"/>
                <a:gd name="T21" fmla="*/ 4 h 34"/>
                <a:gd name="T22" fmla="*/ 12 w 35"/>
                <a:gd name="T23" fmla="*/ 5 h 34"/>
                <a:gd name="T24" fmla="*/ 7 w 35"/>
                <a:gd name="T25" fmla="*/ 3 h 34"/>
                <a:gd name="T26" fmla="*/ 7 w 35"/>
                <a:gd name="T27" fmla="*/ 3 h 34"/>
                <a:gd name="T28" fmla="*/ 4 w 35"/>
                <a:gd name="T29" fmla="*/ 6 h 34"/>
                <a:gd name="T30" fmla="*/ 6 w 35"/>
                <a:gd name="T31" fmla="*/ 11 h 34"/>
                <a:gd name="T32" fmla="*/ 5 w 35"/>
                <a:gd name="T33" fmla="*/ 12 h 34"/>
                <a:gd name="T34" fmla="*/ 0 w 35"/>
                <a:gd name="T35" fmla="*/ 15 h 34"/>
                <a:gd name="T36" fmla="*/ 0 w 35"/>
                <a:gd name="T37" fmla="*/ 18 h 34"/>
                <a:gd name="T38" fmla="*/ 5 w 35"/>
                <a:gd name="T39" fmla="*/ 21 h 34"/>
                <a:gd name="T40" fmla="*/ 6 w 35"/>
                <a:gd name="T41" fmla="*/ 22 h 34"/>
                <a:gd name="T42" fmla="*/ 4 w 35"/>
                <a:gd name="T43" fmla="*/ 27 h 34"/>
                <a:gd name="T44" fmla="*/ 7 w 35"/>
                <a:gd name="T45" fmla="*/ 30 h 34"/>
                <a:gd name="T46" fmla="*/ 7 w 35"/>
                <a:gd name="T47" fmla="*/ 30 h 34"/>
                <a:gd name="T48" fmla="*/ 7 w 35"/>
                <a:gd name="T49" fmla="*/ 30 h 34"/>
                <a:gd name="T50" fmla="*/ 12 w 35"/>
                <a:gd name="T51" fmla="*/ 28 h 34"/>
                <a:gd name="T52" fmla="*/ 13 w 35"/>
                <a:gd name="T53" fmla="*/ 29 h 34"/>
                <a:gd name="T54" fmla="*/ 16 w 35"/>
                <a:gd name="T55" fmla="*/ 34 h 34"/>
                <a:gd name="T56" fmla="*/ 20 w 35"/>
                <a:gd name="T57" fmla="*/ 34 h 34"/>
                <a:gd name="T58" fmla="*/ 22 w 35"/>
                <a:gd name="T59" fmla="*/ 29 h 34"/>
                <a:gd name="T60" fmla="*/ 24 w 35"/>
                <a:gd name="T61" fmla="*/ 28 h 34"/>
                <a:gd name="T62" fmla="*/ 28 w 35"/>
                <a:gd name="T63" fmla="*/ 30 h 34"/>
                <a:gd name="T64" fmla="*/ 29 w 35"/>
                <a:gd name="T65" fmla="*/ 30 h 34"/>
                <a:gd name="T66" fmla="*/ 31 w 35"/>
                <a:gd name="T67" fmla="*/ 27 h 34"/>
                <a:gd name="T68" fmla="*/ 30 w 35"/>
                <a:gd name="T69" fmla="*/ 22 h 34"/>
                <a:gd name="T70" fmla="*/ 30 w 35"/>
                <a:gd name="T71" fmla="*/ 21 h 34"/>
                <a:gd name="T72" fmla="*/ 35 w 35"/>
                <a:gd name="T73" fmla="*/ 18 h 34"/>
                <a:gd name="T74" fmla="*/ 35 w 35"/>
                <a:gd name="T75" fmla="*/ 15 h 34"/>
                <a:gd name="T76" fmla="*/ 30 w 35"/>
                <a:gd name="T77" fmla="*/ 12 h 34"/>
                <a:gd name="T78" fmla="*/ 18 w 35"/>
                <a:gd name="T79" fmla="*/ 22 h 34"/>
                <a:gd name="T80" fmla="*/ 12 w 35"/>
                <a:gd name="T81" fmla="*/ 17 h 34"/>
                <a:gd name="T82" fmla="*/ 18 w 35"/>
                <a:gd name="T83" fmla="*/ 11 h 34"/>
                <a:gd name="T84" fmla="*/ 24 w 35"/>
                <a:gd name="T85" fmla="*/ 17 h 34"/>
                <a:gd name="T86" fmla="*/ 18 w 35"/>
                <a:gd name="T87" fmla="*/ 22 h 34"/>
                <a:gd name="T88" fmla="*/ 18 w 35"/>
                <a:gd name="T89" fmla="*/ 22 h 34"/>
                <a:gd name="T90" fmla="*/ 18 w 35"/>
                <a:gd name="T91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" h="34">
                  <a:moveTo>
                    <a:pt x="30" y="12"/>
                  </a:moveTo>
                  <a:cubicBezTo>
                    <a:pt x="30" y="11"/>
                    <a:pt x="30" y="11"/>
                    <a:pt x="30" y="11"/>
                  </a:cubicBezTo>
                  <a:cubicBezTo>
                    <a:pt x="32" y="6"/>
                    <a:pt x="32" y="6"/>
                    <a:pt x="31" y="6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7" y="3"/>
                    <a:pt x="24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3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4"/>
                    <a:pt x="8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6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5" y="2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30"/>
                    <a:pt x="8" y="30"/>
                    <a:pt x="12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5" y="34"/>
                    <a:pt x="15" y="34"/>
                    <a:pt x="16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6" y="29"/>
                    <a:pt x="28" y="30"/>
                    <a:pt x="28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2" y="27"/>
                    <a:pt x="32" y="27"/>
                    <a:pt x="30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5" y="19"/>
                    <a:pt x="35" y="19"/>
                    <a:pt x="35" y="18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4"/>
                    <a:pt x="35" y="14"/>
                    <a:pt x="30" y="12"/>
                  </a:cubicBezTo>
                  <a:close/>
                  <a:moveTo>
                    <a:pt x="18" y="22"/>
                  </a:moveTo>
                  <a:cubicBezTo>
                    <a:pt x="14" y="22"/>
                    <a:pt x="12" y="20"/>
                    <a:pt x="12" y="17"/>
                  </a:cubicBezTo>
                  <a:cubicBezTo>
                    <a:pt x="12" y="13"/>
                    <a:pt x="14" y="11"/>
                    <a:pt x="18" y="11"/>
                  </a:cubicBezTo>
                  <a:cubicBezTo>
                    <a:pt x="21" y="11"/>
                    <a:pt x="24" y="13"/>
                    <a:pt x="24" y="17"/>
                  </a:cubicBezTo>
                  <a:cubicBezTo>
                    <a:pt x="24" y="20"/>
                    <a:pt x="21" y="22"/>
                    <a:pt x="18" y="22"/>
                  </a:cubicBezTo>
                  <a:close/>
                  <a:moveTo>
                    <a:pt x="18" y="22"/>
                  </a:moveTo>
                  <a:cubicBezTo>
                    <a:pt x="18" y="22"/>
                    <a:pt x="18" y="22"/>
                    <a:pt x="18" y="22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43"/>
            <p:cNvSpPr>
              <a:spLocks noEditPoints="1"/>
            </p:cNvSpPr>
            <p:nvPr/>
          </p:nvSpPr>
          <p:spPr bwMode="auto">
            <a:xfrm>
              <a:off x="4803775" y="3044825"/>
              <a:ext cx="103188" cy="100013"/>
            </a:xfrm>
            <a:custGeom>
              <a:avLst/>
              <a:gdLst>
                <a:gd name="T0" fmla="*/ 30 w 35"/>
                <a:gd name="T1" fmla="*/ 13 h 34"/>
                <a:gd name="T2" fmla="*/ 29 w 35"/>
                <a:gd name="T3" fmla="*/ 11 h 34"/>
                <a:gd name="T4" fmla="*/ 31 w 35"/>
                <a:gd name="T5" fmla="*/ 6 h 34"/>
                <a:gd name="T6" fmla="*/ 28 w 35"/>
                <a:gd name="T7" fmla="*/ 4 h 34"/>
                <a:gd name="T8" fmla="*/ 28 w 35"/>
                <a:gd name="T9" fmla="*/ 4 h 34"/>
                <a:gd name="T10" fmla="*/ 28 w 35"/>
                <a:gd name="T11" fmla="*/ 4 h 34"/>
                <a:gd name="T12" fmla="*/ 23 w 35"/>
                <a:gd name="T13" fmla="*/ 5 h 34"/>
                <a:gd name="T14" fmla="*/ 22 w 35"/>
                <a:gd name="T15" fmla="*/ 5 h 34"/>
                <a:gd name="T16" fmla="*/ 19 w 35"/>
                <a:gd name="T17" fmla="*/ 0 h 34"/>
                <a:gd name="T18" fmla="*/ 15 w 35"/>
                <a:gd name="T19" fmla="*/ 0 h 34"/>
                <a:gd name="T20" fmla="*/ 13 w 35"/>
                <a:gd name="T21" fmla="*/ 5 h 34"/>
                <a:gd name="T22" fmla="*/ 11 w 35"/>
                <a:gd name="T23" fmla="*/ 5 h 34"/>
                <a:gd name="T24" fmla="*/ 7 w 35"/>
                <a:gd name="T25" fmla="*/ 4 h 34"/>
                <a:gd name="T26" fmla="*/ 6 w 35"/>
                <a:gd name="T27" fmla="*/ 4 h 34"/>
                <a:gd name="T28" fmla="*/ 4 w 35"/>
                <a:gd name="T29" fmla="*/ 6 h 34"/>
                <a:gd name="T30" fmla="*/ 5 w 35"/>
                <a:gd name="T31" fmla="*/ 12 h 34"/>
                <a:gd name="T32" fmla="*/ 5 w 35"/>
                <a:gd name="T33" fmla="*/ 13 h 34"/>
                <a:gd name="T34" fmla="*/ 0 w 35"/>
                <a:gd name="T35" fmla="*/ 15 h 34"/>
                <a:gd name="T36" fmla="*/ 0 w 35"/>
                <a:gd name="T37" fmla="*/ 19 h 34"/>
                <a:gd name="T38" fmla="*/ 5 w 35"/>
                <a:gd name="T39" fmla="*/ 22 h 34"/>
                <a:gd name="T40" fmla="*/ 5 w 35"/>
                <a:gd name="T41" fmla="*/ 23 h 34"/>
                <a:gd name="T42" fmla="*/ 4 w 35"/>
                <a:gd name="T43" fmla="*/ 28 h 34"/>
                <a:gd name="T44" fmla="*/ 6 w 35"/>
                <a:gd name="T45" fmla="*/ 31 h 34"/>
                <a:gd name="T46" fmla="*/ 7 w 35"/>
                <a:gd name="T47" fmla="*/ 31 h 34"/>
                <a:gd name="T48" fmla="*/ 7 w 35"/>
                <a:gd name="T49" fmla="*/ 31 h 34"/>
                <a:gd name="T50" fmla="*/ 11 w 35"/>
                <a:gd name="T51" fmla="*/ 29 h 34"/>
                <a:gd name="T52" fmla="*/ 13 w 35"/>
                <a:gd name="T53" fmla="*/ 30 h 34"/>
                <a:gd name="T54" fmla="*/ 15 w 35"/>
                <a:gd name="T55" fmla="*/ 34 h 34"/>
                <a:gd name="T56" fmla="*/ 19 w 35"/>
                <a:gd name="T57" fmla="*/ 34 h 34"/>
                <a:gd name="T58" fmla="*/ 22 w 35"/>
                <a:gd name="T59" fmla="*/ 30 h 34"/>
                <a:gd name="T60" fmla="*/ 23 w 35"/>
                <a:gd name="T61" fmla="*/ 29 h 34"/>
                <a:gd name="T62" fmla="*/ 28 w 35"/>
                <a:gd name="T63" fmla="*/ 31 h 34"/>
                <a:gd name="T64" fmla="*/ 28 w 35"/>
                <a:gd name="T65" fmla="*/ 31 h 34"/>
                <a:gd name="T66" fmla="*/ 31 w 35"/>
                <a:gd name="T67" fmla="*/ 28 h 34"/>
                <a:gd name="T68" fmla="*/ 29 w 35"/>
                <a:gd name="T69" fmla="*/ 23 h 34"/>
                <a:gd name="T70" fmla="*/ 30 w 35"/>
                <a:gd name="T71" fmla="*/ 21 h 34"/>
                <a:gd name="T72" fmla="*/ 35 w 35"/>
                <a:gd name="T73" fmla="*/ 19 h 34"/>
                <a:gd name="T74" fmla="*/ 35 w 35"/>
                <a:gd name="T75" fmla="*/ 15 h 34"/>
                <a:gd name="T76" fmla="*/ 30 w 35"/>
                <a:gd name="T77" fmla="*/ 13 h 34"/>
                <a:gd name="T78" fmla="*/ 17 w 35"/>
                <a:gd name="T79" fmla="*/ 23 h 34"/>
                <a:gd name="T80" fmla="*/ 11 w 35"/>
                <a:gd name="T81" fmla="*/ 17 h 34"/>
                <a:gd name="T82" fmla="*/ 17 w 35"/>
                <a:gd name="T83" fmla="*/ 11 h 34"/>
                <a:gd name="T84" fmla="*/ 23 w 35"/>
                <a:gd name="T85" fmla="*/ 17 h 34"/>
                <a:gd name="T86" fmla="*/ 17 w 35"/>
                <a:gd name="T87" fmla="*/ 23 h 34"/>
                <a:gd name="T88" fmla="*/ 17 w 35"/>
                <a:gd name="T89" fmla="*/ 23 h 34"/>
                <a:gd name="T90" fmla="*/ 17 w 35"/>
                <a:gd name="T9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" h="34">
                  <a:moveTo>
                    <a:pt x="30" y="13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31" y="7"/>
                    <a:pt x="31" y="7"/>
                    <a:pt x="31" y="6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4"/>
                    <a:pt x="27" y="4"/>
                    <a:pt x="2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3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5" y="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3" y="27"/>
                    <a:pt x="3" y="28"/>
                    <a:pt x="4" y="28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11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4"/>
                    <a:pt x="20" y="34"/>
                    <a:pt x="22" y="30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6" y="30"/>
                    <a:pt x="27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1" y="27"/>
                    <a:pt x="29" y="23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5" y="20"/>
                    <a:pt x="35" y="19"/>
                    <a:pt x="35" y="1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5"/>
                    <a:pt x="35" y="15"/>
                    <a:pt x="30" y="13"/>
                  </a:cubicBezTo>
                  <a:close/>
                  <a:moveTo>
                    <a:pt x="17" y="23"/>
                  </a:moveTo>
                  <a:cubicBezTo>
                    <a:pt x="14" y="23"/>
                    <a:pt x="11" y="20"/>
                    <a:pt x="11" y="17"/>
                  </a:cubicBezTo>
                  <a:cubicBezTo>
                    <a:pt x="11" y="14"/>
                    <a:pt x="14" y="11"/>
                    <a:pt x="17" y="11"/>
                  </a:cubicBez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lose/>
                  <a:moveTo>
                    <a:pt x="17" y="23"/>
                  </a:moveTo>
                  <a:cubicBezTo>
                    <a:pt x="17" y="23"/>
                    <a:pt x="17" y="23"/>
                    <a:pt x="17" y="23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44"/>
            <p:cNvSpPr>
              <a:spLocks noEditPoints="1"/>
            </p:cNvSpPr>
            <p:nvPr/>
          </p:nvSpPr>
          <p:spPr bwMode="auto">
            <a:xfrm>
              <a:off x="4930775" y="2668588"/>
              <a:ext cx="100013" cy="100013"/>
            </a:xfrm>
            <a:custGeom>
              <a:avLst/>
              <a:gdLst>
                <a:gd name="T0" fmla="*/ 29 w 34"/>
                <a:gd name="T1" fmla="*/ 12 h 34"/>
                <a:gd name="T2" fmla="*/ 29 w 34"/>
                <a:gd name="T3" fmla="*/ 11 h 34"/>
                <a:gd name="T4" fmla="*/ 30 w 34"/>
                <a:gd name="T5" fmla="*/ 6 h 34"/>
                <a:gd name="T6" fmla="*/ 28 w 34"/>
                <a:gd name="T7" fmla="*/ 3 h 34"/>
                <a:gd name="T8" fmla="*/ 28 w 34"/>
                <a:gd name="T9" fmla="*/ 3 h 34"/>
                <a:gd name="T10" fmla="*/ 27 w 34"/>
                <a:gd name="T11" fmla="*/ 3 h 34"/>
                <a:gd name="T12" fmla="*/ 23 w 34"/>
                <a:gd name="T13" fmla="*/ 5 h 34"/>
                <a:gd name="T14" fmla="*/ 21 w 34"/>
                <a:gd name="T15" fmla="*/ 4 h 34"/>
                <a:gd name="T16" fmla="*/ 19 w 34"/>
                <a:gd name="T17" fmla="*/ 0 h 34"/>
                <a:gd name="T18" fmla="*/ 15 w 34"/>
                <a:gd name="T19" fmla="*/ 0 h 34"/>
                <a:gd name="T20" fmla="*/ 13 w 34"/>
                <a:gd name="T21" fmla="*/ 4 h 34"/>
                <a:gd name="T22" fmla="*/ 11 w 34"/>
                <a:gd name="T23" fmla="*/ 5 h 34"/>
                <a:gd name="T24" fmla="*/ 6 w 34"/>
                <a:gd name="T25" fmla="*/ 3 h 34"/>
                <a:gd name="T26" fmla="*/ 6 w 34"/>
                <a:gd name="T27" fmla="*/ 3 h 34"/>
                <a:gd name="T28" fmla="*/ 3 w 34"/>
                <a:gd name="T29" fmla="*/ 6 h 34"/>
                <a:gd name="T30" fmla="*/ 5 w 34"/>
                <a:gd name="T31" fmla="*/ 11 h 34"/>
                <a:gd name="T32" fmla="*/ 4 w 34"/>
                <a:gd name="T33" fmla="*/ 12 h 34"/>
                <a:gd name="T34" fmla="*/ 0 w 34"/>
                <a:gd name="T35" fmla="*/ 15 h 34"/>
                <a:gd name="T36" fmla="*/ 0 w 34"/>
                <a:gd name="T37" fmla="*/ 18 h 34"/>
                <a:gd name="T38" fmla="*/ 4 w 34"/>
                <a:gd name="T39" fmla="*/ 21 h 34"/>
                <a:gd name="T40" fmla="*/ 5 w 34"/>
                <a:gd name="T41" fmla="*/ 22 h 34"/>
                <a:gd name="T42" fmla="*/ 3 w 34"/>
                <a:gd name="T43" fmla="*/ 27 h 34"/>
                <a:gd name="T44" fmla="*/ 6 w 34"/>
                <a:gd name="T45" fmla="*/ 30 h 34"/>
                <a:gd name="T46" fmla="*/ 6 w 34"/>
                <a:gd name="T47" fmla="*/ 30 h 34"/>
                <a:gd name="T48" fmla="*/ 7 w 34"/>
                <a:gd name="T49" fmla="*/ 30 h 34"/>
                <a:gd name="T50" fmla="*/ 11 w 34"/>
                <a:gd name="T51" fmla="*/ 28 h 34"/>
                <a:gd name="T52" fmla="*/ 13 w 34"/>
                <a:gd name="T53" fmla="*/ 29 h 34"/>
                <a:gd name="T54" fmla="*/ 15 w 34"/>
                <a:gd name="T55" fmla="*/ 34 h 34"/>
                <a:gd name="T56" fmla="*/ 19 w 34"/>
                <a:gd name="T57" fmla="*/ 34 h 34"/>
                <a:gd name="T58" fmla="*/ 21 w 34"/>
                <a:gd name="T59" fmla="*/ 29 h 34"/>
                <a:gd name="T60" fmla="*/ 23 w 34"/>
                <a:gd name="T61" fmla="*/ 28 h 34"/>
                <a:gd name="T62" fmla="*/ 27 w 34"/>
                <a:gd name="T63" fmla="*/ 30 h 34"/>
                <a:gd name="T64" fmla="*/ 28 w 34"/>
                <a:gd name="T65" fmla="*/ 30 h 34"/>
                <a:gd name="T66" fmla="*/ 31 w 34"/>
                <a:gd name="T67" fmla="*/ 27 h 34"/>
                <a:gd name="T68" fmla="*/ 29 w 34"/>
                <a:gd name="T69" fmla="*/ 22 h 34"/>
                <a:gd name="T70" fmla="*/ 30 w 34"/>
                <a:gd name="T71" fmla="*/ 21 h 34"/>
                <a:gd name="T72" fmla="*/ 34 w 34"/>
                <a:gd name="T73" fmla="*/ 18 h 34"/>
                <a:gd name="T74" fmla="*/ 34 w 34"/>
                <a:gd name="T75" fmla="*/ 15 h 34"/>
                <a:gd name="T76" fmla="*/ 29 w 34"/>
                <a:gd name="T77" fmla="*/ 12 h 34"/>
                <a:gd name="T78" fmla="*/ 17 w 34"/>
                <a:gd name="T79" fmla="*/ 23 h 34"/>
                <a:gd name="T80" fmla="*/ 11 w 34"/>
                <a:gd name="T81" fmla="*/ 17 h 34"/>
                <a:gd name="T82" fmla="*/ 17 w 34"/>
                <a:gd name="T83" fmla="*/ 11 h 34"/>
                <a:gd name="T84" fmla="*/ 23 w 34"/>
                <a:gd name="T85" fmla="*/ 17 h 34"/>
                <a:gd name="T86" fmla="*/ 17 w 34"/>
                <a:gd name="T87" fmla="*/ 23 h 34"/>
                <a:gd name="T88" fmla="*/ 17 w 34"/>
                <a:gd name="T89" fmla="*/ 23 h 34"/>
                <a:gd name="T90" fmla="*/ 17 w 34"/>
                <a:gd name="T9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" h="34">
                  <a:moveTo>
                    <a:pt x="29" y="12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31" y="6"/>
                    <a:pt x="31" y="6"/>
                    <a:pt x="30" y="6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3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3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8" y="4"/>
                    <a:pt x="7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5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4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11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34"/>
                    <a:pt x="15" y="34"/>
                    <a:pt x="15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4"/>
                    <a:pt x="20" y="34"/>
                    <a:pt x="21" y="29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9"/>
                    <a:pt x="27" y="30"/>
                    <a:pt x="27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1" y="27"/>
                    <a:pt x="29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4" y="19"/>
                    <a:pt x="34" y="19"/>
                    <a:pt x="34" y="18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4"/>
                    <a:pt x="34" y="14"/>
                    <a:pt x="29" y="12"/>
                  </a:cubicBezTo>
                  <a:close/>
                  <a:moveTo>
                    <a:pt x="17" y="23"/>
                  </a:moveTo>
                  <a:cubicBezTo>
                    <a:pt x="14" y="23"/>
                    <a:pt x="11" y="20"/>
                    <a:pt x="11" y="17"/>
                  </a:cubicBezTo>
                  <a:cubicBezTo>
                    <a:pt x="11" y="13"/>
                    <a:pt x="14" y="11"/>
                    <a:pt x="17" y="11"/>
                  </a:cubicBezTo>
                  <a:cubicBezTo>
                    <a:pt x="20" y="11"/>
                    <a:pt x="23" y="13"/>
                    <a:pt x="23" y="17"/>
                  </a:cubicBezTo>
                  <a:cubicBezTo>
                    <a:pt x="23" y="20"/>
                    <a:pt x="20" y="23"/>
                    <a:pt x="17" y="23"/>
                  </a:cubicBezTo>
                  <a:close/>
                  <a:moveTo>
                    <a:pt x="17" y="23"/>
                  </a:moveTo>
                  <a:cubicBezTo>
                    <a:pt x="17" y="23"/>
                    <a:pt x="17" y="23"/>
                    <a:pt x="17" y="23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45"/>
            <p:cNvSpPr>
              <a:spLocks noEditPoints="1"/>
            </p:cNvSpPr>
            <p:nvPr/>
          </p:nvSpPr>
          <p:spPr bwMode="auto">
            <a:xfrm>
              <a:off x="5292725" y="2278063"/>
              <a:ext cx="103188" cy="100013"/>
            </a:xfrm>
            <a:custGeom>
              <a:avLst/>
              <a:gdLst>
                <a:gd name="T0" fmla="*/ 30 w 35"/>
                <a:gd name="T1" fmla="*/ 13 h 34"/>
                <a:gd name="T2" fmla="*/ 29 w 35"/>
                <a:gd name="T3" fmla="*/ 11 h 34"/>
                <a:gd name="T4" fmla="*/ 31 w 35"/>
                <a:gd name="T5" fmla="*/ 6 h 34"/>
                <a:gd name="T6" fmla="*/ 28 w 35"/>
                <a:gd name="T7" fmla="*/ 4 h 34"/>
                <a:gd name="T8" fmla="*/ 28 w 35"/>
                <a:gd name="T9" fmla="*/ 4 h 34"/>
                <a:gd name="T10" fmla="*/ 28 w 35"/>
                <a:gd name="T11" fmla="*/ 4 h 34"/>
                <a:gd name="T12" fmla="*/ 23 w 35"/>
                <a:gd name="T13" fmla="*/ 5 h 34"/>
                <a:gd name="T14" fmla="*/ 22 w 35"/>
                <a:gd name="T15" fmla="*/ 5 h 34"/>
                <a:gd name="T16" fmla="*/ 19 w 35"/>
                <a:gd name="T17" fmla="*/ 0 h 34"/>
                <a:gd name="T18" fmla="*/ 15 w 35"/>
                <a:gd name="T19" fmla="*/ 0 h 34"/>
                <a:gd name="T20" fmla="*/ 13 w 35"/>
                <a:gd name="T21" fmla="*/ 5 h 34"/>
                <a:gd name="T22" fmla="*/ 12 w 35"/>
                <a:gd name="T23" fmla="*/ 5 h 34"/>
                <a:gd name="T24" fmla="*/ 7 w 35"/>
                <a:gd name="T25" fmla="*/ 4 h 34"/>
                <a:gd name="T26" fmla="*/ 7 w 35"/>
                <a:gd name="T27" fmla="*/ 4 h 34"/>
                <a:gd name="T28" fmla="*/ 4 w 35"/>
                <a:gd name="T29" fmla="*/ 6 h 34"/>
                <a:gd name="T30" fmla="*/ 5 w 35"/>
                <a:gd name="T31" fmla="*/ 11 h 34"/>
                <a:gd name="T32" fmla="*/ 5 w 35"/>
                <a:gd name="T33" fmla="*/ 13 h 34"/>
                <a:gd name="T34" fmla="*/ 0 w 35"/>
                <a:gd name="T35" fmla="*/ 15 h 34"/>
                <a:gd name="T36" fmla="*/ 0 w 35"/>
                <a:gd name="T37" fmla="*/ 19 h 34"/>
                <a:gd name="T38" fmla="*/ 5 w 35"/>
                <a:gd name="T39" fmla="*/ 21 h 34"/>
                <a:gd name="T40" fmla="*/ 5 w 35"/>
                <a:gd name="T41" fmla="*/ 23 h 34"/>
                <a:gd name="T42" fmla="*/ 4 w 35"/>
                <a:gd name="T43" fmla="*/ 28 h 34"/>
                <a:gd name="T44" fmla="*/ 6 w 35"/>
                <a:gd name="T45" fmla="*/ 31 h 34"/>
                <a:gd name="T46" fmla="*/ 7 w 35"/>
                <a:gd name="T47" fmla="*/ 31 h 34"/>
                <a:gd name="T48" fmla="*/ 7 w 35"/>
                <a:gd name="T49" fmla="*/ 31 h 34"/>
                <a:gd name="T50" fmla="*/ 12 w 35"/>
                <a:gd name="T51" fmla="*/ 29 h 34"/>
                <a:gd name="T52" fmla="*/ 13 w 35"/>
                <a:gd name="T53" fmla="*/ 30 h 34"/>
                <a:gd name="T54" fmla="*/ 16 w 35"/>
                <a:gd name="T55" fmla="*/ 34 h 34"/>
                <a:gd name="T56" fmla="*/ 19 w 35"/>
                <a:gd name="T57" fmla="*/ 34 h 34"/>
                <a:gd name="T58" fmla="*/ 22 w 35"/>
                <a:gd name="T59" fmla="*/ 30 h 34"/>
                <a:gd name="T60" fmla="*/ 23 w 35"/>
                <a:gd name="T61" fmla="*/ 29 h 34"/>
                <a:gd name="T62" fmla="*/ 28 w 35"/>
                <a:gd name="T63" fmla="*/ 31 h 34"/>
                <a:gd name="T64" fmla="*/ 28 w 35"/>
                <a:gd name="T65" fmla="*/ 31 h 34"/>
                <a:gd name="T66" fmla="*/ 31 w 35"/>
                <a:gd name="T67" fmla="*/ 28 h 34"/>
                <a:gd name="T68" fmla="*/ 29 w 35"/>
                <a:gd name="T69" fmla="*/ 23 h 34"/>
                <a:gd name="T70" fmla="*/ 30 w 35"/>
                <a:gd name="T71" fmla="*/ 21 h 34"/>
                <a:gd name="T72" fmla="*/ 35 w 35"/>
                <a:gd name="T73" fmla="*/ 19 h 34"/>
                <a:gd name="T74" fmla="*/ 35 w 35"/>
                <a:gd name="T75" fmla="*/ 15 h 34"/>
                <a:gd name="T76" fmla="*/ 30 w 35"/>
                <a:gd name="T77" fmla="*/ 13 h 34"/>
                <a:gd name="T78" fmla="*/ 17 w 35"/>
                <a:gd name="T79" fmla="*/ 23 h 34"/>
                <a:gd name="T80" fmla="*/ 11 w 35"/>
                <a:gd name="T81" fmla="*/ 17 h 34"/>
                <a:gd name="T82" fmla="*/ 17 w 35"/>
                <a:gd name="T83" fmla="*/ 11 h 34"/>
                <a:gd name="T84" fmla="*/ 23 w 35"/>
                <a:gd name="T85" fmla="*/ 17 h 34"/>
                <a:gd name="T86" fmla="*/ 17 w 35"/>
                <a:gd name="T87" fmla="*/ 23 h 34"/>
                <a:gd name="T88" fmla="*/ 17 w 35"/>
                <a:gd name="T89" fmla="*/ 23 h 34"/>
                <a:gd name="T90" fmla="*/ 17 w 35"/>
                <a:gd name="T9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" h="34">
                  <a:moveTo>
                    <a:pt x="30" y="13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31" y="7"/>
                    <a:pt x="31" y="7"/>
                    <a:pt x="31" y="6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7" y="4"/>
                    <a:pt x="2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3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5" y="11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5" y="2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3" y="27"/>
                    <a:pt x="4" y="28"/>
                    <a:pt x="4" y="28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8" y="31"/>
                    <a:pt x="12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5" y="34"/>
                    <a:pt x="15" y="34"/>
                    <a:pt x="16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4"/>
                    <a:pt x="20" y="34"/>
                    <a:pt x="22" y="30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6" y="30"/>
                    <a:pt x="27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2" y="27"/>
                    <a:pt x="29" y="23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5" y="20"/>
                    <a:pt x="35" y="19"/>
                    <a:pt x="35" y="1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5"/>
                    <a:pt x="35" y="15"/>
                    <a:pt x="30" y="13"/>
                  </a:cubicBezTo>
                  <a:close/>
                  <a:moveTo>
                    <a:pt x="17" y="23"/>
                  </a:moveTo>
                  <a:cubicBezTo>
                    <a:pt x="14" y="23"/>
                    <a:pt x="11" y="20"/>
                    <a:pt x="11" y="17"/>
                  </a:cubicBezTo>
                  <a:cubicBezTo>
                    <a:pt x="11" y="14"/>
                    <a:pt x="14" y="11"/>
                    <a:pt x="17" y="11"/>
                  </a:cubicBez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lose/>
                  <a:moveTo>
                    <a:pt x="17" y="23"/>
                  </a:moveTo>
                  <a:cubicBezTo>
                    <a:pt x="17" y="23"/>
                    <a:pt x="17" y="23"/>
                    <a:pt x="17" y="23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46"/>
            <p:cNvSpPr>
              <a:spLocks noEditPoints="1"/>
            </p:cNvSpPr>
            <p:nvPr/>
          </p:nvSpPr>
          <p:spPr bwMode="auto">
            <a:xfrm>
              <a:off x="5883275" y="2060575"/>
              <a:ext cx="103188" cy="100013"/>
            </a:xfrm>
            <a:custGeom>
              <a:avLst/>
              <a:gdLst>
                <a:gd name="T0" fmla="*/ 30 w 35"/>
                <a:gd name="T1" fmla="*/ 13 h 34"/>
                <a:gd name="T2" fmla="*/ 29 w 35"/>
                <a:gd name="T3" fmla="*/ 11 h 34"/>
                <a:gd name="T4" fmla="*/ 31 w 35"/>
                <a:gd name="T5" fmla="*/ 6 h 34"/>
                <a:gd name="T6" fmla="*/ 28 w 35"/>
                <a:gd name="T7" fmla="*/ 4 h 34"/>
                <a:gd name="T8" fmla="*/ 28 w 35"/>
                <a:gd name="T9" fmla="*/ 3 h 34"/>
                <a:gd name="T10" fmla="*/ 28 w 35"/>
                <a:gd name="T11" fmla="*/ 3 h 34"/>
                <a:gd name="T12" fmla="*/ 23 w 35"/>
                <a:gd name="T13" fmla="*/ 5 h 34"/>
                <a:gd name="T14" fmla="*/ 22 w 35"/>
                <a:gd name="T15" fmla="*/ 4 h 34"/>
                <a:gd name="T16" fmla="*/ 19 w 35"/>
                <a:gd name="T17" fmla="*/ 0 h 34"/>
                <a:gd name="T18" fmla="*/ 15 w 35"/>
                <a:gd name="T19" fmla="*/ 0 h 34"/>
                <a:gd name="T20" fmla="*/ 13 w 35"/>
                <a:gd name="T21" fmla="*/ 5 h 34"/>
                <a:gd name="T22" fmla="*/ 11 w 35"/>
                <a:gd name="T23" fmla="*/ 5 h 34"/>
                <a:gd name="T24" fmla="*/ 7 w 35"/>
                <a:gd name="T25" fmla="*/ 3 h 34"/>
                <a:gd name="T26" fmla="*/ 6 w 35"/>
                <a:gd name="T27" fmla="*/ 3 h 34"/>
                <a:gd name="T28" fmla="*/ 4 w 35"/>
                <a:gd name="T29" fmla="*/ 6 h 34"/>
                <a:gd name="T30" fmla="*/ 5 w 35"/>
                <a:gd name="T31" fmla="*/ 11 h 34"/>
                <a:gd name="T32" fmla="*/ 5 w 35"/>
                <a:gd name="T33" fmla="*/ 13 h 34"/>
                <a:gd name="T34" fmla="*/ 0 w 35"/>
                <a:gd name="T35" fmla="*/ 15 h 34"/>
                <a:gd name="T36" fmla="*/ 0 w 35"/>
                <a:gd name="T37" fmla="*/ 19 h 34"/>
                <a:gd name="T38" fmla="*/ 5 w 35"/>
                <a:gd name="T39" fmla="*/ 21 h 34"/>
                <a:gd name="T40" fmla="*/ 5 w 35"/>
                <a:gd name="T41" fmla="*/ 23 h 34"/>
                <a:gd name="T42" fmla="*/ 4 w 35"/>
                <a:gd name="T43" fmla="*/ 28 h 34"/>
                <a:gd name="T44" fmla="*/ 6 w 35"/>
                <a:gd name="T45" fmla="*/ 30 h 34"/>
                <a:gd name="T46" fmla="*/ 7 w 35"/>
                <a:gd name="T47" fmla="*/ 30 h 34"/>
                <a:gd name="T48" fmla="*/ 7 w 35"/>
                <a:gd name="T49" fmla="*/ 30 h 34"/>
                <a:gd name="T50" fmla="*/ 11 w 35"/>
                <a:gd name="T51" fmla="*/ 29 h 34"/>
                <a:gd name="T52" fmla="*/ 13 w 35"/>
                <a:gd name="T53" fmla="*/ 29 h 34"/>
                <a:gd name="T54" fmla="*/ 16 w 35"/>
                <a:gd name="T55" fmla="*/ 34 h 34"/>
                <a:gd name="T56" fmla="*/ 19 w 35"/>
                <a:gd name="T57" fmla="*/ 34 h 34"/>
                <a:gd name="T58" fmla="*/ 22 w 35"/>
                <a:gd name="T59" fmla="*/ 29 h 34"/>
                <a:gd name="T60" fmla="*/ 23 w 35"/>
                <a:gd name="T61" fmla="*/ 29 h 34"/>
                <a:gd name="T62" fmla="*/ 28 w 35"/>
                <a:gd name="T63" fmla="*/ 30 h 34"/>
                <a:gd name="T64" fmla="*/ 28 w 35"/>
                <a:gd name="T65" fmla="*/ 30 h 34"/>
                <a:gd name="T66" fmla="*/ 31 w 35"/>
                <a:gd name="T67" fmla="*/ 28 h 34"/>
                <a:gd name="T68" fmla="*/ 29 w 35"/>
                <a:gd name="T69" fmla="*/ 23 h 34"/>
                <a:gd name="T70" fmla="*/ 30 w 35"/>
                <a:gd name="T71" fmla="*/ 21 h 34"/>
                <a:gd name="T72" fmla="*/ 35 w 35"/>
                <a:gd name="T73" fmla="*/ 19 h 34"/>
                <a:gd name="T74" fmla="*/ 35 w 35"/>
                <a:gd name="T75" fmla="*/ 15 h 34"/>
                <a:gd name="T76" fmla="*/ 30 w 35"/>
                <a:gd name="T77" fmla="*/ 13 h 34"/>
                <a:gd name="T78" fmla="*/ 17 w 35"/>
                <a:gd name="T79" fmla="*/ 23 h 34"/>
                <a:gd name="T80" fmla="*/ 11 w 35"/>
                <a:gd name="T81" fmla="*/ 17 h 34"/>
                <a:gd name="T82" fmla="*/ 17 w 35"/>
                <a:gd name="T83" fmla="*/ 11 h 34"/>
                <a:gd name="T84" fmla="*/ 23 w 35"/>
                <a:gd name="T85" fmla="*/ 17 h 34"/>
                <a:gd name="T86" fmla="*/ 17 w 35"/>
                <a:gd name="T87" fmla="*/ 23 h 34"/>
                <a:gd name="T88" fmla="*/ 17 w 35"/>
                <a:gd name="T89" fmla="*/ 23 h 34"/>
                <a:gd name="T90" fmla="*/ 17 w 35"/>
                <a:gd name="T9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" h="34">
                  <a:moveTo>
                    <a:pt x="30" y="13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31" y="7"/>
                    <a:pt x="31" y="6"/>
                    <a:pt x="31" y="6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3"/>
                    <a:pt x="23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3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4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5" y="11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5" y="2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3" y="27"/>
                    <a:pt x="3" y="27"/>
                    <a:pt x="4" y="28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8" y="30"/>
                    <a:pt x="11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5" y="34"/>
                    <a:pt x="15" y="34"/>
                    <a:pt x="16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4"/>
                    <a:pt x="20" y="34"/>
                    <a:pt x="22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6" y="30"/>
                    <a:pt x="27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1" y="27"/>
                    <a:pt x="29" y="23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4"/>
                    <a:pt x="35" y="14"/>
                    <a:pt x="30" y="13"/>
                  </a:cubicBezTo>
                  <a:close/>
                  <a:moveTo>
                    <a:pt x="17" y="23"/>
                  </a:moveTo>
                  <a:cubicBezTo>
                    <a:pt x="14" y="23"/>
                    <a:pt x="11" y="20"/>
                    <a:pt x="11" y="17"/>
                  </a:cubicBezTo>
                  <a:cubicBezTo>
                    <a:pt x="11" y="14"/>
                    <a:pt x="14" y="11"/>
                    <a:pt x="17" y="11"/>
                  </a:cubicBez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lose/>
                  <a:moveTo>
                    <a:pt x="17" y="23"/>
                  </a:moveTo>
                  <a:cubicBezTo>
                    <a:pt x="17" y="23"/>
                    <a:pt x="17" y="23"/>
                    <a:pt x="17" y="23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47"/>
            <p:cNvSpPr>
              <a:spLocks noEditPoints="1"/>
            </p:cNvSpPr>
            <p:nvPr/>
          </p:nvSpPr>
          <p:spPr bwMode="auto">
            <a:xfrm>
              <a:off x="5813425" y="5103813"/>
              <a:ext cx="141288" cy="138113"/>
            </a:xfrm>
            <a:custGeom>
              <a:avLst/>
              <a:gdLst>
                <a:gd name="T0" fmla="*/ 41 w 48"/>
                <a:gd name="T1" fmla="*/ 18 h 47"/>
                <a:gd name="T2" fmla="*/ 40 w 48"/>
                <a:gd name="T3" fmla="*/ 16 h 47"/>
                <a:gd name="T4" fmla="*/ 43 w 48"/>
                <a:gd name="T5" fmla="*/ 9 h 47"/>
                <a:gd name="T6" fmla="*/ 39 w 48"/>
                <a:gd name="T7" fmla="*/ 5 h 47"/>
                <a:gd name="T8" fmla="*/ 39 w 48"/>
                <a:gd name="T9" fmla="*/ 5 h 47"/>
                <a:gd name="T10" fmla="*/ 38 w 48"/>
                <a:gd name="T11" fmla="*/ 5 h 47"/>
                <a:gd name="T12" fmla="*/ 32 w 48"/>
                <a:gd name="T13" fmla="*/ 8 h 47"/>
                <a:gd name="T14" fmla="*/ 30 w 48"/>
                <a:gd name="T15" fmla="*/ 7 h 47"/>
                <a:gd name="T16" fmla="*/ 26 w 48"/>
                <a:gd name="T17" fmla="*/ 0 h 47"/>
                <a:gd name="T18" fmla="*/ 21 w 48"/>
                <a:gd name="T19" fmla="*/ 0 h 47"/>
                <a:gd name="T20" fmla="*/ 18 w 48"/>
                <a:gd name="T21" fmla="*/ 7 h 47"/>
                <a:gd name="T22" fmla="*/ 16 w 48"/>
                <a:gd name="T23" fmla="*/ 8 h 47"/>
                <a:gd name="T24" fmla="*/ 10 w 48"/>
                <a:gd name="T25" fmla="*/ 5 h 47"/>
                <a:gd name="T26" fmla="*/ 9 w 48"/>
                <a:gd name="T27" fmla="*/ 5 h 47"/>
                <a:gd name="T28" fmla="*/ 5 w 48"/>
                <a:gd name="T29" fmla="*/ 9 h 47"/>
                <a:gd name="T30" fmla="*/ 7 w 48"/>
                <a:gd name="T31" fmla="*/ 16 h 47"/>
                <a:gd name="T32" fmla="*/ 7 w 48"/>
                <a:gd name="T33" fmla="*/ 18 h 47"/>
                <a:gd name="T34" fmla="*/ 0 w 48"/>
                <a:gd name="T35" fmla="*/ 21 h 47"/>
                <a:gd name="T36" fmla="*/ 0 w 48"/>
                <a:gd name="T37" fmla="*/ 26 h 47"/>
                <a:gd name="T38" fmla="*/ 7 w 48"/>
                <a:gd name="T39" fmla="*/ 30 h 47"/>
                <a:gd name="T40" fmla="*/ 7 w 48"/>
                <a:gd name="T41" fmla="*/ 32 h 47"/>
                <a:gd name="T42" fmla="*/ 5 w 48"/>
                <a:gd name="T43" fmla="*/ 39 h 47"/>
                <a:gd name="T44" fmla="*/ 9 w 48"/>
                <a:gd name="T45" fmla="*/ 42 h 47"/>
                <a:gd name="T46" fmla="*/ 9 w 48"/>
                <a:gd name="T47" fmla="*/ 42 h 47"/>
                <a:gd name="T48" fmla="*/ 10 w 48"/>
                <a:gd name="T49" fmla="*/ 42 h 47"/>
                <a:gd name="T50" fmla="*/ 16 w 48"/>
                <a:gd name="T51" fmla="*/ 40 h 47"/>
                <a:gd name="T52" fmla="*/ 18 w 48"/>
                <a:gd name="T53" fmla="*/ 41 h 47"/>
                <a:gd name="T54" fmla="*/ 22 w 48"/>
                <a:gd name="T55" fmla="*/ 47 h 47"/>
                <a:gd name="T56" fmla="*/ 27 w 48"/>
                <a:gd name="T57" fmla="*/ 47 h 47"/>
                <a:gd name="T58" fmla="*/ 30 w 48"/>
                <a:gd name="T59" fmla="*/ 41 h 47"/>
                <a:gd name="T60" fmla="*/ 32 w 48"/>
                <a:gd name="T61" fmla="*/ 40 h 47"/>
                <a:gd name="T62" fmla="*/ 38 w 48"/>
                <a:gd name="T63" fmla="*/ 42 h 47"/>
                <a:gd name="T64" fmla="*/ 39 w 48"/>
                <a:gd name="T65" fmla="*/ 42 h 47"/>
                <a:gd name="T66" fmla="*/ 43 w 48"/>
                <a:gd name="T67" fmla="*/ 39 h 47"/>
                <a:gd name="T68" fmla="*/ 40 w 48"/>
                <a:gd name="T69" fmla="*/ 32 h 47"/>
                <a:gd name="T70" fmla="*/ 41 w 48"/>
                <a:gd name="T71" fmla="*/ 30 h 47"/>
                <a:gd name="T72" fmla="*/ 48 w 48"/>
                <a:gd name="T73" fmla="*/ 26 h 47"/>
                <a:gd name="T74" fmla="*/ 48 w 48"/>
                <a:gd name="T75" fmla="*/ 21 h 47"/>
                <a:gd name="T76" fmla="*/ 41 w 48"/>
                <a:gd name="T77" fmla="*/ 18 h 47"/>
                <a:gd name="T78" fmla="*/ 24 w 48"/>
                <a:gd name="T79" fmla="*/ 32 h 47"/>
                <a:gd name="T80" fmla="*/ 16 w 48"/>
                <a:gd name="T81" fmla="*/ 24 h 47"/>
                <a:gd name="T82" fmla="*/ 24 w 48"/>
                <a:gd name="T83" fmla="*/ 16 h 47"/>
                <a:gd name="T84" fmla="*/ 32 w 48"/>
                <a:gd name="T85" fmla="*/ 24 h 47"/>
                <a:gd name="T86" fmla="*/ 24 w 48"/>
                <a:gd name="T87" fmla="*/ 32 h 47"/>
                <a:gd name="T88" fmla="*/ 24 w 48"/>
                <a:gd name="T89" fmla="*/ 32 h 47"/>
                <a:gd name="T90" fmla="*/ 24 w 48"/>
                <a:gd name="T91" fmla="*/ 3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8" h="47">
                  <a:moveTo>
                    <a:pt x="41" y="18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3" y="10"/>
                    <a:pt x="43" y="9"/>
                    <a:pt x="43" y="9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7" y="5"/>
                    <a:pt x="32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7" y="0"/>
                    <a:pt x="27" y="0"/>
                    <a:pt x="26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0" y="0"/>
                    <a:pt x="18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2" y="6"/>
                    <a:pt x="10" y="5"/>
                    <a:pt x="10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4" y="10"/>
                    <a:pt x="7" y="16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0" y="20"/>
                    <a:pt x="0" y="21"/>
                    <a:pt x="0" y="2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7"/>
                    <a:pt x="7" y="30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5" y="38"/>
                    <a:pt x="5" y="38"/>
                    <a:pt x="5" y="39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11" y="42"/>
                    <a:pt x="16" y="40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20" y="47"/>
                    <a:pt x="21" y="47"/>
                    <a:pt x="22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8" y="47"/>
                    <a:pt x="30" y="41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6" y="42"/>
                    <a:pt x="38" y="42"/>
                    <a:pt x="38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8"/>
                    <a:pt x="43" y="38"/>
                    <a:pt x="40" y="32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8" y="27"/>
                    <a:pt x="48" y="27"/>
                    <a:pt x="48" y="26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8" y="20"/>
                    <a:pt x="48" y="20"/>
                    <a:pt x="41" y="18"/>
                  </a:cubicBezTo>
                  <a:close/>
                  <a:moveTo>
                    <a:pt x="24" y="32"/>
                  </a:moveTo>
                  <a:cubicBezTo>
                    <a:pt x="19" y="32"/>
                    <a:pt x="16" y="28"/>
                    <a:pt x="16" y="24"/>
                  </a:cubicBezTo>
                  <a:cubicBezTo>
                    <a:pt x="16" y="19"/>
                    <a:pt x="19" y="16"/>
                    <a:pt x="24" y="16"/>
                  </a:cubicBezTo>
                  <a:cubicBezTo>
                    <a:pt x="29" y="16"/>
                    <a:pt x="32" y="19"/>
                    <a:pt x="32" y="24"/>
                  </a:cubicBezTo>
                  <a:cubicBezTo>
                    <a:pt x="32" y="28"/>
                    <a:pt x="29" y="32"/>
                    <a:pt x="24" y="32"/>
                  </a:cubicBezTo>
                  <a:close/>
                  <a:moveTo>
                    <a:pt x="24" y="32"/>
                  </a:moveTo>
                  <a:cubicBezTo>
                    <a:pt x="24" y="32"/>
                    <a:pt x="24" y="32"/>
                    <a:pt x="24" y="32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48"/>
            <p:cNvSpPr>
              <a:spLocks noEditPoints="1"/>
            </p:cNvSpPr>
            <p:nvPr/>
          </p:nvSpPr>
          <p:spPr bwMode="auto">
            <a:xfrm>
              <a:off x="5441950" y="2184400"/>
              <a:ext cx="220663" cy="220663"/>
            </a:xfrm>
            <a:custGeom>
              <a:avLst/>
              <a:gdLst>
                <a:gd name="T0" fmla="*/ 65 w 75"/>
                <a:gd name="T1" fmla="*/ 28 h 75"/>
                <a:gd name="T2" fmla="*/ 64 w 75"/>
                <a:gd name="T3" fmla="*/ 25 h 75"/>
                <a:gd name="T4" fmla="*/ 67 w 75"/>
                <a:gd name="T5" fmla="*/ 14 h 75"/>
                <a:gd name="T6" fmla="*/ 61 w 75"/>
                <a:gd name="T7" fmla="*/ 8 h 75"/>
                <a:gd name="T8" fmla="*/ 61 w 75"/>
                <a:gd name="T9" fmla="*/ 8 h 75"/>
                <a:gd name="T10" fmla="*/ 60 w 75"/>
                <a:gd name="T11" fmla="*/ 8 h 75"/>
                <a:gd name="T12" fmla="*/ 50 w 75"/>
                <a:gd name="T13" fmla="*/ 12 h 75"/>
                <a:gd name="T14" fmla="*/ 47 w 75"/>
                <a:gd name="T15" fmla="*/ 11 h 75"/>
                <a:gd name="T16" fmla="*/ 41 w 75"/>
                <a:gd name="T17" fmla="*/ 0 h 75"/>
                <a:gd name="T18" fmla="*/ 33 w 75"/>
                <a:gd name="T19" fmla="*/ 0 h 75"/>
                <a:gd name="T20" fmla="*/ 28 w 75"/>
                <a:gd name="T21" fmla="*/ 11 h 75"/>
                <a:gd name="T22" fmla="*/ 25 w 75"/>
                <a:gd name="T23" fmla="*/ 12 h 75"/>
                <a:gd name="T24" fmla="*/ 15 w 75"/>
                <a:gd name="T25" fmla="*/ 8 h 75"/>
                <a:gd name="T26" fmla="*/ 14 w 75"/>
                <a:gd name="T27" fmla="*/ 8 h 75"/>
                <a:gd name="T28" fmla="*/ 8 w 75"/>
                <a:gd name="T29" fmla="*/ 14 h 75"/>
                <a:gd name="T30" fmla="*/ 11 w 75"/>
                <a:gd name="T31" fmla="*/ 25 h 75"/>
                <a:gd name="T32" fmla="*/ 10 w 75"/>
                <a:gd name="T33" fmla="*/ 28 h 75"/>
                <a:gd name="T34" fmla="*/ 0 w 75"/>
                <a:gd name="T35" fmla="*/ 34 h 75"/>
                <a:gd name="T36" fmla="*/ 0 w 75"/>
                <a:gd name="T37" fmla="*/ 42 h 75"/>
                <a:gd name="T38" fmla="*/ 10 w 75"/>
                <a:gd name="T39" fmla="*/ 47 h 75"/>
                <a:gd name="T40" fmla="*/ 11 w 75"/>
                <a:gd name="T41" fmla="*/ 50 h 75"/>
                <a:gd name="T42" fmla="*/ 8 w 75"/>
                <a:gd name="T43" fmla="*/ 61 h 75"/>
                <a:gd name="T44" fmla="*/ 14 w 75"/>
                <a:gd name="T45" fmla="*/ 67 h 75"/>
                <a:gd name="T46" fmla="*/ 14 w 75"/>
                <a:gd name="T47" fmla="*/ 67 h 75"/>
                <a:gd name="T48" fmla="*/ 15 w 75"/>
                <a:gd name="T49" fmla="*/ 67 h 75"/>
                <a:gd name="T50" fmla="*/ 25 w 75"/>
                <a:gd name="T51" fmla="*/ 63 h 75"/>
                <a:gd name="T52" fmla="*/ 28 w 75"/>
                <a:gd name="T53" fmla="*/ 65 h 75"/>
                <a:gd name="T54" fmla="*/ 34 w 75"/>
                <a:gd name="T55" fmla="*/ 75 h 75"/>
                <a:gd name="T56" fmla="*/ 42 w 75"/>
                <a:gd name="T57" fmla="*/ 75 h 75"/>
                <a:gd name="T58" fmla="*/ 47 w 75"/>
                <a:gd name="T59" fmla="*/ 65 h 75"/>
                <a:gd name="T60" fmla="*/ 50 w 75"/>
                <a:gd name="T61" fmla="*/ 63 h 75"/>
                <a:gd name="T62" fmla="*/ 60 w 75"/>
                <a:gd name="T63" fmla="*/ 67 h 75"/>
                <a:gd name="T64" fmla="*/ 61 w 75"/>
                <a:gd name="T65" fmla="*/ 67 h 75"/>
                <a:gd name="T66" fmla="*/ 67 w 75"/>
                <a:gd name="T67" fmla="*/ 61 h 75"/>
                <a:gd name="T68" fmla="*/ 64 w 75"/>
                <a:gd name="T69" fmla="*/ 50 h 75"/>
                <a:gd name="T70" fmla="*/ 65 w 75"/>
                <a:gd name="T71" fmla="*/ 47 h 75"/>
                <a:gd name="T72" fmla="*/ 75 w 75"/>
                <a:gd name="T73" fmla="*/ 41 h 75"/>
                <a:gd name="T74" fmla="*/ 75 w 75"/>
                <a:gd name="T75" fmla="*/ 34 h 75"/>
                <a:gd name="T76" fmla="*/ 65 w 75"/>
                <a:gd name="T77" fmla="*/ 28 h 75"/>
                <a:gd name="T78" fmla="*/ 38 w 75"/>
                <a:gd name="T79" fmla="*/ 51 h 75"/>
                <a:gd name="T80" fmla="*/ 24 w 75"/>
                <a:gd name="T81" fmla="*/ 38 h 75"/>
                <a:gd name="T82" fmla="*/ 38 w 75"/>
                <a:gd name="T83" fmla="*/ 25 h 75"/>
                <a:gd name="T84" fmla="*/ 51 w 75"/>
                <a:gd name="T85" fmla="*/ 38 h 75"/>
                <a:gd name="T86" fmla="*/ 38 w 75"/>
                <a:gd name="T87" fmla="*/ 51 h 75"/>
                <a:gd name="T88" fmla="*/ 38 w 75"/>
                <a:gd name="T89" fmla="*/ 51 h 75"/>
                <a:gd name="T90" fmla="*/ 38 w 75"/>
                <a:gd name="T91" fmla="*/ 5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5" h="75">
                  <a:moveTo>
                    <a:pt x="65" y="28"/>
                  </a:moveTo>
                  <a:cubicBezTo>
                    <a:pt x="64" y="25"/>
                    <a:pt x="64" y="25"/>
                    <a:pt x="64" y="25"/>
                  </a:cubicBezTo>
                  <a:cubicBezTo>
                    <a:pt x="68" y="15"/>
                    <a:pt x="68" y="15"/>
                    <a:pt x="67" y="1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59" y="8"/>
                    <a:pt x="50" y="12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3" y="0"/>
                    <a:pt x="43" y="0"/>
                    <a:pt x="4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32" y="0"/>
                    <a:pt x="28" y="11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9" y="9"/>
                    <a:pt x="16" y="8"/>
                    <a:pt x="15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5"/>
                    <a:pt x="7" y="15"/>
                    <a:pt x="11" y="25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3"/>
                    <a:pt x="10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7" y="60"/>
                    <a:pt x="7" y="60"/>
                    <a:pt x="8" y="61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7"/>
                    <a:pt x="16" y="67"/>
                    <a:pt x="25" y="63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32" y="75"/>
                    <a:pt x="33" y="75"/>
                    <a:pt x="34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3" y="75"/>
                    <a:pt x="43" y="75"/>
                    <a:pt x="47" y="65"/>
                  </a:cubicBezTo>
                  <a:cubicBezTo>
                    <a:pt x="50" y="63"/>
                    <a:pt x="50" y="63"/>
                    <a:pt x="50" y="63"/>
                  </a:cubicBezTo>
                  <a:cubicBezTo>
                    <a:pt x="56" y="66"/>
                    <a:pt x="59" y="67"/>
                    <a:pt x="60" y="67"/>
                  </a:cubicBezTo>
                  <a:cubicBezTo>
                    <a:pt x="61" y="67"/>
                    <a:pt x="61" y="67"/>
                    <a:pt x="61" y="67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8" y="60"/>
                    <a:pt x="68" y="60"/>
                    <a:pt x="64" y="50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75" y="43"/>
                    <a:pt x="75" y="42"/>
                    <a:pt x="75" y="41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5" y="32"/>
                    <a:pt x="75" y="32"/>
                    <a:pt x="65" y="28"/>
                  </a:cubicBezTo>
                  <a:close/>
                  <a:moveTo>
                    <a:pt x="38" y="51"/>
                  </a:moveTo>
                  <a:cubicBezTo>
                    <a:pt x="30" y="51"/>
                    <a:pt x="24" y="45"/>
                    <a:pt x="24" y="38"/>
                  </a:cubicBezTo>
                  <a:cubicBezTo>
                    <a:pt x="24" y="30"/>
                    <a:pt x="30" y="25"/>
                    <a:pt x="38" y="25"/>
                  </a:cubicBezTo>
                  <a:cubicBezTo>
                    <a:pt x="45" y="25"/>
                    <a:pt x="51" y="30"/>
                    <a:pt x="51" y="38"/>
                  </a:cubicBezTo>
                  <a:cubicBezTo>
                    <a:pt x="51" y="45"/>
                    <a:pt x="45" y="51"/>
                    <a:pt x="38" y="51"/>
                  </a:cubicBezTo>
                  <a:close/>
                  <a:moveTo>
                    <a:pt x="38" y="51"/>
                  </a:moveTo>
                  <a:cubicBezTo>
                    <a:pt x="38" y="51"/>
                    <a:pt x="38" y="51"/>
                    <a:pt x="38" y="51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49"/>
            <p:cNvSpPr>
              <a:spLocks noEditPoints="1"/>
            </p:cNvSpPr>
            <p:nvPr/>
          </p:nvSpPr>
          <p:spPr bwMode="auto">
            <a:xfrm>
              <a:off x="5145088" y="4068763"/>
              <a:ext cx="223838" cy="217488"/>
            </a:xfrm>
            <a:custGeom>
              <a:avLst/>
              <a:gdLst>
                <a:gd name="T0" fmla="*/ 65 w 76"/>
                <a:gd name="T1" fmla="*/ 28 h 74"/>
                <a:gd name="T2" fmla="*/ 64 w 76"/>
                <a:gd name="T3" fmla="*/ 25 h 74"/>
                <a:gd name="T4" fmla="*/ 67 w 76"/>
                <a:gd name="T5" fmla="*/ 14 h 74"/>
                <a:gd name="T6" fmla="*/ 62 w 76"/>
                <a:gd name="T7" fmla="*/ 8 h 74"/>
                <a:gd name="T8" fmla="*/ 61 w 76"/>
                <a:gd name="T9" fmla="*/ 8 h 74"/>
                <a:gd name="T10" fmla="*/ 60 w 76"/>
                <a:gd name="T11" fmla="*/ 8 h 74"/>
                <a:gd name="T12" fmla="*/ 50 w 76"/>
                <a:gd name="T13" fmla="*/ 12 h 74"/>
                <a:gd name="T14" fmla="*/ 47 w 76"/>
                <a:gd name="T15" fmla="*/ 10 h 74"/>
                <a:gd name="T16" fmla="*/ 42 w 76"/>
                <a:gd name="T17" fmla="*/ 0 h 74"/>
                <a:gd name="T18" fmla="*/ 34 w 76"/>
                <a:gd name="T19" fmla="*/ 0 h 74"/>
                <a:gd name="T20" fmla="*/ 28 w 76"/>
                <a:gd name="T21" fmla="*/ 10 h 74"/>
                <a:gd name="T22" fmla="*/ 25 w 76"/>
                <a:gd name="T23" fmla="*/ 12 h 74"/>
                <a:gd name="T24" fmla="*/ 15 w 76"/>
                <a:gd name="T25" fmla="*/ 8 h 74"/>
                <a:gd name="T26" fmla="*/ 14 w 76"/>
                <a:gd name="T27" fmla="*/ 8 h 74"/>
                <a:gd name="T28" fmla="*/ 8 w 76"/>
                <a:gd name="T29" fmla="*/ 14 h 74"/>
                <a:gd name="T30" fmla="*/ 12 w 76"/>
                <a:gd name="T31" fmla="*/ 25 h 74"/>
                <a:gd name="T32" fmla="*/ 10 w 76"/>
                <a:gd name="T33" fmla="*/ 28 h 74"/>
                <a:gd name="T34" fmla="*/ 0 w 76"/>
                <a:gd name="T35" fmla="*/ 33 h 74"/>
                <a:gd name="T36" fmla="*/ 0 w 76"/>
                <a:gd name="T37" fmla="*/ 41 h 74"/>
                <a:gd name="T38" fmla="*/ 10 w 76"/>
                <a:gd name="T39" fmla="*/ 47 h 74"/>
                <a:gd name="T40" fmla="*/ 12 w 76"/>
                <a:gd name="T41" fmla="*/ 50 h 74"/>
                <a:gd name="T42" fmla="*/ 8 w 76"/>
                <a:gd name="T43" fmla="*/ 61 h 74"/>
                <a:gd name="T44" fmla="*/ 14 w 76"/>
                <a:gd name="T45" fmla="*/ 66 h 74"/>
                <a:gd name="T46" fmla="*/ 14 w 76"/>
                <a:gd name="T47" fmla="*/ 67 h 74"/>
                <a:gd name="T48" fmla="*/ 15 w 76"/>
                <a:gd name="T49" fmla="*/ 67 h 74"/>
                <a:gd name="T50" fmla="*/ 25 w 76"/>
                <a:gd name="T51" fmla="*/ 63 h 74"/>
                <a:gd name="T52" fmla="*/ 28 w 76"/>
                <a:gd name="T53" fmla="*/ 64 h 74"/>
                <a:gd name="T54" fmla="*/ 34 w 76"/>
                <a:gd name="T55" fmla="*/ 74 h 74"/>
                <a:gd name="T56" fmla="*/ 42 w 76"/>
                <a:gd name="T57" fmla="*/ 74 h 74"/>
                <a:gd name="T58" fmla="*/ 47 w 76"/>
                <a:gd name="T59" fmla="*/ 64 h 74"/>
                <a:gd name="T60" fmla="*/ 50 w 76"/>
                <a:gd name="T61" fmla="*/ 63 h 74"/>
                <a:gd name="T62" fmla="*/ 61 w 76"/>
                <a:gd name="T63" fmla="*/ 67 h 74"/>
                <a:gd name="T64" fmla="*/ 61 w 76"/>
                <a:gd name="T65" fmla="*/ 67 h 74"/>
                <a:gd name="T66" fmla="*/ 67 w 76"/>
                <a:gd name="T67" fmla="*/ 61 h 74"/>
                <a:gd name="T68" fmla="*/ 64 w 76"/>
                <a:gd name="T69" fmla="*/ 50 h 74"/>
                <a:gd name="T70" fmla="*/ 65 w 76"/>
                <a:gd name="T71" fmla="*/ 47 h 74"/>
                <a:gd name="T72" fmla="*/ 76 w 76"/>
                <a:gd name="T73" fmla="*/ 41 h 74"/>
                <a:gd name="T74" fmla="*/ 76 w 76"/>
                <a:gd name="T75" fmla="*/ 33 h 74"/>
                <a:gd name="T76" fmla="*/ 65 w 76"/>
                <a:gd name="T77" fmla="*/ 28 h 74"/>
                <a:gd name="T78" fmla="*/ 38 w 76"/>
                <a:gd name="T79" fmla="*/ 50 h 74"/>
                <a:gd name="T80" fmla="*/ 24 w 76"/>
                <a:gd name="T81" fmla="*/ 37 h 74"/>
                <a:gd name="T82" fmla="*/ 38 w 76"/>
                <a:gd name="T83" fmla="*/ 24 h 74"/>
                <a:gd name="T84" fmla="*/ 51 w 76"/>
                <a:gd name="T85" fmla="*/ 37 h 74"/>
                <a:gd name="T86" fmla="*/ 38 w 76"/>
                <a:gd name="T87" fmla="*/ 50 h 74"/>
                <a:gd name="T88" fmla="*/ 38 w 76"/>
                <a:gd name="T89" fmla="*/ 50 h 74"/>
                <a:gd name="T90" fmla="*/ 38 w 76"/>
                <a:gd name="T91" fmla="*/ 5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6" h="74">
                  <a:moveTo>
                    <a:pt x="65" y="28"/>
                  </a:moveTo>
                  <a:cubicBezTo>
                    <a:pt x="64" y="25"/>
                    <a:pt x="64" y="25"/>
                    <a:pt x="64" y="25"/>
                  </a:cubicBezTo>
                  <a:cubicBezTo>
                    <a:pt x="68" y="15"/>
                    <a:pt x="68" y="14"/>
                    <a:pt x="67" y="14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59" y="8"/>
                    <a:pt x="50" y="12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3" y="0"/>
                    <a:pt x="43" y="0"/>
                    <a:pt x="42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2" y="0"/>
                    <a:pt x="32" y="0"/>
                    <a:pt x="28" y="10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9" y="9"/>
                    <a:pt x="16" y="8"/>
                    <a:pt x="15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5"/>
                    <a:pt x="7" y="15"/>
                    <a:pt x="12" y="25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3"/>
                    <a:pt x="0" y="43"/>
                    <a:pt x="10" y="47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7" y="60"/>
                    <a:pt x="7" y="60"/>
                    <a:pt x="8" y="61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7"/>
                    <a:pt x="16" y="67"/>
                    <a:pt x="25" y="63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32" y="74"/>
                    <a:pt x="33" y="74"/>
                    <a:pt x="34" y="74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43" y="74"/>
                    <a:pt x="44" y="74"/>
                    <a:pt x="47" y="64"/>
                  </a:cubicBezTo>
                  <a:cubicBezTo>
                    <a:pt x="50" y="63"/>
                    <a:pt x="50" y="63"/>
                    <a:pt x="50" y="63"/>
                  </a:cubicBezTo>
                  <a:cubicBezTo>
                    <a:pt x="56" y="65"/>
                    <a:pt x="60" y="67"/>
                    <a:pt x="61" y="67"/>
                  </a:cubicBezTo>
                  <a:cubicBezTo>
                    <a:pt x="61" y="67"/>
                    <a:pt x="61" y="67"/>
                    <a:pt x="61" y="67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8" y="60"/>
                    <a:pt x="69" y="59"/>
                    <a:pt x="64" y="50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76" y="43"/>
                    <a:pt x="76" y="42"/>
                    <a:pt x="76" y="41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2"/>
                    <a:pt x="76" y="32"/>
                    <a:pt x="65" y="28"/>
                  </a:cubicBezTo>
                  <a:close/>
                  <a:moveTo>
                    <a:pt x="38" y="50"/>
                  </a:moveTo>
                  <a:cubicBezTo>
                    <a:pt x="30" y="50"/>
                    <a:pt x="24" y="44"/>
                    <a:pt x="24" y="37"/>
                  </a:cubicBezTo>
                  <a:cubicBezTo>
                    <a:pt x="24" y="30"/>
                    <a:pt x="30" y="24"/>
                    <a:pt x="38" y="24"/>
                  </a:cubicBezTo>
                  <a:cubicBezTo>
                    <a:pt x="45" y="24"/>
                    <a:pt x="51" y="30"/>
                    <a:pt x="51" y="37"/>
                  </a:cubicBezTo>
                  <a:cubicBezTo>
                    <a:pt x="51" y="44"/>
                    <a:pt x="45" y="50"/>
                    <a:pt x="38" y="50"/>
                  </a:cubicBezTo>
                  <a:close/>
                  <a:moveTo>
                    <a:pt x="38" y="50"/>
                  </a:moveTo>
                  <a:cubicBezTo>
                    <a:pt x="38" y="50"/>
                    <a:pt x="38" y="50"/>
                    <a:pt x="38" y="5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50"/>
            <p:cNvSpPr>
              <a:spLocks noEditPoints="1"/>
            </p:cNvSpPr>
            <p:nvPr/>
          </p:nvSpPr>
          <p:spPr bwMode="auto">
            <a:xfrm>
              <a:off x="4868863" y="2805113"/>
              <a:ext cx="223838" cy="217488"/>
            </a:xfrm>
            <a:custGeom>
              <a:avLst/>
              <a:gdLst>
                <a:gd name="T0" fmla="*/ 65 w 76"/>
                <a:gd name="T1" fmla="*/ 28 h 74"/>
                <a:gd name="T2" fmla="*/ 64 w 76"/>
                <a:gd name="T3" fmla="*/ 25 h 74"/>
                <a:gd name="T4" fmla="*/ 67 w 76"/>
                <a:gd name="T5" fmla="*/ 14 h 74"/>
                <a:gd name="T6" fmla="*/ 62 w 76"/>
                <a:gd name="T7" fmla="*/ 8 h 74"/>
                <a:gd name="T8" fmla="*/ 61 w 76"/>
                <a:gd name="T9" fmla="*/ 8 h 74"/>
                <a:gd name="T10" fmla="*/ 60 w 76"/>
                <a:gd name="T11" fmla="*/ 8 h 74"/>
                <a:gd name="T12" fmla="*/ 51 w 76"/>
                <a:gd name="T13" fmla="*/ 12 h 74"/>
                <a:gd name="T14" fmla="*/ 47 w 76"/>
                <a:gd name="T15" fmla="*/ 10 h 74"/>
                <a:gd name="T16" fmla="*/ 42 w 76"/>
                <a:gd name="T17" fmla="*/ 0 h 74"/>
                <a:gd name="T18" fmla="*/ 34 w 76"/>
                <a:gd name="T19" fmla="*/ 0 h 74"/>
                <a:gd name="T20" fmla="*/ 28 w 76"/>
                <a:gd name="T21" fmla="*/ 10 h 74"/>
                <a:gd name="T22" fmla="*/ 25 w 76"/>
                <a:gd name="T23" fmla="*/ 12 h 74"/>
                <a:gd name="T24" fmla="*/ 15 w 76"/>
                <a:gd name="T25" fmla="*/ 8 h 74"/>
                <a:gd name="T26" fmla="*/ 14 w 76"/>
                <a:gd name="T27" fmla="*/ 8 h 74"/>
                <a:gd name="T28" fmla="*/ 8 w 76"/>
                <a:gd name="T29" fmla="*/ 14 h 74"/>
                <a:gd name="T30" fmla="*/ 12 w 76"/>
                <a:gd name="T31" fmla="*/ 25 h 74"/>
                <a:gd name="T32" fmla="*/ 10 w 76"/>
                <a:gd name="T33" fmla="*/ 28 h 74"/>
                <a:gd name="T34" fmla="*/ 0 w 76"/>
                <a:gd name="T35" fmla="*/ 34 h 74"/>
                <a:gd name="T36" fmla="*/ 0 w 76"/>
                <a:gd name="T37" fmla="*/ 41 h 74"/>
                <a:gd name="T38" fmla="*/ 10 w 76"/>
                <a:gd name="T39" fmla="*/ 47 h 74"/>
                <a:gd name="T40" fmla="*/ 12 w 76"/>
                <a:gd name="T41" fmla="*/ 50 h 74"/>
                <a:gd name="T42" fmla="*/ 8 w 76"/>
                <a:gd name="T43" fmla="*/ 61 h 74"/>
                <a:gd name="T44" fmla="*/ 14 w 76"/>
                <a:gd name="T45" fmla="*/ 66 h 74"/>
                <a:gd name="T46" fmla="*/ 15 w 76"/>
                <a:gd name="T47" fmla="*/ 67 h 74"/>
                <a:gd name="T48" fmla="*/ 15 w 76"/>
                <a:gd name="T49" fmla="*/ 67 h 74"/>
                <a:gd name="T50" fmla="*/ 25 w 76"/>
                <a:gd name="T51" fmla="*/ 63 h 74"/>
                <a:gd name="T52" fmla="*/ 28 w 76"/>
                <a:gd name="T53" fmla="*/ 64 h 74"/>
                <a:gd name="T54" fmla="*/ 34 w 76"/>
                <a:gd name="T55" fmla="*/ 74 h 74"/>
                <a:gd name="T56" fmla="*/ 42 w 76"/>
                <a:gd name="T57" fmla="*/ 74 h 74"/>
                <a:gd name="T58" fmla="*/ 47 w 76"/>
                <a:gd name="T59" fmla="*/ 64 h 74"/>
                <a:gd name="T60" fmla="*/ 51 w 76"/>
                <a:gd name="T61" fmla="*/ 63 h 74"/>
                <a:gd name="T62" fmla="*/ 61 w 76"/>
                <a:gd name="T63" fmla="*/ 67 h 74"/>
                <a:gd name="T64" fmla="*/ 61 w 76"/>
                <a:gd name="T65" fmla="*/ 67 h 74"/>
                <a:gd name="T66" fmla="*/ 68 w 76"/>
                <a:gd name="T67" fmla="*/ 61 h 74"/>
                <a:gd name="T68" fmla="*/ 64 w 76"/>
                <a:gd name="T69" fmla="*/ 50 h 74"/>
                <a:gd name="T70" fmla="*/ 65 w 76"/>
                <a:gd name="T71" fmla="*/ 47 h 74"/>
                <a:gd name="T72" fmla="*/ 76 w 76"/>
                <a:gd name="T73" fmla="*/ 41 h 74"/>
                <a:gd name="T74" fmla="*/ 76 w 76"/>
                <a:gd name="T75" fmla="*/ 33 h 74"/>
                <a:gd name="T76" fmla="*/ 65 w 76"/>
                <a:gd name="T77" fmla="*/ 28 h 74"/>
                <a:gd name="T78" fmla="*/ 38 w 76"/>
                <a:gd name="T79" fmla="*/ 50 h 74"/>
                <a:gd name="T80" fmla="*/ 25 w 76"/>
                <a:gd name="T81" fmla="*/ 37 h 74"/>
                <a:gd name="T82" fmla="*/ 38 w 76"/>
                <a:gd name="T83" fmla="*/ 24 h 74"/>
                <a:gd name="T84" fmla="*/ 51 w 76"/>
                <a:gd name="T85" fmla="*/ 37 h 74"/>
                <a:gd name="T86" fmla="*/ 38 w 76"/>
                <a:gd name="T87" fmla="*/ 50 h 74"/>
                <a:gd name="T88" fmla="*/ 38 w 76"/>
                <a:gd name="T89" fmla="*/ 50 h 74"/>
                <a:gd name="T90" fmla="*/ 38 w 76"/>
                <a:gd name="T91" fmla="*/ 5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6" h="74">
                  <a:moveTo>
                    <a:pt x="65" y="28"/>
                  </a:moveTo>
                  <a:cubicBezTo>
                    <a:pt x="64" y="25"/>
                    <a:pt x="64" y="25"/>
                    <a:pt x="64" y="25"/>
                  </a:cubicBezTo>
                  <a:cubicBezTo>
                    <a:pt x="68" y="15"/>
                    <a:pt x="68" y="15"/>
                    <a:pt x="67" y="14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59" y="8"/>
                    <a:pt x="51" y="12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3" y="0"/>
                    <a:pt x="43" y="0"/>
                    <a:pt x="42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2" y="0"/>
                    <a:pt x="28" y="10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9" y="9"/>
                    <a:pt x="16" y="8"/>
                    <a:pt x="15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5"/>
                    <a:pt x="7" y="15"/>
                    <a:pt x="12" y="25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0" y="32"/>
                    <a:pt x="0" y="32"/>
                    <a:pt x="0" y="3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3"/>
                    <a:pt x="0" y="43"/>
                    <a:pt x="10" y="47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7" y="60"/>
                    <a:pt x="8" y="60"/>
                    <a:pt x="8" y="61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6" y="67"/>
                    <a:pt x="17" y="67"/>
                    <a:pt x="25" y="63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32" y="74"/>
                    <a:pt x="33" y="74"/>
                    <a:pt x="34" y="74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43" y="74"/>
                    <a:pt x="44" y="74"/>
                    <a:pt x="47" y="64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6" y="65"/>
                    <a:pt x="60" y="67"/>
                    <a:pt x="61" y="67"/>
                  </a:cubicBezTo>
                  <a:cubicBezTo>
                    <a:pt x="61" y="67"/>
                    <a:pt x="61" y="67"/>
                    <a:pt x="61" y="67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8" y="60"/>
                    <a:pt x="69" y="60"/>
                    <a:pt x="64" y="50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76" y="43"/>
                    <a:pt x="76" y="42"/>
                    <a:pt x="76" y="41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2"/>
                    <a:pt x="76" y="32"/>
                    <a:pt x="65" y="28"/>
                  </a:cubicBezTo>
                  <a:close/>
                  <a:moveTo>
                    <a:pt x="38" y="50"/>
                  </a:moveTo>
                  <a:cubicBezTo>
                    <a:pt x="31" y="50"/>
                    <a:pt x="25" y="45"/>
                    <a:pt x="25" y="37"/>
                  </a:cubicBezTo>
                  <a:cubicBezTo>
                    <a:pt x="25" y="30"/>
                    <a:pt x="31" y="24"/>
                    <a:pt x="38" y="24"/>
                  </a:cubicBezTo>
                  <a:cubicBezTo>
                    <a:pt x="45" y="24"/>
                    <a:pt x="51" y="30"/>
                    <a:pt x="51" y="37"/>
                  </a:cubicBezTo>
                  <a:cubicBezTo>
                    <a:pt x="51" y="45"/>
                    <a:pt x="45" y="50"/>
                    <a:pt x="38" y="50"/>
                  </a:cubicBezTo>
                  <a:close/>
                  <a:moveTo>
                    <a:pt x="38" y="50"/>
                  </a:moveTo>
                  <a:cubicBezTo>
                    <a:pt x="38" y="50"/>
                    <a:pt x="38" y="50"/>
                    <a:pt x="38" y="5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51"/>
            <p:cNvSpPr/>
            <p:nvPr/>
          </p:nvSpPr>
          <p:spPr bwMode="auto">
            <a:xfrm>
              <a:off x="5483225" y="5292725"/>
              <a:ext cx="1136650" cy="855663"/>
            </a:xfrm>
            <a:custGeom>
              <a:avLst/>
              <a:gdLst>
                <a:gd name="T0" fmla="*/ 364 w 386"/>
                <a:gd name="T1" fmla="*/ 106 h 291"/>
                <a:gd name="T2" fmla="*/ 386 w 386"/>
                <a:gd name="T3" fmla="*/ 84 h 291"/>
                <a:gd name="T4" fmla="*/ 364 w 386"/>
                <a:gd name="T5" fmla="*/ 62 h 291"/>
                <a:gd name="T6" fmla="*/ 363 w 386"/>
                <a:gd name="T7" fmla="*/ 62 h 291"/>
                <a:gd name="T8" fmla="*/ 363 w 386"/>
                <a:gd name="T9" fmla="*/ 46 h 291"/>
                <a:gd name="T10" fmla="*/ 364 w 386"/>
                <a:gd name="T11" fmla="*/ 46 h 291"/>
                <a:gd name="T12" fmla="*/ 386 w 386"/>
                <a:gd name="T13" fmla="*/ 24 h 291"/>
                <a:gd name="T14" fmla="*/ 364 w 386"/>
                <a:gd name="T15" fmla="*/ 2 h 291"/>
                <a:gd name="T16" fmla="*/ 344 w 386"/>
                <a:gd name="T17" fmla="*/ 2 h 291"/>
                <a:gd name="T18" fmla="*/ 335 w 386"/>
                <a:gd name="T19" fmla="*/ 0 h 291"/>
                <a:gd name="T20" fmla="*/ 50 w 386"/>
                <a:gd name="T21" fmla="*/ 0 h 291"/>
                <a:gd name="T22" fmla="*/ 42 w 386"/>
                <a:gd name="T23" fmla="*/ 2 h 291"/>
                <a:gd name="T24" fmla="*/ 22 w 386"/>
                <a:gd name="T25" fmla="*/ 2 h 291"/>
                <a:gd name="T26" fmla="*/ 0 w 386"/>
                <a:gd name="T27" fmla="*/ 24 h 291"/>
                <a:gd name="T28" fmla="*/ 22 w 386"/>
                <a:gd name="T29" fmla="*/ 46 h 291"/>
                <a:gd name="T30" fmla="*/ 23 w 386"/>
                <a:gd name="T31" fmla="*/ 46 h 291"/>
                <a:gd name="T32" fmla="*/ 23 w 386"/>
                <a:gd name="T33" fmla="*/ 62 h 291"/>
                <a:gd name="T34" fmla="*/ 22 w 386"/>
                <a:gd name="T35" fmla="*/ 62 h 291"/>
                <a:gd name="T36" fmla="*/ 0 w 386"/>
                <a:gd name="T37" fmla="*/ 84 h 291"/>
                <a:gd name="T38" fmla="*/ 22 w 386"/>
                <a:gd name="T39" fmla="*/ 106 h 291"/>
                <a:gd name="T40" fmla="*/ 23 w 386"/>
                <a:gd name="T41" fmla="*/ 106 h 291"/>
                <a:gd name="T42" fmla="*/ 23 w 386"/>
                <a:gd name="T43" fmla="*/ 122 h 291"/>
                <a:gd name="T44" fmla="*/ 22 w 386"/>
                <a:gd name="T45" fmla="*/ 122 h 291"/>
                <a:gd name="T46" fmla="*/ 0 w 386"/>
                <a:gd name="T47" fmla="*/ 144 h 291"/>
                <a:gd name="T48" fmla="*/ 22 w 386"/>
                <a:gd name="T49" fmla="*/ 166 h 291"/>
                <a:gd name="T50" fmla="*/ 23 w 386"/>
                <a:gd name="T51" fmla="*/ 166 h 291"/>
                <a:gd name="T52" fmla="*/ 23 w 386"/>
                <a:gd name="T53" fmla="*/ 184 h 291"/>
                <a:gd name="T54" fmla="*/ 50 w 386"/>
                <a:gd name="T55" fmla="*/ 211 h 291"/>
                <a:gd name="T56" fmla="*/ 171 w 386"/>
                <a:gd name="T57" fmla="*/ 291 h 291"/>
                <a:gd name="T58" fmla="*/ 191 w 386"/>
                <a:gd name="T59" fmla="*/ 291 h 291"/>
                <a:gd name="T60" fmla="*/ 193 w 386"/>
                <a:gd name="T61" fmla="*/ 291 h 291"/>
                <a:gd name="T62" fmla="*/ 194 w 386"/>
                <a:gd name="T63" fmla="*/ 291 h 291"/>
                <a:gd name="T64" fmla="*/ 215 w 386"/>
                <a:gd name="T65" fmla="*/ 291 h 291"/>
                <a:gd name="T66" fmla="*/ 335 w 386"/>
                <a:gd name="T67" fmla="*/ 211 h 291"/>
                <a:gd name="T68" fmla="*/ 363 w 386"/>
                <a:gd name="T69" fmla="*/ 184 h 291"/>
                <a:gd name="T70" fmla="*/ 363 w 386"/>
                <a:gd name="T71" fmla="*/ 166 h 291"/>
                <a:gd name="T72" fmla="*/ 364 w 386"/>
                <a:gd name="T73" fmla="*/ 166 h 291"/>
                <a:gd name="T74" fmla="*/ 386 w 386"/>
                <a:gd name="T75" fmla="*/ 144 h 291"/>
                <a:gd name="T76" fmla="*/ 364 w 386"/>
                <a:gd name="T77" fmla="*/ 122 h 291"/>
                <a:gd name="T78" fmla="*/ 363 w 386"/>
                <a:gd name="T79" fmla="*/ 122 h 291"/>
                <a:gd name="T80" fmla="*/ 363 w 386"/>
                <a:gd name="T81" fmla="*/ 106 h 291"/>
                <a:gd name="T82" fmla="*/ 364 w 386"/>
                <a:gd name="T83" fmla="*/ 106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6" h="291">
                  <a:moveTo>
                    <a:pt x="364" y="106"/>
                  </a:moveTo>
                  <a:cubicBezTo>
                    <a:pt x="376" y="106"/>
                    <a:pt x="386" y="96"/>
                    <a:pt x="386" y="84"/>
                  </a:cubicBezTo>
                  <a:cubicBezTo>
                    <a:pt x="386" y="72"/>
                    <a:pt x="376" y="62"/>
                    <a:pt x="364" y="62"/>
                  </a:cubicBezTo>
                  <a:cubicBezTo>
                    <a:pt x="363" y="62"/>
                    <a:pt x="363" y="62"/>
                    <a:pt x="363" y="62"/>
                  </a:cubicBezTo>
                  <a:cubicBezTo>
                    <a:pt x="363" y="46"/>
                    <a:pt x="363" y="46"/>
                    <a:pt x="363" y="46"/>
                  </a:cubicBezTo>
                  <a:cubicBezTo>
                    <a:pt x="364" y="46"/>
                    <a:pt x="364" y="46"/>
                    <a:pt x="364" y="46"/>
                  </a:cubicBezTo>
                  <a:cubicBezTo>
                    <a:pt x="376" y="46"/>
                    <a:pt x="386" y="36"/>
                    <a:pt x="386" y="24"/>
                  </a:cubicBezTo>
                  <a:cubicBezTo>
                    <a:pt x="386" y="12"/>
                    <a:pt x="376" y="2"/>
                    <a:pt x="364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1" y="1"/>
                    <a:pt x="338" y="0"/>
                    <a:pt x="335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4" y="1"/>
                    <a:pt x="4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10" y="2"/>
                    <a:pt x="0" y="12"/>
                    <a:pt x="0" y="24"/>
                  </a:cubicBezTo>
                  <a:cubicBezTo>
                    <a:pt x="0" y="36"/>
                    <a:pt x="10" y="46"/>
                    <a:pt x="22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10" y="62"/>
                    <a:pt x="0" y="72"/>
                    <a:pt x="0" y="84"/>
                  </a:cubicBezTo>
                  <a:cubicBezTo>
                    <a:pt x="0" y="96"/>
                    <a:pt x="10" y="106"/>
                    <a:pt x="22" y="106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10" y="122"/>
                    <a:pt x="0" y="132"/>
                    <a:pt x="0" y="144"/>
                  </a:cubicBezTo>
                  <a:cubicBezTo>
                    <a:pt x="0" y="156"/>
                    <a:pt x="10" y="166"/>
                    <a:pt x="22" y="166"/>
                  </a:cubicBezTo>
                  <a:cubicBezTo>
                    <a:pt x="23" y="166"/>
                    <a:pt x="23" y="166"/>
                    <a:pt x="23" y="166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98"/>
                    <a:pt x="35" y="211"/>
                    <a:pt x="50" y="211"/>
                  </a:cubicBezTo>
                  <a:cubicBezTo>
                    <a:pt x="50" y="211"/>
                    <a:pt x="138" y="291"/>
                    <a:pt x="171" y="291"/>
                  </a:cubicBezTo>
                  <a:cubicBezTo>
                    <a:pt x="182" y="291"/>
                    <a:pt x="188" y="291"/>
                    <a:pt x="191" y="291"/>
                  </a:cubicBezTo>
                  <a:cubicBezTo>
                    <a:pt x="192" y="291"/>
                    <a:pt x="192" y="291"/>
                    <a:pt x="193" y="291"/>
                  </a:cubicBezTo>
                  <a:cubicBezTo>
                    <a:pt x="194" y="291"/>
                    <a:pt x="194" y="291"/>
                    <a:pt x="194" y="291"/>
                  </a:cubicBezTo>
                  <a:cubicBezTo>
                    <a:pt x="197" y="291"/>
                    <a:pt x="204" y="291"/>
                    <a:pt x="215" y="291"/>
                  </a:cubicBezTo>
                  <a:cubicBezTo>
                    <a:pt x="247" y="291"/>
                    <a:pt x="335" y="211"/>
                    <a:pt x="335" y="211"/>
                  </a:cubicBezTo>
                  <a:cubicBezTo>
                    <a:pt x="350" y="211"/>
                    <a:pt x="363" y="198"/>
                    <a:pt x="363" y="184"/>
                  </a:cubicBezTo>
                  <a:cubicBezTo>
                    <a:pt x="363" y="166"/>
                    <a:pt x="363" y="166"/>
                    <a:pt x="363" y="166"/>
                  </a:cubicBezTo>
                  <a:cubicBezTo>
                    <a:pt x="364" y="166"/>
                    <a:pt x="364" y="166"/>
                    <a:pt x="364" y="166"/>
                  </a:cubicBezTo>
                  <a:cubicBezTo>
                    <a:pt x="376" y="166"/>
                    <a:pt x="386" y="156"/>
                    <a:pt x="386" y="144"/>
                  </a:cubicBezTo>
                  <a:cubicBezTo>
                    <a:pt x="386" y="132"/>
                    <a:pt x="376" y="122"/>
                    <a:pt x="364" y="122"/>
                  </a:cubicBezTo>
                  <a:cubicBezTo>
                    <a:pt x="363" y="122"/>
                    <a:pt x="363" y="122"/>
                    <a:pt x="363" y="122"/>
                  </a:cubicBezTo>
                  <a:cubicBezTo>
                    <a:pt x="363" y="106"/>
                    <a:pt x="363" y="106"/>
                    <a:pt x="363" y="106"/>
                  </a:cubicBezTo>
                  <a:lnTo>
                    <a:pt x="364" y="10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50" name="Oval 72"/>
          <p:cNvSpPr/>
          <p:nvPr/>
        </p:nvSpPr>
        <p:spPr bwMode="auto">
          <a:xfrm>
            <a:off x="3065478" y="1529552"/>
            <a:ext cx="556538" cy="556683"/>
          </a:xfrm>
          <a:prstGeom prst="ellipse">
            <a:avLst/>
          </a:prstGeom>
          <a:solidFill>
            <a:srgbClr val="42B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900" dirty="0">
              <a:solidFill>
                <a:schemeClr val="tx2"/>
              </a:solidFill>
            </a:endParaRPr>
          </a:p>
        </p:txBody>
      </p:sp>
      <p:sp>
        <p:nvSpPr>
          <p:cNvPr id="52" name="Oval 79"/>
          <p:cNvSpPr/>
          <p:nvPr/>
        </p:nvSpPr>
        <p:spPr bwMode="auto">
          <a:xfrm>
            <a:off x="8778756" y="1535947"/>
            <a:ext cx="556538" cy="556683"/>
          </a:xfrm>
          <a:prstGeom prst="ellipse">
            <a:avLst/>
          </a:prstGeom>
          <a:solidFill>
            <a:srgbClr val="42B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59" tIns="30479" rIns="60959" bIns="30479" anchor="ctr"/>
          <a:lstStyle/>
          <a:p>
            <a:pPr algn="ctr">
              <a:defRPr/>
            </a:pPr>
            <a:endParaRPr lang="en-US" sz="900" dirty="0">
              <a:solidFill>
                <a:schemeClr val="tx2"/>
              </a:solidFill>
            </a:endParaRPr>
          </a:p>
        </p:txBody>
      </p:sp>
      <p:sp>
        <p:nvSpPr>
          <p:cNvPr id="53" name="Oval 83"/>
          <p:cNvSpPr/>
          <p:nvPr/>
        </p:nvSpPr>
        <p:spPr bwMode="auto">
          <a:xfrm>
            <a:off x="3065475" y="4807982"/>
            <a:ext cx="556538" cy="556683"/>
          </a:xfrm>
          <a:prstGeom prst="ellipse">
            <a:avLst/>
          </a:prstGeom>
          <a:solidFill>
            <a:srgbClr val="42B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59" tIns="30479" rIns="60959" bIns="30479" anchor="ctr"/>
          <a:lstStyle/>
          <a:p>
            <a:pPr algn="ctr">
              <a:defRPr/>
            </a:pPr>
            <a:endParaRPr lang="en-US" sz="900" dirty="0">
              <a:solidFill>
                <a:schemeClr val="tx2"/>
              </a:solidFill>
            </a:endParaRPr>
          </a:p>
        </p:txBody>
      </p:sp>
      <p:sp>
        <p:nvSpPr>
          <p:cNvPr id="54" name="Oval 89"/>
          <p:cNvSpPr/>
          <p:nvPr/>
        </p:nvSpPr>
        <p:spPr bwMode="auto">
          <a:xfrm>
            <a:off x="874550" y="3134523"/>
            <a:ext cx="556538" cy="556683"/>
          </a:xfrm>
          <a:prstGeom prst="ellipse">
            <a:avLst/>
          </a:prstGeom>
          <a:solidFill>
            <a:srgbClr val="EB6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59" tIns="30479" rIns="60959" bIns="30479" anchor="ctr"/>
          <a:lstStyle/>
          <a:p>
            <a:pPr algn="ctr">
              <a:defRPr/>
            </a:pPr>
            <a:endParaRPr lang="en-US" sz="900" dirty="0">
              <a:solidFill>
                <a:schemeClr val="tx2"/>
              </a:solidFill>
            </a:endParaRPr>
          </a:p>
        </p:txBody>
      </p:sp>
      <p:sp>
        <p:nvSpPr>
          <p:cNvPr id="55" name="Oval 97"/>
          <p:cNvSpPr/>
          <p:nvPr/>
        </p:nvSpPr>
        <p:spPr bwMode="auto">
          <a:xfrm>
            <a:off x="10901000" y="3140914"/>
            <a:ext cx="556538" cy="556683"/>
          </a:xfrm>
          <a:prstGeom prst="ellipse">
            <a:avLst/>
          </a:prstGeom>
          <a:solidFill>
            <a:srgbClr val="EB6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59" tIns="30479" rIns="60959" bIns="30479" anchor="ctr"/>
          <a:lstStyle/>
          <a:p>
            <a:pPr algn="ctr">
              <a:defRPr/>
            </a:pPr>
            <a:endParaRPr lang="en-US" sz="900" dirty="0">
              <a:solidFill>
                <a:schemeClr val="tx2"/>
              </a:solidFill>
            </a:endParaRPr>
          </a:p>
        </p:txBody>
      </p:sp>
      <p:sp>
        <p:nvSpPr>
          <p:cNvPr id="56" name="Oval 101"/>
          <p:cNvSpPr/>
          <p:nvPr/>
        </p:nvSpPr>
        <p:spPr bwMode="auto">
          <a:xfrm>
            <a:off x="8778756" y="4814374"/>
            <a:ext cx="556538" cy="556683"/>
          </a:xfrm>
          <a:prstGeom prst="ellipse">
            <a:avLst/>
          </a:prstGeom>
          <a:solidFill>
            <a:srgbClr val="42BD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59" tIns="30479" rIns="60959" bIns="30479" anchor="ctr"/>
          <a:lstStyle/>
          <a:p>
            <a:pPr algn="ctr">
              <a:defRPr/>
            </a:pPr>
            <a:endParaRPr lang="en-US" sz="900" dirty="0">
              <a:solidFill>
                <a:schemeClr val="tx2"/>
              </a:solidFill>
            </a:endParaRPr>
          </a:p>
        </p:txBody>
      </p:sp>
      <p:sp>
        <p:nvSpPr>
          <p:cNvPr id="57" name="AutoShape 115"/>
          <p:cNvSpPr>
            <a:spLocks noChangeAspect="1"/>
          </p:cNvSpPr>
          <p:nvPr/>
        </p:nvSpPr>
        <p:spPr bwMode="auto">
          <a:xfrm>
            <a:off x="3201607" y="1670708"/>
            <a:ext cx="284539" cy="2839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3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58" name="Freeform 266"/>
          <p:cNvSpPr>
            <a:spLocks noChangeAspect="1" noChangeArrowheads="1"/>
          </p:cNvSpPr>
          <p:nvPr/>
        </p:nvSpPr>
        <p:spPr bwMode="auto">
          <a:xfrm>
            <a:off x="8911257" y="4905454"/>
            <a:ext cx="313824" cy="345937"/>
          </a:xfrm>
          <a:custGeom>
            <a:avLst/>
            <a:gdLst>
              <a:gd name="T0" fmla="*/ 310 w 863"/>
              <a:gd name="T1" fmla="*/ 41 h 954"/>
              <a:gd name="T2" fmla="*/ 201 w 863"/>
              <a:gd name="T3" fmla="*/ 735 h 954"/>
              <a:gd name="T4" fmla="*/ 519 w 863"/>
              <a:gd name="T5" fmla="*/ 953 h 954"/>
              <a:gd name="T6" fmla="*/ 636 w 863"/>
              <a:gd name="T7" fmla="*/ 886 h 954"/>
              <a:gd name="T8" fmla="*/ 770 w 863"/>
              <a:gd name="T9" fmla="*/ 744 h 954"/>
              <a:gd name="T10" fmla="*/ 786 w 863"/>
              <a:gd name="T11" fmla="*/ 693 h 954"/>
              <a:gd name="T12" fmla="*/ 836 w 863"/>
              <a:gd name="T13" fmla="*/ 593 h 954"/>
              <a:gd name="T14" fmla="*/ 293 w 863"/>
              <a:gd name="T15" fmla="*/ 468 h 954"/>
              <a:gd name="T16" fmla="*/ 268 w 863"/>
              <a:gd name="T17" fmla="*/ 434 h 954"/>
              <a:gd name="T18" fmla="*/ 234 w 863"/>
              <a:gd name="T19" fmla="*/ 459 h 954"/>
              <a:gd name="T20" fmla="*/ 159 w 863"/>
              <a:gd name="T21" fmla="*/ 392 h 954"/>
              <a:gd name="T22" fmla="*/ 184 w 863"/>
              <a:gd name="T23" fmla="*/ 342 h 954"/>
              <a:gd name="T24" fmla="*/ 142 w 863"/>
              <a:gd name="T25" fmla="*/ 301 h 954"/>
              <a:gd name="T26" fmla="*/ 168 w 863"/>
              <a:gd name="T27" fmla="*/ 200 h 954"/>
              <a:gd name="T28" fmla="*/ 234 w 863"/>
              <a:gd name="T29" fmla="*/ 200 h 954"/>
              <a:gd name="T30" fmla="*/ 251 w 863"/>
              <a:gd name="T31" fmla="*/ 150 h 954"/>
              <a:gd name="T32" fmla="*/ 351 w 863"/>
              <a:gd name="T33" fmla="*/ 117 h 954"/>
              <a:gd name="T34" fmla="*/ 376 w 863"/>
              <a:gd name="T35" fmla="*/ 175 h 954"/>
              <a:gd name="T36" fmla="*/ 427 w 863"/>
              <a:gd name="T37" fmla="*/ 167 h 954"/>
              <a:gd name="T38" fmla="*/ 510 w 863"/>
              <a:gd name="T39" fmla="*/ 217 h 954"/>
              <a:gd name="T40" fmla="*/ 477 w 863"/>
              <a:gd name="T41" fmla="*/ 284 h 954"/>
              <a:gd name="T42" fmla="*/ 519 w 863"/>
              <a:gd name="T43" fmla="*/ 326 h 954"/>
              <a:gd name="T44" fmla="*/ 494 w 863"/>
              <a:gd name="T45" fmla="*/ 418 h 954"/>
              <a:gd name="T46" fmla="*/ 427 w 863"/>
              <a:gd name="T47" fmla="*/ 409 h 954"/>
              <a:gd name="T48" fmla="*/ 418 w 863"/>
              <a:gd name="T49" fmla="*/ 459 h 954"/>
              <a:gd name="T50" fmla="*/ 318 w 863"/>
              <a:gd name="T51" fmla="*/ 493 h 954"/>
              <a:gd name="T52" fmla="*/ 594 w 863"/>
              <a:gd name="T53" fmla="*/ 660 h 954"/>
              <a:gd name="T54" fmla="*/ 561 w 863"/>
              <a:gd name="T55" fmla="*/ 652 h 954"/>
              <a:gd name="T56" fmla="*/ 552 w 863"/>
              <a:gd name="T57" fmla="*/ 685 h 954"/>
              <a:gd name="T58" fmla="*/ 485 w 863"/>
              <a:gd name="T59" fmla="*/ 710 h 954"/>
              <a:gd name="T60" fmla="*/ 469 w 863"/>
              <a:gd name="T61" fmla="*/ 677 h 954"/>
              <a:gd name="T62" fmla="*/ 435 w 863"/>
              <a:gd name="T63" fmla="*/ 685 h 954"/>
              <a:gd name="T64" fmla="*/ 385 w 863"/>
              <a:gd name="T65" fmla="*/ 643 h 954"/>
              <a:gd name="T66" fmla="*/ 402 w 863"/>
              <a:gd name="T67" fmla="*/ 610 h 954"/>
              <a:gd name="T68" fmla="*/ 376 w 863"/>
              <a:gd name="T69" fmla="*/ 585 h 954"/>
              <a:gd name="T70" fmla="*/ 393 w 863"/>
              <a:gd name="T71" fmla="*/ 518 h 954"/>
              <a:gd name="T72" fmla="*/ 427 w 863"/>
              <a:gd name="T73" fmla="*/ 518 h 954"/>
              <a:gd name="T74" fmla="*/ 443 w 863"/>
              <a:gd name="T75" fmla="*/ 484 h 954"/>
              <a:gd name="T76" fmla="*/ 502 w 863"/>
              <a:gd name="T77" fmla="*/ 468 h 954"/>
              <a:gd name="T78" fmla="*/ 519 w 863"/>
              <a:gd name="T79" fmla="*/ 501 h 954"/>
              <a:gd name="T80" fmla="*/ 552 w 863"/>
              <a:gd name="T81" fmla="*/ 493 h 954"/>
              <a:gd name="T82" fmla="*/ 611 w 863"/>
              <a:gd name="T83" fmla="*/ 535 h 954"/>
              <a:gd name="T84" fmla="*/ 594 w 863"/>
              <a:gd name="T85" fmla="*/ 568 h 954"/>
              <a:gd name="T86" fmla="*/ 619 w 863"/>
              <a:gd name="T87" fmla="*/ 602 h 954"/>
              <a:gd name="T88" fmla="*/ 594 w 863"/>
              <a:gd name="T89" fmla="*/ 660 h 954"/>
              <a:gd name="T90" fmla="*/ 594 w 863"/>
              <a:gd name="T91" fmla="*/ 66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63" h="954">
                <a:moveTo>
                  <a:pt x="761" y="426"/>
                </a:moveTo>
                <a:cubicBezTo>
                  <a:pt x="820" y="133"/>
                  <a:pt x="577" y="0"/>
                  <a:pt x="310" y="41"/>
                </a:cubicBezTo>
                <a:cubicBezTo>
                  <a:pt x="42" y="83"/>
                  <a:pt x="50" y="242"/>
                  <a:pt x="34" y="317"/>
                </a:cubicBezTo>
                <a:cubicBezTo>
                  <a:pt x="0" y="518"/>
                  <a:pt x="201" y="735"/>
                  <a:pt x="201" y="735"/>
                </a:cubicBezTo>
                <a:cubicBezTo>
                  <a:pt x="193" y="953"/>
                  <a:pt x="193" y="953"/>
                  <a:pt x="193" y="953"/>
                </a:cubicBezTo>
                <a:cubicBezTo>
                  <a:pt x="519" y="953"/>
                  <a:pt x="519" y="953"/>
                  <a:pt x="519" y="953"/>
                </a:cubicBezTo>
                <a:cubicBezTo>
                  <a:pt x="544" y="852"/>
                  <a:pt x="544" y="852"/>
                  <a:pt x="544" y="852"/>
                </a:cubicBezTo>
                <a:cubicBezTo>
                  <a:pt x="544" y="852"/>
                  <a:pt x="552" y="877"/>
                  <a:pt x="636" y="886"/>
                </a:cubicBezTo>
                <a:cubicBezTo>
                  <a:pt x="728" y="894"/>
                  <a:pt x="711" y="785"/>
                  <a:pt x="711" y="785"/>
                </a:cubicBezTo>
                <a:cubicBezTo>
                  <a:pt x="711" y="785"/>
                  <a:pt x="770" y="760"/>
                  <a:pt x="770" y="744"/>
                </a:cubicBezTo>
                <a:cubicBezTo>
                  <a:pt x="770" y="727"/>
                  <a:pt x="736" y="702"/>
                  <a:pt x="736" y="702"/>
                </a:cubicBezTo>
                <a:cubicBezTo>
                  <a:pt x="736" y="702"/>
                  <a:pt x="770" y="710"/>
                  <a:pt x="786" y="693"/>
                </a:cubicBezTo>
                <a:cubicBezTo>
                  <a:pt x="794" y="677"/>
                  <a:pt x="770" y="626"/>
                  <a:pt x="770" y="626"/>
                </a:cubicBezTo>
                <a:cubicBezTo>
                  <a:pt x="770" y="626"/>
                  <a:pt x="811" y="626"/>
                  <a:pt x="836" y="593"/>
                </a:cubicBezTo>
                <a:cubicBezTo>
                  <a:pt x="862" y="568"/>
                  <a:pt x="761" y="484"/>
                  <a:pt x="761" y="426"/>
                </a:cubicBezTo>
                <a:close/>
                <a:moveTo>
                  <a:pt x="293" y="468"/>
                </a:moveTo>
                <a:cubicBezTo>
                  <a:pt x="293" y="468"/>
                  <a:pt x="293" y="451"/>
                  <a:pt x="293" y="443"/>
                </a:cubicBezTo>
                <a:cubicBezTo>
                  <a:pt x="284" y="434"/>
                  <a:pt x="276" y="434"/>
                  <a:pt x="268" y="434"/>
                </a:cubicBezTo>
                <a:cubicBezTo>
                  <a:pt x="260" y="443"/>
                  <a:pt x="243" y="451"/>
                  <a:pt x="243" y="451"/>
                </a:cubicBezTo>
                <a:cubicBezTo>
                  <a:pt x="234" y="459"/>
                  <a:pt x="234" y="459"/>
                  <a:pt x="234" y="459"/>
                </a:cubicBezTo>
                <a:lnTo>
                  <a:pt x="209" y="451"/>
                </a:lnTo>
                <a:cubicBezTo>
                  <a:pt x="159" y="392"/>
                  <a:pt x="159" y="392"/>
                  <a:pt x="159" y="392"/>
                </a:cubicBezTo>
                <a:cubicBezTo>
                  <a:pt x="159" y="359"/>
                  <a:pt x="159" y="359"/>
                  <a:pt x="159" y="359"/>
                </a:cubicBezTo>
                <a:cubicBezTo>
                  <a:pt x="159" y="359"/>
                  <a:pt x="176" y="342"/>
                  <a:pt x="184" y="342"/>
                </a:cubicBezTo>
                <a:cubicBezTo>
                  <a:pt x="184" y="334"/>
                  <a:pt x="184" y="326"/>
                  <a:pt x="184" y="317"/>
                </a:cubicBezTo>
                <a:cubicBezTo>
                  <a:pt x="168" y="309"/>
                  <a:pt x="142" y="301"/>
                  <a:pt x="142" y="301"/>
                </a:cubicBezTo>
                <a:cubicBezTo>
                  <a:pt x="134" y="267"/>
                  <a:pt x="134" y="267"/>
                  <a:pt x="134" y="267"/>
                </a:cubicBezTo>
                <a:cubicBezTo>
                  <a:pt x="168" y="200"/>
                  <a:pt x="168" y="200"/>
                  <a:pt x="168" y="200"/>
                </a:cubicBezTo>
                <a:cubicBezTo>
                  <a:pt x="201" y="192"/>
                  <a:pt x="201" y="192"/>
                  <a:pt x="201" y="192"/>
                </a:cubicBezTo>
                <a:cubicBezTo>
                  <a:pt x="201" y="192"/>
                  <a:pt x="226" y="200"/>
                  <a:pt x="234" y="200"/>
                </a:cubicBezTo>
                <a:cubicBezTo>
                  <a:pt x="243" y="200"/>
                  <a:pt x="243" y="192"/>
                  <a:pt x="251" y="192"/>
                </a:cubicBezTo>
                <a:cubicBezTo>
                  <a:pt x="251" y="175"/>
                  <a:pt x="251" y="150"/>
                  <a:pt x="251" y="150"/>
                </a:cubicBezTo>
                <a:cubicBezTo>
                  <a:pt x="276" y="125"/>
                  <a:pt x="276" y="125"/>
                  <a:pt x="276" y="125"/>
                </a:cubicBezTo>
                <a:cubicBezTo>
                  <a:pt x="351" y="117"/>
                  <a:pt x="351" y="117"/>
                  <a:pt x="351" y="117"/>
                </a:cubicBezTo>
                <a:cubicBezTo>
                  <a:pt x="376" y="142"/>
                  <a:pt x="376" y="142"/>
                  <a:pt x="376" y="142"/>
                </a:cubicBezTo>
                <a:cubicBezTo>
                  <a:pt x="376" y="142"/>
                  <a:pt x="376" y="167"/>
                  <a:pt x="376" y="175"/>
                </a:cubicBezTo>
                <a:cubicBezTo>
                  <a:pt x="385" y="175"/>
                  <a:pt x="393" y="183"/>
                  <a:pt x="402" y="183"/>
                </a:cubicBezTo>
                <a:cubicBezTo>
                  <a:pt x="410" y="175"/>
                  <a:pt x="427" y="167"/>
                  <a:pt x="427" y="167"/>
                </a:cubicBezTo>
                <a:cubicBezTo>
                  <a:pt x="460" y="167"/>
                  <a:pt x="460" y="167"/>
                  <a:pt x="460" y="167"/>
                </a:cubicBezTo>
                <a:cubicBezTo>
                  <a:pt x="510" y="217"/>
                  <a:pt x="510" y="217"/>
                  <a:pt x="510" y="217"/>
                </a:cubicBezTo>
                <a:cubicBezTo>
                  <a:pt x="510" y="250"/>
                  <a:pt x="510" y="250"/>
                  <a:pt x="510" y="250"/>
                </a:cubicBezTo>
                <a:cubicBezTo>
                  <a:pt x="510" y="250"/>
                  <a:pt x="494" y="267"/>
                  <a:pt x="477" y="284"/>
                </a:cubicBezTo>
                <a:cubicBezTo>
                  <a:pt x="485" y="284"/>
                  <a:pt x="485" y="292"/>
                  <a:pt x="485" y="301"/>
                </a:cubicBezTo>
                <a:cubicBezTo>
                  <a:pt x="494" y="309"/>
                  <a:pt x="519" y="326"/>
                  <a:pt x="519" y="326"/>
                </a:cubicBezTo>
                <a:cubicBezTo>
                  <a:pt x="527" y="359"/>
                  <a:pt x="527" y="359"/>
                  <a:pt x="527" y="359"/>
                </a:cubicBezTo>
                <a:cubicBezTo>
                  <a:pt x="494" y="418"/>
                  <a:pt x="494" y="418"/>
                  <a:pt x="494" y="418"/>
                </a:cubicBezTo>
                <a:cubicBezTo>
                  <a:pt x="460" y="426"/>
                  <a:pt x="460" y="426"/>
                  <a:pt x="460" y="426"/>
                </a:cubicBezTo>
                <a:cubicBezTo>
                  <a:pt x="460" y="426"/>
                  <a:pt x="443" y="418"/>
                  <a:pt x="427" y="409"/>
                </a:cubicBezTo>
                <a:cubicBezTo>
                  <a:pt x="427" y="418"/>
                  <a:pt x="418" y="418"/>
                  <a:pt x="410" y="426"/>
                </a:cubicBezTo>
                <a:cubicBezTo>
                  <a:pt x="410" y="434"/>
                  <a:pt x="418" y="459"/>
                  <a:pt x="418" y="459"/>
                </a:cubicBezTo>
                <a:cubicBezTo>
                  <a:pt x="393" y="484"/>
                  <a:pt x="393" y="484"/>
                  <a:pt x="393" y="484"/>
                </a:cubicBezTo>
                <a:cubicBezTo>
                  <a:pt x="318" y="493"/>
                  <a:pt x="318" y="493"/>
                  <a:pt x="318" y="493"/>
                </a:cubicBezTo>
                <a:lnTo>
                  <a:pt x="293" y="468"/>
                </a:lnTo>
                <a:close/>
                <a:moveTo>
                  <a:pt x="594" y="660"/>
                </a:moveTo>
                <a:cubicBezTo>
                  <a:pt x="577" y="669"/>
                  <a:pt x="577" y="669"/>
                  <a:pt x="577" y="669"/>
                </a:cubicBezTo>
                <a:cubicBezTo>
                  <a:pt x="577" y="669"/>
                  <a:pt x="561" y="660"/>
                  <a:pt x="561" y="652"/>
                </a:cubicBezTo>
                <a:cubicBezTo>
                  <a:pt x="552" y="660"/>
                  <a:pt x="552" y="660"/>
                  <a:pt x="544" y="660"/>
                </a:cubicBezTo>
                <a:cubicBezTo>
                  <a:pt x="544" y="669"/>
                  <a:pt x="552" y="685"/>
                  <a:pt x="552" y="685"/>
                </a:cubicBezTo>
                <a:cubicBezTo>
                  <a:pt x="535" y="702"/>
                  <a:pt x="535" y="702"/>
                  <a:pt x="535" y="702"/>
                </a:cubicBezTo>
                <a:cubicBezTo>
                  <a:pt x="485" y="710"/>
                  <a:pt x="485" y="710"/>
                  <a:pt x="485" y="710"/>
                </a:cubicBezTo>
                <a:cubicBezTo>
                  <a:pt x="469" y="693"/>
                  <a:pt x="469" y="693"/>
                  <a:pt x="469" y="693"/>
                </a:cubicBezTo>
                <a:lnTo>
                  <a:pt x="469" y="677"/>
                </a:lnTo>
                <a:cubicBezTo>
                  <a:pt x="460" y="669"/>
                  <a:pt x="460" y="669"/>
                  <a:pt x="452" y="669"/>
                </a:cubicBezTo>
                <a:cubicBezTo>
                  <a:pt x="435" y="685"/>
                  <a:pt x="435" y="685"/>
                  <a:pt x="435" y="685"/>
                </a:cubicBezTo>
                <a:lnTo>
                  <a:pt x="410" y="685"/>
                </a:lnTo>
                <a:cubicBezTo>
                  <a:pt x="385" y="643"/>
                  <a:pt x="385" y="643"/>
                  <a:pt x="385" y="643"/>
                </a:cubicBezTo>
                <a:cubicBezTo>
                  <a:pt x="385" y="626"/>
                  <a:pt x="385" y="626"/>
                  <a:pt x="385" y="626"/>
                </a:cubicBezTo>
                <a:cubicBezTo>
                  <a:pt x="402" y="610"/>
                  <a:pt x="402" y="610"/>
                  <a:pt x="402" y="610"/>
                </a:cubicBezTo>
                <a:cubicBezTo>
                  <a:pt x="402" y="602"/>
                  <a:pt x="402" y="602"/>
                  <a:pt x="402" y="593"/>
                </a:cubicBezTo>
                <a:cubicBezTo>
                  <a:pt x="393" y="593"/>
                  <a:pt x="376" y="585"/>
                  <a:pt x="376" y="585"/>
                </a:cubicBezTo>
                <a:cubicBezTo>
                  <a:pt x="368" y="560"/>
                  <a:pt x="368" y="560"/>
                  <a:pt x="368" y="560"/>
                </a:cubicBezTo>
                <a:cubicBezTo>
                  <a:pt x="393" y="518"/>
                  <a:pt x="393" y="518"/>
                  <a:pt x="393" y="518"/>
                </a:cubicBezTo>
                <a:cubicBezTo>
                  <a:pt x="410" y="510"/>
                  <a:pt x="410" y="510"/>
                  <a:pt x="410" y="510"/>
                </a:cubicBezTo>
                <a:lnTo>
                  <a:pt x="427" y="518"/>
                </a:lnTo>
                <a:cubicBezTo>
                  <a:pt x="435" y="518"/>
                  <a:pt x="443" y="518"/>
                  <a:pt x="443" y="510"/>
                </a:cubicBezTo>
                <a:cubicBezTo>
                  <a:pt x="443" y="501"/>
                  <a:pt x="443" y="484"/>
                  <a:pt x="443" y="484"/>
                </a:cubicBezTo>
                <a:cubicBezTo>
                  <a:pt x="460" y="468"/>
                  <a:pt x="460" y="468"/>
                  <a:pt x="460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19" y="484"/>
                  <a:pt x="519" y="484"/>
                  <a:pt x="519" y="484"/>
                </a:cubicBezTo>
                <a:cubicBezTo>
                  <a:pt x="519" y="484"/>
                  <a:pt x="519" y="493"/>
                  <a:pt x="519" y="501"/>
                </a:cubicBezTo>
                <a:cubicBezTo>
                  <a:pt x="527" y="501"/>
                  <a:pt x="535" y="510"/>
                  <a:pt x="544" y="510"/>
                </a:cubicBezTo>
                <a:cubicBezTo>
                  <a:pt x="552" y="493"/>
                  <a:pt x="552" y="493"/>
                  <a:pt x="552" y="493"/>
                </a:cubicBezTo>
                <a:cubicBezTo>
                  <a:pt x="577" y="493"/>
                  <a:pt x="577" y="493"/>
                  <a:pt x="577" y="493"/>
                </a:cubicBezTo>
                <a:cubicBezTo>
                  <a:pt x="611" y="535"/>
                  <a:pt x="611" y="535"/>
                  <a:pt x="611" y="535"/>
                </a:cubicBezTo>
                <a:cubicBezTo>
                  <a:pt x="611" y="551"/>
                  <a:pt x="611" y="551"/>
                  <a:pt x="611" y="551"/>
                </a:cubicBezTo>
                <a:lnTo>
                  <a:pt x="594" y="568"/>
                </a:lnTo>
                <a:cubicBezTo>
                  <a:pt x="594" y="576"/>
                  <a:pt x="594" y="576"/>
                  <a:pt x="594" y="585"/>
                </a:cubicBezTo>
                <a:cubicBezTo>
                  <a:pt x="602" y="585"/>
                  <a:pt x="619" y="602"/>
                  <a:pt x="619" y="602"/>
                </a:cubicBezTo>
                <a:cubicBezTo>
                  <a:pt x="619" y="618"/>
                  <a:pt x="619" y="618"/>
                  <a:pt x="619" y="618"/>
                </a:cubicBezTo>
                <a:lnTo>
                  <a:pt x="594" y="660"/>
                </a:lnTo>
                <a:close/>
                <a:moveTo>
                  <a:pt x="594" y="660"/>
                </a:moveTo>
                <a:lnTo>
                  <a:pt x="594" y="6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82843" tIns="91422" rIns="182843" bIns="91422" anchor="ctr"/>
          <a:lstStyle/>
          <a:p>
            <a:pPr>
              <a:defRPr/>
            </a:pPr>
            <a:endParaRPr lang="en-US" sz="2400" dirty="0">
              <a:ea typeface="宋体" panose="02010600030101010101" pitchFamily="2" charset="-122"/>
            </a:endParaRPr>
          </a:p>
        </p:txBody>
      </p:sp>
      <p:sp>
        <p:nvSpPr>
          <p:cNvPr id="59" name="Freeform 102"/>
          <p:cNvSpPr>
            <a:spLocks noChangeAspect="1" noChangeArrowheads="1"/>
          </p:cNvSpPr>
          <p:nvPr/>
        </p:nvSpPr>
        <p:spPr bwMode="auto">
          <a:xfrm>
            <a:off x="975912" y="3259802"/>
            <a:ext cx="342497" cy="306124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1050" dirty="0"/>
          </a:p>
        </p:txBody>
      </p:sp>
      <p:grpSp>
        <p:nvGrpSpPr>
          <p:cNvPr id="60" name="Group 4688"/>
          <p:cNvGrpSpPr>
            <a:grpSpLocks noChangeAspect="1"/>
          </p:cNvGrpSpPr>
          <p:nvPr/>
        </p:nvGrpSpPr>
        <p:grpSpPr bwMode="auto">
          <a:xfrm>
            <a:off x="3204533" y="4905454"/>
            <a:ext cx="323179" cy="345937"/>
            <a:chOff x="1835150" y="2800349"/>
            <a:chExt cx="382588" cy="363538"/>
          </a:xfrm>
          <a:solidFill>
            <a:schemeClr val="bg1"/>
          </a:solidFill>
        </p:grpSpPr>
        <p:sp>
          <p:nvSpPr>
            <p:cNvPr id="61" name="Freeform 291"/>
            <p:cNvSpPr>
              <a:spLocks noChangeArrowheads="1"/>
            </p:cNvSpPr>
            <p:nvPr/>
          </p:nvSpPr>
          <p:spPr bwMode="auto">
            <a:xfrm>
              <a:off x="1868488" y="3140074"/>
              <a:ext cx="271462" cy="23813"/>
            </a:xfrm>
            <a:custGeom>
              <a:avLst/>
              <a:gdLst>
                <a:gd name="T0" fmla="*/ 41 w 753"/>
                <a:gd name="T1" fmla="*/ 42 h 68"/>
                <a:gd name="T2" fmla="*/ 192 w 753"/>
                <a:gd name="T3" fmla="*/ 42 h 68"/>
                <a:gd name="T4" fmla="*/ 217 w 753"/>
                <a:gd name="T5" fmla="*/ 67 h 68"/>
                <a:gd name="T6" fmla="*/ 543 w 753"/>
                <a:gd name="T7" fmla="*/ 67 h 68"/>
                <a:gd name="T8" fmla="*/ 568 w 753"/>
                <a:gd name="T9" fmla="*/ 42 h 68"/>
                <a:gd name="T10" fmla="*/ 710 w 753"/>
                <a:gd name="T11" fmla="*/ 42 h 68"/>
                <a:gd name="T12" fmla="*/ 752 w 753"/>
                <a:gd name="T13" fmla="*/ 0 h 68"/>
                <a:gd name="T14" fmla="*/ 0 w 753"/>
                <a:gd name="T15" fmla="*/ 0 h 68"/>
                <a:gd name="T16" fmla="*/ 41 w 753"/>
                <a:gd name="T17" fmla="*/ 42 h 68"/>
                <a:gd name="T18" fmla="*/ 41 w 753"/>
                <a:gd name="T19" fmla="*/ 42 h 68"/>
                <a:gd name="T20" fmla="*/ 41 w 753"/>
                <a:gd name="T21" fmla="*/ 4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3" h="68">
                  <a:moveTo>
                    <a:pt x="41" y="42"/>
                  </a:moveTo>
                  <a:cubicBezTo>
                    <a:pt x="192" y="42"/>
                    <a:pt x="192" y="42"/>
                    <a:pt x="192" y="42"/>
                  </a:cubicBezTo>
                  <a:cubicBezTo>
                    <a:pt x="192" y="50"/>
                    <a:pt x="200" y="67"/>
                    <a:pt x="217" y="67"/>
                  </a:cubicBezTo>
                  <a:cubicBezTo>
                    <a:pt x="543" y="67"/>
                    <a:pt x="543" y="67"/>
                    <a:pt x="543" y="67"/>
                  </a:cubicBezTo>
                  <a:cubicBezTo>
                    <a:pt x="552" y="67"/>
                    <a:pt x="568" y="50"/>
                    <a:pt x="568" y="42"/>
                  </a:cubicBezTo>
                  <a:cubicBezTo>
                    <a:pt x="710" y="42"/>
                    <a:pt x="710" y="42"/>
                    <a:pt x="710" y="42"/>
                  </a:cubicBezTo>
                  <a:cubicBezTo>
                    <a:pt x="735" y="42"/>
                    <a:pt x="752" y="17"/>
                    <a:pt x="7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16" y="42"/>
                    <a:pt x="41" y="42"/>
                  </a:cubicBezTo>
                  <a:close/>
                  <a:moveTo>
                    <a:pt x="41" y="42"/>
                  </a:moveTo>
                  <a:lnTo>
                    <a:pt x="41" y="4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62" name="Freeform 292"/>
            <p:cNvSpPr>
              <a:spLocks noChangeArrowheads="1"/>
            </p:cNvSpPr>
            <p:nvPr/>
          </p:nvSpPr>
          <p:spPr bwMode="auto">
            <a:xfrm>
              <a:off x="1835150" y="2955923"/>
              <a:ext cx="382588" cy="174625"/>
            </a:xfrm>
            <a:custGeom>
              <a:avLst/>
              <a:gdLst>
                <a:gd name="T0" fmla="*/ 1020 w 1062"/>
                <a:gd name="T1" fmla="*/ 100 h 486"/>
                <a:gd name="T2" fmla="*/ 894 w 1062"/>
                <a:gd name="T3" fmla="*/ 75 h 486"/>
                <a:gd name="T4" fmla="*/ 894 w 1062"/>
                <a:gd name="T5" fmla="*/ 0 h 486"/>
                <a:gd name="T6" fmla="*/ 0 w 1062"/>
                <a:gd name="T7" fmla="*/ 0 h 486"/>
                <a:gd name="T8" fmla="*/ 267 w 1062"/>
                <a:gd name="T9" fmla="*/ 485 h 486"/>
                <a:gd name="T10" fmla="*/ 627 w 1062"/>
                <a:gd name="T11" fmla="*/ 485 h 486"/>
                <a:gd name="T12" fmla="*/ 819 w 1062"/>
                <a:gd name="T13" fmla="*/ 351 h 486"/>
                <a:gd name="T14" fmla="*/ 1061 w 1062"/>
                <a:gd name="T15" fmla="*/ 192 h 486"/>
                <a:gd name="T16" fmla="*/ 1020 w 1062"/>
                <a:gd name="T17" fmla="*/ 100 h 486"/>
                <a:gd name="T18" fmla="*/ 861 w 1062"/>
                <a:gd name="T19" fmla="*/ 284 h 486"/>
                <a:gd name="T20" fmla="*/ 894 w 1062"/>
                <a:gd name="T21" fmla="*/ 142 h 486"/>
                <a:gd name="T22" fmla="*/ 978 w 1062"/>
                <a:gd name="T23" fmla="*/ 151 h 486"/>
                <a:gd name="T24" fmla="*/ 995 w 1062"/>
                <a:gd name="T25" fmla="*/ 192 h 486"/>
                <a:gd name="T26" fmla="*/ 861 w 1062"/>
                <a:gd name="T27" fmla="*/ 284 h 486"/>
                <a:gd name="T28" fmla="*/ 861 w 1062"/>
                <a:gd name="T29" fmla="*/ 284 h 486"/>
                <a:gd name="T30" fmla="*/ 861 w 1062"/>
                <a:gd name="T31" fmla="*/ 284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62" h="486">
                  <a:moveTo>
                    <a:pt x="1020" y="100"/>
                  </a:moveTo>
                  <a:cubicBezTo>
                    <a:pt x="986" y="67"/>
                    <a:pt x="928" y="67"/>
                    <a:pt x="894" y="75"/>
                  </a:cubicBezTo>
                  <a:cubicBezTo>
                    <a:pt x="894" y="50"/>
                    <a:pt x="894" y="25"/>
                    <a:pt x="89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3"/>
                    <a:pt x="42" y="418"/>
                    <a:pt x="267" y="485"/>
                  </a:cubicBezTo>
                  <a:cubicBezTo>
                    <a:pt x="627" y="485"/>
                    <a:pt x="627" y="485"/>
                    <a:pt x="627" y="485"/>
                  </a:cubicBezTo>
                  <a:cubicBezTo>
                    <a:pt x="719" y="452"/>
                    <a:pt x="786" y="410"/>
                    <a:pt x="819" y="351"/>
                  </a:cubicBezTo>
                  <a:cubicBezTo>
                    <a:pt x="911" y="351"/>
                    <a:pt x="1053" y="318"/>
                    <a:pt x="1061" y="192"/>
                  </a:cubicBezTo>
                  <a:cubicBezTo>
                    <a:pt x="1061" y="142"/>
                    <a:pt x="1036" y="117"/>
                    <a:pt x="1020" y="100"/>
                  </a:cubicBezTo>
                  <a:close/>
                  <a:moveTo>
                    <a:pt x="861" y="284"/>
                  </a:moveTo>
                  <a:cubicBezTo>
                    <a:pt x="878" y="243"/>
                    <a:pt x="886" y="192"/>
                    <a:pt x="894" y="142"/>
                  </a:cubicBezTo>
                  <a:cubicBezTo>
                    <a:pt x="919" y="134"/>
                    <a:pt x="961" y="134"/>
                    <a:pt x="978" y="151"/>
                  </a:cubicBezTo>
                  <a:cubicBezTo>
                    <a:pt x="978" y="151"/>
                    <a:pt x="995" y="159"/>
                    <a:pt x="995" y="192"/>
                  </a:cubicBezTo>
                  <a:cubicBezTo>
                    <a:pt x="986" y="259"/>
                    <a:pt x="911" y="276"/>
                    <a:pt x="861" y="284"/>
                  </a:cubicBezTo>
                  <a:close/>
                  <a:moveTo>
                    <a:pt x="861" y="284"/>
                  </a:moveTo>
                  <a:lnTo>
                    <a:pt x="861" y="28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63" name="Freeform 293"/>
            <p:cNvSpPr>
              <a:spLocks noChangeArrowheads="1"/>
            </p:cNvSpPr>
            <p:nvPr/>
          </p:nvSpPr>
          <p:spPr bwMode="auto">
            <a:xfrm>
              <a:off x="1916113" y="2800349"/>
              <a:ext cx="112712" cy="144463"/>
            </a:xfrm>
            <a:custGeom>
              <a:avLst/>
              <a:gdLst>
                <a:gd name="T0" fmla="*/ 142 w 311"/>
                <a:gd name="T1" fmla="*/ 401 h 402"/>
                <a:gd name="T2" fmla="*/ 234 w 311"/>
                <a:gd name="T3" fmla="*/ 243 h 402"/>
                <a:gd name="T4" fmla="*/ 268 w 311"/>
                <a:gd name="T5" fmla="*/ 0 h 402"/>
                <a:gd name="T6" fmla="*/ 159 w 311"/>
                <a:gd name="T7" fmla="*/ 276 h 402"/>
                <a:gd name="T8" fmla="*/ 142 w 311"/>
                <a:gd name="T9" fmla="*/ 401 h 402"/>
                <a:gd name="T10" fmla="*/ 142 w 311"/>
                <a:gd name="T11" fmla="*/ 401 h 402"/>
                <a:gd name="T12" fmla="*/ 142 w 311"/>
                <a:gd name="T13" fmla="*/ 40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" h="402">
                  <a:moveTo>
                    <a:pt x="142" y="401"/>
                  </a:moveTo>
                  <a:cubicBezTo>
                    <a:pt x="142" y="401"/>
                    <a:pt x="310" y="385"/>
                    <a:pt x="234" y="243"/>
                  </a:cubicBezTo>
                  <a:cubicBezTo>
                    <a:pt x="168" y="126"/>
                    <a:pt x="184" y="59"/>
                    <a:pt x="268" y="0"/>
                  </a:cubicBezTo>
                  <a:cubicBezTo>
                    <a:pt x="268" y="0"/>
                    <a:pt x="0" y="67"/>
                    <a:pt x="159" y="276"/>
                  </a:cubicBezTo>
                  <a:cubicBezTo>
                    <a:pt x="209" y="360"/>
                    <a:pt x="142" y="401"/>
                    <a:pt x="142" y="401"/>
                  </a:cubicBezTo>
                  <a:close/>
                  <a:moveTo>
                    <a:pt x="142" y="401"/>
                  </a:moveTo>
                  <a:lnTo>
                    <a:pt x="142" y="40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  <p:sp>
          <p:nvSpPr>
            <p:cNvPr id="64" name="Freeform 294"/>
            <p:cNvSpPr>
              <a:spLocks noChangeArrowheads="1"/>
            </p:cNvSpPr>
            <p:nvPr/>
          </p:nvSpPr>
          <p:spPr bwMode="auto">
            <a:xfrm>
              <a:off x="2003425" y="2867024"/>
              <a:ext cx="53975" cy="73025"/>
            </a:xfrm>
            <a:custGeom>
              <a:avLst/>
              <a:gdLst>
                <a:gd name="T0" fmla="*/ 17 w 151"/>
                <a:gd name="T1" fmla="*/ 201 h 202"/>
                <a:gd name="T2" fmla="*/ 75 w 151"/>
                <a:gd name="T3" fmla="*/ 67 h 202"/>
                <a:gd name="T4" fmla="*/ 84 w 151"/>
                <a:gd name="T5" fmla="*/ 0 h 202"/>
                <a:gd name="T6" fmla="*/ 33 w 151"/>
                <a:gd name="T7" fmla="*/ 75 h 202"/>
                <a:gd name="T8" fmla="*/ 17 w 151"/>
                <a:gd name="T9" fmla="*/ 201 h 202"/>
                <a:gd name="T10" fmla="*/ 17 w 151"/>
                <a:gd name="T11" fmla="*/ 201 h 202"/>
                <a:gd name="T12" fmla="*/ 17 w 151"/>
                <a:gd name="T13" fmla="*/ 20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202">
                  <a:moveTo>
                    <a:pt x="17" y="201"/>
                  </a:moveTo>
                  <a:cubicBezTo>
                    <a:pt x="17" y="201"/>
                    <a:pt x="150" y="176"/>
                    <a:pt x="75" y="67"/>
                  </a:cubicBezTo>
                  <a:cubicBezTo>
                    <a:pt x="50" y="17"/>
                    <a:pt x="84" y="0"/>
                    <a:pt x="84" y="0"/>
                  </a:cubicBezTo>
                  <a:cubicBezTo>
                    <a:pt x="84" y="0"/>
                    <a:pt x="0" y="0"/>
                    <a:pt x="33" y="75"/>
                  </a:cubicBezTo>
                  <a:cubicBezTo>
                    <a:pt x="67" y="142"/>
                    <a:pt x="58" y="176"/>
                    <a:pt x="17" y="201"/>
                  </a:cubicBezTo>
                  <a:close/>
                  <a:moveTo>
                    <a:pt x="17" y="201"/>
                  </a:moveTo>
                  <a:lnTo>
                    <a:pt x="17" y="20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65" name="Group 108"/>
          <p:cNvGrpSpPr/>
          <p:nvPr/>
        </p:nvGrpSpPr>
        <p:grpSpPr>
          <a:xfrm>
            <a:off x="8897908" y="1634811"/>
            <a:ext cx="318234" cy="318234"/>
            <a:chOff x="2522538" y="2108200"/>
            <a:chExt cx="376238" cy="376238"/>
          </a:xfrm>
          <a:solidFill>
            <a:schemeClr val="bg1"/>
          </a:solidFill>
        </p:grpSpPr>
        <p:sp>
          <p:nvSpPr>
            <p:cNvPr id="66" name="Freeform 54"/>
            <p:cNvSpPr/>
            <p:nvPr/>
          </p:nvSpPr>
          <p:spPr bwMode="auto">
            <a:xfrm>
              <a:off x="2522538" y="2319338"/>
              <a:ext cx="163513" cy="71438"/>
            </a:xfrm>
            <a:custGeom>
              <a:avLst/>
              <a:gdLst>
                <a:gd name="T0" fmla="*/ 3 w 28"/>
                <a:gd name="T1" fmla="*/ 10 h 12"/>
                <a:gd name="T2" fmla="*/ 10 w 28"/>
                <a:gd name="T3" fmla="*/ 12 h 12"/>
                <a:gd name="T4" fmla="*/ 28 w 28"/>
                <a:gd name="T5" fmla="*/ 8 h 12"/>
                <a:gd name="T6" fmla="*/ 5 w 28"/>
                <a:gd name="T7" fmla="*/ 1 h 12"/>
                <a:gd name="T8" fmla="*/ 2 w 28"/>
                <a:gd name="T9" fmla="*/ 1 h 12"/>
                <a:gd name="T10" fmla="*/ 0 w 28"/>
                <a:gd name="T11" fmla="*/ 5 h 12"/>
                <a:gd name="T12" fmla="*/ 0 w 28"/>
                <a:gd name="T13" fmla="*/ 6 h 12"/>
                <a:gd name="T14" fmla="*/ 3 w 28"/>
                <a:gd name="T1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2">
                  <a:moveTo>
                    <a:pt x="3" y="10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1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7" name="Freeform 55"/>
            <p:cNvSpPr/>
            <p:nvPr/>
          </p:nvSpPr>
          <p:spPr bwMode="auto">
            <a:xfrm>
              <a:off x="2774950" y="2425700"/>
              <a:ext cx="123825" cy="58738"/>
            </a:xfrm>
            <a:custGeom>
              <a:avLst/>
              <a:gdLst>
                <a:gd name="T0" fmla="*/ 18 w 21"/>
                <a:gd name="T1" fmla="*/ 0 h 10"/>
                <a:gd name="T2" fmla="*/ 18 w 21"/>
                <a:gd name="T3" fmla="*/ 0 h 10"/>
                <a:gd name="T4" fmla="*/ 0 w 21"/>
                <a:gd name="T5" fmla="*/ 5 h 10"/>
                <a:gd name="T6" fmla="*/ 16 w 21"/>
                <a:gd name="T7" fmla="*/ 10 h 10"/>
                <a:gd name="T8" fmla="*/ 19 w 21"/>
                <a:gd name="T9" fmla="*/ 9 h 10"/>
                <a:gd name="T10" fmla="*/ 21 w 21"/>
                <a:gd name="T11" fmla="*/ 6 h 10"/>
                <a:gd name="T12" fmla="*/ 21 w 21"/>
                <a:gd name="T13" fmla="*/ 4 h 10"/>
                <a:gd name="T14" fmla="*/ 18 w 21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8" y="10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2"/>
                    <a:pt x="20" y="1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8" name="Freeform 56"/>
            <p:cNvSpPr/>
            <p:nvPr/>
          </p:nvSpPr>
          <p:spPr bwMode="auto">
            <a:xfrm>
              <a:off x="2522538" y="2343150"/>
              <a:ext cx="376238" cy="141288"/>
            </a:xfrm>
            <a:custGeom>
              <a:avLst/>
              <a:gdLst>
                <a:gd name="T0" fmla="*/ 62 w 64"/>
                <a:gd name="T1" fmla="*/ 1 h 24"/>
                <a:gd name="T2" fmla="*/ 60 w 64"/>
                <a:gd name="T3" fmla="*/ 0 h 24"/>
                <a:gd name="T4" fmla="*/ 59 w 64"/>
                <a:gd name="T5" fmla="*/ 0 h 24"/>
                <a:gd name="T6" fmla="*/ 3 w 64"/>
                <a:gd name="T7" fmla="*/ 14 h 24"/>
                <a:gd name="T8" fmla="*/ 0 w 64"/>
                <a:gd name="T9" fmla="*/ 18 h 24"/>
                <a:gd name="T10" fmla="*/ 0 w 64"/>
                <a:gd name="T11" fmla="*/ 20 h 24"/>
                <a:gd name="T12" fmla="*/ 2 w 64"/>
                <a:gd name="T13" fmla="*/ 23 h 24"/>
                <a:gd name="T14" fmla="*/ 4 w 64"/>
                <a:gd name="T15" fmla="*/ 24 h 24"/>
                <a:gd name="T16" fmla="*/ 5 w 64"/>
                <a:gd name="T17" fmla="*/ 24 h 24"/>
                <a:gd name="T18" fmla="*/ 61 w 64"/>
                <a:gd name="T19" fmla="*/ 10 h 24"/>
                <a:gd name="T20" fmla="*/ 64 w 64"/>
                <a:gd name="T21" fmla="*/ 6 h 24"/>
                <a:gd name="T22" fmla="*/ 64 w 64"/>
                <a:gd name="T23" fmla="*/ 4 h 24"/>
                <a:gd name="T24" fmla="*/ 62 w 64"/>
                <a:gd name="T2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24">
                  <a:moveTo>
                    <a:pt x="62" y="1"/>
                  </a:moveTo>
                  <a:cubicBezTo>
                    <a:pt x="62" y="1"/>
                    <a:pt x="61" y="0"/>
                    <a:pt x="6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2"/>
                    <a:pt x="2" y="23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3" y="9"/>
                    <a:pt x="64" y="8"/>
                    <a:pt x="64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3" y="2"/>
                    <a:pt x="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9" name="Freeform 57"/>
            <p:cNvSpPr>
              <a:spLocks noEditPoints="1"/>
            </p:cNvSpPr>
            <p:nvPr/>
          </p:nvSpPr>
          <p:spPr bwMode="auto">
            <a:xfrm>
              <a:off x="2605088" y="2108200"/>
              <a:ext cx="217488" cy="258763"/>
            </a:xfrm>
            <a:custGeom>
              <a:avLst/>
              <a:gdLst>
                <a:gd name="T0" fmla="*/ 8 w 37"/>
                <a:gd name="T1" fmla="*/ 32 h 44"/>
                <a:gd name="T2" fmla="*/ 31 w 37"/>
                <a:gd name="T3" fmla="*/ 35 h 44"/>
                <a:gd name="T4" fmla="*/ 20 w 37"/>
                <a:gd name="T5" fmla="*/ 0 h 44"/>
                <a:gd name="T6" fmla="*/ 8 w 37"/>
                <a:gd name="T7" fmla="*/ 32 h 44"/>
                <a:gd name="T8" fmla="*/ 15 w 37"/>
                <a:gd name="T9" fmla="*/ 28 h 44"/>
                <a:gd name="T10" fmla="*/ 21 w 37"/>
                <a:gd name="T11" fmla="*/ 16 h 44"/>
                <a:gd name="T12" fmla="*/ 20 w 37"/>
                <a:gd name="T13" fmla="*/ 36 h 44"/>
                <a:gd name="T14" fmla="*/ 15 w 37"/>
                <a:gd name="T15" fmla="*/ 2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44">
                  <a:moveTo>
                    <a:pt x="8" y="32"/>
                  </a:moveTo>
                  <a:cubicBezTo>
                    <a:pt x="11" y="40"/>
                    <a:pt x="24" y="44"/>
                    <a:pt x="31" y="35"/>
                  </a:cubicBezTo>
                  <a:cubicBezTo>
                    <a:pt x="37" y="25"/>
                    <a:pt x="31" y="10"/>
                    <a:pt x="20" y="0"/>
                  </a:cubicBezTo>
                  <a:cubicBezTo>
                    <a:pt x="22" y="11"/>
                    <a:pt x="0" y="15"/>
                    <a:pt x="8" y="32"/>
                  </a:cubicBezTo>
                  <a:close/>
                  <a:moveTo>
                    <a:pt x="15" y="28"/>
                  </a:moveTo>
                  <a:cubicBezTo>
                    <a:pt x="17" y="26"/>
                    <a:pt x="21" y="24"/>
                    <a:pt x="21" y="16"/>
                  </a:cubicBezTo>
                  <a:cubicBezTo>
                    <a:pt x="31" y="22"/>
                    <a:pt x="27" y="38"/>
                    <a:pt x="20" y="36"/>
                  </a:cubicBezTo>
                  <a:cubicBezTo>
                    <a:pt x="13" y="35"/>
                    <a:pt x="13" y="30"/>
                    <a:pt x="15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70" name="Freeform 21"/>
          <p:cNvSpPr>
            <a:spLocks noEditPoints="1"/>
          </p:cNvSpPr>
          <p:nvPr/>
        </p:nvSpPr>
        <p:spPr bwMode="auto">
          <a:xfrm>
            <a:off x="11030779" y="3247556"/>
            <a:ext cx="296544" cy="338714"/>
          </a:xfrm>
          <a:custGeom>
            <a:avLst/>
            <a:gdLst>
              <a:gd name="T0" fmla="*/ 432 w 504"/>
              <a:gd name="T1" fmla="*/ 541 h 577"/>
              <a:gd name="T2" fmla="*/ 407 w 504"/>
              <a:gd name="T3" fmla="*/ 541 h 577"/>
              <a:gd name="T4" fmla="*/ 504 w 504"/>
              <a:gd name="T5" fmla="*/ 361 h 577"/>
              <a:gd name="T6" fmla="*/ 341 w 504"/>
              <a:gd name="T7" fmla="*/ 152 h 577"/>
              <a:gd name="T8" fmla="*/ 382 w 504"/>
              <a:gd name="T9" fmla="*/ 75 h 577"/>
              <a:gd name="T10" fmla="*/ 374 w 504"/>
              <a:gd name="T11" fmla="*/ 50 h 577"/>
              <a:gd name="T12" fmla="*/ 277 w 504"/>
              <a:gd name="T13" fmla="*/ 3 h 577"/>
              <a:gd name="T14" fmla="*/ 263 w 504"/>
              <a:gd name="T15" fmla="*/ 2 h 577"/>
              <a:gd name="T16" fmla="*/ 252 w 504"/>
              <a:gd name="T17" fmla="*/ 12 h 577"/>
              <a:gd name="T18" fmla="*/ 137 w 504"/>
              <a:gd name="T19" fmla="*/ 230 h 577"/>
              <a:gd name="T20" fmla="*/ 153 w 504"/>
              <a:gd name="T21" fmla="*/ 280 h 577"/>
              <a:gd name="T22" fmla="*/ 137 w 504"/>
              <a:gd name="T23" fmla="*/ 313 h 577"/>
              <a:gd name="T24" fmla="*/ 202 w 504"/>
              <a:gd name="T25" fmla="*/ 344 h 577"/>
              <a:gd name="T26" fmla="*/ 217 w 504"/>
              <a:gd name="T27" fmla="*/ 312 h 577"/>
              <a:gd name="T28" fmla="*/ 217 w 504"/>
              <a:gd name="T29" fmla="*/ 312 h 577"/>
              <a:gd name="T30" fmla="*/ 267 w 504"/>
              <a:gd name="T31" fmla="*/ 293 h 577"/>
              <a:gd name="T32" fmla="*/ 306 w 504"/>
              <a:gd name="T33" fmla="*/ 219 h 577"/>
              <a:gd name="T34" fmla="*/ 432 w 504"/>
              <a:gd name="T35" fmla="*/ 361 h 577"/>
              <a:gd name="T36" fmla="*/ 288 w 504"/>
              <a:gd name="T37" fmla="*/ 505 h 577"/>
              <a:gd name="T38" fmla="*/ 180 w 504"/>
              <a:gd name="T39" fmla="*/ 469 h 577"/>
              <a:gd name="T40" fmla="*/ 180 w 504"/>
              <a:gd name="T41" fmla="*/ 451 h 577"/>
              <a:gd name="T42" fmla="*/ 198 w 504"/>
              <a:gd name="T43" fmla="*/ 433 h 577"/>
              <a:gd name="T44" fmla="*/ 288 w 504"/>
              <a:gd name="T45" fmla="*/ 433 h 577"/>
              <a:gd name="T46" fmla="*/ 288 w 504"/>
              <a:gd name="T47" fmla="*/ 397 h 577"/>
              <a:gd name="T48" fmla="*/ 149 w 504"/>
              <a:gd name="T49" fmla="*/ 397 h 577"/>
              <a:gd name="T50" fmla="*/ 75 w 504"/>
              <a:gd name="T51" fmla="*/ 397 h 577"/>
              <a:gd name="T52" fmla="*/ 0 w 504"/>
              <a:gd name="T53" fmla="*/ 397 h 577"/>
              <a:gd name="T54" fmla="*/ 0 w 504"/>
              <a:gd name="T55" fmla="*/ 433 h 577"/>
              <a:gd name="T56" fmla="*/ 85 w 504"/>
              <a:gd name="T57" fmla="*/ 433 h 577"/>
              <a:gd name="T58" fmla="*/ 90 w 504"/>
              <a:gd name="T59" fmla="*/ 433 h 577"/>
              <a:gd name="T60" fmla="*/ 108 w 504"/>
              <a:gd name="T61" fmla="*/ 451 h 577"/>
              <a:gd name="T62" fmla="*/ 108 w 504"/>
              <a:gd name="T63" fmla="*/ 469 h 577"/>
              <a:gd name="T64" fmla="*/ 108 w 504"/>
              <a:gd name="T65" fmla="*/ 541 h 577"/>
              <a:gd name="T66" fmla="*/ 36 w 504"/>
              <a:gd name="T67" fmla="*/ 577 h 577"/>
              <a:gd name="T68" fmla="*/ 504 w 504"/>
              <a:gd name="T69" fmla="*/ 577 h 577"/>
              <a:gd name="T70" fmla="*/ 432 w 504"/>
              <a:gd name="T71" fmla="*/ 541 h 577"/>
              <a:gd name="T72" fmla="*/ 306 w 504"/>
              <a:gd name="T73" fmla="*/ 49 h 577"/>
              <a:gd name="T74" fmla="*/ 294 w 504"/>
              <a:gd name="T75" fmla="*/ 61 h 577"/>
              <a:gd name="T76" fmla="*/ 212 w 504"/>
              <a:gd name="T77" fmla="*/ 217 h 577"/>
              <a:gd name="T78" fmla="*/ 180 w 504"/>
              <a:gd name="T79" fmla="*/ 202 h 577"/>
              <a:gd name="T80" fmla="*/ 182 w 504"/>
              <a:gd name="T81" fmla="*/ 195 h 577"/>
              <a:gd name="T82" fmla="*/ 261 w 504"/>
              <a:gd name="T83" fmla="*/ 48 h 577"/>
              <a:gd name="T84" fmla="*/ 272 w 504"/>
              <a:gd name="T85" fmla="*/ 38 h 577"/>
              <a:gd name="T86" fmla="*/ 286 w 504"/>
              <a:gd name="T87" fmla="*/ 39 h 577"/>
              <a:gd name="T88" fmla="*/ 306 w 504"/>
              <a:gd name="T89" fmla="*/ 49 h 577"/>
              <a:gd name="T90" fmla="*/ 306 w 504"/>
              <a:gd name="T91" fmla="*/ 49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04" h="577">
                <a:moveTo>
                  <a:pt x="432" y="541"/>
                </a:moveTo>
                <a:cubicBezTo>
                  <a:pt x="407" y="541"/>
                  <a:pt x="407" y="541"/>
                  <a:pt x="407" y="541"/>
                </a:cubicBezTo>
                <a:cubicBezTo>
                  <a:pt x="466" y="502"/>
                  <a:pt x="504" y="436"/>
                  <a:pt x="504" y="361"/>
                </a:cubicBezTo>
                <a:cubicBezTo>
                  <a:pt x="504" y="260"/>
                  <a:pt x="435" y="175"/>
                  <a:pt x="341" y="152"/>
                </a:cubicBezTo>
                <a:cubicBezTo>
                  <a:pt x="382" y="75"/>
                  <a:pt x="382" y="75"/>
                  <a:pt x="382" y="75"/>
                </a:cubicBezTo>
                <a:cubicBezTo>
                  <a:pt x="386" y="65"/>
                  <a:pt x="383" y="54"/>
                  <a:pt x="374" y="50"/>
                </a:cubicBezTo>
                <a:cubicBezTo>
                  <a:pt x="277" y="3"/>
                  <a:pt x="277" y="3"/>
                  <a:pt x="277" y="3"/>
                </a:cubicBezTo>
                <a:cubicBezTo>
                  <a:pt x="272" y="1"/>
                  <a:pt x="267" y="0"/>
                  <a:pt x="263" y="2"/>
                </a:cubicBezTo>
                <a:cubicBezTo>
                  <a:pt x="258" y="4"/>
                  <a:pt x="254" y="7"/>
                  <a:pt x="252" y="12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28" y="249"/>
                  <a:pt x="135" y="272"/>
                  <a:pt x="153" y="280"/>
                </a:cubicBezTo>
                <a:cubicBezTo>
                  <a:pt x="137" y="313"/>
                  <a:pt x="137" y="313"/>
                  <a:pt x="137" y="313"/>
                </a:cubicBezTo>
                <a:cubicBezTo>
                  <a:pt x="202" y="344"/>
                  <a:pt x="202" y="344"/>
                  <a:pt x="202" y="344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35" y="320"/>
                  <a:pt x="257" y="312"/>
                  <a:pt x="267" y="293"/>
                </a:cubicBezTo>
                <a:cubicBezTo>
                  <a:pt x="306" y="219"/>
                  <a:pt x="306" y="219"/>
                  <a:pt x="306" y="219"/>
                </a:cubicBezTo>
                <a:cubicBezTo>
                  <a:pt x="377" y="228"/>
                  <a:pt x="432" y="288"/>
                  <a:pt x="432" y="361"/>
                </a:cubicBezTo>
                <a:cubicBezTo>
                  <a:pt x="432" y="440"/>
                  <a:pt x="367" y="505"/>
                  <a:pt x="288" y="505"/>
                </a:cubicBezTo>
                <a:cubicBezTo>
                  <a:pt x="252" y="505"/>
                  <a:pt x="205" y="491"/>
                  <a:pt x="180" y="469"/>
                </a:cubicBezTo>
                <a:cubicBezTo>
                  <a:pt x="180" y="451"/>
                  <a:pt x="180" y="451"/>
                  <a:pt x="180" y="451"/>
                </a:cubicBezTo>
                <a:cubicBezTo>
                  <a:pt x="180" y="441"/>
                  <a:pt x="188" y="433"/>
                  <a:pt x="198" y="433"/>
                </a:cubicBezTo>
                <a:cubicBezTo>
                  <a:pt x="288" y="433"/>
                  <a:pt x="288" y="433"/>
                  <a:pt x="288" y="433"/>
                </a:cubicBezTo>
                <a:cubicBezTo>
                  <a:pt x="288" y="397"/>
                  <a:pt x="288" y="397"/>
                  <a:pt x="288" y="397"/>
                </a:cubicBezTo>
                <a:cubicBezTo>
                  <a:pt x="149" y="397"/>
                  <a:pt x="149" y="397"/>
                  <a:pt x="149" y="397"/>
                </a:cubicBezTo>
                <a:cubicBezTo>
                  <a:pt x="75" y="397"/>
                  <a:pt x="75" y="397"/>
                  <a:pt x="75" y="397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33"/>
                  <a:pt x="0" y="433"/>
                  <a:pt x="0" y="433"/>
                </a:cubicBezTo>
                <a:cubicBezTo>
                  <a:pt x="85" y="433"/>
                  <a:pt x="85" y="433"/>
                  <a:pt x="85" y="433"/>
                </a:cubicBezTo>
                <a:cubicBezTo>
                  <a:pt x="90" y="433"/>
                  <a:pt x="90" y="433"/>
                  <a:pt x="90" y="433"/>
                </a:cubicBezTo>
                <a:cubicBezTo>
                  <a:pt x="100" y="433"/>
                  <a:pt x="108" y="441"/>
                  <a:pt x="108" y="451"/>
                </a:cubicBezTo>
                <a:cubicBezTo>
                  <a:pt x="108" y="469"/>
                  <a:pt x="108" y="469"/>
                  <a:pt x="108" y="469"/>
                </a:cubicBezTo>
                <a:cubicBezTo>
                  <a:pt x="108" y="541"/>
                  <a:pt x="108" y="541"/>
                  <a:pt x="108" y="541"/>
                </a:cubicBezTo>
                <a:cubicBezTo>
                  <a:pt x="68" y="541"/>
                  <a:pt x="36" y="537"/>
                  <a:pt x="36" y="577"/>
                </a:cubicBezTo>
                <a:cubicBezTo>
                  <a:pt x="504" y="577"/>
                  <a:pt x="504" y="577"/>
                  <a:pt x="504" y="577"/>
                </a:cubicBezTo>
                <a:cubicBezTo>
                  <a:pt x="504" y="537"/>
                  <a:pt x="472" y="541"/>
                  <a:pt x="432" y="541"/>
                </a:cubicBezTo>
                <a:close/>
                <a:moveTo>
                  <a:pt x="306" y="49"/>
                </a:moveTo>
                <a:cubicBezTo>
                  <a:pt x="301" y="51"/>
                  <a:pt x="297" y="55"/>
                  <a:pt x="294" y="61"/>
                </a:cubicBezTo>
                <a:cubicBezTo>
                  <a:pt x="212" y="217"/>
                  <a:pt x="212" y="217"/>
                  <a:pt x="212" y="217"/>
                </a:cubicBezTo>
                <a:cubicBezTo>
                  <a:pt x="180" y="202"/>
                  <a:pt x="180" y="202"/>
                  <a:pt x="180" y="202"/>
                </a:cubicBezTo>
                <a:cubicBezTo>
                  <a:pt x="181" y="199"/>
                  <a:pt x="181" y="197"/>
                  <a:pt x="182" y="195"/>
                </a:cubicBezTo>
                <a:cubicBezTo>
                  <a:pt x="261" y="48"/>
                  <a:pt x="261" y="48"/>
                  <a:pt x="261" y="48"/>
                </a:cubicBezTo>
                <a:cubicBezTo>
                  <a:pt x="263" y="43"/>
                  <a:pt x="267" y="40"/>
                  <a:pt x="272" y="38"/>
                </a:cubicBezTo>
                <a:cubicBezTo>
                  <a:pt x="276" y="36"/>
                  <a:pt x="281" y="37"/>
                  <a:pt x="286" y="39"/>
                </a:cubicBezTo>
                <a:cubicBezTo>
                  <a:pt x="306" y="49"/>
                  <a:pt x="306" y="49"/>
                  <a:pt x="306" y="49"/>
                </a:cubicBezTo>
                <a:cubicBezTo>
                  <a:pt x="306" y="49"/>
                  <a:pt x="306" y="49"/>
                  <a:pt x="306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80" name="文本框 79"/>
          <p:cNvSpPr txBox="1"/>
          <p:nvPr/>
        </p:nvSpPr>
        <p:spPr>
          <a:xfrm>
            <a:off x="4452498" y="729549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90" b="1" dirty="0">
                <a:solidFill>
                  <a:srgbClr val="1A3B5C"/>
                </a:solidFill>
              </a:rPr>
              <a:t>MORE THAN TEMPLATE</a:t>
            </a:r>
            <a:endParaRPr kumimoji="1" lang="en-US" altLang="zh-CN" sz="2490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5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点击此处添加副标题</a:t>
            </a:r>
            <a:endParaRPr kumimoji="1" lang="zh-CN" altLang="en-US" sz="2755" b="1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3" name="Subtitle 2"/>
          <p:cNvSpPr txBox="1"/>
          <p:nvPr/>
        </p:nvSpPr>
        <p:spPr bwMode="auto">
          <a:xfrm>
            <a:off x="1607768" y="2910827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84" name="Subtitle 2"/>
          <p:cNvSpPr txBox="1"/>
          <p:nvPr/>
        </p:nvSpPr>
        <p:spPr bwMode="auto">
          <a:xfrm>
            <a:off x="7693469" y="2861427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输入你</a:t>
            </a:r>
            <a:r>
              <a:rPr lang="zh-CN" altLang="en-US" sz="1200" b="1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  <a:sym typeface="时尚中黑简体" panose="01010104010101010101" charset="-122"/>
              </a:rPr>
              <a:t>的标题</a:t>
            </a:r>
            <a:endParaRPr lang="zh-CN" altLang="en-US" sz="1200" b="1" dirty="0" smtClean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 smtClean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根据</a:t>
            </a: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你所需的内容输入你想要的文本</a:t>
            </a:r>
            <a:endParaRPr lang="zh-CN" altLang="en-US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rgbClr val="1A3B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rgbClr val="1A3B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charset="0"/>
            </a:endParaRPr>
          </a:p>
        </p:txBody>
      </p:sp>
      <p:sp>
        <p:nvSpPr>
          <p:cNvPr id="85" name="Freeform 5"/>
          <p:cNvSpPr/>
          <p:nvPr/>
        </p:nvSpPr>
        <p:spPr bwMode="auto">
          <a:xfrm>
            <a:off x="7201448" y="-6515459"/>
            <a:ext cx="6782243" cy="7234997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ED65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6" name="Freeform 5"/>
          <p:cNvSpPr/>
          <p:nvPr/>
        </p:nvSpPr>
        <p:spPr bwMode="auto">
          <a:xfrm>
            <a:off x="5897043" y="-7157864"/>
            <a:ext cx="7345052" cy="7835376"/>
          </a:xfrm>
          <a:custGeom>
            <a:avLst/>
            <a:gdLst>
              <a:gd name="T0" fmla="*/ 774 w 796"/>
              <a:gd name="T1" fmla="*/ 103 h 849"/>
              <a:gd name="T2" fmla="*/ 105 w 796"/>
              <a:gd name="T3" fmla="*/ 825 h 849"/>
              <a:gd name="T4" fmla="*/ 24 w 796"/>
              <a:gd name="T5" fmla="*/ 828 h 849"/>
              <a:gd name="T6" fmla="*/ 24 w 796"/>
              <a:gd name="T7" fmla="*/ 828 h 849"/>
              <a:gd name="T8" fmla="*/ 21 w 796"/>
              <a:gd name="T9" fmla="*/ 747 h 849"/>
              <a:gd name="T10" fmla="*/ 690 w 796"/>
              <a:gd name="T11" fmla="*/ 25 h 849"/>
              <a:gd name="T12" fmla="*/ 771 w 796"/>
              <a:gd name="T13" fmla="*/ 22 h 849"/>
              <a:gd name="T14" fmla="*/ 771 w 796"/>
              <a:gd name="T15" fmla="*/ 22 h 849"/>
              <a:gd name="T16" fmla="*/ 774 w 796"/>
              <a:gd name="T17" fmla="*/ 103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3"/>
                </a:moveTo>
                <a:cubicBezTo>
                  <a:pt x="105" y="825"/>
                  <a:pt x="105" y="825"/>
                  <a:pt x="105" y="825"/>
                </a:cubicBezTo>
                <a:cubicBezTo>
                  <a:pt x="84" y="848"/>
                  <a:pt x="47" y="849"/>
                  <a:pt x="24" y="828"/>
                </a:cubicBezTo>
                <a:cubicBezTo>
                  <a:pt x="24" y="828"/>
                  <a:pt x="24" y="828"/>
                  <a:pt x="24" y="828"/>
                </a:cubicBezTo>
                <a:cubicBezTo>
                  <a:pt x="1" y="806"/>
                  <a:pt x="0" y="770"/>
                  <a:pt x="21" y="747"/>
                </a:cubicBezTo>
                <a:cubicBezTo>
                  <a:pt x="690" y="25"/>
                  <a:pt x="690" y="25"/>
                  <a:pt x="690" y="25"/>
                </a:cubicBezTo>
                <a:cubicBezTo>
                  <a:pt x="712" y="2"/>
                  <a:pt x="748" y="0"/>
                  <a:pt x="771" y="22"/>
                </a:cubicBezTo>
                <a:cubicBezTo>
                  <a:pt x="771" y="22"/>
                  <a:pt x="771" y="22"/>
                  <a:pt x="771" y="22"/>
                </a:cubicBezTo>
                <a:cubicBezTo>
                  <a:pt x="794" y="43"/>
                  <a:pt x="796" y="80"/>
                  <a:pt x="774" y="103"/>
                </a:cubicBezTo>
                <a:close/>
              </a:path>
            </a:pathLst>
          </a:custGeom>
          <a:solidFill>
            <a:srgbClr val="183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Freeform 6"/>
          <p:cNvSpPr/>
          <p:nvPr/>
        </p:nvSpPr>
        <p:spPr bwMode="auto">
          <a:xfrm>
            <a:off x="3417372" y="-6467452"/>
            <a:ext cx="6751602" cy="7202310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rgbClr val="3ABE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Freeform 6"/>
          <p:cNvSpPr/>
          <p:nvPr/>
        </p:nvSpPr>
        <p:spPr bwMode="auto">
          <a:xfrm>
            <a:off x="4672225" y="-6500066"/>
            <a:ext cx="6799006" cy="7252879"/>
          </a:xfrm>
          <a:custGeom>
            <a:avLst/>
            <a:gdLst>
              <a:gd name="T0" fmla="*/ 774 w 796"/>
              <a:gd name="T1" fmla="*/ 102 h 849"/>
              <a:gd name="T2" fmla="*/ 105 w 796"/>
              <a:gd name="T3" fmla="*/ 824 h 849"/>
              <a:gd name="T4" fmla="*/ 24 w 796"/>
              <a:gd name="T5" fmla="*/ 827 h 849"/>
              <a:gd name="T6" fmla="*/ 24 w 796"/>
              <a:gd name="T7" fmla="*/ 827 h 849"/>
              <a:gd name="T8" fmla="*/ 21 w 796"/>
              <a:gd name="T9" fmla="*/ 746 h 849"/>
              <a:gd name="T10" fmla="*/ 690 w 796"/>
              <a:gd name="T11" fmla="*/ 24 h 849"/>
              <a:gd name="T12" fmla="*/ 771 w 796"/>
              <a:gd name="T13" fmla="*/ 21 h 849"/>
              <a:gd name="T14" fmla="*/ 771 w 796"/>
              <a:gd name="T15" fmla="*/ 21 h 849"/>
              <a:gd name="T16" fmla="*/ 774 w 796"/>
              <a:gd name="T17" fmla="*/ 102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6" h="849">
                <a:moveTo>
                  <a:pt x="774" y="102"/>
                </a:moveTo>
                <a:cubicBezTo>
                  <a:pt x="105" y="824"/>
                  <a:pt x="105" y="824"/>
                  <a:pt x="105" y="824"/>
                </a:cubicBezTo>
                <a:cubicBezTo>
                  <a:pt x="84" y="848"/>
                  <a:pt x="47" y="849"/>
                  <a:pt x="24" y="827"/>
                </a:cubicBezTo>
                <a:cubicBezTo>
                  <a:pt x="24" y="827"/>
                  <a:pt x="24" y="827"/>
                  <a:pt x="24" y="827"/>
                </a:cubicBezTo>
                <a:cubicBezTo>
                  <a:pt x="1" y="806"/>
                  <a:pt x="0" y="770"/>
                  <a:pt x="21" y="746"/>
                </a:cubicBezTo>
                <a:cubicBezTo>
                  <a:pt x="690" y="24"/>
                  <a:pt x="690" y="24"/>
                  <a:pt x="690" y="24"/>
                </a:cubicBezTo>
                <a:cubicBezTo>
                  <a:pt x="712" y="1"/>
                  <a:pt x="748" y="0"/>
                  <a:pt x="771" y="21"/>
                </a:cubicBezTo>
                <a:cubicBezTo>
                  <a:pt x="771" y="21"/>
                  <a:pt x="771" y="21"/>
                  <a:pt x="771" y="21"/>
                </a:cubicBezTo>
                <a:cubicBezTo>
                  <a:pt x="794" y="43"/>
                  <a:pt x="796" y="79"/>
                  <a:pt x="774" y="10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70" grpId="0" animBg="1"/>
    </p:bldLst>
  </p:timing>
</p:sld>
</file>

<file path=ppt/theme/theme1.xml><?xml version="1.0" encoding="utf-8"?>
<a:theme xmlns:a="http://schemas.openxmlformats.org/drawingml/2006/main" name="商务风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4990</Words>
  <Application>WPS 演示</Application>
  <PresentationFormat>自定义</PresentationFormat>
  <Paragraphs>400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9" baseType="lpstr">
      <vt:lpstr>Arial</vt:lpstr>
      <vt:lpstr>宋体</vt:lpstr>
      <vt:lpstr>Wingdings</vt:lpstr>
      <vt:lpstr>Arial</vt:lpstr>
      <vt:lpstr>微软雅黑</vt:lpstr>
      <vt:lpstr>Impact</vt:lpstr>
      <vt:lpstr>Yuanti SC</vt:lpstr>
      <vt:lpstr>Helvetica Light</vt:lpstr>
      <vt:lpstr>Calibri</vt:lpstr>
      <vt:lpstr>Lantinghei SC Demibold</vt:lpstr>
      <vt:lpstr>时尚中黑简体</vt:lpstr>
      <vt:lpstr>Open Sans Light</vt:lpstr>
      <vt:lpstr>Gill Sans</vt:lpstr>
      <vt:lpstr>Lato Regular</vt:lpstr>
      <vt:lpstr>★日文毛笔</vt:lpstr>
      <vt:lpstr>Lato Light</vt:lpstr>
      <vt:lpstr>MS PGothic</vt:lpstr>
      <vt:lpstr>Arial Unicode MS</vt:lpstr>
      <vt:lpstr>Calibri Light</vt:lpstr>
      <vt:lpstr>Kozuka Gothic Pro EL</vt:lpstr>
      <vt:lpstr>MS UI Gothic</vt:lpstr>
      <vt:lpstr>Source Sans Pro ExtraLight</vt:lpstr>
      <vt:lpstr>Open Sans</vt:lpstr>
      <vt:lpstr>商务风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彩色时尚商务</dc:title>
  <dc:creator>第一PPT</dc:creator>
  <cp:keywords>www.1ppt.com</cp:keywords>
  <dc:description>www.1ppt.com</dc:description>
  <cp:lastModifiedBy>铭</cp:lastModifiedBy>
  <cp:revision>46</cp:revision>
  <dcterms:created xsi:type="dcterms:W3CDTF">2017-06-17T13:15:00Z</dcterms:created>
  <dcterms:modified xsi:type="dcterms:W3CDTF">2022-02-21T03:37:44Z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4A6B4782E3684665B70549D46DB8037C</vt:lpwstr>
  </property>
</Properties>
</file>