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3"/>
  </p:sldMasterIdLst>
  <p:notesMasterIdLst>
    <p:notesMasterId r:id="rId14"/>
  </p:notesMasterIdLst>
  <p:sldIdLst>
    <p:sldId id="256" r:id="rId4"/>
    <p:sldId id="257" r:id="rId5"/>
    <p:sldId id="259" r:id="rId6"/>
    <p:sldId id="261" r:id="rId7"/>
    <p:sldId id="262" r:id="rId8"/>
    <p:sldId id="258" r:id="rId9"/>
    <p:sldId id="263" r:id="rId10"/>
    <p:sldId id="264" r:id="rId11"/>
    <p:sldId id="265" r:id="rId12"/>
    <p:sldId id="266" r:id="rId13"/>
    <p:sldId id="267" r:id="rId15"/>
    <p:sldId id="268" r:id="rId16"/>
    <p:sldId id="269" r:id="rId17"/>
    <p:sldId id="282" r:id="rId18"/>
    <p:sldId id="270" r:id="rId19"/>
    <p:sldId id="271" r:id="rId20"/>
    <p:sldId id="272" r:id="rId21"/>
    <p:sldId id="273" r:id="rId22"/>
    <p:sldId id="274" r:id="rId23"/>
    <p:sldId id="275" r:id="rId24"/>
    <p:sldId id="276" r:id="rId25"/>
    <p:sldId id="283" r:id="rId26"/>
    <p:sldId id="277" r:id="rId27"/>
    <p:sldId id="278" r:id="rId28"/>
    <p:sldId id="279" r:id="rId29"/>
    <p:sldId id="284" r:id="rId30"/>
    <p:sldId id="280" r:id="rId31"/>
    <p:sldId id="281" r:id="rId32"/>
    <p:sldId id="260"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BF7"/>
    <a:srgbClr val="18114E"/>
    <a:srgbClr val="EDC9E9"/>
    <a:srgbClr val="CBDFDA"/>
    <a:srgbClr val="235E87"/>
    <a:srgbClr val="9CABF1"/>
    <a:srgbClr val="BB97C2"/>
    <a:srgbClr val="FDA9B8"/>
    <a:srgbClr val="EBC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p:scale>
          <a:sx n="66" d="100"/>
          <a:sy n="66" d="100"/>
        </p:scale>
        <p:origin x="2196" y="105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7.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C4B314-E155-4903-BA84-26CA5258A7C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EF1F9D-5B15-4BB5-BC24-E011AFE532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3FA492C-EF32-49B2-9B37-F059B03ECC50}"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38200" y="742950"/>
            <a:ext cx="4381500" cy="5486400"/>
          </a:xfrm>
          <a:custGeom>
            <a:avLst/>
            <a:gdLst>
              <a:gd name="connsiteX0" fmla="*/ 0 w 6610350"/>
              <a:gd name="connsiteY0" fmla="*/ 0 h 4400550"/>
              <a:gd name="connsiteX1" fmla="*/ 6610350 w 6610350"/>
              <a:gd name="connsiteY1" fmla="*/ 0 h 4400550"/>
              <a:gd name="connsiteX2" fmla="*/ 6610350 w 6610350"/>
              <a:gd name="connsiteY2" fmla="*/ 4400550 h 4400550"/>
              <a:gd name="connsiteX3" fmla="*/ 0 w 6610350"/>
              <a:gd name="connsiteY3" fmla="*/ 4400550 h 4400550"/>
            </a:gdLst>
            <a:ahLst/>
            <a:cxnLst>
              <a:cxn ang="0">
                <a:pos x="connsiteX0" y="connsiteY0"/>
              </a:cxn>
              <a:cxn ang="0">
                <a:pos x="connsiteX1" y="connsiteY1"/>
              </a:cxn>
              <a:cxn ang="0">
                <a:pos x="connsiteX2" y="connsiteY2"/>
              </a:cxn>
              <a:cxn ang="0">
                <a:pos x="connsiteX3" y="connsiteY3"/>
              </a:cxn>
            </a:cxnLst>
            <a:rect l="l" t="t" r="r" b="b"/>
            <a:pathLst>
              <a:path w="6610350" h="4400550">
                <a:moveTo>
                  <a:pt x="0" y="0"/>
                </a:moveTo>
                <a:lnTo>
                  <a:pt x="6610350" y="0"/>
                </a:lnTo>
                <a:lnTo>
                  <a:pt x="6610350" y="4400550"/>
                </a:lnTo>
                <a:lnTo>
                  <a:pt x="0" y="4400550"/>
                </a:lnTo>
                <a:close/>
              </a:path>
            </a:pathLst>
          </a:custGeom>
        </p:spPr>
        <p:txBody>
          <a:bodyPr wrap="square">
            <a:noAutofit/>
          </a:bodyPr>
          <a:lstStyle/>
          <a:p>
            <a:endParaRPr lang="id-I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38692" y="1039568"/>
            <a:ext cx="3282895" cy="2371497"/>
          </a:xfrm>
          <a:custGeom>
            <a:avLst/>
            <a:gdLst>
              <a:gd name="connsiteX0" fmla="*/ 0 w 3282895"/>
              <a:gd name="connsiteY0" fmla="*/ 0 h 2371497"/>
              <a:gd name="connsiteX1" fmla="*/ 3282895 w 3282895"/>
              <a:gd name="connsiteY1" fmla="*/ 0 h 2371497"/>
              <a:gd name="connsiteX2" fmla="*/ 3282895 w 3282895"/>
              <a:gd name="connsiteY2" fmla="*/ 2371497 h 2371497"/>
              <a:gd name="connsiteX3" fmla="*/ 0 w 3282895"/>
              <a:gd name="connsiteY3" fmla="*/ 2371497 h 2371497"/>
            </a:gdLst>
            <a:ahLst/>
            <a:cxnLst>
              <a:cxn ang="0">
                <a:pos x="connsiteX0" y="connsiteY0"/>
              </a:cxn>
              <a:cxn ang="0">
                <a:pos x="connsiteX1" y="connsiteY1"/>
              </a:cxn>
              <a:cxn ang="0">
                <a:pos x="connsiteX2" y="connsiteY2"/>
              </a:cxn>
              <a:cxn ang="0">
                <a:pos x="connsiteX3" y="connsiteY3"/>
              </a:cxn>
            </a:cxnLst>
            <a:rect l="l" t="t" r="r" b="b"/>
            <a:pathLst>
              <a:path w="3282895" h="2371497">
                <a:moveTo>
                  <a:pt x="0" y="0"/>
                </a:moveTo>
                <a:lnTo>
                  <a:pt x="3282895" y="0"/>
                </a:lnTo>
                <a:lnTo>
                  <a:pt x="3282895" y="2371497"/>
                </a:lnTo>
                <a:lnTo>
                  <a:pt x="0" y="2371497"/>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2982340" y="2569416"/>
            <a:ext cx="3613046" cy="2878348"/>
          </a:xfrm>
          <a:custGeom>
            <a:avLst/>
            <a:gdLst>
              <a:gd name="connsiteX0" fmla="*/ 0 w 3613046"/>
              <a:gd name="connsiteY0" fmla="*/ 0 h 2878348"/>
              <a:gd name="connsiteX1" fmla="*/ 3613046 w 3613046"/>
              <a:gd name="connsiteY1" fmla="*/ 0 h 2878348"/>
              <a:gd name="connsiteX2" fmla="*/ 3613046 w 3613046"/>
              <a:gd name="connsiteY2" fmla="*/ 2878348 h 2878348"/>
              <a:gd name="connsiteX3" fmla="*/ 0 w 3613046"/>
              <a:gd name="connsiteY3" fmla="*/ 2878348 h 2878348"/>
            </a:gdLst>
            <a:ahLst/>
            <a:cxnLst>
              <a:cxn ang="0">
                <a:pos x="connsiteX0" y="connsiteY0"/>
              </a:cxn>
              <a:cxn ang="0">
                <a:pos x="connsiteX1" y="connsiteY1"/>
              </a:cxn>
              <a:cxn ang="0">
                <a:pos x="connsiteX2" y="connsiteY2"/>
              </a:cxn>
              <a:cxn ang="0">
                <a:pos x="connsiteX3" y="connsiteY3"/>
              </a:cxn>
            </a:cxnLst>
            <a:rect l="l" t="t" r="r" b="b"/>
            <a:pathLst>
              <a:path w="3613046" h="2878348">
                <a:moveTo>
                  <a:pt x="0" y="0"/>
                </a:moveTo>
                <a:lnTo>
                  <a:pt x="3613046" y="0"/>
                </a:lnTo>
                <a:lnTo>
                  <a:pt x="3613046" y="2878348"/>
                </a:lnTo>
                <a:lnTo>
                  <a:pt x="0" y="2878348"/>
                </a:lnTo>
                <a:close/>
              </a:path>
            </a:pathLst>
          </a:custGeom>
        </p:spPr>
        <p:txBody>
          <a:bodyPr wrap="square">
            <a:noAutofit/>
          </a:bodyPr>
          <a:lstStyle/>
          <a:p>
            <a:endParaRPr lang="id-I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95086" y="508000"/>
            <a:ext cx="4354285" cy="5863771"/>
          </a:xfrm>
          <a:custGeom>
            <a:avLst/>
            <a:gdLst>
              <a:gd name="connsiteX0" fmla="*/ 0 w 4354285"/>
              <a:gd name="connsiteY0" fmla="*/ 0 h 5863771"/>
              <a:gd name="connsiteX1" fmla="*/ 4354285 w 4354285"/>
              <a:gd name="connsiteY1" fmla="*/ 0 h 5863771"/>
              <a:gd name="connsiteX2" fmla="*/ 4354285 w 4354285"/>
              <a:gd name="connsiteY2" fmla="*/ 5863771 h 5863771"/>
              <a:gd name="connsiteX3" fmla="*/ 0 w 4354285"/>
              <a:gd name="connsiteY3" fmla="*/ 5863771 h 5863771"/>
            </a:gdLst>
            <a:ahLst/>
            <a:cxnLst>
              <a:cxn ang="0">
                <a:pos x="connsiteX0" y="connsiteY0"/>
              </a:cxn>
              <a:cxn ang="0">
                <a:pos x="connsiteX1" y="connsiteY1"/>
              </a:cxn>
              <a:cxn ang="0">
                <a:pos x="connsiteX2" y="connsiteY2"/>
              </a:cxn>
              <a:cxn ang="0">
                <a:pos x="connsiteX3" y="connsiteY3"/>
              </a:cxn>
            </a:cxnLst>
            <a:rect l="l" t="t" r="r" b="b"/>
            <a:pathLst>
              <a:path w="4354285" h="5863771">
                <a:moveTo>
                  <a:pt x="0" y="0"/>
                </a:moveTo>
                <a:lnTo>
                  <a:pt x="4354285" y="0"/>
                </a:lnTo>
                <a:lnTo>
                  <a:pt x="4354285" y="5863771"/>
                </a:lnTo>
                <a:lnTo>
                  <a:pt x="0" y="5863771"/>
                </a:lnTo>
                <a:close/>
              </a:path>
            </a:pathLst>
          </a:custGeom>
        </p:spPr>
        <p:txBody>
          <a:bodyPr wrap="square">
            <a:noAutofit/>
          </a:bodyPr>
          <a:lstStyle/>
          <a:p>
            <a:endParaRPr lang="id-I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95087" y="638629"/>
            <a:ext cx="7286171" cy="5442857"/>
          </a:xfrm>
          <a:custGeom>
            <a:avLst/>
            <a:gdLst>
              <a:gd name="connsiteX0" fmla="*/ 0 w 7286171"/>
              <a:gd name="connsiteY0" fmla="*/ 0 h 5442857"/>
              <a:gd name="connsiteX1" fmla="*/ 7286171 w 7286171"/>
              <a:gd name="connsiteY1" fmla="*/ 0 h 5442857"/>
              <a:gd name="connsiteX2" fmla="*/ 7286171 w 7286171"/>
              <a:gd name="connsiteY2" fmla="*/ 5442857 h 5442857"/>
              <a:gd name="connsiteX3" fmla="*/ 0 w 7286171"/>
              <a:gd name="connsiteY3" fmla="*/ 5442857 h 5442857"/>
            </a:gdLst>
            <a:ahLst/>
            <a:cxnLst>
              <a:cxn ang="0">
                <a:pos x="connsiteX0" y="connsiteY0"/>
              </a:cxn>
              <a:cxn ang="0">
                <a:pos x="connsiteX1" y="connsiteY1"/>
              </a:cxn>
              <a:cxn ang="0">
                <a:pos x="connsiteX2" y="connsiteY2"/>
              </a:cxn>
              <a:cxn ang="0">
                <a:pos x="connsiteX3" y="connsiteY3"/>
              </a:cxn>
            </a:cxnLst>
            <a:rect l="l" t="t" r="r" b="b"/>
            <a:pathLst>
              <a:path w="7286171" h="5442857">
                <a:moveTo>
                  <a:pt x="0" y="0"/>
                </a:moveTo>
                <a:lnTo>
                  <a:pt x="7286171" y="0"/>
                </a:lnTo>
                <a:lnTo>
                  <a:pt x="7286171" y="5442857"/>
                </a:lnTo>
                <a:lnTo>
                  <a:pt x="0" y="5442857"/>
                </a:lnTo>
                <a:close/>
              </a:path>
            </a:pathLst>
          </a:custGeom>
        </p:spPr>
        <p:txBody>
          <a:bodyPr wrap="square">
            <a:noAutofit/>
          </a:bodyPr>
          <a:lstStyle/>
          <a:p>
            <a:endParaRPr lang="id-I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26629" y="914402"/>
            <a:ext cx="5965371" cy="5138057"/>
          </a:xfrm>
          <a:custGeom>
            <a:avLst/>
            <a:gdLst>
              <a:gd name="connsiteX0" fmla="*/ 0 w 5965371"/>
              <a:gd name="connsiteY0" fmla="*/ 0 h 5138057"/>
              <a:gd name="connsiteX1" fmla="*/ 5965371 w 5965371"/>
              <a:gd name="connsiteY1" fmla="*/ 0 h 5138057"/>
              <a:gd name="connsiteX2" fmla="*/ 5965371 w 5965371"/>
              <a:gd name="connsiteY2" fmla="*/ 5138057 h 5138057"/>
              <a:gd name="connsiteX3" fmla="*/ 0 w 5965371"/>
              <a:gd name="connsiteY3" fmla="*/ 5138057 h 5138057"/>
            </a:gdLst>
            <a:ahLst/>
            <a:cxnLst>
              <a:cxn ang="0">
                <a:pos x="connsiteX0" y="connsiteY0"/>
              </a:cxn>
              <a:cxn ang="0">
                <a:pos x="connsiteX1" y="connsiteY1"/>
              </a:cxn>
              <a:cxn ang="0">
                <a:pos x="connsiteX2" y="connsiteY2"/>
              </a:cxn>
              <a:cxn ang="0">
                <a:pos x="connsiteX3" y="connsiteY3"/>
              </a:cxn>
            </a:cxnLst>
            <a:rect l="l" t="t" r="r" b="b"/>
            <a:pathLst>
              <a:path w="5965371" h="5138057">
                <a:moveTo>
                  <a:pt x="0" y="0"/>
                </a:moveTo>
                <a:lnTo>
                  <a:pt x="5965371" y="0"/>
                </a:lnTo>
                <a:lnTo>
                  <a:pt x="5965371" y="5138057"/>
                </a:lnTo>
                <a:lnTo>
                  <a:pt x="0" y="5138057"/>
                </a:lnTo>
                <a:close/>
              </a:path>
            </a:pathLst>
          </a:custGeom>
        </p:spPr>
        <p:txBody>
          <a:bodyPr wrap="square">
            <a:noAutofit/>
          </a:bodyPr>
          <a:lstStyle/>
          <a:p>
            <a:endParaRPr lang="id-I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11850" y="711200"/>
            <a:ext cx="3396343" cy="5268686"/>
          </a:xfrm>
          <a:custGeom>
            <a:avLst/>
            <a:gdLst>
              <a:gd name="connsiteX0" fmla="*/ 0 w 3396343"/>
              <a:gd name="connsiteY0" fmla="*/ 0 h 5268686"/>
              <a:gd name="connsiteX1" fmla="*/ 3396343 w 3396343"/>
              <a:gd name="connsiteY1" fmla="*/ 0 h 5268686"/>
              <a:gd name="connsiteX2" fmla="*/ 3396343 w 3396343"/>
              <a:gd name="connsiteY2" fmla="*/ 5268686 h 5268686"/>
              <a:gd name="connsiteX3" fmla="*/ 0 w 3396343"/>
              <a:gd name="connsiteY3" fmla="*/ 5268686 h 5268686"/>
            </a:gdLst>
            <a:ahLst/>
            <a:cxnLst>
              <a:cxn ang="0">
                <a:pos x="connsiteX0" y="connsiteY0"/>
              </a:cxn>
              <a:cxn ang="0">
                <a:pos x="connsiteX1" y="connsiteY1"/>
              </a:cxn>
              <a:cxn ang="0">
                <a:pos x="connsiteX2" y="connsiteY2"/>
              </a:cxn>
              <a:cxn ang="0">
                <a:pos x="connsiteX3" y="connsiteY3"/>
              </a:cxn>
            </a:cxnLst>
            <a:rect l="l" t="t" r="r" b="b"/>
            <a:pathLst>
              <a:path w="3396343" h="5268686">
                <a:moveTo>
                  <a:pt x="0" y="0"/>
                </a:moveTo>
                <a:lnTo>
                  <a:pt x="3396343" y="0"/>
                </a:lnTo>
                <a:lnTo>
                  <a:pt x="3396343" y="5268686"/>
                </a:lnTo>
                <a:lnTo>
                  <a:pt x="0" y="5268686"/>
                </a:lnTo>
                <a:close/>
              </a:path>
            </a:pathLst>
          </a:custGeom>
        </p:spPr>
        <p:txBody>
          <a:bodyPr wrap="square">
            <a:noAutofit/>
          </a:bodyPr>
          <a:lstStyle/>
          <a:p>
            <a:endParaRPr lang="id-I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271657" y="0"/>
            <a:ext cx="4165600" cy="6858000"/>
          </a:xfrm>
          <a:custGeom>
            <a:avLst/>
            <a:gdLst>
              <a:gd name="connsiteX0" fmla="*/ 0 w 4165600"/>
              <a:gd name="connsiteY0" fmla="*/ 0 h 6858000"/>
              <a:gd name="connsiteX1" fmla="*/ 4165600 w 4165600"/>
              <a:gd name="connsiteY1" fmla="*/ 0 h 6858000"/>
              <a:gd name="connsiteX2" fmla="*/ 4165600 w 4165600"/>
              <a:gd name="connsiteY2" fmla="*/ 6858000 h 6858000"/>
              <a:gd name="connsiteX3" fmla="*/ 0 w 4165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65600" h="6858000">
                <a:moveTo>
                  <a:pt x="0" y="0"/>
                </a:moveTo>
                <a:lnTo>
                  <a:pt x="4165600" y="0"/>
                </a:lnTo>
                <a:lnTo>
                  <a:pt x="4165600"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57200" y="438150"/>
            <a:ext cx="3600450" cy="5562600"/>
          </a:xfrm>
          <a:custGeom>
            <a:avLst/>
            <a:gdLst>
              <a:gd name="connsiteX0" fmla="*/ 0 w 3600450"/>
              <a:gd name="connsiteY0" fmla="*/ 0 h 5562600"/>
              <a:gd name="connsiteX1" fmla="*/ 3600450 w 3600450"/>
              <a:gd name="connsiteY1" fmla="*/ 0 h 5562600"/>
              <a:gd name="connsiteX2" fmla="*/ 3600450 w 3600450"/>
              <a:gd name="connsiteY2" fmla="*/ 5562600 h 5562600"/>
              <a:gd name="connsiteX3" fmla="*/ 0 w 360045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3600450" h="5562600">
                <a:moveTo>
                  <a:pt x="0" y="0"/>
                </a:moveTo>
                <a:lnTo>
                  <a:pt x="3600450" y="0"/>
                </a:lnTo>
                <a:lnTo>
                  <a:pt x="3600450" y="5562600"/>
                </a:lnTo>
                <a:lnTo>
                  <a:pt x="0" y="5562600"/>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4229101" y="2857500"/>
            <a:ext cx="2257579" cy="3790950"/>
          </a:xfrm>
          <a:custGeom>
            <a:avLst/>
            <a:gdLst>
              <a:gd name="connsiteX0" fmla="*/ 0 w 2257579"/>
              <a:gd name="connsiteY0" fmla="*/ 0 h 3790950"/>
              <a:gd name="connsiteX1" fmla="*/ 2257579 w 2257579"/>
              <a:gd name="connsiteY1" fmla="*/ 0 h 3790950"/>
              <a:gd name="connsiteX2" fmla="*/ 2257579 w 2257579"/>
              <a:gd name="connsiteY2" fmla="*/ 3790950 h 3790950"/>
              <a:gd name="connsiteX3" fmla="*/ 0 w 2257579"/>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2257579" h="3790950">
                <a:moveTo>
                  <a:pt x="0" y="0"/>
                </a:moveTo>
                <a:lnTo>
                  <a:pt x="2257579" y="0"/>
                </a:lnTo>
                <a:lnTo>
                  <a:pt x="2257579" y="3790950"/>
                </a:lnTo>
                <a:lnTo>
                  <a:pt x="0" y="3790950"/>
                </a:lnTo>
                <a:close/>
              </a:path>
            </a:pathLst>
          </a:custGeom>
        </p:spPr>
        <p:txBody>
          <a:bodyPr wrap="square">
            <a:noAutofit/>
          </a:bodyPr>
          <a:lstStyle/>
          <a:p>
            <a:endParaRPr lang="id-I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52438" y="529433"/>
            <a:ext cx="3143250" cy="5318918"/>
          </a:xfrm>
          <a:custGeom>
            <a:avLst/>
            <a:gdLst>
              <a:gd name="connsiteX0" fmla="*/ 0 w 3143250"/>
              <a:gd name="connsiteY0" fmla="*/ 0 h 5318918"/>
              <a:gd name="connsiteX1" fmla="*/ 3143250 w 3143250"/>
              <a:gd name="connsiteY1" fmla="*/ 0 h 5318918"/>
              <a:gd name="connsiteX2" fmla="*/ 3143250 w 3143250"/>
              <a:gd name="connsiteY2" fmla="*/ 5318918 h 5318918"/>
              <a:gd name="connsiteX3" fmla="*/ 0 w 3143250"/>
              <a:gd name="connsiteY3" fmla="*/ 5318918 h 5318918"/>
            </a:gdLst>
            <a:ahLst/>
            <a:cxnLst>
              <a:cxn ang="0">
                <a:pos x="connsiteX0" y="connsiteY0"/>
              </a:cxn>
              <a:cxn ang="0">
                <a:pos x="connsiteX1" y="connsiteY1"/>
              </a:cxn>
              <a:cxn ang="0">
                <a:pos x="connsiteX2" y="connsiteY2"/>
              </a:cxn>
              <a:cxn ang="0">
                <a:pos x="connsiteX3" y="connsiteY3"/>
              </a:cxn>
            </a:cxnLst>
            <a:rect l="l" t="t" r="r" b="b"/>
            <a:pathLst>
              <a:path w="3143250" h="5318918">
                <a:moveTo>
                  <a:pt x="0" y="0"/>
                </a:moveTo>
                <a:lnTo>
                  <a:pt x="3143250" y="0"/>
                </a:lnTo>
                <a:lnTo>
                  <a:pt x="3143250" y="5318918"/>
                </a:lnTo>
                <a:lnTo>
                  <a:pt x="0" y="5318918"/>
                </a:lnTo>
                <a:close/>
              </a:path>
            </a:pathLst>
          </a:custGeom>
        </p:spPr>
        <p:txBody>
          <a:bodyPr wrap="square">
            <a:noAutofit/>
          </a:bodyPr>
          <a:lstStyle/>
          <a:p>
            <a:endParaRPr lang="id-I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7962900" y="0"/>
            <a:ext cx="3733800" cy="2859111"/>
          </a:xfrm>
          <a:custGeom>
            <a:avLst/>
            <a:gdLst>
              <a:gd name="connsiteX0" fmla="*/ 0 w 3733800"/>
              <a:gd name="connsiteY0" fmla="*/ 0 h 2859111"/>
              <a:gd name="connsiteX1" fmla="*/ 3733800 w 3733800"/>
              <a:gd name="connsiteY1" fmla="*/ 0 h 2859111"/>
              <a:gd name="connsiteX2" fmla="*/ 3733800 w 3733800"/>
              <a:gd name="connsiteY2" fmla="*/ 2859111 h 2859111"/>
              <a:gd name="connsiteX3" fmla="*/ 0 w 3733800"/>
              <a:gd name="connsiteY3" fmla="*/ 2859111 h 2859111"/>
            </a:gdLst>
            <a:ahLst/>
            <a:cxnLst>
              <a:cxn ang="0">
                <a:pos x="connsiteX0" y="connsiteY0"/>
              </a:cxn>
              <a:cxn ang="0">
                <a:pos x="connsiteX1" y="connsiteY1"/>
              </a:cxn>
              <a:cxn ang="0">
                <a:pos x="connsiteX2" y="connsiteY2"/>
              </a:cxn>
              <a:cxn ang="0">
                <a:pos x="connsiteX3" y="connsiteY3"/>
              </a:cxn>
            </a:cxnLst>
            <a:rect l="l" t="t" r="r" b="b"/>
            <a:pathLst>
              <a:path w="3733800" h="2859111">
                <a:moveTo>
                  <a:pt x="0" y="0"/>
                </a:moveTo>
                <a:lnTo>
                  <a:pt x="3733800" y="0"/>
                </a:lnTo>
                <a:lnTo>
                  <a:pt x="3733800" y="2859111"/>
                </a:lnTo>
                <a:lnTo>
                  <a:pt x="0" y="2859111"/>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7962900" y="2971800"/>
            <a:ext cx="3733800" cy="3886200"/>
          </a:xfrm>
          <a:custGeom>
            <a:avLst/>
            <a:gdLst>
              <a:gd name="connsiteX0" fmla="*/ 0 w 3733800"/>
              <a:gd name="connsiteY0" fmla="*/ 0 h 3886200"/>
              <a:gd name="connsiteX1" fmla="*/ 3733800 w 3733800"/>
              <a:gd name="connsiteY1" fmla="*/ 0 h 3886200"/>
              <a:gd name="connsiteX2" fmla="*/ 3733800 w 3733800"/>
              <a:gd name="connsiteY2" fmla="*/ 3886200 h 3886200"/>
              <a:gd name="connsiteX3" fmla="*/ 0 w 3733800"/>
              <a:gd name="connsiteY3" fmla="*/ 3886200 h 3886200"/>
            </a:gdLst>
            <a:ahLst/>
            <a:cxnLst>
              <a:cxn ang="0">
                <a:pos x="connsiteX0" y="connsiteY0"/>
              </a:cxn>
              <a:cxn ang="0">
                <a:pos x="connsiteX1" y="connsiteY1"/>
              </a:cxn>
              <a:cxn ang="0">
                <a:pos x="connsiteX2" y="connsiteY2"/>
              </a:cxn>
              <a:cxn ang="0">
                <a:pos x="connsiteX3" y="connsiteY3"/>
              </a:cxn>
            </a:cxnLst>
            <a:rect l="l" t="t" r="r" b="b"/>
            <a:pathLst>
              <a:path w="3733800" h="3886200">
                <a:moveTo>
                  <a:pt x="0" y="0"/>
                </a:moveTo>
                <a:lnTo>
                  <a:pt x="3733800" y="0"/>
                </a:lnTo>
                <a:lnTo>
                  <a:pt x="3733800" y="3886200"/>
                </a:lnTo>
                <a:lnTo>
                  <a:pt x="0" y="3886200"/>
                </a:lnTo>
                <a:close/>
              </a:path>
            </a:pathLst>
          </a:custGeom>
        </p:spPr>
        <p:txBody>
          <a:bodyPr wrap="square">
            <a:noAutofit/>
          </a:bodyPr>
          <a:lstStyle/>
          <a:p>
            <a:endParaRPr lang="id-I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09575" y="333375"/>
            <a:ext cx="11372850" cy="6191250"/>
          </a:xfrm>
          <a:custGeom>
            <a:avLst/>
            <a:gdLst>
              <a:gd name="connsiteX0" fmla="*/ 0 w 11372850"/>
              <a:gd name="connsiteY0" fmla="*/ 0 h 6191250"/>
              <a:gd name="connsiteX1" fmla="*/ 11372850 w 11372850"/>
              <a:gd name="connsiteY1" fmla="*/ 0 h 6191250"/>
              <a:gd name="connsiteX2" fmla="*/ 11372850 w 11372850"/>
              <a:gd name="connsiteY2" fmla="*/ 6191250 h 6191250"/>
              <a:gd name="connsiteX3" fmla="*/ 0 w 11372850"/>
              <a:gd name="connsiteY3" fmla="*/ 6191250 h 6191250"/>
            </a:gdLst>
            <a:ahLst/>
            <a:cxnLst>
              <a:cxn ang="0">
                <a:pos x="connsiteX0" y="connsiteY0"/>
              </a:cxn>
              <a:cxn ang="0">
                <a:pos x="connsiteX1" y="connsiteY1"/>
              </a:cxn>
              <a:cxn ang="0">
                <a:pos x="connsiteX2" y="connsiteY2"/>
              </a:cxn>
              <a:cxn ang="0">
                <a:pos x="connsiteX3" y="connsiteY3"/>
              </a:cxn>
            </a:cxnLst>
            <a:rect l="l" t="t" r="r" b="b"/>
            <a:pathLst>
              <a:path w="11372850" h="6191250">
                <a:moveTo>
                  <a:pt x="0" y="0"/>
                </a:moveTo>
                <a:lnTo>
                  <a:pt x="11372850" y="0"/>
                </a:lnTo>
                <a:lnTo>
                  <a:pt x="11372850" y="6191250"/>
                </a:lnTo>
                <a:lnTo>
                  <a:pt x="0" y="6191250"/>
                </a:lnTo>
                <a:close/>
              </a:path>
            </a:pathLst>
          </a:custGeom>
        </p:spPr>
        <p:txBody>
          <a:bodyPr wrap="square">
            <a:noAutofit/>
          </a:bodyPr>
          <a:lstStyle/>
          <a:p>
            <a:endParaRPr lang="id-I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15429" y="827314"/>
            <a:ext cx="2917371" cy="2888343"/>
          </a:xfrm>
          <a:custGeom>
            <a:avLst/>
            <a:gdLst>
              <a:gd name="connsiteX0" fmla="*/ 0 w 2917371"/>
              <a:gd name="connsiteY0" fmla="*/ 0 h 2888343"/>
              <a:gd name="connsiteX1" fmla="*/ 2917371 w 2917371"/>
              <a:gd name="connsiteY1" fmla="*/ 0 h 2888343"/>
              <a:gd name="connsiteX2" fmla="*/ 2917371 w 2917371"/>
              <a:gd name="connsiteY2" fmla="*/ 2888343 h 2888343"/>
              <a:gd name="connsiteX3" fmla="*/ 0 w 2917371"/>
              <a:gd name="connsiteY3" fmla="*/ 2888343 h 2888343"/>
            </a:gdLst>
            <a:ahLst/>
            <a:cxnLst>
              <a:cxn ang="0">
                <a:pos x="connsiteX0" y="connsiteY0"/>
              </a:cxn>
              <a:cxn ang="0">
                <a:pos x="connsiteX1" y="connsiteY1"/>
              </a:cxn>
              <a:cxn ang="0">
                <a:pos x="connsiteX2" y="connsiteY2"/>
              </a:cxn>
              <a:cxn ang="0">
                <a:pos x="connsiteX3" y="connsiteY3"/>
              </a:cxn>
            </a:cxnLst>
            <a:rect l="l" t="t" r="r" b="b"/>
            <a:pathLst>
              <a:path w="2917371" h="2888343">
                <a:moveTo>
                  <a:pt x="0" y="0"/>
                </a:moveTo>
                <a:lnTo>
                  <a:pt x="2917371" y="0"/>
                </a:lnTo>
                <a:lnTo>
                  <a:pt x="2917371" y="2888343"/>
                </a:lnTo>
                <a:lnTo>
                  <a:pt x="0" y="2888343"/>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8723086" y="2641600"/>
            <a:ext cx="2917371" cy="2888343"/>
          </a:xfrm>
          <a:custGeom>
            <a:avLst/>
            <a:gdLst>
              <a:gd name="connsiteX0" fmla="*/ 0 w 2917371"/>
              <a:gd name="connsiteY0" fmla="*/ 0 h 2888343"/>
              <a:gd name="connsiteX1" fmla="*/ 2917371 w 2917371"/>
              <a:gd name="connsiteY1" fmla="*/ 0 h 2888343"/>
              <a:gd name="connsiteX2" fmla="*/ 2917371 w 2917371"/>
              <a:gd name="connsiteY2" fmla="*/ 2888343 h 2888343"/>
              <a:gd name="connsiteX3" fmla="*/ 0 w 2917371"/>
              <a:gd name="connsiteY3" fmla="*/ 2888343 h 2888343"/>
            </a:gdLst>
            <a:ahLst/>
            <a:cxnLst>
              <a:cxn ang="0">
                <a:pos x="connsiteX0" y="connsiteY0"/>
              </a:cxn>
              <a:cxn ang="0">
                <a:pos x="connsiteX1" y="connsiteY1"/>
              </a:cxn>
              <a:cxn ang="0">
                <a:pos x="connsiteX2" y="connsiteY2"/>
              </a:cxn>
              <a:cxn ang="0">
                <a:pos x="connsiteX3" y="connsiteY3"/>
              </a:cxn>
            </a:cxnLst>
            <a:rect l="l" t="t" r="r" b="b"/>
            <a:pathLst>
              <a:path w="2917371" h="2888343">
                <a:moveTo>
                  <a:pt x="0" y="0"/>
                </a:moveTo>
                <a:lnTo>
                  <a:pt x="2917371" y="0"/>
                </a:lnTo>
                <a:lnTo>
                  <a:pt x="2917371" y="2888343"/>
                </a:lnTo>
                <a:lnTo>
                  <a:pt x="0" y="2888343"/>
                </a:lnTo>
                <a:close/>
              </a:path>
            </a:pathLst>
          </a:custGeom>
        </p:spPr>
        <p:txBody>
          <a:bodyPr wrap="square">
            <a:noAutofit/>
          </a:bodyPr>
          <a:lstStyle/>
          <a:p>
            <a:endParaRPr lang="id-I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5" name="Picture Placeholder 24"/>
          <p:cNvSpPr>
            <a:spLocks noGrp="1"/>
          </p:cNvSpPr>
          <p:nvPr>
            <p:ph type="pic" sz="quarter" idx="10"/>
          </p:nvPr>
        </p:nvSpPr>
        <p:spPr>
          <a:xfrm>
            <a:off x="1197429" y="722086"/>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26" name="Picture Placeholder 25"/>
          <p:cNvSpPr>
            <a:spLocks noGrp="1"/>
          </p:cNvSpPr>
          <p:nvPr>
            <p:ph type="pic" sz="quarter" idx="11"/>
          </p:nvPr>
        </p:nvSpPr>
        <p:spPr>
          <a:xfrm>
            <a:off x="3679370" y="722086"/>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28" name="Picture Placeholder 27"/>
          <p:cNvSpPr>
            <a:spLocks noGrp="1"/>
          </p:cNvSpPr>
          <p:nvPr>
            <p:ph type="pic" sz="quarter" idx="13"/>
          </p:nvPr>
        </p:nvSpPr>
        <p:spPr>
          <a:xfrm>
            <a:off x="8643257" y="722086"/>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29" name="Picture Placeholder 28"/>
          <p:cNvSpPr>
            <a:spLocks noGrp="1"/>
          </p:cNvSpPr>
          <p:nvPr>
            <p:ph type="pic" sz="quarter" idx="14"/>
          </p:nvPr>
        </p:nvSpPr>
        <p:spPr>
          <a:xfrm>
            <a:off x="1197429" y="3494315"/>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0" name="Picture Placeholder 29"/>
          <p:cNvSpPr>
            <a:spLocks noGrp="1"/>
          </p:cNvSpPr>
          <p:nvPr>
            <p:ph type="pic" sz="quarter" idx="15"/>
          </p:nvPr>
        </p:nvSpPr>
        <p:spPr>
          <a:xfrm>
            <a:off x="3679370" y="3494315"/>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1" name="Picture Placeholder 30"/>
          <p:cNvSpPr>
            <a:spLocks noGrp="1"/>
          </p:cNvSpPr>
          <p:nvPr>
            <p:ph type="pic" sz="quarter" idx="16"/>
          </p:nvPr>
        </p:nvSpPr>
        <p:spPr>
          <a:xfrm>
            <a:off x="6161313" y="3494315"/>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2" name="Picture Placeholder 31"/>
          <p:cNvSpPr>
            <a:spLocks noGrp="1"/>
          </p:cNvSpPr>
          <p:nvPr>
            <p:ph type="pic" sz="quarter" idx="17"/>
          </p:nvPr>
        </p:nvSpPr>
        <p:spPr>
          <a:xfrm>
            <a:off x="8643257" y="3494315"/>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
        <p:nvSpPr>
          <p:cNvPr id="33" name="Picture Placeholder 32"/>
          <p:cNvSpPr>
            <a:spLocks noGrp="1"/>
          </p:cNvSpPr>
          <p:nvPr>
            <p:ph type="pic" sz="quarter" idx="12"/>
          </p:nvPr>
        </p:nvSpPr>
        <p:spPr>
          <a:xfrm>
            <a:off x="6161313" y="722086"/>
            <a:ext cx="2351315" cy="2641600"/>
          </a:xfrm>
          <a:custGeom>
            <a:avLst/>
            <a:gdLst>
              <a:gd name="connsiteX0" fmla="*/ 0 w 2351315"/>
              <a:gd name="connsiteY0" fmla="*/ 0 h 2641600"/>
              <a:gd name="connsiteX1" fmla="*/ 2351315 w 2351315"/>
              <a:gd name="connsiteY1" fmla="*/ 0 h 2641600"/>
              <a:gd name="connsiteX2" fmla="*/ 2351315 w 2351315"/>
              <a:gd name="connsiteY2" fmla="*/ 2641600 h 2641600"/>
              <a:gd name="connsiteX3" fmla="*/ 0 w 2351315"/>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351315" h="2641600">
                <a:moveTo>
                  <a:pt x="0" y="0"/>
                </a:moveTo>
                <a:lnTo>
                  <a:pt x="2351315" y="0"/>
                </a:lnTo>
                <a:lnTo>
                  <a:pt x="2351315" y="2641600"/>
                </a:lnTo>
                <a:lnTo>
                  <a:pt x="0" y="2641600"/>
                </a:lnTo>
                <a:close/>
              </a:path>
            </a:pathLst>
          </a:custGeom>
        </p:spPr>
        <p:txBody>
          <a:bodyPr wrap="square">
            <a:noAutofit/>
          </a:bodyPr>
          <a:lstStyle/>
          <a:p>
            <a:endParaRPr lang="id-ID"/>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1683658"/>
            <a:ext cx="4847771" cy="3193143"/>
          </a:xfrm>
          <a:custGeom>
            <a:avLst/>
            <a:gdLst>
              <a:gd name="connsiteX0" fmla="*/ 0 w 4847771"/>
              <a:gd name="connsiteY0" fmla="*/ 0 h 3193143"/>
              <a:gd name="connsiteX1" fmla="*/ 4847771 w 4847771"/>
              <a:gd name="connsiteY1" fmla="*/ 0 h 3193143"/>
              <a:gd name="connsiteX2" fmla="*/ 4847771 w 4847771"/>
              <a:gd name="connsiteY2" fmla="*/ 3193143 h 3193143"/>
              <a:gd name="connsiteX3" fmla="*/ 0 w 4847771"/>
              <a:gd name="connsiteY3" fmla="*/ 3193143 h 3193143"/>
            </a:gdLst>
            <a:ahLst/>
            <a:cxnLst>
              <a:cxn ang="0">
                <a:pos x="connsiteX0" y="connsiteY0"/>
              </a:cxn>
              <a:cxn ang="0">
                <a:pos x="connsiteX1" y="connsiteY1"/>
              </a:cxn>
              <a:cxn ang="0">
                <a:pos x="connsiteX2" y="connsiteY2"/>
              </a:cxn>
              <a:cxn ang="0">
                <a:pos x="connsiteX3" y="connsiteY3"/>
              </a:cxn>
            </a:cxnLst>
            <a:rect l="l" t="t" r="r" b="b"/>
            <a:pathLst>
              <a:path w="4847771" h="3193143">
                <a:moveTo>
                  <a:pt x="0" y="0"/>
                </a:moveTo>
                <a:lnTo>
                  <a:pt x="4847771" y="0"/>
                </a:lnTo>
                <a:lnTo>
                  <a:pt x="4847771" y="3193143"/>
                </a:lnTo>
                <a:lnTo>
                  <a:pt x="0" y="3193143"/>
                </a:lnTo>
                <a:close/>
              </a:path>
            </a:pathLst>
          </a:custGeom>
        </p:spPr>
        <p:txBody>
          <a:bodyPr wrap="square">
            <a:noAutofit/>
          </a:bodyPr>
          <a:lstStyle/>
          <a:p>
            <a:endParaRPr lang="id-I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763657" y="0"/>
            <a:ext cx="2365828" cy="4136572"/>
          </a:xfrm>
          <a:custGeom>
            <a:avLst/>
            <a:gdLst>
              <a:gd name="connsiteX0" fmla="*/ 0 w 2365828"/>
              <a:gd name="connsiteY0" fmla="*/ 0 h 4136572"/>
              <a:gd name="connsiteX1" fmla="*/ 2365828 w 2365828"/>
              <a:gd name="connsiteY1" fmla="*/ 0 h 4136572"/>
              <a:gd name="connsiteX2" fmla="*/ 2365828 w 2365828"/>
              <a:gd name="connsiteY2" fmla="*/ 4136572 h 4136572"/>
              <a:gd name="connsiteX3" fmla="*/ 0 w 2365828"/>
              <a:gd name="connsiteY3" fmla="*/ 4136572 h 4136572"/>
            </a:gdLst>
            <a:ahLst/>
            <a:cxnLst>
              <a:cxn ang="0">
                <a:pos x="connsiteX0" y="connsiteY0"/>
              </a:cxn>
              <a:cxn ang="0">
                <a:pos x="connsiteX1" y="connsiteY1"/>
              </a:cxn>
              <a:cxn ang="0">
                <a:pos x="connsiteX2" y="connsiteY2"/>
              </a:cxn>
              <a:cxn ang="0">
                <a:pos x="connsiteX3" y="connsiteY3"/>
              </a:cxn>
            </a:cxnLst>
            <a:rect l="l" t="t" r="r" b="b"/>
            <a:pathLst>
              <a:path w="2365828" h="4136572">
                <a:moveTo>
                  <a:pt x="0" y="0"/>
                </a:moveTo>
                <a:lnTo>
                  <a:pt x="2365828" y="0"/>
                </a:lnTo>
                <a:lnTo>
                  <a:pt x="2365828" y="4136572"/>
                </a:lnTo>
                <a:lnTo>
                  <a:pt x="0" y="4136572"/>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9289143" y="1175657"/>
            <a:ext cx="2365828" cy="4136572"/>
          </a:xfrm>
          <a:custGeom>
            <a:avLst/>
            <a:gdLst>
              <a:gd name="connsiteX0" fmla="*/ 0 w 2365828"/>
              <a:gd name="connsiteY0" fmla="*/ 0 h 4136572"/>
              <a:gd name="connsiteX1" fmla="*/ 2365828 w 2365828"/>
              <a:gd name="connsiteY1" fmla="*/ 0 h 4136572"/>
              <a:gd name="connsiteX2" fmla="*/ 2365828 w 2365828"/>
              <a:gd name="connsiteY2" fmla="*/ 4136572 h 4136572"/>
              <a:gd name="connsiteX3" fmla="*/ 0 w 2365828"/>
              <a:gd name="connsiteY3" fmla="*/ 4136572 h 4136572"/>
            </a:gdLst>
            <a:ahLst/>
            <a:cxnLst>
              <a:cxn ang="0">
                <a:pos x="connsiteX0" y="connsiteY0"/>
              </a:cxn>
              <a:cxn ang="0">
                <a:pos x="connsiteX1" y="connsiteY1"/>
              </a:cxn>
              <a:cxn ang="0">
                <a:pos x="connsiteX2" y="connsiteY2"/>
              </a:cxn>
              <a:cxn ang="0">
                <a:pos x="connsiteX3" y="connsiteY3"/>
              </a:cxn>
            </a:cxnLst>
            <a:rect l="l" t="t" r="r" b="b"/>
            <a:pathLst>
              <a:path w="2365828" h="4136572">
                <a:moveTo>
                  <a:pt x="0" y="0"/>
                </a:moveTo>
                <a:lnTo>
                  <a:pt x="2365828" y="0"/>
                </a:lnTo>
                <a:lnTo>
                  <a:pt x="2365828" y="4136572"/>
                </a:lnTo>
                <a:lnTo>
                  <a:pt x="0" y="4136572"/>
                </a:lnTo>
                <a:close/>
              </a:path>
            </a:pathLst>
          </a:custGeom>
        </p:spPr>
        <p:txBody>
          <a:bodyPr wrap="square">
            <a:noAutofit/>
          </a:bodyPr>
          <a:lstStyle/>
          <a:p>
            <a:endParaRPr lang="id-I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0EECEC-BC0A-4686-B82A-070CE823405A}" type="slidenum">
              <a:rPr lang="zh-CN" altLang="en-US" smtClean="0"/>
            </a:fld>
            <a:endParaRPr lang="zh-CN" altLang="en-US"/>
          </a:p>
        </p:txBody>
      </p:sp>
      <p:sp>
        <p:nvSpPr>
          <p:cNvPr id="11" name="TextBox 3"/>
          <p:cNvSpPr txBox="1"/>
          <p:nvPr userDrawn="1"/>
        </p:nvSpPr>
        <p:spPr>
          <a:xfrm>
            <a:off x="2209800" y="6739570"/>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CD06EDD-6543-466C-9450-AC84C74B077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0EECEC-BC0A-4686-B82A-070CE823405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EBF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D06EDD-6543-466C-9450-AC84C74B077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EECEC-BC0A-4686-B82A-070CE823405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image" Target="../media/image3.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2.emf"/><Relationship Id="rId3" Type="http://schemas.openxmlformats.org/officeDocument/2006/relationships/tags" Target="../tags/tag2.xml"/><Relationship Id="rId2" Type="http://schemas.openxmlformats.org/officeDocument/2006/relationships/image" Target="../media/image1.emf"/><Relationship Id="rId10" Type="http://schemas.openxmlformats.org/officeDocument/2006/relationships/slideLayout" Target="../slideLayouts/slideLayout8.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5.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8.jpeg"/><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1.jpeg"/><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23.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image" Target="../media/image31.jpeg"/><Relationship Id="rId7" Type="http://schemas.openxmlformats.org/officeDocument/2006/relationships/image" Target="../media/image30.jpe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emf"/><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34.jpeg"/><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3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37.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9.jpeg"/><Relationship Id="rId1" Type="http://schemas.openxmlformats.org/officeDocument/2006/relationships/image" Target="../media/image38.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40.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custDataLst>
              <p:tags r:id="rId1"/>
            </p:custDataLst>
          </p:nvPr>
        </p:nvPicPr>
        <p:blipFill>
          <a:blip r:embed="rId2"/>
          <a:stretch>
            <a:fillRect/>
          </a:stretch>
        </p:blipFill>
        <p:spPr>
          <a:xfrm>
            <a:off x="-1" y="-272956"/>
            <a:ext cx="12192000" cy="6858000"/>
          </a:xfrm>
          <a:prstGeom prst="rect">
            <a:avLst/>
          </a:prstGeom>
        </p:spPr>
      </p:pic>
      <p:pic>
        <p:nvPicPr>
          <p:cNvPr id="10" name="PA_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custDataLst>
              <p:tags r:id="rId3"/>
            </p:custDataLst>
          </p:nvPr>
        </p:nvPicPr>
        <p:blipFill rotWithShape="1">
          <a:blip r:embed="rId4" cstate="screen"/>
          <a:srcRect r="81027"/>
          <a:stretch>
            <a:fillRect/>
          </a:stretch>
        </p:blipFill>
        <p:spPr>
          <a:xfrm>
            <a:off x="273405" y="0"/>
            <a:ext cx="1282440" cy="6707875"/>
          </a:xfrm>
          <a:prstGeom prst="rect">
            <a:avLst/>
          </a:prstGeom>
        </p:spPr>
      </p:pic>
      <p:pic>
        <p:nvPicPr>
          <p:cNvPr id="11" name="PA_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custDataLst>
              <p:tags r:id="rId5"/>
            </p:custDataLst>
          </p:nvPr>
        </p:nvPicPr>
        <p:blipFill rotWithShape="1">
          <a:blip r:embed="rId4" cstate="screen"/>
          <a:srcRect l="89117" r="-8090"/>
          <a:stretch>
            <a:fillRect/>
          </a:stretch>
        </p:blipFill>
        <p:spPr>
          <a:xfrm>
            <a:off x="11182965" y="150124"/>
            <a:ext cx="1282440" cy="6707875"/>
          </a:xfrm>
          <a:prstGeom prst="rect">
            <a:avLst/>
          </a:prstGeom>
        </p:spPr>
      </p:pic>
      <p:pic>
        <p:nvPicPr>
          <p:cNvPr id="15" name="PA_库_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custDataLst>
              <p:tags r:id="rId6"/>
            </p:custDataLst>
          </p:nvPr>
        </p:nvPicPr>
        <p:blipFill>
          <a:blip r:embed="rId7" cstate="screen"/>
          <a:stretch>
            <a:fillRect/>
          </a:stretch>
        </p:blipFill>
        <p:spPr>
          <a:xfrm>
            <a:off x="2865105" y="-5649"/>
            <a:ext cx="6461788" cy="6590693"/>
          </a:xfrm>
          <a:prstGeom prst="rect">
            <a:avLst/>
          </a:prstGeom>
        </p:spPr>
      </p:pic>
      <p:sp>
        <p:nvSpPr>
          <p:cNvPr id="16" name="PA_库_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custDataLst>
              <p:tags r:id="rId8"/>
            </p:custDataLst>
          </p:nvPr>
        </p:nvSpPr>
        <p:spPr>
          <a:xfrm>
            <a:off x="1925883" y="2692217"/>
            <a:ext cx="8340233" cy="1323439"/>
          </a:xfrm>
          <a:prstGeom prst="rect">
            <a:avLst/>
          </a:prstGeom>
          <a:noFill/>
        </p:spPr>
        <p:txBody>
          <a:bodyPr wrap="none" rtlCol="0">
            <a:spAutoFit/>
          </a:bodyPr>
          <a:lstStyle/>
          <a:p>
            <a:pPr algn="ctr"/>
            <a:r>
              <a:rPr lang="en-US" altLang="zh-CN" sz="8000" b="1" dirty="0">
                <a:solidFill>
                  <a:schemeClr val="bg1"/>
                </a:solidFill>
                <a:effectLst>
                  <a:outerShdw blurRad="38100" dist="38100" dir="2700000" algn="tl">
                    <a:srgbClr val="000000">
                      <a:alpha val="43137"/>
                    </a:srgbClr>
                  </a:outerShdw>
                </a:effectLst>
                <a:cs typeface="+mn-ea"/>
                <a:sym typeface="+mn-lt"/>
              </a:rPr>
              <a:t>Hello Vaporwave</a:t>
            </a:r>
            <a:endParaRPr lang="zh-CN" altLang="en-US" sz="8000" b="1" dirty="0">
              <a:solidFill>
                <a:schemeClr val="bg1"/>
              </a:solidFill>
              <a:effectLst>
                <a:outerShdw blurRad="38100" dist="38100" dir="2700000" algn="tl">
                  <a:srgbClr val="000000">
                    <a:alpha val="43137"/>
                  </a:srgbClr>
                </a:outerShdw>
              </a:effectLst>
              <a:cs typeface="+mn-ea"/>
              <a:sym typeface="+mn-lt"/>
            </a:endParaRPr>
          </a:p>
        </p:txBody>
      </p:sp>
      <p:sp>
        <p:nvSpPr>
          <p:cNvPr id="3" name="PA_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custDataLst>
              <p:tags r:id="rId9"/>
            </p:custDataLst>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ppt_x"/>
                                          </p:val>
                                        </p:tav>
                                        <p:tav tm="100000">
                                          <p:val>
                                            <p:strVal val="#ppt_x"/>
                                          </p:val>
                                        </p:tav>
                                      </p:tavLst>
                                    </p:anim>
                                    <p:anim calcmode="lin" valueType="num">
                                      <p:cBhvr additive="base">
                                        <p:cTn id="12" dur="1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5"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469920" y="-727851"/>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TextBox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990364" y="2760714"/>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8" name="Rectangle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990364" y="3283934"/>
            <a:ext cx="2929248" cy="1105367"/>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5825512"/>
            <a:ext cx="4591050" cy="1032488"/>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0" y="-1"/>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1"/>
          </p:nvPr>
        </p:nvPicPr>
        <p:blipFill>
          <a:blip r:embed="rId1" cstate="screen"/>
          <a:srcRect/>
          <a:stretch>
            <a:fillRect/>
          </a:stretch>
        </p:blipFill>
        <p:spPr/>
      </p:pic>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2" cstate="screen"/>
          <a:srcRect/>
          <a:stretch>
            <a:fillRect/>
          </a:stretch>
        </p:blipFill>
        <p:spPr/>
      </p:pic>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035701" y="4407553"/>
            <a:ext cx="1414747" cy="3486149"/>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5808524" y="2182392"/>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2" name="TextBox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13" name="TextBox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870455" y="2857500"/>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14" name="Rectangle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870455" y="3380720"/>
            <a:ext cx="1997445" cy="1754326"/>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5"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0"/>
            <a:ext cx="1009650" cy="2487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0" y="6088063"/>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TextBox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5298705" y="2581407"/>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298705" y="3104627"/>
            <a:ext cx="1997445" cy="1754326"/>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2" name="Rectangle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790894" y="3104627"/>
            <a:ext cx="2553256"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3"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1197771" y="2581407"/>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0" y="-1"/>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1"/>
          </p:nvPr>
        </p:nvPicPr>
        <p:blipFill>
          <a:blip r:embed="rId2" cstate="screen"/>
          <a:srcRect/>
          <a:stretch>
            <a:fillRect/>
          </a:stretch>
        </p:blipFill>
        <p:spPr/>
      </p:pic>
      <p:sp>
        <p:nvSpPr>
          <p:cNvPr id="8" name="TextBox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4334899" y="3465564"/>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3486150" y="3988784"/>
            <a:ext cx="3167012" cy="1131079"/>
          </a:xfrm>
          <a:prstGeom prst="rect">
            <a:avLst/>
          </a:prstGeom>
        </p:spPr>
        <p:txBody>
          <a:bodyPr wrap="square">
            <a:spAutoFit/>
          </a:bodyPr>
          <a:lstStyle/>
          <a:p>
            <a:pPr algn="r">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49" y="-727851"/>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0809822" y="2240348"/>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1"/>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3" cstate="screen"/>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2000167" y="2180622"/>
            <a:ext cx="8191666" cy="1569660"/>
          </a:xfrm>
          <a:prstGeom prst="rect">
            <a:avLst/>
          </a:prstGeom>
          <a:noFill/>
        </p:spPr>
        <p:txBody>
          <a:bodyPr wrap="none" rtlCol="0">
            <a:spAutoFit/>
          </a:bodyPr>
          <a:lstStyle>
            <a:defPPr>
              <a:defRPr lang="zh-CN"/>
            </a:defPPr>
            <a:lvl1pPr algn="ctr">
              <a:defRPr sz="9600" b="1">
                <a:solidFill>
                  <a:schemeClr val="bg1"/>
                </a:solidFill>
                <a:effectLst>
                  <a:outerShdw blurRad="38100" dist="38100" dir="2700000" algn="tl">
                    <a:srgbClr val="000000">
                      <a:alpha val="43137"/>
                    </a:srgbClr>
                  </a:outerShdw>
                </a:effectLst>
                <a:cs typeface="+mn-ea"/>
              </a:defRPr>
            </a:lvl1pPr>
          </a:lstStyle>
          <a:p>
            <a:r>
              <a:rPr lang="en-US" altLang="zh-CN" dirty="0">
                <a:sym typeface="+mn-lt"/>
              </a:rPr>
              <a:t>WHAT WE DO</a:t>
            </a:r>
            <a:endParaRPr lang="en-US" altLang="zh-CN" dirty="0">
              <a:sym typeface="+mn-lt"/>
            </a:endParaRP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420951" y="3837394"/>
            <a:ext cx="3112613" cy="886846"/>
          </a:xfrm>
          <a:prstGeom prst="rect">
            <a:avLst/>
          </a:prstGeom>
        </p:spPr>
        <p:txBody>
          <a:bodyPr wrap="square">
            <a:spAutoFit/>
          </a:bodyPr>
          <a:lstStyle/>
          <a:p>
            <a:pPr algn="ctr">
              <a:lnSpc>
                <a:spcPct val="150000"/>
              </a:lnSpc>
            </a:pPr>
            <a:r>
              <a:rPr lang="id-ID" sz="1200" i="0" dirty="0">
                <a:solidFill>
                  <a:srgbClr val="18114E"/>
                </a:solidFill>
                <a:effectLst>
                  <a:outerShdw blurRad="38100" dist="38100" dir="2700000" algn="tl">
                    <a:srgbClr val="000000">
                      <a:alpha val="43137"/>
                    </a:srgbClr>
                  </a:outerShdw>
                </a:effectLst>
                <a:cs typeface="+mn-ea"/>
                <a:sym typeface="+mn-lt"/>
              </a:rPr>
              <a:t>Lorem ipsum dolor sit amet, lacus nulla ac netus nibh aliquet, porttitor ligula justo libero vivamus porttitor dolor,</a:t>
            </a:r>
            <a:endParaRPr lang="id-ID" sz="1200" dirty="0">
              <a:solidFill>
                <a:srgbClr val="18114E"/>
              </a:solidFill>
              <a:effectLst>
                <a:outerShdw blurRad="38100" dist="38100" dir="2700000" algn="tl">
                  <a:srgbClr val="000000">
                    <a:alpha val="43137"/>
                  </a:srgbClr>
                </a:outerShdw>
              </a:effectLst>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1" cstate="screen"/>
          <a:srcRect/>
          <a:stretch>
            <a:fillRect/>
          </a:stretch>
        </p:blipFill>
        <p:spPr/>
      </p:pic>
      <p:sp>
        <p:nvSpPr>
          <p:cNvPr id="5" name="Rectangle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09575" y="333375"/>
            <a:ext cx="3905250" cy="6191250"/>
          </a:xfrm>
          <a:prstGeom prst="rect">
            <a:avLst/>
          </a:prstGeom>
          <a:gradFill>
            <a:gsLst>
              <a:gs pos="0">
                <a:srgbClr val="FDA9B8"/>
              </a:gs>
              <a:gs pos="50000">
                <a:srgbClr val="EDC9E9"/>
              </a:gs>
              <a:gs pos="83000">
                <a:schemeClr val="accent1">
                  <a:lumMod val="45000"/>
                  <a:lumOff val="55000"/>
                </a:schemeClr>
              </a:gs>
              <a:gs pos="100000">
                <a:srgbClr val="CBDFD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398899" y="2188614"/>
            <a:ext cx="1736187" cy="954107"/>
          </a:xfrm>
          <a:prstGeom prst="rect">
            <a:avLst/>
          </a:prstGeom>
          <a:noFill/>
        </p:spPr>
        <p:txBody>
          <a:bodyPr wrap="square" rtlCol="0">
            <a:spAutoFit/>
          </a:bodyPr>
          <a:lstStyle/>
          <a:p>
            <a:r>
              <a:rPr lang="id-ID" sz="2800" spc="300" dirty="0">
                <a:solidFill>
                  <a:schemeClr val="bg1"/>
                </a:solidFill>
                <a:cs typeface="+mn-ea"/>
                <a:sym typeface="+mn-lt"/>
              </a:rPr>
              <a:t>SINGLE IMAGE</a:t>
            </a:r>
            <a:endParaRPr lang="id-ID" sz="2800" spc="300" dirty="0">
              <a:solidFill>
                <a:schemeClr val="bg1"/>
              </a:solidFill>
              <a:cs typeface="+mn-ea"/>
              <a:sym typeface="+mn-lt"/>
            </a:endParaRP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398899" y="3350463"/>
            <a:ext cx="1997445" cy="1754326"/>
          </a:xfrm>
          <a:prstGeom prst="rect">
            <a:avLst/>
          </a:prstGeom>
        </p:spPr>
        <p:txBody>
          <a:bodyPr wrap="square">
            <a:spAutoFit/>
          </a:bodyPr>
          <a:lstStyle/>
          <a:p>
            <a:pPr algn="just">
              <a:lnSpc>
                <a:spcPct val="150000"/>
              </a:lnSpc>
            </a:pPr>
            <a:r>
              <a:rPr lang="id-ID" sz="900" i="0" dirty="0">
                <a:solidFill>
                  <a:schemeClr val="bg1"/>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solidFill>
              <a:cs typeface="+mn-ea"/>
              <a:sym typeface="+mn-lt"/>
            </a:endParaRPr>
          </a:p>
        </p:txBody>
      </p:sp>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060345" y="-394475"/>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9" name="Freeform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8620011" y="5813425"/>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1"/>
          </p:nvPr>
        </p:nvPicPr>
        <p:blipFill>
          <a:blip r:embed="rId1" cstate="screen"/>
          <a:srcRect/>
          <a:stretch>
            <a:fillRect/>
          </a:stretch>
        </p:blipFill>
        <p:spPr/>
      </p:pic>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2" cstate="screen"/>
          <a:srcRect/>
          <a:stretch>
            <a:fillRect/>
          </a:stretch>
        </p:blipFill>
        <p:spPr/>
      </p:pic>
      <p:sp>
        <p:nvSpPr>
          <p:cNvPr id="11"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7728857" y="3080013"/>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 name="TextBox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7754644" y="165035"/>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0" y="6088063"/>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TextBox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344664" y="2641600"/>
            <a:ext cx="2683748"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TWO IMAGE</a:t>
            </a:r>
            <a:endParaRPr lang="id-ID" sz="2800" spc="300" dirty="0">
              <a:solidFill>
                <a:schemeClr val="tx1">
                  <a:lumMod val="85000"/>
                  <a:lumOff val="15000"/>
                </a:schemeClr>
              </a:solidFill>
              <a:cs typeface="+mn-ea"/>
              <a:sym typeface="+mn-lt"/>
            </a:endParaRPr>
          </a:p>
        </p:txBody>
      </p:sp>
      <p:sp>
        <p:nvSpPr>
          <p:cNvPr id="15" name="Rectangle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344664" y="3164820"/>
            <a:ext cx="2581531"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4"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4408070"/>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188147" y="0"/>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250492" y="2510971"/>
            <a:ext cx="2407454"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FULL TEXT</a:t>
            </a:r>
            <a:endParaRPr lang="id-ID" sz="2800" spc="300" dirty="0">
              <a:solidFill>
                <a:schemeClr val="tx1">
                  <a:lumMod val="85000"/>
                  <a:lumOff val="15000"/>
                </a:schemeClr>
              </a:solidFill>
              <a:cs typeface="+mn-ea"/>
              <a:sym typeface="+mn-lt"/>
            </a:endParaRP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250492" y="3179334"/>
            <a:ext cx="4330422" cy="2560829"/>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 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a:p>
            <a:pPr algn="just">
              <a:lnSpc>
                <a:spcPct val="150000"/>
              </a:lnSpc>
            </a:pPr>
            <a:endParaRPr lang="id-ID" sz="900" dirty="0">
              <a:solidFill>
                <a:schemeClr val="bg1">
                  <a:lumMod val="50000"/>
                </a:schemeClr>
              </a:solidFill>
              <a:cs typeface="+mn-ea"/>
              <a:sym typeface="+mn-lt"/>
            </a:endParaRPr>
          </a:p>
        </p:txBody>
      </p:sp>
      <p:sp>
        <p:nvSpPr>
          <p:cNvPr id="8" name="Freeform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8596312" y="5986802"/>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1588675" y="0"/>
            <a:ext cx="603325" cy="1486684"/>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954264" y="2830285"/>
            <a:ext cx="3231975"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WHAT WE DO?</a:t>
            </a:r>
            <a:endParaRPr lang="id-ID" sz="2800" spc="300" dirty="0">
              <a:solidFill>
                <a:schemeClr val="tx1">
                  <a:lumMod val="85000"/>
                  <a:lumOff val="15000"/>
                </a:schemeClr>
              </a:solidFill>
              <a:cs typeface="+mn-ea"/>
              <a:sym typeface="+mn-lt"/>
            </a:endParaRP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954264" y="3353505"/>
            <a:ext cx="2581531"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8"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48" y="-727850"/>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0759101" y="0"/>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31" name="TextBox 3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pic>
        <p:nvPicPr>
          <p:cNvPr id="17" name="图片占位符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3"/>
          </p:nvPr>
        </p:nvPicPr>
        <p:blipFill>
          <a:blip r:embed="rId1" cstate="screen"/>
          <a:srcRect/>
          <a:stretch>
            <a:fillRect/>
          </a:stretch>
        </p:blipFill>
        <p:spPr/>
      </p:pic>
      <p:pic>
        <p:nvPicPr>
          <p:cNvPr id="25" name="图片占位符 2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7"/>
          </p:nvPr>
        </p:nvPicPr>
        <p:blipFill>
          <a:blip r:embed="rId2" cstate="screen"/>
          <a:srcRect/>
          <a:stretch>
            <a:fillRect/>
          </a:stretch>
        </p:blipFill>
        <p:spPr/>
      </p:pic>
      <p:pic>
        <p:nvPicPr>
          <p:cNvPr id="23" name="图片占位符 2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6"/>
          </p:nvPr>
        </p:nvPicPr>
        <p:blipFill>
          <a:blip r:embed="rId3" cstate="screen"/>
          <a:srcRect/>
          <a:stretch>
            <a:fillRect/>
          </a:stretch>
        </p:blipFill>
        <p:spPr/>
      </p:pic>
      <p:pic>
        <p:nvPicPr>
          <p:cNvPr id="19" name="图片占位符 1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4"/>
          </p:nvPr>
        </p:nvPicPr>
        <p:blipFill>
          <a:blip r:embed="rId4" cstate="screen"/>
          <a:srcRect/>
          <a:stretch>
            <a:fillRect/>
          </a:stretch>
        </p:blipFill>
        <p:spPr/>
      </p:pic>
      <p:pic>
        <p:nvPicPr>
          <p:cNvPr id="34" name="图片占位符 3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5" cstate="screen"/>
          <a:srcRect/>
          <a:stretch>
            <a:fillRect/>
          </a:stretch>
        </p:blipFill>
        <p:spPr/>
      </p:pic>
      <p:pic>
        <p:nvPicPr>
          <p:cNvPr id="38" name="图片占位符 3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2"/>
          </p:nvPr>
        </p:nvPicPr>
        <p:blipFill>
          <a:blip r:embed="rId6" cstate="screen"/>
          <a:srcRect/>
          <a:stretch>
            <a:fillRect/>
          </a:stretch>
        </p:blipFill>
        <p:spPr/>
      </p:pic>
      <p:sp>
        <p:nvSpPr>
          <p:cNvPr id="2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51" y="-727850"/>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 name="Freeform 2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0447045" y="46978"/>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pic>
        <p:nvPicPr>
          <p:cNvPr id="6" name="图片占位符 5"/>
          <p:cNvPicPr>
            <a:picLocks noGrp="1" noChangeAspect="1"/>
          </p:cNvPicPr>
          <p:nvPr>
            <p:ph type="pic" sz="quarter" idx="11"/>
          </p:nvPr>
        </p:nvPicPr>
        <p:blipFill>
          <a:blip r:embed="rId7" cstate="screen"/>
          <a:srcRect/>
          <a:stretch>
            <a:fillRect/>
          </a:stretch>
        </p:blipFill>
        <p:spPr/>
      </p:pic>
      <p:pic>
        <p:nvPicPr>
          <p:cNvPr id="10" name="图片占位符 9"/>
          <p:cNvPicPr>
            <a:picLocks noGrp="1" noChangeAspect="1"/>
          </p:cNvPicPr>
          <p:nvPr>
            <p:ph type="pic" sz="quarter" idx="15"/>
          </p:nvPr>
        </p:nvPicPr>
        <p:blipFill>
          <a:blip r:embed="rId8" cstate="screen"/>
          <a:srcRect/>
          <a:stretch>
            <a:fillRect/>
          </a:stretch>
        </p:blipFill>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1"/>
          <a:stretch>
            <a:fillRect/>
          </a:stretch>
        </p:blipFill>
        <p:spPr>
          <a:xfrm>
            <a:off x="0" y="0"/>
            <a:ext cx="6096000" cy="6858000"/>
          </a:xfrm>
          <a:prstGeom prst="rect">
            <a:avLst/>
          </a:prstGeom>
        </p:spPr>
      </p:pic>
      <p:sp>
        <p:nvSpPr>
          <p:cNvPr id="5" name="矩形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096001" y="214952"/>
            <a:ext cx="5886734" cy="642809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45113" y="2767280"/>
            <a:ext cx="4915128" cy="1323439"/>
          </a:xfrm>
          <a:prstGeom prst="rect">
            <a:avLst/>
          </a:prstGeom>
          <a:noFill/>
        </p:spPr>
        <p:txBody>
          <a:bodyPr wrap="none" rtlCol="0">
            <a:spAutoFit/>
          </a:bodyPr>
          <a:lstStyle/>
          <a:p>
            <a:pPr algn="ctr"/>
            <a:r>
              <a:rPr lang="en-US" altLang="zh-CN" sz="8000" b="1" dirty="0">
                <a:solidFill>
                  <a:schemeClr val="bg1"/>
                </a:solidFill>
                <a:effectLst>
                  <a:outerShdw blurRad="38100" dist="38100" dir="2700000" algn="tl">
                    <a:srgbClr val="000000">
                      <a:alpha val="43137"/>
                    </a:srgbClr>
                  </a:outerShdw>
                </a:effectLst>
                <a:cs typeface="+mn-ea"/>
                <a:sym typeface="+mn-lt"/>
              </a:rPr>
              <a:t>Contents </a:t>
            </a:r>
            <a:endParaRPr lang="zh-CN" altLang="en-US" sz="8000" b="1" dirty="0">
              <a:solidFill>
                <a:schemeClr val="bg1"/>
              </a:solidFill>
              <a:effectLst>
                <a:outerShdw blurRad="38100" dist="38100" dir="2700000" algn="tl">
                  <a:srgbClr val="000000">
                    <a:alpha val="43137"/>
                  </a:srgbClr>
                </a:outerShdw>
              </a:effectLst>
              <a:cs typeface="+mn-ea"/>
              <a:sym typeface="+mn-lt"/>
            </a:endParaRPr>
          </a:p>
        </p:txBody>
      </p:sp>
      <p:pic>
        <p:nvPicPr>
          <p:cNvPr id="7" name="图片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2"/>
          <a:stretch>
            <a:fillRect/>
          </a:stretch>
        </p:blipFill>
        <p:spPr>
          <a:xfrm>
            <a:off x="6561511" y="1174428"/>
            <a:ext cx="744688" cy="745054"/>
          </a:xfrm>
          <a:prstGeom prst="rect">
            <a:avLst/>
          </a:prstGeom>
        </p:spPr>
      </p:pic>
      <p:sp>
        <p:nvSpPr>
          <p:cNvPr id="8" name="文本框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600226" y="958411"/>
            <a:ext cx="612668" cy="1015663"/>
          </a:xfrm>
          <a:prstGeom prst="rect">
            <a:avLst/>
          </a:prstGeom>
          <a:noFill/>
        </p:spPr>
        <p:txBody>
          <a:bodyPr wrap="none" rtlCol="0">
            <a:spAutoFit/>
          </a:bodyPr>
          <a:lstStyle/>
          <a:p>
            <a:pPr algn="ctr"/>
            <a:r>
              <a:rPr lang="en-US" altLang="zh-CN" sz="6000" dirty="0">
                <a:solidFill>
                  <a:schemeClr val="bg1"/>
                </a:solidFill>
                <a:effectLst>
                  <a:outerShdw blurRad="38100" dist="38100" dir="2700000" algn="tl">
                    <a:srgbClr val="000000">
                      <a:alpha val="43137"/>
                    </a:srgbClr>
                  </a:outerShdw>
                </a:effectLst>
                <a:cs typeface="+mn-ea"/>
                <a:sym typeface="+mn-lt"/>
              </a:rPr>
              <a:t>1</a:t>
            </a:r>
            <a:endParaRPr lang="zh-CN" altLang="en-US" sz="6000" dirty="0">
              <a:solidFill>
                <a:schemeClr val="bg1"/>
              </a:solidFill>
              <a:effectLst>
                <a:outerShdw blurRad="38100" dist="38100" dir="2700000" algn="tl">
                  <a:srgbClr val="000000">
                    <a:alpha val="43137"/>
                  </a:srgbClr>
                </a:outerShdw>
              </a:effectLst>
              <a:cs typeface="+mn-ea"/>
              <a:sym typeface="+mn-lt"/>
            </a:endParaRPr>
          </a:p>
        </p:txBody>
      </p:sp>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2"/>
          <a:stretch>
            <a:fillRect/>
          </a:stretch>
        </p:blipFill>
        <p:spPr>
          <a:xfrm>
            <a:off x="6561511" y="2473283"/>
            <a:ext cx="744688" cy="745054"/>
          </a:xfrm>
          <a:prstGeom prst="rect">
            <a:avLst/>
          </a:prstGeom>
        </p:spPr>
      </p:pic>
      <p:sp>
        <p:nvSpPr>
          <p:cNvPr id="10" name="文本框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600226" y="2257266"/>
            <a:ext cx="612668" cy="1015663"/>
          </a:xfrm>
          <a:prstGeom prst="rect">
            <a:avLst/>
          </a:prstGeom>
          <a:noFill/>
        </p:spPr>
        <p:txBody>
          <a:bodyPr wrap="none" rtlCol="0">
            <a:spAutoFit/>
          </a:bodyPr>
          <a:lstStyle/>
          <a:p>
            <a:pPr algn="ctr"/>
            <a:r>
              <a:rPr lang="en-US" altLang="zh-CN" sz="6000" dirty="0">
                <a:solidFill>
                  <a:schemeClr val="bg1"/>
                </a:solidFill>
                <a:effectLst>
                  <a:outerShdw blurRad="38100" dist="38100" dir="2700000" algn="tl">
                    <a:srgbClr val="000000">
                      <a:alpha val="43137"/>
                    </a:srgbClr>
                  </a:outerShdw>
                </a:effectLst>
                <a:cs typeface="+mn-ea"/>
                <a:sym typeface="+mn-lt"/>
              </a:rPr>
              <a:t>2</a:t>
            </a:r>
            <a:endParaRPr lang="zh-CN" altLang="en-US" sz="6000" dirty="0">
              <a:solidFill>
                <a:schemeClr val="bg1"/>
              </a:solidFill>
              <a:effectLst>
                <a:outerShdw blurRad="38100" dist="38100" dir="2700000" algn="tl">
                  <a:srgbClr val="000000">
                    <a:alpha val="43137"/>
                  </a:srgbClr>
                </a:outerShdw>
              </a:effectLst>
              <a:cs typeface="+mn-ea"/>
              <a:sym typeface="+mn-lt"/>
            </a:endParaRPr>
          </a:p>
        </p:txBody>
      </p:sp>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2"/>
          <a:stretch>
            <a:fillRect/>
          </a:stretch>
        </p:blipFill>
        <p:spPr>
          <a:xfrm>
            <a:off x="6561511" y="3770723"/>
            <a:ext cx="744688" cy="745054"/>
          </a:xfrm>
          <a:prstGeom prst="rect">
            <a:avLst/>
          </a:prstGeom>
        </p:spPr>
      </p:pic>
      <p:sp>
        <p:nvSpPr>
          <p:cNvPr id="12" name="文本框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600226" y="3554706"/>
            <a:ext cx="612668" cy="1015663"/>
          </a:xfrm>
          <a:prstGeom prst="rect">
            <a:avLst/>
          </a:prstGeom>
          <a:noFill/>
        </p:spPr>
        <p:txBody>
          <a:bodyPr wrap="none" rtlCol="0">
            <a:spAutoFit/>
          </a:bodyPr>
          <a:lstStyle/>
          <a:p>
            <a:pPr algn="ctr"/>
            <a:r>
              <a:rPr lang="en-US" altLang="zh-CN" sz="6000" dirty="0">
                <a:solidFill>
                  <a:schemeClr val="bg1"/>
                </a:solidFill>
                <a:effectLst>
                  <a:outerShdw blurRad="38100" dist="38100" dir="2700000" algn="tl">
                    <a:srgbClr val="000000">
                      <a:alpha val="43137"/>
                    </a:srgbClr>
                  </a:outerShdw>
                </a:effectLst>
                <a:cs typeface="+mn-ea"/>
                <a:sym typeface="+mn-lt"/>
              </a:rPr>
              <a:t>3</a:t>
            </a:r>
            <a:endParaRPr lang="zh-CN" altLang="en-US" sz="6000" dirty="0">
              <a:solidFill>
                <a:schemeClr val="bg1"/>
              </a:solidFill>
              <a:effectLst>
                <a:outerShdw blurRad="38100" dist="38100" dir="2700000" algn="tl">
                  <a:srgbClr val="000000">
                    <a:alpha val="43137"/>
                  </a:srgbClr>
                </a:outerShdw>
              </a:effectLst>
              <a:cs typeface="+mn-ea"/>
              <a:sym typeface="+mn-lt"/>
            </a:endParaRPr>
          </a:p>
        </p:txBody>
      </p:sp>
      <p:pic>
        <p:nvPicPr>
          <p:cNvPr id="13" name="图片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2"/>
          <a:stretch>
            <a:fillRect/>
          </a:stretch>
        </p:blipFill>
        <p:spPr>
          <a:xfrm>
            <a:off x="6561511" y="5096874"/>
            <a:ext cx="744688" cy="745054"/>
          </a:xfrm>
          <a:prstGeom prst="rect">
            <a:avLst/>
          </a:prstGeom>
        </p:spPr>
      </p:pic>
      <p:sp>
        <p:nvSpPr>
          <p:cNvPr id="14" name="文本框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600226" y="4880857"/>
            <a:ext cx="612668" cy="1015663"/>
          </a:xfrm>
          <a:prstGeom prst="rect">
            <a:avLst/>
          </a:prstGeom>
          <a:noFill/>
        </p:spPr>
        <p:txBody>
          <a:bodyPr wrap="none" rtlCol="0">
            <a:spAutoFit/>
          </a:bodyPr>
          <a:lstStyle/>
          <a:p>
            <a:pPr algn="ctr"/>
            <a:r>
              <a:rPr lang="en-US" altLang="zh-CN" sz="6000" dirty="0">
                <a:solidFill>
                  <a:schemeClr val="bg1"/>
                </a:solidFill>
                <a:effectLst>
                  <a:outerShdw blurRad="38100" dist="38100" dir="2700000" algn="tl">
                    <a:srgbClr val="000000">
                      <a:alpha val="43137"/>
                    </a:srgbClr>
                  </a:outerShdw>
                </a:effectLst>
                <a:cs typeface="+mn-ea"/>
                <a:sym typeface="+mn-lt"/>
              </a:rPr>
              <a:t>4</a:t>
            </a:r>
            <a:endParaRPr lang="zh-CN" altLang="en-US" sz="6000" dirty="0">
              <a:solidFill>
                <a:schemeClr val="bg1"/>
              </a:solidFill>
              <a:effectLst>
                <a:outerShdw blurRad="38100" dist="38100" dir="2700000" algn="tl">
                  <a:srgbClr val="000000">
                    <a:alpha val="43137"/>
                  </a:srgbClr>
                </a:outerShdw>
              </a:effectLst>
              <a:cs typeface="+mn-ea"/>
              <a:sym typeface="+mn-lt"/>
            </a:endParaRPr>
          </a:p>
        </p:txBody>
      </p:sp>
      <p:sp>
        <p:nvSpPr>
          <p:cNvPr id="15"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399416" y="1150543"/>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16"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399415" y="1673763"/>
            <a:ext cx="3627975" cy="480453"/>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a:t>
            </a:r>
            <a:endParaRPr lang="id-ID" sz="900" dirty="0">
              <a:solidFill>
                <a:schemeClr val="bg1">
                  <a:lumMod val="50000"/>
                </a:schemeClr>
              </a:solidFill>
              <a:cs typeface="+mn-ea"/>
              <a:sym typeface="+mn-lt"/>
            </a:endParaRPr>
          </a:p>
        </p:txBody>
      </p:sp>
      <p:sp>
        <p:nvSpPr>
          <p:cNvPr id="17"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399416" y="2433390"/>
            <a:ext cx="2907078" cy="523220"/>
          </a:xfrm>
          <a:prstGeom prst="rect">
            <a:avLst/>
          </a:prstGeom>
          <a:noFill/>
        </p:spPr>
        <p:txBody>
          <a:bodyPr wrap="none" rtlCol="0">
            <a:spAutoFit/>
          </a:bodyPr>
          <a:lstStyle/>
          <a:p>
            <a:r>
              <a:rPr lang="id-ID" altLang="zh-CN" sz="2800" spc="300" dirty="0">
                <a:solidFill>
                  <a:schemeClr val="tx1">
                    <a:lumMod val="85000"/>
                    <a:lumOff val="15000"/>
                  </a:schemeClr>
                </a:solidFill>
                <a:cs typeface="+mn-ea"/>
                <a:sym typeface="+mn-lt"/>
              </a:rPr>
              <a:t>WHAT WE DO</a:t>
            </a:r>
            <a:endParaRPr lang="id-ID" altLang="zh-CN" sz="2800" spc="300" dirty="0">
              <a:solidFill>
                <a:schemeClr val="tx1">
                  <a:lumMod val="85000"/>
                  <a:lumOff val="15000"/>
                </a:schemeClr>
              </a:solidFill>
              <a:cs typeface="+mn-ea"/>
              <a:sym typeface="+mn-lt"/>
            </a:endParaRPr>
          </a:p>
        </p:txBody>
      </p:sp>
      <p:sp>
        <p:nvSpPr>
          <p:cNvPr id="1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399415" y="2956610"/>
            <a:ext cx="3627975" cy="480453"/>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a:t>
            </a:r>
            <a:endParaRPr lang="id-ID" sz="900" dirty="0">
              <a:solidFill>
                <a:schemeClr val="bg1">
                  <a:lumMod val="50000"/>
                </a:schemeClr>
              </a:solidFill>
              <a:cs typeface="+mn-ea"/>
              <a:sym typeface="+mn-lt"/>
            </a:endParaRPr>
          </a:p>
        </p:txBody>
      </p:sp>
      <p:sp>
        <p:nvSpPr>
          <p:cNvPr id="19"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399415" y="3829109"/>
            <a:ext cx="3480440" cy="523220"/>
          </a:xfrm>
          <a:prstGeom prst="rect">
            <a:avLst/>
          </a:prstGeom>
          <a:noFill/>
        </p:spPr>
        <p:txBody>
          <a:bodyPr wrap="none" rtlCol="0">
            <a:spAutoFit/>
          </a:bodyPr>
          <a:lstStyle/>
          <a:p>
            <a:r>
              <a:rPr lang="id-ID" altLang="zh-CN" sz="2800" spc="300" dirty="0">
                <a:solidFill>
                  <a:schemeClr val="tx1">
                    <a:lumMod val="85000"/>
                    <a:lumOff val="15000"/>
                  </a:schemeClr>
                </a:solidFill>
                <a:cs typeface="+mn-ea"/>
                <a:sym typeface="+mn-lt"/>
              </a:rPr>
              <a:t>HOW WE WORK</a:t>
            </a:r>
            <a:endParaRPr lang="id-ID" altLang="zh-CN" sz="2800" spc="300" dirty="0">
              <a:solidFill>
                <a:schemeClr val="tx1">
                  <a:lumMod val="85000"/>
                  <a:lumOff val="15000"/>
                </a:schemeClr>
              </a:solidFill>
              <a:cs typeface="+mn-ea"/>
              <a:sym typeface="+mn-lt"/>
            </a:endParaRPr>
          </a:p>
        </p:txBody>
      </p:sp>
      <p:sp>
        <p:nvSpPr>
          <p:cNvPr id="20"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399414" y="4352329"/>
            <a:ext cx="3627975" cy="480453"/>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a:t>
            </a:r>
            <a:endParaRPr lang="id-ID" sz="900" dirty="0">
              <a:solidFill>
                <a:schemeClr val="bg1">
                  <a:lumMod val="50000"/>
                </a:schemeClr>
              </a:solidFill>
              <a:cs typeface="+mn-ea"/>
              <a:sym typeface="+mn-lt"/>
            </a:endParaRPr>
          </a:p>
        </p:txBody>
      </p:sp>
      <p:sp>
        <p:nvSpPr>
          <p:cNvPr id="21"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399415" y="5111956"/>
            <a:ext cx="2973827" cy="523220"/>
          </a:xfrm>
          <a:prstGeom prst="rect">
            <a:avLst/>
          </a:prstGeom>
          <a:noFill/>
        </p:spPr>
        <p:txBody>
          <a:bodyPr wrap="none" rtlCol="0">
            <a:spAutoFit/>
          </a:bodyPr>
          <a:lstStyle/>
          <a:p>
            <a:r>
              <a:rPr lang="id-ID" altLang="zh-CN" sz="2800" spc="300" dirty="0">
                <a:solidFill>
                  <a:schemeClr val="tx1">
                    <a:lumMod val="85000"/>
                    <a:lumOff val="15000"/>
                  </a:schemeClr>
                </a:solidFill>
                <a:cs typeface="+mn-ea"/>
                <a:sym typeface="+mn-lt"/>
              </a:rPr>
              <a:t>ABOUT SLIDE</a:t>
            </a:r>
            <a:endParaRPr lang="id-ID" altLang="zh-CN" sz="2800" spc="300" dirty="0">
              <a:solidFill>
                <a:schemeClr val="tx1">
                  <a:lumMod val="85000"/>
                  <a:lumOff val="15000"/>
                </a:schemeClr>
              </a:solidFill>
              <a:cs typeface="+mn-ea"/>
              <a:sym typeface="+mn-lt"/>
            </a:endParaRPr>
          </a:p>
        </p:txBody>
      </p:sp>
      <p:sp>
        <p:nvSpPr>
          <p:cNvPr id="22"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399414" y="5635176"/>
            <a:ext cx="3627975" cy="480453"/>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a:t>
            </a:r>
            <a:endParaRPr lang="id-ID" sz="900" dirty="0">
              <a:solidFill>
                <a:schemeClr val="bg1">
                  <a:lumMod val="50000"/>
                </a:schemeClr>
              </a:solidFill>
              <a:cs typeface="+mn-ea"/>
              <a:sym typeface="+mn-lt"/>
            </a:endParaRPr>
          </a:p>
        </p:txBody>
      </p:sp>
      <p:sp>
        <p:nvSpPr>
          <p:cNvPr id="3"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847771" y="1683657"/>
            <a:ext cx="7242629" cy="3193143"/>
          </a:xfrm>
          <a:prstGeom prst="rect">
            <a:avLst/>
          </a:prstGeom>
          <a:gradFill flip="none" rotWithShape="1">
            <a:gsLst>
              <a:gs pos="0">
                <a:srgbClr val="FDA9B8"/>
              </a:gs>
              <a:gs pos="9000">
                <a:srgbClr val="EDC9E9"/>
              </a:gs>
              <a:gs pos="49000">
                <a:schemeClr val="accent1">
                  <a:lumMod val="45000"/>
                  <a:lumOff val="55000"/>
                </a:schemeClr>
              </a:gs>
              <a:gs pos="100000">
                <a:srgbClr val="CBDFD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TextBox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202275" y="2583542"/>
            <a:ext cx="3134128" cy="523220"/>
          </a:xfrm>
          <a:prstGeom prst="rect">
            <a:avLst/>
          </a:prstGeom>
          <a:noFill/>
        </p:spPr>
        <p:txBody>
          <a:bodyPr wrap="none" rtlCol="0">
            <a:spAutoFit/>
          </a:bodyPr>
          <a:lstStyle/>
          <a:p>
            <a:r>
              <a:rPr lang="id-ID" sz="2800" spc="300" dirty="0">
                <a:solidFill>
                  <a:schemeClr val="bg1"/>
                </a:solidFill>
                <a:cs typeface="+mn-ea"/>
                <a:sym typeface="+mn-lt"/>
              </a:rPr>
              <a:t>THE GALERRY</a:t>
            </a:r>
            <a:endParaRPr lang="id-ID" sz="2800" spc="300" dirty="0">
              <a:solidFill>
                <a:schemeClr val="bg1"/>
              </a:solidFill>
              <a:cs typeface="+mn-ea"/>
              <a:sym typeface="+mn-lt"/>
            </a:endParaRP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202275" y="3106762"/>
            <a:ext cx="4533621" cy="689869"/>
          </a:xfrm>
          <a:prstGeom prst="rect">
            <a:avLst/>
          </a:prstGeom>
        </p:spPr>
        <p:txBody>
          <a:bodyPr wrap="square">
            <a:spAutoFit/>
          </a:bodyPr>
          <a:lstStyle/>
          <a:p>
            <a:pPr algn="just">
              <a:lnSpc>
                <a:spcPct val="150000"/>
              </a:lnSpc>
            </a:pPr>
            <a:r>
              <a:rPr lang="id-ID" sz="900" i="0" dirty="0">
                <a:solidFill>
                  <a:schemeClr val="bg1"/>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solidFill>
              <a:cs typeface="+mn-ea"/>
              <a:sym typeface="+mn-lt"/>
            </a:endParaRPr>
          </a:p>
        </p:txBody>
      </p:sp>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035701" y="4407553"/>
            <a:ext cx="1414747" cy="3486149"/>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214473" y="206635"/>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2" name="TextBox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1"/>
          </p:nvPr>
        </p:nvPicPr>
        <p:blipFill>
          <a:blip r:embed="rId1" cstate="screen"/>
          <a:srcRect/>
          <a:stretch>
            <a:fillRect/>
          </a:stretch>
        </p:blipFill>
        <p:spPr/>
      </p:pic>
      <p:sp>
        <p:nvSpPr>
          <p:cNvPr id="8" name="TextBox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659442" y="2474041"/>
            <a:ext cx="2407454"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FULL TEXT</a:t>
            </a:r>
            <a:endParaRPr lang="id-ID" sz="2800" spc="300" dirty="0">
              <a:solidFill>
                <a:schemeClr val="tx1">
                  <a:lumMod val="85000"/>
                  <a:lumOff val="15000"/>
                </a:schemeClr>
              </a:solidFill>
              <a:cs typeface="+mn-ea"/>
              <a:sym typeface="+mn-lt"/>
            </a:endParaRP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659442" y="3142404"/>
            <a:ext cx="4330422" cy="2560829"/>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 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a:p>
            <a:pPr algn="just">
              <a:lnSpc>
                <a:spcPct val="150000"/>
              </a:lnSpc>
            </a:pPr>
            <a:endParaRPr lang="id-ID" sz="900" dirty="0">
              <a:solidFill>
                <a:schemeClr val="bg1">
                  <a:lumMod val="50000"/>
                </a:schemeClr>
              </a:solidFill>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8596312" y="6088063"/>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0991851" y="-1"/>
            <a:ext cx="1200150" cy="2957351"/>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303131" y="128458"/>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522963" y="1256440"/>
            <a:ext cx="592274" cy="589612"/>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4896691"/>
            <a:ext cx="795937" cy="1961309"/>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2" cstate="screen"/>
          <a:srcRect/>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1"/>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3" cstate="screen"/>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210689" y="2180622"/>
            <a:ext cx="9770623" cy="1569660"/>
          </a:xfrm>
          <a:prstGeom prst="rect">
            <a:avLst/>
          </a:prstGeom>
          <a:noFill/>
        </p:spPr>
        <p:txBody>
          <a:bodyPr wrap="none" rtlCol="0">
            <a:spAutoFit/>
          </a:bodyPr>
          <a:lstStyle>
            <a:defPPr>
              <a:defRPr lang="zh-CN"/>
            </a:defPPr>
            <a:lvl1pPr algn="ctr">
              <a:defRPr sz="9600" b="1">
                <a:solidFill>
                  <a:schemeClr val="bg1"/>
                </a:solidFill>
                <a:effectLst>
                  <a:outerShdw blurRad="38100" dist="38100" dir="2700000" algn="tl">
                    <a:srgbClr val="000000">
                      <a:alpha val="43137"/>
                    </a:srgbClr>
                  </a:outerShdw>
                </a:effectLst>
                <a:cs typeface="+mn-ea"/>
              </a:defRPr>
            </a:lvl1pPr>
          </a:lstStyle>
          <a:p>
            <a:r>
              <a:rPr lang="en-US" altLang="zh-CN" dirty="0">
                <a:sym typeface="+mn-lt"/>
              </a:rPr>
              <a:t>HOW WE WORK</a:t>
            </a:r>
            <a:endParaRPr lang="en-US" altLang="zh-CN" dirty="0">
              <a:sym typeface="+mn-lt"/>
            </a:endParaRP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420951" y="3837394"/>
            <a:ext cx="3112613" cy="886846"/>
          </a:xfrm>
          <a:prstGeom prst="rect">
            <a:avLst/>
          </a:prstGeom>
        </p:spPr>
        <p:txBody>
          <a:bodyPr wrap="square">
            <a:spAutoFit/>
          </a:bodyPr>
          <a:lstStyle/>
          <a:p>
            <a:pPr algn="ctr">
              <a:lnSpc>
                <a:spcPct val="150000"/>
              </a:lnSpc>
            </a:pPr>
            <a:r>
              <a:rPr lang="id-ID" sz="1200" i="0" dirty="0">
                <a:solidFill>
                  <a:srgbClr val="18114E"/>
                </a:solidFill>
                <a:effectLst>
                  <a:outerShdw blurRad="38100" dist="38100" dir="2700000" algn="tl">
                    <a:srgbClr val="000000">
                      <a:alpha val="43137"/>
                    </a:srgbClr>
                  </a:outerShdw>
                </a:effectLst>
                <a:cs typeface="+mn-ea"/>
                <a:sym typeface="+mn-lt"/>
              </a:rPr>
              <a:t>Lorem ipsum dolor sit amet, lacus nulla ac netus nibh aliquet, porttitor ligula justo libero vivamus porttitor dolor,</a:t>
            </a:r>
            <a:endParaRPr lang="id-ID" sz="1200" dirty="0">
              <a:solidFill>
                <a:srgbClr val="18114E"/>
              </a:solidFill>
              <a:effectLst>
                <a:outerShdw blurRad="38100" dist="38100" dir="2700000" algn="tl">
                  <a:srgbClr val="000000">
                    <a:alpha val="43137"/>
                  </a:srgbClr>
                </a:outerShdw>
              </a:effectLst>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0113251" y="-878599"/>
            <a:ext cx="1200150" cy="2957351"/>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113250" y="4779249"/>
            <a:ext cx="1200150" cy="2957351"/>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614680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TextBox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382764" y="2696935"/>
            <a:ext cx="2827286" cy="954107"/>
          </a:xfrm>
          <a:prstGeom prst="rect">
            <a:avLst/>
          </a:prstGeom>
          <a:noFill/>
        </p:spPr>
        <p:txBody>
          <a:bodyPr wrap="square" rtlCol="0">
            <a:spAutoFit/>
          </a:bodyPr>
          <a:lstStyle/>
          <a:p>
            <a:r>
              <a:rPr lang="id-ID" sz="2800" spc="300" dirty="0">
                <a:solidFill>
                  <a:schemeClr val="tx1">
                    <a:lumMod val="85000"/>
                    <a:lumOff val="15000"/>
                  </a:schemeClr>
                </a:solidFill>
                <a:cs typeface="+mn-ea"/>
                <a:sym typeface="+mn-lt"/>
              </a:rPr>
              <a:t>HOW WE WORK?</a:t>
            </a:r>
            <a:endParaRPr lang="id-ID" sz="2800" spc="300" dirty="0">
              <a:solidFill>
                <a:schemeClr val="tx1">
                  <a:lumMod val="85000"/>
                  <a:lumOff val="15000"/>
                </a:schemeClr>
              </a:solidFill>
              <a:cs typeface="+mn-ea"/>
              <a:sym typeface="+mn-lt"/>
            </a:endParaRPr>
          </a:p>
        </p:txBody>
      </p:sp>
      <p:sp>
        <p:nvSpPr>
          <p:cNvPr id="11" name="Rectangle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382764" y="3829755"/>
            <a:ext cx="2581531"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2"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48" y="-727850"/>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5696173" y="319122"/>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0"/>
          </p:nvPr>
        </p:nvPicPr>
        <p:blipFill>
          <a:blip r:embed="rId1" cstate="screen"/>
          <a:srcRect/>
          <a:stretch>
            <a:fillRect/>
          </a:stretch>
        </p:blipFill>
        <p:spPr/>
      </p:pic>
      <p:sp>
        <p:nvSpPr>
          <p:cNvPr id="4" name="Freeform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4171950" y="6088063"/>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1" y="3522320"/>
            <a:ext cx="1353683" cy="3335679"/>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188148" y="2622924"/>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TextBox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288264" y="2354035"/>
            <a:ext cx="1665236" cy="954107"/>
          </a:xfrm>
          <a:prstGeom prst="rect">
            <a:avLst/>
          </a:prstGeom>
          <a:noFill/>
        </p:spPr>
        <p:txBody>
          <a:bodyPr wrap="square" rtlCol="0">
            <a:spAutoFit/>
          </a:bodyPr>
          <a:lstStyle/>
          <a:p>
            <a:r>
              <a:rPr lang="id-ID" sz="2800" spc="300" dirty="0">
                <a:solidFill>
                  <a:schemeClr val="tx1">
                    <a:lumMod val="85000"/>
                    <a:lumOff val="15000"/>
                  </a:schemeClr>
                </a:solidFill>
                <a:cs typeface="+mn-ea"/>
                <a:sym typeface="+mn-lt"/>
              </a:rPr>
              <a:t>ABOUT SLIDE</a:t>
            </a:r>
            <a:endParaRPr lang="id-ID" sz="2800" spc="300" dirty="0">
              <a:solidFill>
                <a:schemeClr val="tx1">
                  <a:lumMod val="85000"/>
                  <a:lumOff val="15000"/>
                </a:schemeClr>
              </a:solidFill>
              <a:cs typeface="+mn-ea"/>
              <a:sym typeface="+mn-lt"/>
            </a:endParaRPr>
          </a:p>
        </p:txBody>
      </p:sp>
      <p:sp>
        <p:nvSpPr>
          <p:cNvPr id="8" name="Rectangle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288264" y="3486855"/>
            <a:ext cx="2581531"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9"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0991851" y="-1"/>
            <a:ext cx="1200150" cy="2957351"/>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Rectangle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TextBox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28" name="Rectangle 2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09574" y="333375"/>
            <a:ext cx="11372851" cy="6191250"/>
          </a:xfrm>
          <a:prstGeom prst="rect">
            <a:avLst/>
          </a:prstGeom>
          <a:gradFill>
            <a:gsLst>
              <a:gs pos="0">
                <a:srgbClr val="FDA9B8"/>
              </a:gs>
              <a:gs pos="9000">
                <a:srgbClr val="EDC9E9"/>
              </a:gs>
              <a:gs pos="49000">
                <a:schemeClr val="accent1">
                  <a:lumMod val="45000"/>
                  <a:lumOff val="55000"/>
                </a:schemeClr>
              </a:gs>
              <a:gs pos="100000">
                <a:srgbClr val="CBDF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nvGrpSpPr>
          <p:cNvPr id="25" name="Group 2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GrpSpPr/>
          <p:nvPr/>
        </p:nvGrpSpPr>
        <p:grpSpPr>
          <a:xfrm>
            <a:off x="984875" y="4098471"/>
            <a:ext cx="10403750" cy="1068614"/>
            <a:chOff x="1042931" y="1181100"/>
            <a:chExt cx="11509205" cy="1182160"/>
          </a:xfrm>
        </p:grpSpPr>
        <p:grpSp>
          <p:nvGrpSpPr>
            <p:cNvPr id="7" name="Group 6"/>
            <p:cNvGrpSpPr/>
            <p:nvPr/>
          </p:nvGrpSpPr>
          <p:grpSpPr>
            <a:xfrm>
              <a:off x="1042931" y="1181100"/>
              <a:ext cx="3497319" cy="1182160"/>
              <a:chOff x="7615181" y="1219200"/>
              <a:chExt cx="3497319" cy="1182160"/>
            </a:xfrm>
          </p:grpSpPr>
          <p:grpSp>
            <p:nvGrpSpPr>
              <p:cNvPr id="8" name="Group 7"/>
              <p:cNvGrpSpPr/>
              <p:nvPr/>
            </p:nvGrpSpPr>
            <p:grpSpPr>
              <a:xfrm>
                <a:off x="7615181" y="1219200"/>
                <a:ext cx="1182160" cy="1182160"/>
                <a:chOff x="6857868" y="4005553"/>
                <a:chExt cx="1280822" cy="1280822"/>
              </a:xfrm>
            </p:grpSpPr>
            <p:sp>
              <p:nvSpPr>
                <p:cNvPr id="11" name="Oval 10"/>
                <p:cNvSpPr/>
                <p:nvPr/>
              </p:nvSpPr>
              <p:spPr>
                <a:xfrm>
                  <a:off x="6857868" y="4005553"/>
                  <a:ext cx="1280822" cy="12808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2" name="Shape 5125"/>
                <p:cNvSpPr/>
                <p:nvPr/>
              </p:nvSpPr>
              <p:spPr>
                <a:xfrm>
                  <a:off x="7281243" y="4459399"/>
                  <a:ext cx="434072" cy="36643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3A56A6"/>
                </a:solidFill>
                <a:ln>
                  <a:noFill/>
                </a:ln>
              </p:spPr>
              <p:txBody>
                <a:bodyPr lIns="45700" tIns="22850" rIns="45700" bIns="22850" anchor="ctr" anchorCtr="0">
                  <a:noAutofit/>
                </a:bodyPr>
                <a:lstStyle/>
                <a:p>
                  <a:endParaRPr>
                    <a:solidFill>
                      <a:schemeClr val="dk1"/>
                    </a:solidFill>
                    <a:cs typeface="+mn-ea"/>
                    <a:sym typeface="+mn-lt"/>
                  </a:endParaRPr>
                </a:p>
              </p:txBody>
            </p:sp>
          </p:grpSp>
          <p:sp>
            <p:nvSpPr>
              <p:cNvPr id="9" name="Rectangle 8"/>
              <p:cNvSpPr/>
              <p:nvPr/>
            </p:nvSpPr>
            <p:spPr>
              <a:xfrm>
                <a:off x="8920464" y="1530192"/>
                <a:ext cx="1564655" cy="306432"/>
              </a:xfrm>
              <a:prstGeom prst="rect">
                <a:avLst/>
              </a:prstGeom>
            </p:spPr>
            <p:txBody>
              <a:bodyPr wrap="square">
                <a:spAutoFit/>
              </a:bodyPr>
              <a:lstStyle/>
              <a:p>
                <a:r>
                  <a:rPr lang="id-ID" sz="1200" dirty="0">
                    <a:solidFill>
                      <a:schemeClr val="bg1"/>
                    </a:solidFill>
                    <a:cs typeface="+mn-ea"/>
                    <a:sym typeface="+mn-lt"/>
                  </a:rPr>
                  <a:t>Another Subtitle</a:t>
                </a:r>
                <a:endParaRPr lang="id-ID" sz="1200" dirty="0">
                  <a:solidFill>
                    <a:schemeClr val="bg1"/>
                  </a:solidFill>
                  <a:cs typeface="+mn-ea"/>
                  <a:sym typeface="+mn-lt"/>
                </a:endParaRPr>
              </a:p>
            </p:txBody>
          </p:sp>
          <p:sp>
            <p:nvSpPr>
              <p:cNvPr id="10" name="Rectangle 9"/>
              <p:cNvSpPr/>
              <p:nvPr/>
            </p:nvSpPr>
            <p:spPr>
              <a:xfrm>
                <a:off x="8945865" y="1716289"/>
                <a:ext cx="2166635" cy="533348"/>
              </a:xfrm>
              <a:prstGeom prst="rect">
                <a:avLst/>
              </a:prstGeom>
            </p:spPr>
            <p:txBody>
              <a:bodyPr wrap="square">
                <a:spAutoFit/>
              </a:bodyPr>
              <a:lstStyle/>
              <a:p>
                <a:pPr>
                  <a:lnSpc>
                    <a:spcPct val="150000"/>
                  </a:lnSpc>
                </a:pPr>
                <a:r>
                  <a:rPr lang="id-ID" sz="900" i="0" dirty="0">
                    <a:solidFill>
                      <a:schemeClr val="bg1"/>
                    </a:solidFill>
                    <a:effectLst/>
                    <a:cs typeface="+mn-ea"/>
                    <a:sym typeface="+mn-lt"/>
                  </a:rPr>
                  <a:t>Lorem ipsum dolor sit amet, lacus nulla ac netus nibh aliquet, porttitor</a:t>
                </a:r>
                <a:endParaRPr lang="id-ID" sz="900" dirty="0">
                  <a:solidFill>
                    <a:schemeClr val="bg1"/>
                  </a:solidFill>
                  <a:cs typeface="+mn-ea"/>
                  <a:sym typeface="+mn-lt"/>
                </a:endParaRPr>
              </a:p>
            </p:txBody>
          </p:sp>
        </p:grpSp>
        <p:grpSp>
          <p:nvGrpSpPr>
            <p:cNvPr id="13" name="Group 12"/>
            <p:cNvGrpSpPr/>
            <p:nvPr/>
          </p:nvGrpSpPr>
          <p:grpSpPr>
            <a:xfrm>
              <a:off x="5196677" y="1205562"/>
              <a:ext cx="3472857" cy="1157698"/>
              <a:chOff x="7639643" y="3024944"/>
              <a:chExt cx="3472857" cy="1157698"/>
            </a:xfrm>
          </p:grpSpPr>
          <p:grpSp>
            <p:nvGrpSpPr>
              <p:cNvPr id="14" name="Group 13"/>
              <p:cNvGrpSpPr/>
              <p:nvPr/>
            </p:nvGrpSpPr>
            <p:grpSpPr>
              <a:xfrm>
                <a:off x="7639643" y="3024944"/>
                <a:ext cx="1157698" cy="1157698"/>
                <a:chOff x="4026662" y="4005553"/>
                <a:chExt cx="1280822" cy="1280822"/>
              </a:xfrm>
            </p:grpSpPr>
            <p:sp>
              <p:nvSpPr>
                <p:cNvPr id="17" name="Oval 16"/>
                <p:cNvSpPr/>
                <p:nvPr/>
              </p:nvSpPr>
              <p:spPr>
                <a:xfrm>
                  <a:off x="4026662" y="4005553"/>
                  <a:ext cx="1280822" cy="12808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8" name="Shape 5167"/>
                <p:cNvSpPr/>
                <p:nvPr/>
              </p:nvSpPr>
              <p:spPr>
                <a:xfrm>
                  <a:off x="4470048" y="4444003"/>
                  <a:ext cx="394050" cy="403390"/>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3A56A6"/>
                </a:solidFill>
                <a:ln>
                  <a:noFill/>
                </a:ln>
              </p:spPr>
              <p:txBody>
                <a:bodyPr lIns="45700" tIns="22850" rIns="45700" bIns="22850" anchor="ctr" anchorCtr="0">
                  <a:noAutofit/>
                </a:bodyPr>
                <a:lstStyle/>
                <a:p>
                  <a:endParaRPr>
                    <a:solidFill>
                      <a:schemeClr val="dk1"/>
                    </a:solidFill>
                    <a:cs typeface="+mn-ea"/>
                    <a:sym typeface="+mn-lt"/>
                  </a:endParaRPr>
                </a:p>
              </p:txBody>
            </p:sp>
          </p:grpSp>
          <p:sp>
            <p:nvSpPr>
              <p:cNvPr id="15" name="Rectangle 14"/>
              <p:cNvSpPr/>
              <p:nvPr/>
            </p:nvSpPr>
            <p:spPr>
              <a:xfrm>
                <a:off x="8920463" y="3235149"/>
                <a:ext cx="1564655" cy="306432"/>
              </a:xfrm>
              <a:prstGeom prst="rect">
                <a:avLst/>
              </a:prstGeom>
            </p:spPr>
            <p:txBody>
              <a:bodyPr wrap="square">
                <a:spAutoFit/>
              </a:bodyPr>
              <a:lstStyle/>
              <a:p>
                <a:r>
                  <a:rPr lang="id-ID" sz="1200" dirty="0">
                    <a:solidFill>
                      <a:schemeClr val="bg1"/>
                    </a:solidFill>
                    <a:cs typeface="+mn-ea"/>
                    <a:sym typeface="+mn-lt"/>
                  </a:rPr>
                  <a:t>Another Subtitle</a:t>
                </a:r>
                <a:endParaRPr lang="id-ID" sz="1200" dirty="0">
                  <a:solidFill>
                    <a:schemeClr val="bg1"/>
                  </a:solidFill>
                  <a:cs typeface="+mn-ea"/>
                  <a:sym typeface="+mn-lt"/>
                </a:endParaRPr>
              </a:p>
            </p:txBody>
          </p:sp>
          <p:sp>
            <p:nvSpPr>
              <p:cNvPr id="16" name="Rectangle 15"/>
              <p:cNvSpPr/>
              <p:nvPr/>
            </p:nvSpPr>
            <p:spPr>
              <a:xfrm>
                <a:off x="8945865" y="3421245"/>
                <a:ext cx="2166635" cy="533348"/>
              </a:xfrm>
              <a:prstGeom prst="rect">
                <a:avLst/>
              </a:prstGeom>
            </p:spPr>
            <p:txBody>
              <a:bodyPr wrap="square">
                <a:spAutoFit/>
              </a:bodyPr>
              <a:lstStyle/>
              <a:p>
                <a:pPr>
                  <a:lnSpc>
                    <a:spcPct val="150000"/>
                  </a:lnSpc>
                </a:pPr>
                <a:r>
                  <a:rPr lang="id-ID" sz="900" i="0" dirty="0">
                    <a:solidFill>
                      <a:schemeClr val="bg1"/>
                    </a:solidFill>
                    <a:effectLst/>
                    <a:cs typeface="+mn-ea"/>
                    <a:sym typeface="+mn-lt"/>
                  </a:rPr>
                  <a:t>Lorem ipsum dolor sit amet, lacus nulla ac netus nibh aliquet, porttitor</a:t>
                </a:r>
                <a:endParaRPr lang="id-ID" sz="900" dirty="0">
                  <a:solidFill>
                    <a:schemeClr val="bg1"/>
                  </a:solidFill>
                  <a:cs typeface="+mn-ea"/>
                  <a:sym typeface="+mn-lt"/>
                </a:endParaRPr>
              </a:p>
            </p:txBody>
          </p:sp>
        </p:grpSp>
        <p:grpSp>
          <p:nvGrpSpPr>
            <p:cNvPr id="19" name="Group 18"/>
            <p:cNvGrpSpPr/>
            <p:nvPr/>
          </p:nvGrpSpPr>
          <p:grpSpPr>
            <a:xfrm>
              <a:off x="9067047" y="1181100"/>
              <a:ext cx="3485089" cy="1157698"/>
              <a:chOff x="7627411" y="4806226"/>
              <a:chExt cx="3485089" cy="1157698"/>
            </a:xfrm>
          </p:grpSpPr>
          <p:sp>
            <p:nvSpPr>
              <p:cNvPr id="20" name="Rectangle 19"/>
              <p:cNvSpPr/>
              <p:nvPr/>
            </p:nvSpPr>
            <p:spPr>
              <a:xfrm>
                <a:off x="8920464" y="5073606"/>
                <a:ext cx="1564655" cy="306432"/>
              </a:xfrm>
              <a:prstGeom prst="rect">
                <a:avLst/>
              </a:prstGeom>
            </p:spPr>
            <p:txBody>
              <a:bodyPr wrap="square">
                <a:spAutoFit/>
              </a:bodyPr>
              <a:lstStyle/>
              <a:p>
                <a:r>
                  <a:rPr lang="id-ID" sz="1200" dirty="0">
                    <a:solidFill>
                      <a:schemeClr val="bg1"/>
                    </a:solidFill>
                    <a:cs typeface="+mn-ea"/>
                    <a:sym typeface="+mn-lt"/>
                  </a:rPr>
                  <a:t>Another Subtitle</a:t>
                </a:r>
                <a:endParaRPr lang="id-ID" sz="1200" dirty="0">
                  <a:solidFill>
                    <a:schemeClr val="bg1"/>
                  </a:solidFill>
                  <a:cs typeface="+mn-ea"/>
                  <a:sym typeface="+mn-lt"/>
                </a:endParaRPr>
              </a:p>
            </p:txBody>
          </p:sp>
          <p:sp>
            <p:nvSpPr>
              <p:cNvPr id="21" name="Rectangle 20"/>
              <p:cNvSpPr/>
              <p:nvPr/>
            </p:nvSpPr>
            <p:spPr>
              <a:xfrm>
                <a:off x="8945865" y="5259703"/>
                <a:ext cx="2166635" cy="533348"/>
              </a:xfrm>
              <a:prstGeom prst="rect">
                <a:avLst/>
              </a:prstGeom>
            </p:spPr>
            <p:txBody>
              <a:bodyPr wrap="square">
                <a:spAutoFit/>
              </a:bodyPr>
              <a:lstStyle/>
              <a:p>
                <a:pPr>
                  <a:lnSpc>
                    <a:spcPct val="150000"/>
                  </a:lnSpc>
                </a:pPr>
                <a:r>
                  <a:rPr lang="id-ID" sz="900" i="0" dirty="0">
                    <a:solidFill>
                      <a:schemeClr val="bg1"/>
                    </a:solidFill>
                    <a:effectLst/>
                    <a:cs typeface="+mn-ea"/>
                    <a:sym typeface="+mn-lt"/>
                  </a:rPr>
                  <a:t>Lorem ipsum dolor sit amet, lacus nulla ac netus nibh aliquet, porttitor</a:t>
                </a:r>
                <a:endParaRPr lang="id-ID" sz="900" dirty="0">
                  <a:solidFill>
                    <a:schemeClr val="bg1"/>
                  </a:solidFill>
                  <a:cs typeface="+mn-ea"/>
                  <a:sym typeface="+mn-lt"/>
                </a:endParaRPr>
              </a:p>
            </p:txBody>
          </p:sp>
          <p:grpSp>
            <p:nvGrpSpPr>
              <p:cNvPr id="22" name="Group 21"/>
              <p:cNvGrpSpPr/>
              <p:nvPr/>
            </p:nvGrpSpPr>
            <p:grpSpPr>
              <a:xfrm>
                <a:off x="7627411" y="4806226"/>
                <a:ext cx="1157698" cy="1157698"/>
                <a:chOff x="7627411" y="4806226"/>
                <a:chExt cx="1157698" cy="1157698"/>
              </a:xfrm>
            </p:grpSpPr>
            <p:sp>
              <p:nvSpPr>
                <p:cNvPr id="23" name="Oval 22"/>
                <p:cNvSpPr/>
                <p:nvPr/>
              </p:nvSpPr>
              <p:spPr>
                <a:xfrm>
                  <a:off x="7627411" y="4806226"/>
                  <a:ext cx="1157698" cy="1157698"/>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4" name="Shape 5117"/>
                <p:cNvSpPr/>
                <p:nvPr/>
              </p:nvSpPr>
              <p:spPr>
                <a:xfrm>
                  <a:off x="7996920" y="5212105"/>
                  <a:ext cx="418680" cy="372598"/>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3A56A6"/>
                </a:solidFill>
                <a:ln>
                  <a:noFill/>
                </a:ln>
              </p:spPr>
              <p:txBody>
                <a:bodyPr lIns="45700" tIns="22850" rIns="45700" bIns="22850" anchor="ctr" anchorCtr="0">
                  <a:noAutofit/>
                </a:bodyPr>
                <a:lstStyle/>
                <a:p>
                  <a:endParaRPr>
                    <a:solidFill>
                      <a:schemeClr val="dk1"/>
                    </a:solidFill>
                    <a:cs typeface="+mn-ea"/>
                    <a:sym typeface="+mn-lt"/>
                  </a:endParaRPr>
                </a:p>
              </p:txBody>
            </p:sp>
          </p:grpSp>
        </p:grpSp>
      </p:grpSp>
      <p:sp>
        <p:nvSpPr>
          <p:cNvPr id="26" name="TextBox 2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245630" y="1488991"/>
            <a:ext cx="2021644" cy="523220"/>
          </a:xfrm>
          <a:prstGeom prst="rect">
            <a:avLst/>
          </a:prstGeom>
          <a:noFill/>
        </p:spPr>
        <p:txBody>
          <a:bodyPr wrap="none" rtlCol="0">
            <a:spAutoFit/>
          </a:bodyPr>
          <a:lstStyle/>
          <a:p>
            <a:r>
              <a:rPr lang="id-ID" sz="2800" spc="300" dirty="0">
                <a:solidFill>
                  <a:schemeClr val="bg1"/>
                </a:solidFill>
                <a:cs typeface="+mn-ea"/>
                <a:sym typeface="+mn-lt"/>
              </a:rPr>
              <a:t>SERVICE</a:t>
            </a:r>
            <a:endParaRPr lang="id-ID" sz="2800" spc="300" dirty="0">
              <a:solidFill>
                <a:schemeClr val="bg1"/>
              </a:solidFill>
              <a:cs typeface="+mn-ea"/>
              <a:sym typeface="+mn-lt"/>
            </a:endParaRPr>
          </a:p>
        </p:txBody>
      </p:sp>
      <p:sp>
        <p:nvSpPr>
          <p:cNvPr id="27" name="Rectangle 2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245630" y="2134837"/>
            <a:ext cx="9081052" cy="1338828"/>
          </a:xfrm>
          <a:prstGeom prst="rect">
            <a:avLst/>
          </a:prstGeom>
        </p:spPr>
        <p:txBody>
          <a:bodyPr wrap="square">
            <a:spAutoFit/>
          </a:bodyPr>
          <a:lstStyle/>
          <a:p>
            <a:pPr algn="just">
              <a:lnSpc>
                <a:spcPct val="150000"/>
              </a:lnSpc>
            </a:pPr>
            <a:r>
              <a:rPr lang="id-ID" sz="900" i="0" dirty="0">
                <a:solidFill>
                  <a:schemeClr val="bg1"/>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 Lorem ipsum dolor sit amet, lacus nulla ac netus nibh aliquet, porttitor ligula justo libero vivamus porttitor dolor, conubia mollit. Sapien nam suspendisse, tincidunt eget ante tincidunt, eros in auctor fringilla praesent at diam. In et quam est eget mi.</a:t>
            </a:r>
            <a:r>
              <a:rPr lang="id-ID" sz="900" dirty="0">
                <a:solidFill>
                  <a:schemeClr val="bg1"/>
                </a:solidFill>
                <a:cs typeface="+mn-ea"/>
                <a:sym typeface="+mn-lt"/>
              </a:rPr>
              <a:t> </a:t>
            </a:r>
            <a:r>
              <a:rPr lang="id-ID" sz="900" i="0" dirty="0">
                <a:solidFill>
                  <a:schemeClr val="bg1"/>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solidFill>
              <a:cs typeface="+mn-ea"/>
              <a:sym typeface="+mn-lt"/>
            </a:endParaRPr>
          </a:p>
          <a:p>
            <a:pPr algn="just">
              <a:lnSpc>
                <a:spcPct val="150000"/>
              </a:lnSpc>
            </a:pPr>
            <a:endParaRPr lang="id-ID" sz="900" dirty="0">
              <a:solidFill>
                <a:schemeClr val="bg1"/>
              </a:solidFill>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1"/>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3" cstate="screen"/>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831852" y="2180622"/>
            <a:ext cx="8528297" cy="1569660"/>
          </a:xfrm>
          <a:prstGeom prst="rect">
            <a:avLst/>
          </a:prstGeom>
          <a:noFill/>
        </p:spPr>
        <p:txBody>
          <a:bodyPr wrap="none" rtlCol="0">
            <a:spAutoFit/>
          </a:bodyPr>
          <a:lstStyle/>
          <a:p>
            <a:pPr algn="ctr"/>
            <a:r>
              <a:rPr lang="en-US" altLang="zh-CN" sz="9600" b="1" dirty="0">
                <a:solidFill>
                  <a:schemeClr val="bg1"/>
                </a:solidFill>
                <a:effectLst>
                  <a:outerShdw blurRad="38100" dist="38100" dir="2700000" algn="tl">
                    <a:srgbClr val="000000">
                      <a:alpha val="43137"/>
                    </a:srgbClr>
                  </a:outerShdw>
                </a:effectLst>
                <a:cs typeface="+mn-ea"/>
                <a:sym typeface="+mn-lt"/>
              </a:rPr>
              <a:t>ABOUT SLIDE</a:t>
            </a:r>
            <a:endParaRPr lang="en-US" altLang="zh-CN" sz="9600" b="1" dirty="0">
              <a:solidFill>
                <a:schemeClr val="bg1"/>
              </a:solidFill>
              <a:effectLst>
                <a:outerShdw blurRad="38100" dist="38100" dir="2700000" algn="tl">
                  <a:srgbClr val="000000">
                    <a:alpha val="43137"/>
                  </a:srgbClr>
                </a:outerShdw>
              </a:effectLst>
              <a:cs typeface="+mn-ea"/>
              <a:sym typeface="+mn-lt"/>
            </a:endParaRP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420951" y="3837394"/>
            <a:ext cx="3112613" cy="886846"/>
          </a:xfrm>
          <a:prstGeom prst="rect">
            <a:avLst/>
          </a:prstGeom>
        </p:spPr>
        <p:txBody>
          <a:bodyPr wrap="square">
            <a:spAutoFit/>
          </a:bodyPr>
          <a:lstStyle/>
          <a:p>
            <a:pPr algn="ctr">
              <a:lnSpc>
                <a:spcPct val="150000"/>
              </a:lnSpc>
            </a:pPr>
            <a:r>
              <a:rPr lang="id-ID" sz="1200" i="0" dirty="0">
                <a:solidFill>
                  <a:srgbClr val="18114E"/>
                </a:solidFill>
                <a:effectLst>
                  <a:outerShdw blurRad="38100" dist="38100" dir="2700000" algn="tl">
                    <a:srgbClr val="000000">
                      <a:alpha val="43137"/>
                    </a:srgbClr>
                  </a:outerShdw>
                </a:effectLst>
                <a:cs typeface="+mn-ea"/>
                <a:sym typeface="+mn-lt"/>
              </a:rPr>
              <a:t>Lorem ipsum dolor sit amet, lacus nulla ac netus nibh aliquet, porttitor ligula justo libero vivamus porttitor dolor,</a:t>
            </a:r>
            <a:endParaRPr lang="id-ID" sz="1200" dirty="0">
              <a:solidFill>
                <a:srgbClr val="18114E"/>
              </a:solidFill>
              <a:effectLst>
                <a:outerShdw blurRad="38100" dist="38100" dir="2700000" algn="tl">
                  <a:srgbClr val="000000">
                    <a:alpha val="43137"/>
                  </a:srgbClr>
                </a:outerShdw>
              </a:effectLst>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475549" y="2774208"/>
            <a:ext cx="869933" cy="2143647"/>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4758444" y="1062626"/>
            <a:ext cx="869933" cy="2143647"/>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10991851" y="-1"/>
            <a:ext cx="1200150" cy="2957351"/>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TextBox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502853" y="2354035"/>
            <a:ext cx="1665236" cy="954107"/>
          </a:xfrm>
          <a:prstGeom prst="rect">
            <a:avLst/>
          </a:prstGeom>
          <a:noFill/>
        </p:spPr>
        <p:txBody>
          <a:bodyPr wrap="square" rtlCol="0">
            <a:spAutoFit/>
          </a:bodyPr>
          <a:lstStyle/>
          <a:p>
            <a:r>
              <a:rPr lang="id-ID" sz="2800" spc="300" dirty="0">
                <a:solidFill>
                  <a:schemeClr val="tx1">
                    <a:lumMod val="85000"/>
                    <a:lumOff val="15000"/>
                  </a:schemeClr>
                </a:solidFill>
                <a:cs typeface="+mn-ea"/>
                <a:sym typeface="+mn-lt"/>
              </a:rPr>
              <a:t>ABOUT SLIDE</a:t>
            </a:r>
            <a:endParaRPr lang="id-ID" sz="2800" spc="300" dirty="0">
              <a:solidFill>
                <a:schemeClr val="tx1">
                  <a:lumMod val="85000"/>
                  <a:lumOff val="15000"/>
                </a:schemeClr>
              </a:solidFill>
              <a:cs typeface="+mn-ea"/>
              <a:sym typeface="+mn-lt"/>
            </a:endParaRPr>
          </a:p>
        </p:txBody>
      </p:sp>
      <p:sp>
        <p:nvSpPr>
          <p:cNvPr id="10" name="Rectangle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502853" y="3486855"/>
            <a:ext cx="2581531"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1" name="Freeform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682295" y="6088063"/>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Rectangle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 name="TextBox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pic>
        <p:nvPicPr>
          <p:cNvPr id="5" name="图片占位符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60536" y="391559"/>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pic>
        <p:nvPicPr>
          <p:cNvPr id="17" name="图片占位符 16"/>
          <p:cNvPicPr>
            <a:picLocks noGrp="1" noChangeAspect="1"/>
          </p:cNvPicPr>
          <p:nvPr>
            <p:ph type="pic" sz="quarter" idx="11"/>
          </p:nvPr>
        </p:nvPicPr>
        <p:blipFill>
          <a:blip r:embed="rId2" cstate="screen"/>
          <a:srcRect/>
          <a:stretch>
            <a:fillRect/>
          </a:stretch>
        </p:blipFill>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791653" y="2165350"/>
            <a:ext cx="1665236" cy="954107"/>
          </a:xfrm>
          <a:prstGeom prst="rect">
            <a:avLst/>
          </a:prstGeom>
          <a:noFill/>
        </p:spPr>
        <p:txBody>
          <a:bodyPr wrap="square" rtlCol="0">
            <a:spAutoFit/>
          </a:bodyPr>
          <a:lstStyle/>
          <a:p>
            <a:r>
              <a:rPr lang="id-ID" sz="2800" spc="300" dirty="0">
                <a:solidFill>
                  <a:schemeClr val="tx1">
                    <a:lumMod val="85000"/>
                    <a:lumOff val="15000"/>
                  </a:schemeClr>
                </a:solidFill>
                <a:cs typeface="+mn-ea"/>
                <a:sym typeface="+mn-lt"/>
              </a:rPr>
              <a:t>ABOUT SLIDE</a:t>
            </a:r>
            <a:endParaRPr lang="id-ID" sz="2800" spc="300" dirty="0">
              <a:solidFill>
                <a:schemeClr val="tx1">
                  <a:lumMod val="85000"/>
                  <a:lumOff val="15000"/>
                </a:schemeClr>
              </a:solidFill>
              <a:cs typeface="+mn-ea"/>
              <a:sym typeface="+mn-lt"/>
            </a:endParaRPr>
          </a:p>
        </p:txBody>
      </p:sp>
      <p:sp>
        <p:nvSpPr>
          <p:cNvPr id="5" name="Rectangle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791653" y="3298170"/>
            <a:ext cx="2581531"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6" name="Rectangle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425816" y="617208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 name="TextBox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540204" y="620477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8" name="Freeform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682295" y="6088063"/>
            <a:ext cx="3595688" cy="769937"/>
          </a:xfrm>
          <a:custGeom>
            <a:avLst/>
            <a:gdLst>
              <a:gd name="T0" fmla="*/ 0 w 231"/>
              <a:gd name="T1" fmla="*/ 47 h 47"/>
              <a:gd name="T2" fmla="*/ 118 w 231"/>
              <a:gd name="T3" fmla="*/ 0 h 47"/>
              <a:gd name="T4" fmla="*/ 231 w 231"/>
              <a:gd name="T5" fmla="*/ 47 h 47"/>
              <a:gd name="T6" fmla="*/ 0 w 231"/>
              <a:gd name="T7" fmla="*/ 47 h 47"/>
            </a:gdLst>
            <a:ahLst/>
            <a:cxnLst>
              <a:cxn ang="0">
                <a:pos x="T0" y="T1"/>
              </a:cxn>
              <a:cxn ang="0">
                <a:pos x="T2" y="T3"/>
              </a:cxn>
              <a:cxn ang="0">
                <a:pos x="T4" y="T5"/>
              </a:cxn>
              <a:cxn ang="0">
                <a:pos x="T6" y="T7"/>
              </a:cxn>
            </a:cxnLst>
            <a:rect l="0" t="0" r="r" b="b"/>
            <a:pathLst>
              <a:path w="231" h="47">
                <a:moveTo>
                  <a:pt x="0" y="47"/>
                </a:moveTo>
                <a:cubicBezTo>
                  <a:pt x="0" y="47"/>
                  <a:pt x="25" y="0"/>
                  <a:pt x="118" y="0"/>
                </a:cubicBezTo>
                <a:cubicBezTo>
                  <a:pt x="211" y="0"/>
                  <a:pt x="231" y="47"/>
                  <a:pt x="231" y="47"/>
                </a:cubicBezTo>
                <a:lnTo>
                  <a:pt x="0" y="4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225748" y="228067"/>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10407072" y="-754416"/>
            <a:ext cx="1030514" cy="2539343"/>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pic>
        <p:nvPicPr>
          <p:cNvPr id="15" name="图片占位符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1"/>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3" cstate="screen"/>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2660603" y="2396065"/>
            <a:ext cx="6870792" cy="2215991"/>
          </a:xfrm>
          <a:prstGeom prst="rect">
            <a:avLst/>
          </a:prstGeom>
          <a:noFill/>
        </p:spPr>
        <p:txBody>
          <a:bodyPr wrap="none" rtlCol="0">
            <a:spAutoFit/>
          </a:bodyPr>
          <a:lstStyle/>
          <a:p>
            <a:pPr algn="ctr"/>
            <a:r>
              <a:rPr lang="en-US" altLang="zh-CN" sz="13800" b="1" dirty="0">
                <a:solidFill>
                  <a:schemeClr val="bg1"/>
                </a:solidFill>
                <a:effectLst>
                  <a:outerShdw blurRad="38100" dist="38100" dir="2700000" algn="tl">
                    <a:srgbClr val="000000">
                      <a:alpha val="43137"/>
                    </a:srgbClr>
                  </a:outerShdw>
                </a:effectLst>
                <a:cs typeface="+mn-ea"/>
                <a:sym typeface="+mn-lt"/>
              </a:rPr>
              <a:t>Thanks </a:t>
            </a:r>
            <a:endParaRPr lang="zh-CN" altLang="en-US" sz="13800" b="1" dirty="0">
              <a:solidFill>
                <a:schemeClr val="bg1"/>
              </a:solidFill>
              <a:effectLst>
                <a:outerShdw blurRad="38100" dist="38100" dir="2700000" algn="tl">
                  <a:srgbClr val="000000">
                    <a:alpha val="43137"/>
                  </a:srgbClr>
                </a:outerShdw>
              </a:effectLst>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1"/>
          <a:stretch>
            <a:fillRect/>
          </a:stretch>
        </p:blipFill>
        <p:spPr>
          <a:xfrm>
            <a:off x="-1" y="-272956"/>
            <a:ext cx="12192000" cy="6858000"/>
          </a:xfrm>
          <a:prstGeom prst="rect">
            <a:avLst/>
          </a:prstGeom>
        </p:spPr>
      </p:pic>
      <p:pic>
        <p:nvPicPr>
          <p:cNvPr id="10" name="图片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r="81027"/>
          <a:stretch>
            <a:fillRect/>
          </a:stretch>
        </p:blipFill>
        <p:spPr>
          <a:xfrm>
            <a:off x="273405" y="0"/>
            <a:ext cx="1282440" cy="6707875"/>
          </a:xfrm>
          <a:prstGeom prst="rect">
            <a:avLst/>
          </a:prstGeom>
        </p:spPr>
      </p:pic>
      <p:pic>
        <p:nvPicPr>
          <p:cNvPr id="11" name="图片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rotWithShape="1">
          <a:blip r:embed="rId2" cstate="screen"/>
          <a:srcRect l="89117" r="-8090"/>
          <a:stretch>
            <a:fillRect/>
          </a:stretch>
        </p:blipFill>
        <p:spPr>
          <a:xfrm>
            <a:off x="11182965" y="150124"/>
            <a:ext cx="1282440" cy="6707875"/>
          </a:xfrm>
          <a:prstGeom prst="rect">
            <a:avLst/>
          </a:prstGeom>
        </p:spPr>
      </p:pic>
      <p:pic>
        <p:nvPicPr>
          <p:cNvPr id="15" name="图片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ChangeAspect="1"/>
          </p:cNvPicPr>
          <p:nvPr/>
        </p:nvPicPr>
        <p:blipFill>
          <a:blip r:embed="rId3" cstate="screen"/>
          <a:stretch>
            <a:fillRect/>
          </a:stretch>
        </p:blipFill>
        <p:spPr>
          <a:xfrm>
            <a:off x="2865105" y="-5649"/>
            <a:ext cx="6461788" cy="6590693"/>
          </a:xfrm>
          <a:prstGeom prst="rect">
            <a:avLst/>
          </a:prstGeom>
        </p:spPr>
      </p:pic>
      <p:sp>
        <p:nvSpPr>
          <p:cNvPr id="16" name="文本框 1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2868898" y="2180622"/>
            <a:ext cx="6454204" cy="1569660"/>
          </a:xfrm>
          <a:prstGeom prst="rect">
            <a:avLst/>
          </a:prstGeom>
          <a:noFill/>
        </p:spPr>
        <p:txBody>
          <a:bodyPr wrap="none" rtlCol="0">
            <a:spAutoFit/>
          </a:bodyPr>
          <a:lstStyle>
            <a:defPPr>
              <a:defRPr lang="zh-CN"/>
            </a:defPPr>
            <a:lvl1pPr algn="ctr">
              <a:defRPr sz="9600" b="1">
                <a:solidFill>
                  <a:schemeClr val="bg1"/>
                </a:solidFill>
                <a:effectLst>
                  <a:outerShdw blurRad="38100" dist="38100" dir="2700000" algn="tl">
                    <a:srgbClr val="000000">
                      <a:alpha val="43137"/>
                    </a:srgbClr>
                  </a:outerShdw>
                </a:effectLst>
                <a:cs typeface="+mn-ea"/>
              </a:defRPr>
            </a:lvl1pPr>
          </a:lstStyle>
          <a:p>
            <a:r>
              <a:rPr lang="en-US" altLang="zh-CN" dirty="0">
                <a:sym typeface="+mn-lt"/>
              </a:rPr>
              <a:t>ABOUT US</a:t>
            </a:r>
            <a:endParaRPr lang="en-US" altLang="zh-CN" dirty="0">
              <a:sym typeface="+mn-lt"/>
            </a:endParaRPr>
          </a:p>
        </p:txBody>
      </p:sp>
      <p:sp>
        <p:nvSpPr>
          <p:cNvPr id="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420951" y="3837394"/>
            <a:ext cx="3112613" cy="886846"/>
          </a:xfrm>
          <a:prstGeom prst="rect">
            <a:avLst/>
          </a:prstGeom>
        </p:spPr>
        <p:txBody>
          <a:bodyPr wrap="square">
            <a:spAutoFit/>
          </a:bodyPr>
          <a:lstStyle/>
          <a:p>
            <a:pPr algn="ctr">
              <a:lnSpc>
                <a:spcPct val="150000"/>
              </a:lnSpc>
            </a:pPr>
            <a:r>
              <a:rPr lang="id-ID" sz="1200" i="0" dirty="0">
                <a:solidFill>
                  <a:srgbClr val="18114E"/>
                </a:solidFill>
                <a:effectLst>
                  <a:outerShdw blurRad="38100" dist="38100" dir="2700000" algn="tl">
                    <a:srgbClr val="000000">
                      <a:alpha val="43137"/>
                    </a:srgbClr>
                  </a:outerShdw>
                </a:effectLst>
                <a:cs typeface="+mn-ea"/>
                <a:sym typeface="+mn-lt"/>
              </a:rPr>
              <a:t>Lorem ipsum dolor sit amet, lacus nulla ac netus nibh aliquet, porttitor ligula justo libero vivamus porttitor dolor,</a:t>
            </a:r>
            <a:endParaRPr lang="id-ID" sz="1200" dirty="0">
              <a:solidFill>
                <a:srgbClr val="18114E"/>
              </a:solidFill>
              <a:effectLst>
                <a:outerShdw blurRad="38100" dist="38100" dir="2700000" algn="tl">
                  <a:srgbClr val="000000">
                    <a:alpha val="43137"/>
                  </a:srgbClr>
                </a:outerShdw>
              </a:effectLst>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408891" y="0"/>
            <a:ext cx="2783109" cy="685800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13"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021027" y="-50006"/>
            <a:ext cx="2119312" cy="2109788"/>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20" name="TextBox 1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5968010" y="2945755"/>
            <a:ext cx="2645276"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TECHSTYLE</a:t>
            </a:r>
            <a:endParaRPr lang="id-ID" sz="2800" spc="300" dirty="0">
              <a:solidFill>
                <a:schemeClr val="tx1">
                  <a:lumMod val="85000"/>
                  <a:lumOff val="15000"/>
                </a:schemeClr>
              </a:solidFill>
              <a:cs typeface="+mn-ea"/>
              <a:sym typeface="+mn-lt"/>
            </a:endParaRPr>
          </a:p>
        </p:txBody>
      </p:sp>
      <p:sp>
        <p:nvSpPr>
          <p:cNvPr id="22"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727850" y="5135921"/>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23" name="Rectangle 2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8041649" y="6237775"/>
            <a:ext cx="2600967" cy="400110"/>
          </a:xfrm>
          <a:prstGeom prst="rect">
            <a:avLst/>
          </a:prstGeom>
        </p:spPr>
        <p:txBody>
          <a:bodyPr wrap="square">
            <a:spAutoFit/>
          </a:bodyPr>
          <a:lstStyle/>
          <a:p>
            <a:pPr lvl="0">
              <a:defRPr sz="1800" b="0" spc="0">
                <a:solidFill>
                  <a:srgbClr val="000000"/>
                </a:solidFill>
              </a:defRPr>
            </a:pPr>
            <a:r>
              <a:rPr lang="id-ID" sz="1000" spc="300" dirty="0">
                <a:solidFill>
                  <a:schemeClr val="bg1">
                    <a:lumMod val="50000"/>
                  </a:schemeClr>
                </a:solidFill>
                <a:cs typeface="+mn-ea"/>
                <a:sym typeface="+mn-lt"/>
              </a:rPr>
              <a:t>PRESENTATION TEMPLATE</a:t>
            </a:r>
            <a:endParaRPr lang="id-ID" sz="1000" spc="300" dirty="0">
              <a:solidFill>
                <a:schemeClr val="bg1">
                  <a:lumMod val="50000"/>
                </a:schemeClr>
              </a:solidFill>
              <a:cs typeface="+mn-ea"/>
              <a:sym typeface="+mn-lt"/>
            </a:endParaRPr>
          </a:p>
        </p:txBody>
      </p:sp>
      <p:sp>
        <p:nvSpPr>
          <p:cNvPr id="24" name="Rectangle 2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57706" y="217527"/>
            <a:ext cx="2737451" cy="400110"/>
          </a:xfrm>
          <a:prstGeom prst="rect">
            <a:avLst/>
          </a:prstGeom>
        </p:spPr>
        <p:txBody>
          <a:bodyPr wrap="square">
            <a:spAutoFit/>
          </a:bodyPr>
          <a:lstStyle/>
          <a:p>
            <a:pPr lvl="0">
              <a:defRPr sz="1800" b="0" spc="0">
                <a:solidFill>
                  <a:srgbClr val="000000"/>
                </a:solidFill>
              </a:defRPr>
            </a:pPr>
            <a:r>
              <a:rPr lang="id-ID" sz="1000" spc="300" dirty="0">
                <a:solidFill>
                  <a:schemeClr val="bg1">
                    <a:lumMod val="50000"/>
                  </a:schemeClr>
                </a:solidFill>
                <a:cs typeface="+mn-ea"/>
                <a:sym typeface="+mn-lt"/>
              </a:rPr>
              <a:t>SIMPLY | SIMPLE | MODERN</a:t>
            </a:r>
            <a:endParaRPr lang="id-ID" sz="1000" spc="300" dirty="0">
              <a:solidFill>
                <a:schemeClr val="bg1">
                  <a:lumMod val="50000"/>
                </a:schemeClr>
              </a:solidFill>
              <a:cs typeface="+mn-ea"/>
              <a:sym typeface="+mn-lt"/>
            </a:endParaRPr>
          </a:p>
        </p:txBody>
      </p:sp>
      <p:sp>
        <p:nvSpPr>
          <p:cNvPr id="34" name="Rectangle 3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495145" y="3468975"/>
            <a:ext cx="3674658" cy="689869"/>
          </a:xfrm>
          <a:prstGeom prst="rect">
            <a:avLst/>
          </a:prstGeom>
        </p:spPr>
        <p:txBody>
          <a:bodyPr wrap="square">
            <a:spAutoFit/>
          </a:bodyPr>
          <a:lstStyle/>
          <a:p>
            <a:pPr algn="ctr">
              <a:lnSpc>
                <a:spcPct val="150000"/>
              </a:lnSpc>
            </a:pPr>
            <a:r>
              <a:rPr lang="id-ID" sz="900" i="0" dirty="0">
                <a:solidFill>
                  <a:schemeClr val="tx1">
                    <a:lumMod val="85000"/>
                    <a:lumOff val="15000"/>
                  </a:schemeClr>
                </a:solidFill>
                <a:effectLst/>
                <a:cs typeface="+mn-ea"/>
                <a:sym typeface="+mn-lt"/>
              </a:rPr>
              <a:t>Lorem ipsum dolor sit amet, lacus nulla ac netus nibh aliquet, porttitor ligula justo libero vivamus porttitor dolor, conubia mollit. Sapien nam suspendisse, tincidunt eget ante tincidunt, eros in auctor</a:t>
            </a:r>
            <a:endParaRPr lang="id-ID" sz="900" dirty="0">
              <a:solidFill>
                <a:schemeClr val="tx1">
                  <a:lumMod val="85000"/>
                  <a:lumOff val="15000"/>
                </a:schemeClr>
              </a:solidFill>
              <a:cs typeface="+mn-ea"/>
              <a:sym typeface="+mn-lt"/>
            </a:endParaRPr>
          </a:p>
        </p:txBody>
      </p:sp>
      <p:grpSp>
        <p:nvGrpSpPr>
          <p:cNvPr id="39" name="Group 3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GrpSpPr/>
          <p:nvPr/>
        </p:nvGrpSpPr>
        <p:grpSpPr>
          <a:xfrm>
            <a:off x="329188" y="2607281"/>
            <a:ext cx="272580" cy="1243501"/>
            <a:chOff x="7329579" y="1326784"/>
            <a:chExt cx="192651" cy="878868"/>
          </a:xfrm>
        </p:grpSpPr>
        <p:sp>
          <p:nvSpPr>
            <p:cNvPr id="36" name="Shape 5018"/>
            <p:cNvSpPr/>
            <p:nvPr/>
          </p:nvSpPr>
          <p:spPr>
            <a:xfrm>
              <a:off x="7357485" y="2013054"/>
              <a:ext cx="118596" cy="192598"/>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tx1">
                <a:lumMod val="75000"/>
                <a:lumOff val="25000"/>
              </a:schemeClr>
            </a:solidFill>
            <a:ln>
              <a:noFill/>
            </a:ln>
          </p:spPr>
          <p:txBody>
            <a:bodyPr lIns="45713" tIns="22850" rIns="45713" bIns="22850" anchor="ctr" anchorCtr="0">
              <a:noAutofit/>
            </a:bodyPr>
            <a:lstStyle/>
            <a:p>
              <a:endParaRPr>
                <a:solidFill>
                  <a:schemeClr val="dk1"/>
                </a:solidFill>
                <a:cs typeface="+mn-ea"/>
                <a:sym typeface="+mn-lt"/>
              </a:endParaRPr>
            </a:p>
          </p:txBody>
        </p:sp>
        <p:sp>
          <p:nvSpPr>
            <p:cNvPr id="37" name="Shape 5032"/>
            <p:cNvSpPr/>
            <p:nvPr/>
          </p:nvSpPr>
          <p:spPr>
            <a:xfrm>
              <a:off x="7332474" y="1326784"/>
              <a:ext cx="189756" cy="163288"/>
            </a:xfrm>
            <a:custGeom>
              <a:avLst/>
              <a:gdLst/>
              <a:ahLst/>
              <a:cxnLst/>
              <a:rect l="0" t="0" r="0" b="0"/>
              <a:pathLst>
                <a:path w="120000" h="120000" extrusionOk="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chemeClr val="tx1">
                <a:lumMod val="75000"/>
                <a:lumOff val="25000"/>
              </a:schemeClr>
            </a:solidFill>
            <a:ln>
              <a:noFill/>
            </a:ln>
          </p:spPr>
          <p:txBody>
            <a:bodyPr lIns="45713" tIns="22850" rIns="45713" bIns="22850" anchor="ctr" anchorCtr="0">
              <a:noAutofit/>
            </a:bodyPr>
            <a:lstStyle/>
            <a:p>
              <a:endParaRPr>
                <a:solidFill>
                  <a:schemeClr val="dk1"/>
                </a:solidFill>
                <a:cs typeface="+mn-ea"/>
                <a:sym typeface="+mn-lt"/>
              </a:endParaRPr>
            </a:p>
          </p:txBody>
        </p:sp>
        <p:sp>
          <p:nvSpPr>
            <p:cNvPr id="38" name="Shape 5036"/>
            <p:cNvSpPr/>
            <p:nvPr/>
          </p:nvSpPr>
          <p:spPr>
            <a:xfrm>
              <a:off x="7329579" y="1655264"/>
              <a:ext cx="146502" cy="192598"/>
            </a:xfrm>
            <a:custGeom>
              <a:avLst/>
              <a:gdLst/>
              <a:ahLst/>
              <a:cxnLst/>
              <a:rect l="0" t="0" r="0" b="0"/>
              <a:pathLst>
                <a:path w="120000" h="120000" extrusionOk="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chemeClr val="tx1">
                <a:lumMod val="75000"/>
                <a:lumOff val="25000"/>
              </a:schemeClr>
            </a:solidFill>
            <a:ln>
              <a:noFill/>
            </a:ln>
          </p:spPr>
          <p:txBody>
            <a:bodyPr lIns="45713" tIns="22850" rIns="45713" bIns="22850" anchor="ctr" anchorCtr="0">
              <a:noAutofit/>
            </a:bodyPr>
            <a:lstStyle/>
            <a:p>
              <a:endParaRPr>
                <a:solidFill>
                  <a:schemeClr val="dk1"/>
                </a:solidFill>
                <a:cs typeface="+mn-ea"/>
                <a:sym typeface="+mn-lt"/>
              </a:endParaRPr>
            </a:p>
          </p:txBody>
        </p:sp>
      </p:gr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pic>
        <p:nvPicPr>
          <p:cNvPr id="7" name="图片占位符 6"/>
          <p:cNvPicPr>
            <a:picLocks noGrp="1" noChangeAspect="1"/>
          </p:cNvPicPr>
          <p:nvPr>
            <p:ph type="pic" sz="quarter" idx="10"/>
          </p:nvPr>
        </p:nvPicPr>
        <p:blipFill>
          <a:blip r:embed="rId1" cstate="screen"/>
          <a:srcRect/>
          <a:stretch>
            <a:fillRect/>
          </a:stretch>
        </p:blipFill>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640946" y="1854557"/>
            <a:ext cx="2691685" cy="1227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 name="TextBox 1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6595386" y="2206548"/>
            <a:ext cx="1555234"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HELLO</a:t>
            </a:r>
            <a:endParaRPr lang="id-ID" sz="2800" spc="300" dirty="0">
              <a:solidFill>
                <a:schemeClr val="tx1">
                  <a:lumMod val="85000"/>
                  <a:lumOff val="15000"/>
                </a:schemeClr>
              </a:solidFill>
              <a:cs typeface="+mn-ea"/>
              <a:sym typeface="+mn-lt"/>
            </a:endParaRPr>
          </a:p>
        </p:txBody>
      </p:sp>
      <p:sp>
        <p:nvSpPr>
          <p:cNvPr id="15" name="Rectangle 1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6922742" y="2972086"/>
            <a:ext cx="2929248" cy="1105367"/>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185819" y="6080463"/>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9" name="TextBox 1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300207" y="6113154"/>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pic>
        <p:nvPicPr>
          <p:cNvPr id="9" name="图片占位符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17"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160536" y="364460"/>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1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5400000">
            <a:off x="1403450" y="3537464"/>
            <a:ext cx="1917086" cy="4723988"/>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pic>
        <p:nvPicPr>
          <p:cNvPr id="6" name="图片占位符 5"/>
          <p:cNvPicPr>
            <a:picLocks noGrp="1" noChangeAspect="1"/>
          </p:cNvPicPr>
          <p:nvPr>
            <p:ph type="pic" sz="quarter" idx="11"/>
          </p:nvPr>
        </p:nvPicPr>
        <p:blipFill>
          <a:blip r:embed="rId2" cstate="screen"/>
          <a:srcRect/>
          <a:stretch>
            <a:fillRect/>
          </a:stretch>
        </p:blipFill>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1" cstate="screen"/>
          <a:srcRect/>
          <a:stretch>
            <a:fillRect/>
          </a:stretch>
        </p:blipFill>
        <p:spPr/>
      </p:pic>
      <p:sp>
        <p:nvSpPr>
          <p:cNvPr id="11"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4271215" y="5507784"/>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6200000">
            <a:off x="727851" y="-727850"/>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TextBox 1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370959" y="3408624"/>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18" name="Rectangle 1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7370959" y="3931844"/>
            <a:ext cx="2929248" cy="1105367"/>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9" name="Rectangle 1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185819" y="6080463"/>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0" name="TextBox 1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300207" y="6113154"/>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1" cstate="screen"/>
          <a:srcRect/>
          <a:stretch>
            <a:fillRect/>
          </a:stretch>
        </p:blipFill>
        <p:spPr/>
      </p:pic>
      <p:sp>
        <p:nvSpPr>
          <p:cNvPr id="6"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0" y="5443480"/>
            <a:ext cx="1281771" cy="1276011"/>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1" y="-1"/>
            <a:ext cx="1281771" cy="3158477"/>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TextBox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8662730" y="2635256"/>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9" name="Rectangle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8662730" y="3158476"/>
            <a:ext cx="2208470" cy="1729833"/>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0" name="Rectangle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10185819" y="6080463"/>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TextBox 1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10300207" y="6113154"/>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12"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PicPr>
            <a:picLocks noGrp="1" noChangeAspect="1"/>
          </p:cNvPicPr>
          <p:nvPr>
            <p:ph type="pic" sz="quarter" idx="10"/>
          </p:nvPr>
        </p:nvPicPr>
        <p:blipFill>
          <a:blip r:embed="rId1" cstate="screen"/>
          <a:srcRect/>
          <a:stretch>
            <a:fillRect/>
          </a:stretch>
        </p:blipFill>
        <p:spPr/>
      </p:pic>
      <p:sp>
        <p:nvSpPr>
          <p:cNvPr id="5" name="TextBox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2104664" y="2944166"/>
            <a:ext cx="2318263" cy="523220"/>
          </a:xfrm>
          <a:prstGeom prst="rect">
            <a:avLst/>
          </a:prstGeom>
          <a:noFill/>
        </p:spPr>
        <p:txBody>
          <a:bodyPr wrap="none" rtlCol="0">
            <a:spAutoFit/>
          </a:bodyPr>
          <a:lstStyle/>
          <a:p>
            <a:r>
              <a:rPr lang="id-ID" sz="2800" spc="300" dirty="0">
                <a:solidFill>
                  <a:schemeClr val="tx1">
                    <a:lumMod val="85000"/>
                    <a:lumOff val="15000"/>
                  </a:schemeClr>
                </a:solidFill>
                <a:cs typeface="+mn-ea"/>
                <a:sym typeface="+mn-lt"/>
              </a:rPr>
              <a:t>ABOUT US</a:t>
            </a:r>
            <a:endParaRPr lang="id-ID" sz="2800" spc="300" dirty="0">
              <a:solidFill>
                <a:schemeClr val="tx1">
                  <a:lumMod val="85000"/>
                  <a:lumOff val="15000"/>
                </a:schemeClr>
              </a:solidFill>
              <a:cs typeface="+mn-ea"/>
              <a:sym typeface="+mn-lt"/>
            </a:endParaRPr>
          </a:p>
        </p:txBody>
      </p:sp>
      <p:sp>
        <p:nvSpPr>
          <p:cNvPr id="6" name="Rectangle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2104664" y="3467386"/>
            <a:ext cx="2929248" cy="1105367"/>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7" name="Freeform 5"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rot="10800000">
            <a:off x="0" y="2581407"/>
            <a:ext cx="994229" cy="2449930"/>
          </a:xfrm>
          <a:custGeom>
            <a:avLst/>
            <a:gdLst>
              <a:gd name="T0" fmla="*/ 221 w 221"/>
              <a:gd name="T1" fmla="*/ 127 h 550"/>
              <a:gd name="T2" fmla="*/ 126 w 221"/>
              <a:gd name="T3" fmla="*/ 275 h 550"/>
              <a:gd name="T4" fmla="*/ 221 w 221"/>
              <a:gd name="T5" fmla="*/ 422 h 550"/>
              <a:gd name="T6" fmla="*/ 221 w 221"/>
              <a:gd name="T7" fmla="*/ 550 h 550"/>
              <a:gd name="T8" fmla="*/ 0 w 221"/>
              <a:gd name="T9" fmla="*/ 269 h 550"/>
              <a:gd name="T10" fmla="*/ 221 w 221"/>
              <a:gd name="T11" fmla="*/ 0 h 550"/>
              <a:gd name="T12" fmla="*/ 221 w 221"/>
              <a:gd name="T13" fmla="*/ 127 h 550"/>
            </a:gdLst>
            <a:ahLst/>
            <a:cxnLst>
              <a:cxn ang="0">
                <a:pos x="T0" y="T1"/>
              </a:cxn>
              <a:cxn ang="0">
                <a:pos x="T2" y="T3"/>
              </a:cxn>
              <a:cxn ang="0">
                <a:pos x="T4" y="T5"/>
              </a:cxn>
              <a:cxn ang="0">
                <a:pos x="T6" y="T7"/>
              </a:cxn>
              <a:cxn ang="0">
                <a:pos x="T8" y="T9"/>
              </a:cxn>
              <a:cxn ang="0">
                <a:pos x="T10" y="T11"/>
              </a:cxn>
              <a:cxn ang="0">
                <a:pos x="T12" y="T13"/>
              </a:cxn>
            </a:cxnLst>
            <a:rect l="0" t="0" r="r" b="b"/>
            <a:pathLst>
              <a:path w="221" h="550">
                <a:moveTo>
                  <a:pt x="221" y="127"/>
                </a:moveTo>
                <a:cubicBezTo>
                  <a:pt x="221" y="127"/>
                  <a:pt x="126" y="167"/>
                  <a:pt x="126" y="275"/>
                </a:cubicBezTo>
                <a:cubicBezTo>
                  <a:pt x="126" y="383"/>
                  <a:pt x="221" y="422"/>
                  <a:pt x="221" y="422"/>
                </a:cubicBezTo>
                <a:cubicBezTo>
                  <a:pt x="221" y="550"/>
                  <a:pt x="221" y="550"/>
                  <a:pt x="221" y="550"/>
                </a:cubicBezTo>
                <a:cubicBezTo>
                  <a:pt x="221" y="550"/>
                  <a:pt x="0" y="488"/>
                  <a:pt x="0" y="269"/>
                </a:cubicBezTo>
                <a:cubicBezTo>
                  <a:pt x="0" y="50"/>
                  <a:pt x="221" y="0"/>
                  <a:pt x="221" y="0"/>
                </a:cubicBezTo>
                <a:lnTo>
                  <a:pt x="221" y="127"/>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Rectangle 7"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596016" y="6153034"/>
            <a:ext cx="1330360" cy="296215"/>
          </a:xfrm>
          <a:prstGeom prst="rect">
            <a:avLst/>
          </a:prstGeom>
          <a:solidFill>
            <a:srgbClr val="181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9" name="TextBox 8"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710404" y="6185725"/>
            <a:ext cx="1114408" cy="230832"/>
          </a:xfrm>
          <a:prstGeom prst="rect">
            <a:avLst/>
          </a:prstGeom>
          <a:noFill/>
        </p:spPr>
        <p:txBody>
          <a:bodyPr wrap="none" rtlCol="0">
            <a:spAutoFit/>
          </a:bodyPr>
          <a:lstStyle/>
          <a:p>
            <a:r>
              <a:rPr lang="id-ID" sz="900" spc="300" dirty="0">
                <a:solidFill>
                  <a:schemeClr val="bg1"/>
                </a:solidFill>
                <a:cs typeface="+mn-ea"/>
                <a:sym typeface="+mn-lt"/>
              </a:rPr>
              <a:t>FOR MORE</a:t>
            </a:r>
            <a:endParaRPr lang="id-ID" sz="900" spc="300" dirty="0">
              <a:solidFill>
                <a:schemeClr val="bg1"/>
              </a:solidFill>
              <a:cs typeface="+mn-ea"/>
              <a:sym typeface="+mn-lt"/>
            </a:endParaRPr>
          </a:p>
        </p:txBody>
      </p:sp>
      <p:sp>
        <p:nvSpPr>
          <p:cNvPr id="10"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5548473" y="239294"/>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8610091" y="6052458"/>
            <a:ext cx="3581910" cy="805541"/>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
        <p:nvSpPr>
          <p:cNvPr id="4" name="TextBox 3"/>
          <p:cNvSpPr txBox="1"/>
          <p:nvPr/>
        </p:nvSpPr>
        <p:spPr>
          <a:xfrm>
            <a:off x="3468034" y="6573841"/>
            <a:ext cx="1800200" cy="118430"/>
          </a:xfrm>
          <a:prstGeom prst="rect">
            <a:avLst/>
          </a:prstGeom>
          <a:noFill/>
        </p:spPr>
        <p:txBody>
          <a:bodyPr wrap="square" rtlCol="0">
            <a:spAutoFit/>
          </a:bodyPr>
          <a:lstStyle/>
          <a:p>
            <a:pPr>
              <a:lnSpc>
                <a:spcPct val="200000"/>
              </a:lnSpc>
            </a:pPr>
            <a:r>
              <a:rPr lang="en-US" altLang="zh-CN" sz="100" dirty="0">
                <a:solidFill>
                  <a:srgbClr val="FFEBF7"/>
                </a:solidFill>
                <a:latin typeface="微软雅黑" panose="020B0503020204020204" pitchFamily="34" charset="-122"/>
              </a:rPr>
              <a:t>PPT</a:t>
            </a:r>
            <a:r>
              <a:rPr lang="zh-CN" altLang="en-US" sz="100" dirty="0">
                <a:solidFill>
                  <a:srgbClr val="FFEBF7"/>
                </a:solidFill>
                <a:latin typeface="微软雅黑" panose="020B0503020204020204" pitchFamily="34" charset="-122"/>
              </a:rPr>
              <a:t>模板 </a:t>
            </a:r>
            <a:r>
              <a:rPr lang="en-US" altLang="zh-CN" sz="100" dirty="0">
                <a:solidFill>
                  <a:srgbClr val="FFEBF7"/>
                </a:solidFill>
                <a:latin typeface="微软雅黑" panose="020B0503020204020204" pitchFamily="34" charset="-122"/>
              </a:rPr>
              <a:t>http://www.1ppt.com/moban/</a:t>
            </a:r>
            <a:r>
              <a:rPr lang="zh-CN" altLang="en-US" sz="100" dirty="0">
                <a:solidFill>
                  <a:srgbClr val="FFEBF7"/>
                </a:solidFill>
                <a:latin typeface="微软雅黑" panose="020B0503020204020204" pitchFamily="34" charset="-122"/>
              </a:rPr>
              <a:t> </a:t>
            </a:r>
            <a:endParaRPr lang="en-US" altLang="zh-CN" sz="100" dirty="0">
              <a:solidFill>
                <a:srgbClr val="FFEBF7"/>
              </a:solidFill>
              <a:latin typeface="微软雅黑" panose="020B0503020204020204"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0" y="0"/>
            <a:ext cx="4992914"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pic>
        <p:nvPicPr>
          <p:cNvPr id="14" name="图片占位符 13"/>
          <p:cNvPicPr>
            <a:picLocks noGrp="1" noChangeAspect="1"/>
          </p:cNvPicPr>
          <p:nvPr>
            <p:ph type="pic" sz="quarter" idx="10"/>
          </p:nvPr>
        </p:nvPicPr>
        <p:blipFill>
          <a:blip r:embed="rId1" cstate="screen"/>
          <a:srcRect/>
          <a:stretch>
            <a:fillRect/>
          </a:stretch>
        </p:blipFill>
        <p:spPr/>
      </p:pic>
      <p:sp>
        <p:nvSpPr>
          <p:cNvPr id="2" name="TextBox 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4885279" y="2363594"/>
            <a:ext cx="3020379" cy="2215991"/>
          </a:xfrm>
          <a:prstGeom prst="rect">
            <a:avLst/>
          </a:prstGeom>
          <a:noFill/>
        </p:spPr>
        <p:txBody>
          <a:bodyPr wrap="none" rtlCol="0">
            <a:spAutoFit/>
          </a:bodyPr>
          <a:lstStyle/>
          <a:p>
            <a:r>
              <a:rPr lang="id-ID" sz="13800" spc="-300" dirty="0">
                <a:gradFill>
                  <a:gsLst>
                    <a:gs pos="0">
                      <a:srgbClr val="FDA9B8"/>
                    </a:gs>
                    <a:gs pos="50000">
                      <a:srgbClr val="EDC9E9"/>
                    </a:gs>
                    <a:gs pos="83000">
                      <a:schemeClr val="accent1">
                        <a:lumMod val="45000"/>
                        <a:lumOff val="55000"/>
                      </a:schemeClr>
                    </a:gs>
                    <a:gs pos="100000">
                      <a:srgbClr val="CBDFDA"/>
                    </a:gs>
                  </a:gsLst>
                  <a:lin ang="5400000" scaled="1"/>
                </a:gradFill>
                <a:cs typeface="+mn-ea"/>
                <a:sym typeface="+mn-lt"/>
              </a:rPr>
              <a:t>4 M</a:t>
            </a:r>
            <a:endParaRPr lang="id-ID" sz="13800" spc="-300" dirty="0">
              <a:gradFill>
                <a:gsLst>
                  <a:gs pos="0">
                    <a:srgbClr val="FDA9B8"/>
                  </a:gs>
                  <a:gs pos="50000">
                    <a:srgbClr val="EDC9E9"/>
                  </a:gs>
                  <a:gs pos="83000">
                    <a:schemeClr val="accent1">
                      <a:lumMod val="45000"/>
                      <a:lumOff val="55000"/>
                    </a:schemeClr>
                  </a:gs>
                  <a:gs pos="100000">
                    <a:srgbClr val="CBDFDA"/>
                  </a:gs>
                </a:gsLst>
                <a:lin ang="5400000" scaled="1"/>
              </a:gradFill>
              <a:cs typeface="+mn-ea"/>
              <a:sym typeface="+mn-lt"/>
            </a:endParaRPr>
          </a:p>
        </p:txBody>
      </p:sp>
      <p:sp>
        <p:nvSpPr>
          <p:cNvPr id="3" name="TextBox 2"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a:off x="9173121" y="2363594"/>
            <a:ext cx="2076209" cy="221599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r>
              <a:rPr lang="id-ID" sz="13800" spc="-300" dirty="0">
                <a:gradFill>
                  <a:gsLst>
                    <a:gs pos="0">
                      <a:srgbClr val="FDA9B8"/>
                    </a:gs>
                    <a:gs pos="50000">
                      <a:srgbClr val="EDC9E9"/>
                    </a:gs>
                    <a:gs pos="83000">
                      <a:schemeClr val="accent1">
                        <a:lumMod val="45000"/>
                        <a:lumOff val="55000"/>
                      </a:schemeClr>
                    </a:gs>
                    <a:gs pos="100000">
                      <a:srgbClr val="CBDFDA"/>
                    </a:gs>
                  </a:gsLst>
                  <a:lin ang="5400000" scaled="1"/>
                </a:gradFill>
                <a:cs typeface="+mn-ea"/>
                <a:sym typeface="+mn-lt"/>
              </a:rPr>
              <a:t>10</a:t>
            </a:r>
            <a:endParaRPr lang="id-ID" sz="13800" spc="-300" dirty="0">
              <a:gradFill>
                <a:gsLst>
                  <a:gs pos="0">
                    <a:srgbClr val="FDA9B8"/>
                  </a:gs>
                  <a:gs pos="50000">
                    <a:srgbClr val="EDC9E9"/>
                  </a:gs>
                  <a:gs pos="83000">
                    <a:schemeClr val="accent1">
                      <a:lumMod val="45000"/>
                      <a:lumOff val="55000"/>
                    </a:schemeClr>
                  </a:gs>
                  <a:gs pos="100000">
                    <a:srgbClr val="CBDFDA"/>
                  </a:gs>
                </a:gsLst>
                <a:lin ang="5400000" scaled="1"/>
              </a:gradFill>
              <a:cs typeface="+mn-ea"/>
              <a:sym typeface="+mn-lt"/>
            </a:endParaRPr>
          </a:p>
        </p:txBody>
      </p:sp>
      <p:sp>
        <p:nvSpPr>
          <p:cNvPr id="4" name="TextBox 3"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txBox="1"/>
          <p:nvPr/>
        </p:nvSpPr>
        <p:spPr>
          <a:xfrm rot="16200000">
            <a:off x="7825662" y="3362638"/>
            <a:ext cx="1249060" cy="461665"/>
          </a:xfrm>
          <a:prstGeom prst="rect">
            <a:avLst/>
          </a:prstGeom>
          <a:noFill/>
        </p:spPr>
        <p:txBody>
          <a:bodyPr wrap="none" rtlCol="0">
            <a:spAutoFit/>
          </a:bodyPr>
          <a:lstStyle/>
          <a:p>
            <a:r>
              <a:rPr lang="id-ID" sz="1200" spc="300" dirty="0">
                <a:solidFill>
                  <a:srgbClr val="18114E"/>
                </a:solidFill>
                <a:cs typeface="+mn-ea"/>
                <a:sym typeface="+mn-lt"/>
              </a:rPr>
              <a:t>HAPPY</a:t>
            </a:r>
            <a:endParaRPr lang="id-ID" sz="1200" spc="300" dirty="0">
              <a:solidFill>
                <a:srgbClr val="18114E"/>
              </a:solidFill>
              <a:cs typeface="+mn-ea"/>
              <a:sym typeface="+mn-lt"/>
            </a:endParaRPr>
          </a:p>
          <a:p>
            <a:r>
              <a:rPr lang="id-ID" sz="1200" spc="300" dirty="0">
                <a:solidFill>
                  <a:srgbClr val="18114E"/>
                </a:solidFill>
                <a:cs typeface="+mn-ea"/>
                <a:sym typeface="+mn-lt"/>
              </a:rPr>
              <a:t>WEKKEND</a:t>
            </a:r>
            <a:endParaRPr lang="id-ID" sz="1200" spc="300" dirty="0">
              <a:solidFill>
                <a:srgbClr val="18114E"/>
              </a:solidFill>
              <a:cs typeface="+mn-ea"/>
              <a:sym typeface="+mn-lt"/>
            </a:endParaRPr>
          </a:p>
        </p:txBody>
      </p:sp>
      <p:sp>
        <p:nvSpPr>
          <p:cNvPr id="6" name="Freeform 9"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bwMode="auto">
          <a:xfrm>
            <a:off x="9029587" y="0"/>
            <a:ext cx="3162414" cy="711200"/>
          </a:xfrm>
          <a:custGeom>
            <a:avLst/>
            <a:gdLst>
              <a:gd name="T0" fmla="*/ 0 w 191"/>
              <a:gd name="T1" fmla="*/ 0 h 41"/>
              <a:gd name="T2" fmla="*/ 107 w 191"/>
              <a:gd name="T3" fmla="*/ 41 h 41"/>
              <a:gd name="T4" fmla="*/ 191 w 191"/>
              <a:gd name="T5" fmla="*/ 15 h 41"/>
              <a:gd name="T6" fmla="*/ 191 w 191"/>
              <a:gd name="T7" fmla="*/ 0 h 41"/>
              <a:gd name="T8" fmla="*/ 0 w 191"/>
              <a:gd name="T9" fmla="*/ 0 h 41"/>
            </a:gdLst>
            <a:ahLst/>
            <a:cxnLst>
              <a:cxn ang="0">
                <a:pos x="T0" y="T1"/>
              </a:cxn>
              <a:cxn ang="0">
                <a:pos x="T2" y="T3"/>
              </a:cxn>
              <a:cxn ang="0">
                <a:pos x="T4" y="T5"/>
              </a:cxn>
              <a:cxn ang="0">
                <a:pos x="T6" y="T7"/>
              </a:cxn>
              <a:cxn ang="0">
                <a:pos x="T8" y="T9"/>
              </a:cxn>
            </a:cxnLst>
            <a:rect l="0" t="0" r="r" b="b"/>
            <a:pathLst>
              <a:path w="191" h="41">
                <a:moveTo>
                  <a:pt x="0" y="0"/>
                </a:moveTo>
                <a:cubicBezTo>
                  <a:pt x="0" y="0"/>
                  <a:pt x="36" y="41"/>
                  <a:pt x="107" y="41"/>
                </a:cubicBezTo>
                <a:cubicBezTo>
                  <a:pt x="179" y="41"/>
                  <a:pt x="191" y="15"/>
                  <a:pt x="191" y="15"/>
                </a:cubicBezTo>
                <a:cubicBezTo>
                  <a:pt x="191" y="0"/>
                  <a:pt x="191" y="0"/>
                  <a:pt x="191" y="0"/>
                </a:cubicBezTo>
                <a:lnTo>
                  <a:pt x="0" y="0"/>
                </a:ln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Rectangle 6"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p:nvPr/>
        </p:nvSpPr>
        <p:spPr>
          <a:xfrm>
            <a:off x="4791805" y="4435733"/>
            <a:ext cx="3688927" cy="923330"/>
          </a:xfrm>
          <a:prstGeom prst="rect">
            <a:avLst/>
          </a:prstGeom>
        </p:spPr>
        <p:txBody>
          <a:bodyPr wrap="square">
            <a:spAutoFit/>
          </a:bodyPr>
          <a:lstStyle/>
          <a:p>
            <a:pPr algn="just">
              <a:lnSpc>
                <a:spcPct val="150000"/>
              </a:lnSpc>
            </a:pPr>
            <a:r>
              <a:rPr lang="id-ID" sz="900" i="0" dirty="0">
                <a:solidFill>
                  <a:schemeClr val="bg1">
                    <a:lumMod val="50000"/>
                  </a:schemeClr>
                </a:solidFill>
                <a:effectLst/>
                <a:cs typeface="+mn-ea"/>
                <a:sym typeface="+mn-lt"/>
              </a:rPr>
              <a:t>Lorem ipsum dolor sit amet, lacus nulla ac netus nibh aliquet, porttitor ligula justo libero vivamus porttitor dolor, conubia mollit. Sapien nam suspendisse, tincidunt eget ante tincidunt, eros in auctor fringilla praesent at diam. In et quam est eget mi.</a:t>
            </a:r>
            <a:endParaRPr lang="id-ID" sz="900" dirty="0">
              <a:solidFill>
                <a:schemeClr val="bg1">
                  <a:lumMod val="50000"/>
                </a:schemeClr>
              </a:solidFill>
              <a:cs typeface="+mn-ea"/>
              <a:sym typeface="+mn-lt"/>
            </a:endParaRPr>
          </a:p>
        </p:txBody>
      </p:sp>
      <p:sp>
        <p:nvSpPr>
          <p:cNvPr id="12" name="Freeform 11"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p:cNvSpPr>
            <a:spLocks noEditPoints="1"/>
          </p:cNvSpPr>
          <p:nvPr/>
        </p:nvSpPr>
        <p:spPr bwMode="auto">
          <a:xfrm>
            <a:off x="705072" y="1197237"/>
            <a:ext cx="1356311" cy="1350216"/>
          </a:xfrm>
          <a:custGeom>
            <a:avLst/>
            <a:gdLst>
              <a:gd name="T0" fmla="*/ 114 w 229"/>
              <a:gd name="T1" fmla="*/ 0 h 228"/>
              <a:gd name="T2" fmla="*/ 0 w 229"/>
              <a:gd name="T3" fmla="*/ 114 h 228"/>
              <a:gd name="T4" fmla="*/ 114 w 229"/>
              <a:gd name="T5" fmla="*/ 228 h 228"/>
              <a:gd name="T6" fmla="*/ 229 w 229"/>
              <a:gd name="T7" fmla="*/ 114 h 228"/>
              <a:gd name="T8" fmla="*/ 114 w 229"/>
              <a:gd name="T9" fmla="*/ 0 h 228"/>
              <a:gd name="T10" fmla="*/ 114 w 229"/>
              <a:gd name="T11" fmla="*/ 142 h 228"/>
              <a:gd name="T12" fmla="*/ 86 w 229"/>
              <a:gd name="T13" fmla="*/ 114 h 228"/>
              <a:gd name="T14" fmla="*/ 114 w 229"/>
              <a:gd name="T15" fmla="*/ 86 h 228"/>
              <a:gd name="T16" fmla="*/ 143 w 229"/>
              <a:gd name="T17" fmla="*/ 114 h 228"/>
              <a:gd name="T18" fmla="*/ 114 w 229"/>
              <a:gd name="T19" fmla="*/ 14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228">
                <a:moveTo>
                  <a:pt x="114" y="0"/>
                </a:moveTo>
                <a:cubicBezTo>
                  <a:pt x="51" y="0"/>
                  <a:pt x="0" y="51"/>
                  <a:pt x="0" y="114"/>
                </a:cubicBezTo>
                <a:cubicBezTo>
                  <a:pt x="0" y="177"/>
                  <a:pt x="51" y="228"/>
                  <a:pt x="114" y="228"/>
                </a:cubicBezTo>
                <a:cubicBezTo>
                  <a:pt x="177" y="228"/>
                  <a:pt x="229" y="177"/>
                  <a:pt x="229" y="114"/>
                </a:cubicBezTo>
                <a:cubicBezTo>
                  <a:pt x="229" y="51"/>
                  <a:pt x="177" y="0"/>
                  <a:pt x="114" y="0"/>
                </a:cubicBezTo>
                <a:close/>
                <a:moveTo>
                  <a:pt x="114" y="142"/>
                </a:moveTo>
                <a:cubicBezTo>
                  <a:pt x="99" y="142"/>
                  <a:pt x="86" y="130"/>
                  <a:pt x="86" y="114"/>
                </a:cubicBezTo>
                <a:cubicBezTo>
                  <a:pt x="86" y="98"/>
                  <a:pt x="99" y="86"/>
                  <a:pt x="114" y="86"/>
                </a:cubicBezTo>
                <a:cubicBezTo>
                  <a:pt x="130" y="86"/>
                  <a:pt x="143" y="98"/>
                  <a:pt x="143" y="114"/>
                </a:cubicBezTo>
                <a:cubicBezTo>
                  <a:pt x="143" y="130"/>
                  <a:pt x="130" y="142"/>
                  <a:pt x="114" y="142"/>
                </a:cubicBezTo>
                <a:close/>
              </a:path>
            </a:pathLst>
          </a:custGeom>
          <a:gradFill>
            <a:gsLst>
              <a:gs pos="0">
                <a:srgbClr val="FDA9B8"/>
              </a:gs>
              <a:gs pos="50000">
                <a:srgbClr val="EDC9E9"/>
              </a:gs>
              <a:gs pos="83000">
                <a:schemeClr val="accent1">
                  <a:lumMod val="45000"/>
                  <a:lumOff val="55000"/>
                </a:schemeClr>
              </a:gs>
              <a:gs pos="100000">
                <a:srgbClr val="CBDFDA"/>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8" name="e7d195523061f1c0" descr="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D6964A8FBCED17CC661E9BBDBC040BE2E9BB5E7852A1CA2182FF1ADFE626A1F75E2AA4E3E887391BF8A0180D4EB5E92BD1FF04EF24E0AA94</a:t>
            </a:r>
            <a:endParaRPr lang="zh-CN" altLang="en-US" sz="100">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KSO_WPP_MARK_KEY" val="e5e9d923-5308-4412-a322-eefd7dc9565b"/>
  <p:tag name="COMMONDATA" val="eyJoZGlkIjoiMDhmNWNhZDBjNTViNzU2ZTI5MGJjMWU2ODk1MDQ3MGMifQ=="/>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zbe3g5qz">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17125</Words>
  <Application>WPS 演示</Application>
  <PresentationFormat>宽屏</PresentationFormat>
  <Paragraphs>240</Paragraphs>
  <Slides>29</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29</vt:i4>
      </vt:variant>
    </vt:vector>
  </HeadingPairs>
  <TitlesOfParts>
    <vt:vector size="40" baseType="lpstr">
      <vt:lpstr>Arial</vt:lpstr>
      <vt:lpstr>宋体</vt:lpstr>
      <vt:lpstr>Wingdings</vt:lpstr>
      <vt:lpstr>微软雅黑</vt:lpstr>
      <vt:lpstr>Arial Unicode MS</vt:lpstr>
      <vt:lpstr>等线</vt:lpstr>
      <vt:lpstr>汉仪中圆简</vt:lpstr>
      <vt:lpstr>Arial</vt:lpstr>
      <vt:lpstr>Calibri</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时尚蒸汽波</dc:title>
  <dc:creator>第一PPT</dc:creator>
  <cp:keywords>www.1ppt.com</cp:keywords>
  <dc:description>www.1ppt.com</dc:description>
  <cp:lastModifiedBy>铭</cp:lastModifiedBy>
  <cp:revision>42</cp:revision>
  <dcterms:created xsi:type="dcterms:W3CDTF">2018-10-19T11:32:00Z</dcterms:created>
  <dcterms:modified xsi:type="dcterms:W3CDTF">2022-11-14T07:54:18Z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9BEE77E7FE7A4BB1B462D34BECD96F0E</vt:lpwstr>
  </property>
  <property fmtid="{D5CDD505-2E9C-101B-9397-08002B2CF9AE}" pid="3" name="KSOProductBuildVer">
    <vt:lpwstr>2052-11.1.0.12116</vt:lpwstr>
  </property>
</Properties>
</file>