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00" r:id="rId3"/>
    <p:sldMasterId id="2147483712" r:id="rId4"/>
    <p:sldMasterId id="2147483714" r:id="rId5"/>
  </p:sldMasterIdLst>
  <p:notesMasterIdLst>
    <p:notesMasterId r:id="rId7"/>
  </p:notesMasterIdLst>
  <p:sldIdLst>
    <p:sldId id="323" r:id="rId6"/>
    <p:sldId id="256" r:id="rId8"/>
    <p:sldId id="283" r:id="rId9"/>
    <p:sldId id="285" r:id="rId10"/>
    <p:sldId id="286" r:id="rId11"/>
    <p:sldId id="259" r:id="rId12"/>
    <p:sldId id="279" r:id="rId13"/>
    <p:sldId id="318" r:id="rId14"/>
    <p:sldId id="319" r:id="rId15"/>
    <p:sldId id="260" r:id="rId16"/>
    <p:sldId id="263" r:id="rId17"/>
    <p:sldId id="264" r:id="rId18"/>
    <p:sldId id="266" r:id="rId19"/>
    <p:sldId id="277" r:id="rId20"/>
    <p:sldId id="292" r:id="rId21"/>
    <p:sldId id="269" r:id="rId22"/>
    <p:sldId id="270" r:id="rId23"/>
    <p:sldId id="271" r:id="rId24"/>
    <p:sldId id="290" r:id="rId25"/>
    <p:sldId id="320" r:id="rId26"/>
    <p:sldId id="293" r:id="rId27"/>
    <p:sldId id="295" r:id="rId28"/>
    <p:sldId id="305" r:id="rId29"/>
    <p:sldId id="306" r:id="rId30"/>
    <p:sldId id="304" r:id="rId31"/>
    <p:sldId id="308" r:id="rId32"/>
    <p:sldId id="314" r:id="rId33"/>
    <p:sldId id="322" r:id="rId34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4C73"/>
    <a:srgbClr val="0B0F28"/>
    <a:srgbClr val="F5F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59" autoAdjust="0"/>
    <p:restoredTop sz="94015" autoAdjust="0"/>
  </p:normalViewPr>
  <p:slideViewPr>
    <p:cSldViewPr snapToGrid="0">
      <p:cViewPr>
        <p:scale>
          <a:sx n="100" d="100"/>
          <a:sy n="100" d="100"/>
        </p:scale>
        <p:origin x="-900" y="-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gs" Target="tags/tag1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>
              <a:outerShdw blurRad="317500" dist="38100" dir="2700000" algn="tl" rotWithShape="0">
                <a:prstClr val="black">
                  <a:alpha val="20000"/>
                </a:prstClr>
              </a:outerShdw>
            </a:effectLst>
          </c:spPr>
          <c:dLbls>
            <c:delete val="1"/>
          </c:dLbls>
          <c:cat>
            <c:strRef>
              <c:f>Sheet1!$A$2:$A$6</c:f>
              <c:strCache>
                <c:ptCount val="5"/>
                <c:pt idx="0">
                  <c:v>Sales</c:v>
                </c:pt>
                <c:pt idx="1">
                  <c:v>Marketing</c:v>
                </c:pt>
                <c:pt idx="2">
                  <c:v>Administration</c:v>
                </c:pt>
                <c:pt idx="3">
                  <c:v>Technology</c:v>
                </c:pt>
                <c:pt idx="4">
                  <c:v>Support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</c:v>
                </c:pt>
                <c:pt idx="1">
                  <c:v>0.4</c:v>
                </c:pt>
                <c:pt idx="2">
                  <c:v>0.2</c:v>
                </c:pt>
                <c:pt idx="3">
                  <c:v>0.2</c:v>
                </c:pt>
                <c:pt idx="4">
                  <c:v>0.3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</c:spPr>
          <c:dLbls>
            <c:delete val="1"/>
          </c:dLbls>
          <c:cat>
            <c:strRef>
              <c:f>Sheet1!$A$2:$A$6</c:f>
              <c:strCache>
                <c:ptCount val="5"/>
                <c:pt idx="0">
                  <c:v>Sales</c:v>
                </c:pt>
                <c:pt idx="1">
                  <c:v>Marketing</c:v>
                </c:pt>
                <c:pt idx="2">
                  <c:v>Administration</c:v>
                </c:pt>
                <c:pt idx="3">
                  <c:v>Technology</c:v>
                </c:pt>
                <c:pt idx="4">
                  <c:v>Support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0.25</c:v>
                </c:pt>
                <c:pt idx="1">
                  <c:v>0.2</c:v>
                </c:pt>
                <c:pt idx="2">
                  <c:v>0.15</c:v>
                </c:pt>
                <c:pt idx="3">
                  <c:v>0.2</c:v>
                </c:pt>
                <c:pt idx="4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1902464"/>
        <c:axId val="451916544"/>
      </c:radarChart>
      <c:catAx>
        <c:axId val="451902464"/>
        <c:scaling>
          <c:orientation val="minMax"/>
        </c:scaling>
        <c:delete val="0"/>
        <c:axPos val="b"/>
        <c:numFmt formatCode="0.0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1916544"/>
        <c:crosses val="autoZero"/>
        <c:auto val="1"/>
        <c:lblAlgn val="ctr"/>
        <c:lblOffset val="100"/>
        <c:noMultiLvlLbl val="0"/>
      </c:catAx>
      <c:valAx>
        <c:axId val="4519165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  <a:alpha val="25000"/>
                </a:schemeClr>
              </a:solidFill>
              <a:prstDash val="solid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1902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150.000 Cake sold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 cap="flat" cmpd="sng" algn="ctr">
                <a:solidFill>
                  <a:schemeClr val="accent1"/>
                </a:solidFill>
                <a:prstDash val="solid"/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1st</c:v>
                </c:pt>
                <c:pt idx="1">
                  <c:v>2nd</c:v>
                </c:pt>
                <c:pt idx="2">
                  <c:v>3rd</c:v>
                </c:pt>
                <c:pt idx="3">
                  <c:v>4th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145</c:v>
                </c:pt>
                <c:pt idx="2">
                  <c:v>125</c:v>
                </c:pt>
                <c:pt idx="3">
                  <c:v>150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2148224"/>
        <c:axId val="452150400"/>
      </c:lineChart>
      <c:catAx>
        <c:axId val="45214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2150400"/>
        <c:crosses val="autoZero"/>
        <c:auto val="1"/>
        <c:lblAlgn val="ctr"/>
        <c:lblOffset val="100"/>
        <c:noMultiLvlLbl val="0"/>
      </c:catAx>
      <c:valAx>
        <c:axId val="452150400"/>
        <c:scaling>
          <c:orientation val="minMax"/>
          <c:max val="200"/>
          <c:min val="100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52148224"/>
        <c:crosses val="autoZero"/>
        <c:crossBetween val="between"/>
        <c:majorUnit val="20"/>
      </c:valAx>
      <c:spPr>
        <a:noFill/>
        <a:ln w="25400"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</c:spPr>
    </c:floor>
    <c:sideWall>
      <c:thickness val="0"/>
      <c:spPr>
        <a:noFill/>
        <a:ln>
          <a:noFill/>
        </a:ln>
        <a:effectLst/>
      </c:spPr>
    </c:sideWall>
    <c:backWall>
      <c:thickness val="0"/>
      <c:spPr>
        <a:noFill/>
        <a:ln>
          <a:noFill/>
        </a:ln>
        <a:effectLst/>
      </c:spPr>
    </c:backWall>
    <c:plotArea>
      <c:layout>
        <c:manualLayout>
          <c:layoutTarget val="inner"/>
          <c:xMode val="edge"/>
          <c:yMode val="edge"/>
          <c:x val="0.0513504488018198"/>
          <c:y val="0.0770256732027297"/>
          <c:w val="0.94864955119818"/>
          <c:h val="0.92297432679727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5400">
              <a:noFill/>
            </a:ln>
          </c:spPr>
          <c:explosion val="0"/>
          <c:dPt>
            <c:idx val="0"/>
            <c:bubble3D val="0"/>
            <c:explosion val="14"/>
            <c:spPr>
              <a:solidFill>
                <a:schemeClr val="accent1"/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25400">
                <a:noFill/>
              </a:ln>
              <a:effectLst/>
              <a:scene3d>
                <a:camera prst="orthographicFront"/>
                <a:lightRig rig="threePt" dir="t"/>
              </a:scene3d>
              <a:sp3d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23D480-1C1A-412C-AB7D-E674E848614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E5E0D5-DC04-4577-9ADD-98BF21262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" y="1932079"/>
            <a:ext cx="12192000" cy="389350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7870109" y="1828803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4530793" y="1828803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1191476" y="1828803"/>
            <a:ext cx="3130419" cy="2975429"/>
          </a:xfrm>
          <a:custGeom>
            <a:avLst/>
            <a:gdLst>
              <a:gd name="connsiteX0" fmla="*/ 126438 w 3130419"/>
              <a:gd name="connsiteY0" fmla="*/ 0 h 2975429"/>
              <a:gd name="connsiteX1" fmla="*/ 3003981 w 3130419"/>
              <a:gd name="connsiteY1" fmla="*/ 0 h 2975429"/>
              <a:gd name="connsiteX2" fmla="*/ 3130419 w 3130419"/>
              <a:gd name="connsiteY2" fmla="*/ 126438 h 2975429"/>
              <a:gd name="connsiteX3" fmla="*/ 3130419 w 3130419"/>
              <a:gd name="connsiteY3" fmla="*/ 2975429 h 2975429"/>
              <a:gd name="connsiteX4" fmla="*/ 0 w 3130419"/>
              <a:gd name="connsiteY4" fmla="*/ 2975429 h 2975429"/>
              <a:gd name="connsiteX5" fmla="*/ 0 w 3130419"/>
              <a:gd name="connsiteY5" fmla="*/ 126438 h 2975429"/>
              <a:gd name="connsiteX6" fmla="*/ 126438 w 3130419"/>
              <a:gd name="connsiteY6" fmla="*/ 0 h 2975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0419" h="2975429">
                <a:moveTo>
                  <a:pt x="126438" y="0"/>
                </a:moveTo>
                <a:lnTo>
                  <a:pt x="3003981" y="0"/>
                </a:lnTo>
                <a:cubicBezTo>
                  <a:pt x="3073811" y="0"/>
                  <a:pt x="3130419" y="56608"/>
                  <a:pt x="3130419" y="126438"/>
                </a:cubicBezTo>
                <a:lnTo>
                  <a:pt x="3130419" y="2975429"/>
                </a:lnTo>
                <a:lnTo>
                  <a:pt x="0" y="2975429"/>
                </a:lnTo>
                <a:lnTo>
                  <a:pt x="0" y="126438"/>
                </a:lnTo>
                <a:cubicBezTo>
                  <a:pt x="0" y="56608"/>
                  <a:pt x="56608" y="0"/>
                  <a:pt x="1264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5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Title Slide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alpha val="60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1300" b="1" i="0" spc="-150" dirty="0">
              <a:solidFill>
                <a:schemeClr val="bg1">
                  <a:alpha val="60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445438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alpha val="45000"/>
                  </a:schemeClr>
                </a:solidFill>
                <a:latin typeface="+mj-lt"/>
              </a:rPr>
              <a:t>Copyright © Company. All rights. | </a:t>
            </a:r>
            <a:r>
              <a:rPr lang="en-US" sz="1050" dirty="0" smtClean="0">
                <a:solidFill>
                  <a:schemeClr val="bg1">
                    <a:alpha val="45000"/>
                  </a:schemeClr>
                </a:solidFill>
                <a:latin typeface="+mj-lt"/>
              </a:rPr>
              <a:t>www.1ppt.com</a:t>
            </a:r>
            <a:endParaRPr lang="en-US" sz="1050" dirty="0">
              <a:solidFill>
                <a:schemeClr val="bg1">
                  <a:alpha val="45000"/>
                </a:schemeClr>
              </a:solidFill>
              <a:latin typeface="+mj-lt"/>
            </a:endParaRPr>
          </a:p>
        </p:txBody>
      </p:sp>
      <p:sp>
        <p:nvSpPr>
          <p:cNvPr id="17" name="Freeform: Shape 16"/>
          <p:cNvSpPr/>
          <p:nvPr userDrawn="1"/>
        </p:nvSpPr>
        <p:spPr>
          <a:xfrm>
            <a:off x="9982199" y="6503526"/>
            <a:ext cx="1758952" cy="354475"/>
          </a:xfrm>
          <a:custGeom>
            <a:avLst/>
            <a:gdLst>
              <a:gd name="connsiteX0" fmla="*/ 550981 w 2344943"/>
              <a:gd name="connsiteY0" fmla="*/ 0 h 407428"/>
              <a:gd name="connsiteX1" fmla="*/ 940996 w 2344943"/>
              <a:gd name="connsiteY1" fmla="*/ 0 h 407428"/>
              <a:gd name="connsiteX2" fmla="*/ 1403945 w 2344943"/>
              <a:gd name="connsiteY2" fmla="*/ 0 h 407428"/>
              <a:gd name="connsiteX3" fmla="*/ 1793961 w 2344943"/>
              <a:gd name="connsiteY3" fmla="*/ 0 h 407428"/>
              <a:gd name="connsiteX4" fmla="*/ 2288061 w 2344943"/>
              <a:gd name="connsiteY4" fmla="*/ 355358 h 407428"/>
              <a:gd name="connsiteX5" fmla="*/ 2344943 w 2344943"/>
              <a:gd name="connsiteY5" fmla="*/ 407428 h 407428"/>
              <a:gd name="connsiteX6" fmla="*/ 0 w 2344943"/>
              <a:gd name="connsiteY6" fmla="*/ 407428 h 407428"/>
              <a:gd name="connsiteX7" fmla="*/ 56882 w 2344943"/>
              <a:gd name="connsiteY7" fmla="*/ 355358 h 407428"/>
              <a:gd name="connsiteX8" fmla="*/ 550981 w 2344943"/>
              <a:gd name="connsiteY8" fmla="*/ 0 h 40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943" h="407428">
                <a:moveTo>
                  <a:pt x="550981" y="0"/>
                </a:moveTo>
                <a:lnTo>
                  <a:pt x="940996" y="0"/>
                </a:lnTo>
                <a:lnTo>
                  <a:pt x="1403945" y="0"/>
                </a:lnTo>
                <a:lnTo>
                  <a:pt x="1793961" y="0"/>
                </a:lnTo>
                <a:cubicBezTo>
                  <a:pt x="2111814" y="387"/>
                  <a:pt x="2144200" y="198956"/>
                  <a:pt x="2288061" y="355358"/>
                </a:cubicBezTo>
                <a:lnTo>
                  <a:pt x="2344943" y="407428"/>
                </a:lnTo>
                <a:lnTo>
                  <a:pt x="0" y="407428"/>
                </a:lnTo>
                <a:lnTo>
                  <a:pt x="56882" y="355358"/>
                </a:lnTo>
                <a:cubicBezTo>
                  <a:pt x="200743" y="198956"/>
                  <a:pt x="233129" y="387"/>
                  <a:pt x="5509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0450052" y="6601913"/>
            <a:ext cx="823249" cy="148800"/>
            <a:chOff x="10435302" y="6601913"/>
            <a:chExt cx="823249" cy="148800"/>
          </a:xfrm>
          <a:solidFill>
            <a:schemeClr val="accent1"/>
          </a:solidFill>
        </p:grpSpPr>
        <p:sp>
          <p:nvSpPr>
            <p:cNvPr id="19" name="Freeform 22"/>
            <p:cNvSpPr>
              <a:spLocks noEditPoints="1"/>
            </p:cNvSpPr>
            <p:nvPr userDrawn="1"/>
          </p:nvSpPr>
          <p:spPr bwMode="auto">
            <a:xfrm>
              <a:off x="10435302" y="6611627"/>
              <a:ext cx="161605" cy="12937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35"/>
            <p:cNvSpPr>
              <a:spLocks noEditPoints="1"/>
            </p:cNvSpPr>
            <p:nvPr userDrawn="1"/>
          </p:nvSpPr>
          <p:spPr bwMode="auto">
            <a:xfrm>
              <a:off x="10816239" y="6605224"/>
              <a:ext cx="71089" cy="142178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37"/>
            <p:cNvSpPr>
              <a:spLocks noEditPoints="1"/>
            </p:cNvSpPr>
            <p:nvPr userDrawn="1"/>
          </p:nvSpPr>
          <p:spPr bwMode="auto">
            <a:xfrm>
              <a:off x="11106660" y="6601913"/>
              <a:ext cx="151891" cy="14880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5653081" y="0"/>
            <a:ext cx="4093028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" cstate="screen">
            <a:biLevel thresh="25000"/>
          </a:blip>
          <a:stretch>
            <a:fillRect/>
          </a:stretch>
        </p:blipFill>
        <p:spPr>
          <a:xfrm>
            <a:off x="313775" y="217209"/>
            <a:ext cx="901415" cy="253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4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 hasCustomPrompt="1"/>
          </p:nvPr>
        </p:nvSpPr>
        <p:spPr>
          <a:xfrm>
            <a:off x="3048000" y="5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3429003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2"/>
            <a:ext cx="3048000" cy="3428999"/>
          </a:xfrm>
          <a:custGeom>
            <a:avLst/>
            <a:gdLst>
              <a:gd name="connsiteX0" fmla="*/ 0 w 3048000"/>
              <a:gd name="connsiteY0" fmla="*/ 0 h 3428999"/>
              <a:gd name="connsiteX1" fmla="*/ 3048000 w 3048000"/>
              <a:gd name="connsiteY1" fmla="*/ 0 h 3428999"/>
              <a:gd name="connsiteX2" fmla="*/ 3048000 w 3048000"/>
              <a:gd name="connsiteY2" fmla="*/ 3428999 h 3428999"/>
              <a:gd name="connsiteX3" fmla="*/ 0 w 3048000"/>
              <a:gd name="connsiteY3" fmla="*/ 3428999 h 342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8999">
                <a:moveTo>
                  <a:pt x="0" y="0"/>
                </a:moveTo>
                <a:lnTo>
                  <a:pt x="3048000" y="0"/>
                </a:lnTo>
                <a:lnTo>
                  <a:pt x="3048000" y="3428999"/>
                </a:lnTo>
                <a:lnTo>
                  <a:pt x="0" y="3428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1999" cy="501445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401518" y="1920044"/>
            <a:ext cx="3861324" cy="3861324"/>
          </a:xfrm>
          <a:custGeom>
            <a:avLst/>
            <a:gdLst>
              <a:gd name="connsiteX0" fmla="*/ 60739 w 3861324"/>
              <a:gd name="connsiteY0" fmla="*/ 0 h 3861324"/>
              <a:gd name="connsiteX1" fmla="*/ 3800585 w 3861324"/>
              <a:gd name="connsiteY1" fmla="*/ 0 h 3861324"/>
              <a:gd name="connsiteX2" fmla="*/ 3861324 w 3861324"/>
              <a:gd name="connsiteY2" fmla="*/ 60739 h 3861324"/>
              <a:gd name="connsiteX3" fmla="*/ 3861324 w 3861324"/>
              <a:gd name="connsiteY3" fmla="*/ 3800585 h 3861324"/>
              <a:gd name="connsiteX4" fmla="*/ 3800585 w 3861324"/>
              <a:gd name="connsiteY4" fmla="*/ 3861324 h 3861324"/>
              <a:gd name="connsiteX5" fmla="*/ 60739 w 3861324"/>
              <a:gd name="connsiteY5" fmla="*/ 3861324 h 3861324"/>
              <a:gd name="connsiteX6" fmla="*/ 0 w 3861324"/>
              <a:gd name="connsiteY6" fmla="*/ 3800585 h 3861324"/>
              <a:gd name="connsiteX7" fmla="*/ 0 w 3861324"/>
              <a:gd name="connsiteY7" fmla="*/ 60739 h 3861324"/>
              <a:gd name="connsiteX8" fmla="*/ 60739 w 3861324"/>
              <a:gd name="connsiteY8" fmla="*/ 0 h 386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1324" h="3861324">
                <a:moveTo>
                  <a:pt x="60739" y="0"/>
                </a:moveTo>
                <a:lnTo>
                  <a:pt x="3800585" y="0"/>
                </a:lnTo>
                <a:cubicBezTo>
                  <a:pt x="3834130" y="0"/>
                  <a:pt x="3861324" y="27194"/>
                  <a:pt x="3861324" y="60739"/>
                </a:cubicBezTo>
                <a:lnTo>
                  <a:pt x="3861324" y="3800585"/>
                </a:lnTo>
                <a:cubicBezTo>
                  <a:pt x="3861324" y="3834130"/>
                  <a:pt x="3834130" y="3861324"/>
                  <a:pt x="3800585" y="3861324"/>
                </a:cubicBezTo>
                <a:lnTo>
                  <a:pt x="60739" y="3861324"/>
                </a:lnTo>
                <a:cubicBezTo>
                  <a:pt x="27194" y="3861324"/>
                  <a:pt x="0" y="3834130"/>
                  <a:pt x="0" y="3800585"/>
                </a:cubicBezTo>
                <a:lnTo>
                  <a:pt x="0" y="60739"/>
                </a:lnTo>
                <a:cubicBezTo>
                  <a:pt x="0" y="27194"/>
                  <a:pt x="27194" y="0"/>
                  <a:pt x="60739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698500" sx="92000" sy="9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8603791" y="2569028"/>
            <a:ext cx="2235117" cy="2017486"/>
          </a:xfrm>
          <a:custGeom>
            <a:avLst/>
            <a:gdLst>
              <a:gd name="connsiteX0" fmla="*/ 89516 w 2235117"/>
              <a:gd name="connsiteY0" fmla="*/ 0 h 2017486"/>
              <a:gd name="connsiteX1" fmla="*/ 2145601 w 2235117"/>
              <a:gd name="connsiteY1" fmla="*/ 0 h 2017486"/>
              <a:gd name="connsiteX2" fmla="*/ 2235117 w 2235117"/>
              <a:gd name="connsiteY2" fmla="*/ 89516 h 2017486"/>
              <a:gd name="connsiteX3" fmla="*/ 2235117 w 2235117"/>
              <a:gd name="connsiteY3" fmla="*/ 1927970 h 2017486"/>
              <a:gd name="connsiteX4" fmla="*/ 2145601 w 2235117"/>
              <a:gd name="connsiteY4" fmla="*/ 2017486 h 2017486"/>
              <a:gd name="connsiteX5" fmla="*/ 89516 w 2235117"/>
              <a:gd name="connsiteY5" fmla="*/ 2017486 h 2017486"/>
              <a:gd name="connsiteX6" fmla="*/ 0 w 2235117"/>
              <a:gd name="connsiteY6" fmla="*/ 1927970 h 2017486"/>
              <a:gd name="connsiteX7" fmla="*/ 0 w 2235117"/>
              <a:gd name="connsiteY7" fmla="*/ 89516 h 2017486"/>
              <a:gd name="connsiteX8" fmla="*/ 89516 w 2235117"/>
              <a:gd name="connsiteY8" fmla="*/ 0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5117" h="2017486">
                <a:moveTo>
                  <a:pt x="89516" y="0"/>
                </a:moveTo>
                <a:lnTo>
                  <a:pt x="2145601" y="0"/>
                </a:lnTo>
                <a:cubicBezTo>
                  <a:pt x="2195039" y="0"/>
                  <a:pt x="2235117" y="40078"/>
                  <a:pt x="2235117" y="89516"/>
                </a:cubicBezTo>
                <a:lnTo>
                  <a:pt x="2235117" y="1927970"/>
                </a:lnTo>
                <a:cubicBezTo>
                  <a:pt x="2235117" y="1977408"/>
                  <a:pt x="2195039" y="2017486"/>
                  <a:pt x="2145601" y="2017486"/>
                </a:cubicBezTo>
                <a:lnTo>
                  <a:pt x="89516" y="2017486"/>
                </a:lnTo>
                <a:cubicBezTo>
                  <a:pt x="40078" y="2017486"/>
                  <a:pt x="0" y="1977408"/>
                  <a:pt x="0" y="1927970"/>
                </a:cubicBezTo>
                <a:lnTo>
                  <a:pt x="0" y="89516"/>
                </a:lnTo>
                <a:cubicBezTo>
                  <a:pt x="0" y="40078"/>
                  <a:pt x="40078" y="0"/>
                  <a:pt x="89516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825500" dist="381000" dir="5400000" sx="83000" sy="83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6186892" y="2569028"/>
            <a:ext cx="2235117" cy="2017486"/>
          </a:xfrm>
          <a:custGeom>
            <a:avLst/>
            <a:gdLst>
              <a:gd name="connsiteX0" fmla="*/ 89516 w 2235117"/>
              <a:gd name="connsiteY0" fmla="*/ 0 h 2017486"/>
              <a:gd name="connsiteX1" fmla="*/ 2145601 w 2235117"/>
              <a:gd name="connsiteY1" fmla="*/ 0 h 2017486"/>
              <a:gd name="connsiteX2" fmla="*/ 2235117 w 2235117"/>
              <a:gd name="connsiteY2" fmla="*/ 89516 h 2017486"/>
              <a:gd name="connsiteX3" fmla="*/ 2235117 w 2235117"/>
              <a:gd name="connsiteY3" fmla="*/ 1927970 h 2017486"/>
              <a:gd name="connsiteX4" fmla="*/ 2145601 w 2235117"/>
              <a:gd name="connsiteY4" fmla="*/ 2017486 h 2017486"/>
              <a:gd name="connsiteX5" fmla="*/ 89516 w 2235117"/>
              <a:gd name="connsiteY5" fmla="*/ 2017486 h 2017486"/>
              <a:gd name="connsiteX6" fmla="*/ 0 w 2235117"/>
              <a:gd name="connsiteY6" fmla="*/ 1927970 h 2017486"/>
              <a:gd name="connsiteX7" fmla="*/ 0 w 2235117"/>
              <a:gd name="connsiteY7" fmla="*/ 89516 h 2017486"/>
              <a:gd name="connsiteX8" fmla="*/ 89516 w 2235117"/>
              <a:gd name="connsiteY8" fmla="*/ 0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5117" h="2017486">
                <a:moveTo>
                  <a:pt x="89516" y="0"/>
                </a:moveTo>
                <a:lnTo>
                  <a:pt x="2145601" y="0"/>
                </a:lnTo>
                <a:cubicBezTo>
                  <a:pt x="2195039" y="0"/>
                  <a:pt x="2235117" y="40078"/>
                  <a:pt x="2235117" y="89516"/>
                </a:cubicBezTo>
                <a:lnTo>
                  <a:pt x="2235117" y="1927970"/>
                </a:lnTo>
                <a:cubicBezTo>
                  <a:pt x="2235117" y="1977408"/>
                  <a:pt x="2195039" y="2017486"/>
                  <a:pt x="2145601" y="2017486"/>
                </a:cubicBezTo>
                <a:lnTo>
                  <a:pt x="89516" y="2017486"/>
                </a:lnTo>
                <a:cubicBezTo>
                  <a:pt x="40078" y="2017486"/>
                  <a:pt x="0" y="1977408"/>
                  <a:pt x="0" y="1927970"/>
                </a:cubicBezTo>
                <a:lnTo>
                  <a:pt x="0" y="89516"/>
                </a:lnTo>
                <a:cubicBezTo>
                  <a:pt x="0" y="40078"/>
                  <a:pt x="40078" y="0"/>
                  <a:pt x="89516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825500" dist="381000" dir="5400000" sx="83000" sy="83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3769994" y="2569028"/>
            <a:ext cx="2235117" cy="2017486"/>
          </a:xfrm>
          <a:custGeom>
            <a:avLst/>
            <a:gdLst>
              <a:gd name="connsiteX0" fmla="*/ 89516 w 2235117"/>
              <a:gd name="connsiteY0" fmla="*/ 0 h 2017486"/>
              <a:gd name="connsiteX1" fmla="*/ 2145601 w 2235117"/>
              <a:gd name="connsiteY1" fmla="*/ 0 h 2017486"/>
              <a:gd name="connsiteX2" fmla="*/ 2235117 w 2235117"/>
              <a:gd name="connsiteY2" fmla="*/ 89516 h 2017486"/>
              <a:gd name="connsiteX3" fmla="*/ 2235117 w 2235117"/>
              <a:gd name="connsiteY3" fmla="*/ 1927970 h 2017486"/>
              <a:gd name="connsiteX4" fmla="*/ 2145601 w 2235117"/>
              <a:gd name="connsiteY4" fmla="*/ 2017486 h 2017486"/>
              <a:gd name="connsiteX5" fmla="*/ 89516 w 2235117"/>
              <a:gd name="connsiteY5" fmla="*/ 2017486 h 2017486"/>
              <a:gd name="connsiteX6" fmla="*/ 0 w 2235117"/>
              <a:gd name="connsiteY6" fmla="*/ 1927970 h 2017486"/>
              <a:gd name="connsiteX7" fmla="*/ 0 w 2235117"/>
              <a:gd name="connsiteY7" fmla="*/ 89516 h 2017486"/>
              <a:gd name="connsiteX8" fmla="*/ 89516 w 2235117"/>
              <a:gd name="connsiteY8" fmla="*/ 0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5117" h="2017486">
                <a:moveTo>
                  <a:pt x="89516" y="0"/>
                </a:moveTo>
                <a:lnTo>
                  <a:pt x="2145601" y="0"/>
                </a:lnTo>
                <a:cubicBezTo>
                  <a:pt x="2195039" y="0"/>
                  <a:pt x="2235117" y="40078"/>
                  <a:pt x="2235117" y="89516"/>
                </a:cubicBezTo>
                <a:lnTo>
                  <a:pt x="2235117" y="1927970"/>
                </a:lnTo>
                <a:cubicBezTo>
                  <a:pt x="2235117" y="1977408"/>
                  <a:pt x="2195039" y="2017486"/>
                  <a:pt x="2145601" y="2017486"/>
                </a:cubicBezTo>
                <a:lnTo>
                  <a:pt x="89516" y="2017486"/>
                </a:lnTo>
                <a:cubicBezTo>
                  <a:pt x="40078" y="2017486"/>
                  <a:pt x="0" y="1977408"/>
                  <a:pt x="0" y="1927970"/>
                </a:cubicBezTo>
                <a:lnTo>
                  <a:pt x="0" y="89516"/>
                </a:lnTo>
                <a:cubicBezTo>
                  <a:pt x="0" y="40078"/>
                  <a:pt x="40078" y="0"/>
                  <a:pt x="89516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825500" dist="381000" dir="5400000" sx="83000" sy="83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1353096" y="2569028"/>
            <a:ext cx="2235117" cy="2017486"/>
          </a:xfrm>
          <a:custGeom>
            <a:avLst/>
            <a:gdLst>
              <a:gd name="connsiteX0" fmla="*/ 89516 w 2235117"/>
              <a:gd name="connsiteY0" fmla="*/ 0 h 2017486"/>
              <a:gd name="connsiteX1" fmla="*/ 2145601 w 2235117"/>
              <a:gd name="connsiteY1" fmla="*/ 0 h 2017486"/>
              <a:gd name="connsiteX2" fmla="*/ 2235117 w 2235117"/>
              <a:gd name="connsiteY2" fmla="*/ 89516 h 2017486"/>
              <a:gd name="connsiteX3" fmla="*/ 2235117 w 2235117"/>
              <a:gd name="connsiteY3" fmla="*/ 1927970 h 2017486"/>
              <a:gd name="connsiteX4" fmla="*/ 2145601 w 2235117"/>
              <a:gd name="connsiteY4" fmla="*/ 2017486 h 2017486"/>
              <a:gd name="connsiteX5" fmla="*/ 89516 w 2235117"/>
              <a:gd name="connsiteY5" fmla="*/ 2017486 h 2017486"/>
              <a:gd name="connsiteX6" fmla="*/ 0 w 2235117"/>
              <a:gd name="connsiteY6" fmla="*/ 1927970 h 2017486"/>
              <a:gd name="connsiteX7" fmla="*/ 0 w 2235117"/>
              <a:gd name="connsiteY7" fmla="*/ 89516 h 2017486"/>
              <a:gd name="connsiteX8" fmla="*/ 89516 w 2235117"/>
              <a:gd name="connsiteY8" fmla="*/ 0 h 2017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35117" h="2017486">
                <a:moveTo>
                  <a:pt x="89516" y="0"/>
                </a:moveTo>
                <a:lnTo>
                  <a:pt x="2145601" y="0"/>
                </a:lnTo>
                <a:cubicBezTo>
                  <a:pt x="2195039" y="0"/>
                  <a:pt x="2235117" y="40078"/>
                  <a:pt x="2235117" y="89516"/>
                </a:cubicBezTo>
                <a:lnTo>
                  <a:pt x="2235117" y="1927970"/>
                </a:lnTo>
                <a:cubicBezTo>
                  <a:pt x="2235117" y="1977408"/>
                  <a:pt x="2195039" y="2017486"/>
                  <a:pt x="2145601" y="2017486"/>
                </a:cubicBezTo>
                <a:lnTo>
                  <a:pt x="89516" y="2017486"/>
                </a:lnTo>
                <a:cubicBezTo>
                  <a:pt x="40078" y="2017486"/>
                  <a:pt x="0" y="1977408"/>
                  <a:pt x="0" y="1927970"/>
                </a:cubicBezTo>
                <a:lnTo>
                  <a:pt x="0" y="89516"/>
                </a:lnTo>
                <a:cubicBezTo>
                  <a:pt x="0" y="40078"/>
                  <a:pt x="40078" y="0"/>
                  <a:pt x="89516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825500" dist="381000" dir="5400000" sx="83000" sy="83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14" grpId="0"/>
      <p:bldP spid="13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" y="0"/>
            <a:ext cx="12191988" cy="5048250"/>
          </a:xfrm>
          <a:custGeom>
            <a:avLst/>
            <a:gdLst>
              <a:gd name="connsiteX0" fmla="*/ 0 w 12191988"/>
              <a:gd name="connsiteY0" fmla="*/ 0 h 5048250"/>
              <a:gd name="connsiteX1" fmla="*/ 12191988 w 12191988"/>
              <a:gd name="connsiteY1" fmla="*/ 0 h 5048250"/>
              <a:gd name="connsiteX2" fmla="*/ 12191988 w 12191988"/>
              <a:gd name="connsiteY2" fmla="*/ 4804440 h 5048250"/>
              <a:gd name="connsiteX3" fmla="*/ 12172832 w 12191988"/>
              <a:gd name="connsiteY3" fmla="*/ 4899324 h 5048250"/>
              <a:gd name="connsiteX4" fmla="*/ 11948154 w 12191988"/>
              <a:gd name="connsiteY4" fmla="*/ 5048250 h 5048250"/>
              <a:gd name="connsiteX5" fmla="*/ 11704314 w 12191988"/>
              <a:gd name="connsiteY5" fmla="*/ 4804410 h 5048250"/>
              <a:gd name="connsiteX6" fmla="*/ 11704314 w 12191988"/>
              <a:gd name="connsiteY6" fmla="*/ 4072890 h 5048250"/>
              <a:gd name="connsiteX7" fmla="*/ 11460474 w 12191988"/>
              <a:gd name="connsiteY7" fmla="*/ 3829050 h 5048250"/>
              <a:gd name="connsiteX8" fmla="*/ 11216634 w 12191988"/>
              <a:gd name="connsiteY8" fmla="*/ 4072890 h 5048250"/>
              <a:gd name="connsiteX9" fmla="*/ 11216634 w 12191988"/>
              <a:gd name="connsiteY9" fmla="*/ 4804410 h 5048250"/>
              <a:gd name="connsiteX10" fmla="*/ 10972794 w 12191988"/>
              <a:gd name="connsiteY10" fmla="*/ 5048250 h 5048250"/>
              <a:gd name="connsiteX11" fmla="*/ 10728954 w 12191988"/>
              <a:gd name="connsiteY11" fmla="*/ 4804410 h 5048250"/>
              <a:gd name="connsiteX12" fmla="*/ 10728954 w 12191988"/>
              <a:gd name="connsiteY12" fmla="*/ 3139440 h 5048250"/>
              <a:gd name="connsiteX13" fmla="*/ 10485114 w 12191988"/>
              <a:gd name="connsiteY13" fmla="*/ 2895600 h 5048250"/>
              <a:gd name="connsiteX14" fmla="*/ 10241274 w 12191988"/>
              <a:gd name="connsiteY14" fmla="*/ 3139440 h 5048250"/>
              <a:gd name="connsiteX15" fmla="*/ 10241274 w 12191988"/>
              <a:gd name="connsiteY15" fmla="*/ 4804410 h 5048250"/>
              <a:gd name="connsiteX16" fmla="*/ 9997434 w 12191988"/>
              <a:gd name="connsiteY16" fmla="*/ 5048250 h 5048250"/>
              <a:gd name="connsiteX17" fmla="*/ 9753594 w 12191988"/>
              <a:gd name="connsiteY17" fmla="*/ 4804410 h 5048250"/>
              <a:gd name="connsiteX18" fmla="*/ 9753594 w 12191988"/>
              <a:gd name="connsiteY18" fmla="*/ 4330065 h 5048250"/>
              <a:gd name="connsiteX19" fmla="*/ 9509754 w 12191988"/>
              <a:gd name="connsiteY19" fmla="*/ 4086225 h 5048250"/>
              <a:gd name="connsiteX20" fmla="*/ 9265914 w 12191988"/>
              <a:gd name="connsiteY20" fmla="*/ 4330065 h 5048250"/>
              <a:gd name="connsiteX21" fmla="*/ 9265914 w 12191988"/>
              <a:gd name="connsiteY21" fmla="*/ 4804410 h 5048250"/>
              <a:gd name="connsiteX22" fmla="*/ 9022074 w 12191988"/>
              <a:gd name="connsiteY22" fmla="*/ 5048250 h 5048250"/>
              <a:gd name="connsiteX23" fmla="*/ 8778234 w 12191988"/>
              <a:gd name="connsiteY23" fmla="*/ 4804410 h 5048250"/>
              <a:gd name="connsiteX24" fmla="*/ 8778234 w 12191988"/>
              <a:gd name="connsiteY24" fmla="*/ 3920491 h 5048250"/>
              <a:gd name="connsiteX25" fmla="*/ 8534394 w 12191988"/>
              <a:gd name="connsiteY25" fmla="*/ 3676651 h 5048250"/>
              <a:gd name="connsiteX26" fmla="*/ 8290554 w 12191988"/>
              <a:gd name="connsiteY26" fmla="*/ 3920491 h 5048250"/>
              <a:gd name="connsiteX27" fmla="*/ 8290554 w 12191988"/>
              <a:gd name="connsiteY27" fmla="*/ 4804410 h 5048250"/>
              <a:gd name="connsiteX28" fmla="*/ 8046714 w 12191988"/>
              <a:gd name="connsiteY28" fmla="*/ 5048250 h 5048250"/>
              <a:gd name="connsiteX29" fmla="*/ 7802874 w 12191988"/>
              <a:gd name="connsiteY29" fmla="*/ 4804410 h 5048250"/>
              <a:gd name="connsiteX30" fmla="*/ 7802874 w 12191988"/>
              <a:gd name="connsiteY30" fmla="*/ 4606290 h 5048250"/>
              <a:gd name="connsiteX31" fmla="*/ 7559034 w 12191988"/>
              <a:gd name="connsiteY31" fmla="*/ 4362450 h 5048250"/>
              <a:gd name="connsiteX32" fmla="*/ 7315194 w 12191988"/>
              <a:gd name="connsiteY32" fmla="*/ 4606290 h 5048250"/>
              <a:gd name="connsiteX33" fmla="*/ 7315194 w 12191988"/>
              <a:gd name="connsiteY33" fmla="*/ 4804410 h 5048250"/>
              <a:gd name="connsiteX34" fmla="*/ 7071354 w 12191988"/>
              <a:gd name="connsiteY34" fmla="*/ 5048250 h 5048250"/>
              <a:gd name="connsiteX35" fmla="*/ 6827514 w 12191988"/>
              <a:gd name="connsiteY35" fmla="*/ 4804410 h 5048250"/>
              <a:gd name="connsiteX36" fmla="*/ 6827514 w 12191988"/>
              <a:gd name="connsiteY36" fmla="*/ 3444241 h 5048250"/>
              <a:gd name="connsiteX37" fmla="*/ 6583674 w 12191988"/>
              <a:gd name="connsiteY37" fmla="*/ 3200401 h 5048250"/>
              <a:gd name="connsiteX38" fmla="*/ 6339834 w 12191988"/>
              <a:gd name="connsiteY38" fmla="*/ 3444241 h 5048250"/>
              <a:gd name="connsiteX39" fmla="*/ 6339834 w 12191988"/>
              <a:gd name="connsiteY39" fmla="*/ 4804410 h 5048250"/>
              <a:gd name="connsiteX40" fmla="*/ 6095995 w 12191988"/>
              <a:gd name="connsiteY40" fmla="*/ 5048250 h 5048250"/>
              <a:gd name="connsiteX41" fmla="*/ 5852155 w 12191988"/>
              <a:gd name="connsiteY41" fmla="*/ 4804410 h 5048250"/>
              <a:gd name="connsiteX42" fmla="*/ 5852155 w 12191988"/>
              <a:gd name="connsiteY42" fmla="*/ 4072891 h 5048250"/>
              <a:gd name="connsiteX43" fmla="*/ 5608315 w 12191988"/>
              <a:gd name="connsiteY43" fmla="*/ 3829051 h 5048250"/>
              <a:gd name="connsiteX44" fmla="*/ 5364474 w 12191988"/>
              <a:gd name="connsiteY44" fmla="*/ 4072891 h 5048250"/>
              <a:gd name="connsiteX45" fmla="*/ 5364474 w 12191988"/>
              <a:gd name="connsiteY45" fmla="*/ 4804425 h 5048250"/>
              <a:gd name="connsiteX46" fmla="*/ 5345317 w 12191988"/>
              <a:gd name="connsiteY46" fmla="*/ 4899324 h 5048250"/>
              <a:gd name="connsiteX47" fmla="*/ 5120638 w 12191988"/>
              <a:gd name="connsiteY47" fmla="*/ 5048250 h 5048250"/>
              <a:gd name="connsiteX48" fmla="*/ 4876797 w 12191988"/>
              <a:gd name="connsiteY48" fmla="*/ 4804410 h 5048250"/>
              <a:gd name="connsiteX49" fmla="*/ 4876795 w 12191988"/>
              <a:gd name="connsiteY49" fmla="*/ 4804421 h 5048250"/>
              <a:gd name="connsiteX50" fmla="*/ 4876795 w 12191988"/>
              <a:gd name="connsiteY50" fmla="*/ 3139442 h 5048250"/>
              <a:gd name="connsiteX51" fmla="*/ 4632956 w 12191988"/>
              <a:gd name="connsiteY51" fmla="*/ 2895602 h 5048250"/>
              <a:gd name="connsiteX52" fmla="*/ 4389116 w 12191988"/>
              <a:gd name="connsiteY52" fmla="*/ 3139442 h 5048250"/>
              <a:gd name="connsiteX53" fmla="*/ 4389116 w 12191988"/>
              <a:gd name="connsiteY53" fmla="*/ 4804410 h 5048250"/>
              <a:gd name="connsiteX54" fmla="*/ 4145279 w 12191988"/>
              <a:gd name="connsiteY54" fmla="*/ 5048250 h 5048250"/>
              <a:gd name="connsiteX55" fmla="*/ 3920601 w 12191988"/>
              <a:gd name="connsiteY55" fmla="*/ 4899324 h 5048250"/>
              <a:gd name="connsiteX56" fmla="*/ 3901439 w 12191988"/>
              <a:gd name="connsiteY56" fmla="*/ 4804411 h 5048250"/>
              <a:gd name="connsiteX57" fmla="*/ 3901436 w 12191988"/>
              <a:gd name="connsiteY57" fmla="*/ 4804429 h 5048250"/>
              <a:gd name="connsiteX58" fmla="*/ 3901436 w 12191988"/>
              <a:gd name="connsiteY58" fmla="*/ 4501515 h 5048250"/>
              <a:gd name="connsiteX59" fmla="*/ 3657596 w 12191988"/>
              <a:gd name="connsiteY59" fmla="*/ 4257675 h 5048250"/>
              <a:gd name="connsiteX60" fmla="*/ 3413756 w 12191988"/>
              <a:gd name="connsiteY60" fmla="*/ 4501515 h 5048250"/>
              <a:gd name="connsiteX61" fmla="*/ 3413756 w 12191988"/>
              <a:gd name="connsiteY61" fmla="*/ 4804430 h 5048250"/>
              <a:gd name="connsiteX62" fmla="*/ 3394599 w 12191988"/>
              <a:gd name="connsiteY62" fmla="*/ 4899324 h 5048250"/>
              <a:gd name="connsiteX63" fmla="*/ 3169919 w 12191988"/>
              <a:gd name="connsiteY63" fmla="*/ 5048250 h 5048250"/>
              <a:gd name="connsiteX64" fmla="*/ 2945242 w 12191988"/>
              <a:gd name="connsiteY64" fmla="*/ 4899324 h 5048250"/>
              <a:gd name="connsiteX65" fmla="*/ 2926081 w 12191988"/>
              <a:gd name="connsiteY65" fmla="*/ 4804411 h 5048250"/>
              <a:gd name="connsiteX66" fmla="*/ 2926076 w 12191988"/>
              <a:gd name="connsiteY66" fmla="*/ 4804434 h 5048250"/>
              <a:gd name="connsiteX67" fmla="*/ 2926076 w 12191988"/>
              <a:gd name="connsiteY67" fmla="*/ 3691892 h 5048250"/>
              <a:gd name="connsiteX68" fmla="*/ 2682236 w 12191988"/>
              <a:gd name="connsiteY68" fmla="*/ 3448051 h 5048250"/>
              <a:gd name="connsiteX69" fmla="*/ 2438396 w 12191988"/>
              <a:gd name="connsiteY69" fmla="*/ 3691892 h 5048250"/>
              <a:gd name="connsiteX70" fmla="*/ 2438396 w 12191988"/>
              <a:gd name="connsiteY70" fmla="*/ 4804433 h 5048250"/>
              <a:gd name="connsiteX71" fmla="*/ 2419239 w 12191988"/>
              <a:gd name="connsiteY71" fmla="*/ 4899324 h 5048250"/>
              <a:gd name="connsiteX72" fmla="*/ 2194561 w 12191988"/>
              <a:gd name="connsiteY72" fmla="*/ 5048250 h 5048250"/>
              <a:gd name="connsiteX73" fmla="*/ 1969881 w 12191988"/>
              <a:gd name="connsiteY73" fmla="*/ 4899324 h 5048250"/>
              <a:gd name="connsiteX74" fmla="*/ 1950719 w 12191988"/>
              <a:gd name="connsiteY74" fmla="*/ 4804411 h 5048250"/>
              <a:gd name="connsiteX75" fmla="*/ 1950716 w 12191988"/>
              <a:gd name="connsiteY75" fmla="*/ 4804427 h 5048250"/>
              <a:gd name="connsiteX76" fmla="*/ 1950716 w 12191988"/>
              <a:gd name="connsiteY76" fmla="*/ 4330065 h 5048250"/>
              <a:gd name="connsiteX77" fmla="*/ 1706876 w 12191988"/>
              <a:gd name="connsiteY77" fmla="*/ 4086227 h 5048250"/>
              <a:gd name="connsiteX78" fmla="*/ 1463036 w 12191988"/>
              <a:gd name="connsiteY78" fmla="*/ 4330065 h 5048250"/>
              <a:gd name="connsiteX79" fmla="*/ 1463036 w 12191988"/>
              <a:gd name="connsiteY79" fmla="*/ 4804428 h 5048250"/>
              <a:gd name="connsiteX80" fmla="*/ 1443877 w 12191988"/>
              <a:gd name="connsiteY80" fmla="*/ 4899324 h 5048250"/>
              <a:gd name="connsiteX81" fmla="*/ 1219200 w 12191988"/>
              <a:gd name="connsiteY81" fmla="*/ 5048250 h 5048250"/>
              <a:gd name="connsiteX82" fmla="*/ 994522 w 12191988"/>
              <a:gd name="connsiteY82" fmla="*/ 4899324 h 5048250"/>
              <a:gd name="connsiteX83" fmla="*/ 975360 w 12191988"/>
              <a:gd name="connsiteY83" fmla="*/ 4804411 h 5048250"/>
              <a:gd name="connsiteX84" fmla="*/ 975356 w 12191988"/>
              <a:gd name="connsiteY84" fmla="*/ 4804431 h 5048250"/>
              <a:gd name="connsiteX85" fmla="*/ 975356 w 12191988"/>
              <a:gd name="connsiteY85" fmla="*/ 3920492 h 5048250"/>
              <a:gd name="connsiteX86" fmla="*/ 731516 w 12191988"/>
              <a:gd name="connsiteY86" fmla="*/ 3676652 h 5048250"/>
              <a:gd name="connsiteX87" fmla="*/ 487676 w 12191988"/>
              <a:gd name="connsiteY87" fmla="*/ 3920492 h 5048250"/>
              <a:gd name="connsiteX88" fmla="*/ 487676 w 12191988"/>
              <a:gd name="connsiteY88" fmla="*/ 4804431 h 5048250"/>
              <a:gd name="connsiteX89" fmla="*/ 468518 w 12191988"/>
              <a:gd name="connsiteY89" fmla="*/ 4899324 h 5048250"/>
              <a:gd name="connsiteX90" fmla="*/ 243840 w 12191988"/>
              <a:gd name="connsiteY90" fmla="*/ 5048250 h 5048250"/>
              <a:gd name="connsiteX91" fmla="*/ 0 w 12191988"/>
              <a:gd name="connsiteY91" fmla="*/ 480441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12191988" h="5048250">
                <a:moveTo>
                  <a:pt x="0" y="0"/>
                </a:moveTo>
                <a:lnTo>
                  <a:pt x="12191988" y="0"/>
                </a:lnTo>
                <a:lnTo>
                  <a:pt x="12191988" y="4804440"/>
                </a:lnTo>
                <a:lnTo>
                  <a:pt x="12172832" y="4899324"/>
                </a:lnTo>
                <a:cubicBezTo>
                  <a:pt x="12135815" y="4986842"/>
                  <a:pt x="12049156" y="5048250"/>
                  <a:pt x="11948154" y="5048250"/>
                </a:cubicBezTo>
                <a:cubicBezTo>
                  <a:pt x="11813485" y="5048250"/>
                  <a:pt x="11704314" y="4939079"/>
                  <a:pt x="11704314" y="4804410"/>
                </a:cubicBezTo>
                <a:lnTo>
                  <a:pt x="11704314" y="4072890"/>
                </a:lnTo>
                <a:cubicBezTo>
                  <a:pt x="11704314" y="3938221"/>
                  <a:pt x="11595143" y="3829050"/>
                  <a:pt x="11460474" y="3829050"/>
                </a:cubicBezTo>
                <a:cubicBezTo>
                  <a:pt x="11325805" y="3829050"/>
                  <a:pt x="11216634" y="3938221"/>
                  <a:pt x="11216634" y="4072890"/>
                </a:cubicBezTo>
                <a:lnTo>
                  <a:pt x="11216634" y="4804410"/>
                </a:lnTo>
                <a:cubicBezTo>
                  <a:pt x="11216634" y="4939079"/>
                  <a:pt x="11107463" y="5048250"/>
                  <a:pt x="10972794" y="5048250"/>
                </a:cubicBezTo>
                <a:cubicBezTo>
                  <a:pt x="10838125" y="5048250"/>
                  <a:pt x="10728954" y="4939079"/>
                  <a:pt x="10728954" y="4804410"/>
                </a:cubicBezTo>
                <a:lnTo>
                  <a:pt x="10728954" y="3139440"/>
                </a:lnTo>
                <a:cubicBezTo>
                  <a:pt x="10728954" y="3004772"/>
                  <a:pt x="10619783" y="2895600"/>
                  <a:pt x="10485114" y="2895600"/>
                </a:cubicBezTo>
                <a:cubicBezTo>
                  <a:pt x="10350445" y="2895600"/>
                  <a:pt x="10241274" y="3004772"/>
                  <a:pt x="10241274" y="3139440"/>
                </a:cubicBezTo>
                <a:lnTo>
                  <a:pt x="10241274" y="4804410"/>
                </a:lnTo>
                <a:cubicBezTo>
                  <a:pt x="10241274" y="4939079"/>
                  <a:pt x="10132103" y="5048250"/>
                  <a:pt x="9997434" y="5048250"/>
                </a:cubicBezTo>
                <a:cubicBezTo>
                  <a:pt x="9862765" y="5048250"/>
                  <a:pt x="9753594" y="4939079"/>
                  <a:pt x="9753594" y="4804410"/>
                </a:cubicBezTo>
                <a:lnTo>
                  <a:pt x="9753594" y="4330065"/>
                </a:lnTo>
                <a:cubicBezTo>
                  <a:pt x="9753594" y="4195396"/>
                  <a:pt x="9644423" y="4086225"/>
                  <a:pt x="9509754" y="4086225"/>
                </a:cubicBezTo>
                <a:cubicBezTo>
                  <a:pt x="9375085" y="4086225"/>
                  <a:pt x="9265914" y="4195396"/>
                  <a:pt x="9265914" y="4330065"/>
                </a:cubicBezTo>
                <a:lnTo>
                  <a:pt x="9265914" y="4804410"/>
                </a:lnTo>
                <a:cubicBezTo>
                  <a:pt x="9265914" y="4939079"/>
                  <a:pt x="9156743" y="5048250"/>
                  <a:pt x="9022074" y="5048250"/>
                </a:cubicBezTo>
                <a:cubicBezTo>
                  <a:pt x="8887405" y="5048250"/>
                  <a:pt x="8778234" y="4939079"/>
                  <a:pt x="8778234" y="4804410"/>
                </a:cubicBezTo>
                <a:lnTo>
                  <a:pt x="8778234" y="3920491"/>
                </a:lnTo>
                <a:cubicBezTo>
                  <a:pt x="8778234" y="3785822"/>
                  <a:pt x="8669063" y="3676651"/>
                  <a:pt x="8534394" y="3676651"/>
                </a:cubicBezTo>
                <a:cubicBezTo>
                  <a:pt x="8399725" y="3676651"/>
                  <a:pt x="8290554" y="3785822"/>
                  <a:pt x="8290554" y="3920491"/>
                </a:cubicBezTo>
                <a:lnTo>
                  <a:pt x="8290554" y="4804410"/>
                </a:lnTo>
                <a:cubicBezTo>
                  <a:pt x="8290554" y="4939079"/>
                  <a:pt x="8181383" y="5048250"/>
                  <a:pt x="8046714" y="5048250"/>
                </a:cubicBezTo>
                <a:cubicBezTo>
                  <a:pt x="7912045" y="5048250"/>
                  <a:pt x="7802874" y="4939079"/>
                  <a:pt x="7802874" y="4804410"/>
                </a:cubicBezTo>
                <a:lnTo>
                  <a:pt x="7802874" y="4606290"/>
                </a:lnTo>
                <a:cubicBezTo>
                  <a:pt x="7802874" y="4471621"/>
                  <a:pt x="7693703" y="4362450"/>
                  <a:pt x="7559034" y="4362450"/>
                </a:cubicBezTo>
                <a:cubicBezTo>
                  <a:pt x="7424365" y="4362450"/>
                  <a:pt x="7315194" y="4471621"/>
                  <a:pt x="7315194" y="4606290"/>
                </a:cubicBezTo>
                <a:lnTo>
                  <a:pt x="7315194" y="4804410"/>
                </a:lnTo>
                <a:cubicBezTo>
                  <a:pt x="7315194" y="4939079"/>
                  <a:pt x="7206023" y="5048250"/>
                  <a:pt x="7071354" y="5048250"/>
                </a:cubicBezTo>
                <a:cubicBezTo>
                  <a:pt x="6936685" y="5048250"/>
                  <a:pt x="6827514" y="4939079"/>
                  <a:pt x="6827514" y="4804410"/>
                </a:cubicBezTo>
                <a:lnTo>
                  <a:pt x="6827514" y="3444241"/>
                </a:lnTo>
                <a:cubicBezTo>
                  <a:pt x="6827514" y="3309572"/>
                  <a:pt x="6718343" y="3200401"/>
                  <a:pt x="6583674" y="3200401"/>
                </a:cubicBezTo>
                <a:cubicBezTo>
                  <a:pt x="6449005" y="3200401"/>
                  <a:pt x="6339834" y="3309572"/>
                  <a:pt x="6339834" y="3444241"/>
                </a:cubicBezTo>
                <a:lnTo>
                  <a:pt x="6339834" y="4804410"/>
                </a:lnTo>
                <a:cubicBezTo>
                  <a:pt x="6339834" y="4939079"/>
                  <a:pt x="6230663" y="5048250"/>
                  <a:pt x="6095995" y="5048250"/>
                </a:cubicBezTo>
                <a:cubicBezTo>
                  <a:pt x="5961326" y="5048250"/>
                  <a:pt x="5852155" y="4939079"/>
                  <a:pt x="5852155" y="4804410"/>
                </a:cubicBezTo>
                <a:lnTo>
                  <a:pt x="5852155" y="4072891"/>
                </a:lnTo>
                <a:cubicBezTo>
                  <a:pt x="5852155" y="3938223"/>
                  <a:pt x="5742984" y="3829051"/>
                  <a:pt x="5608315" y="3829051"/>
                </a:cubicBezTo>
                <a:cubicBezTo>
                  <a:pt x="5473647" y="3829051"/>
                  <a:pt x="5364474" y="3938223"/>
                  <a:pt x="5364474" y="4072891"/>
                </a:cubicBezTo>
                <a:lnTo>
                  <a:pt x="5364474" y="4804425"/>
                </a:lnTo>
                <a:lnTo>
                  <a:pt x="5345317" y="4899324"/>
                </a:lnTo>
                <a:cubicBezTo>
                  <a:pt x="5308299" y="4986842"/>
                  <a:pt x="5221639" y="5048250"/>
                  <a:pt x="5120638" y="5048250"/>
                </a:cubicBezTo>
                <a:cubicBezTo>
                  <a:pt x="4985968" y="5048250"/>
                  <a:pt x="4876797" y="4939079"/>
                  <a:pt x="4876797" y="4804410"/>
                </a:cubicBezTo>
                <a:lnTo>
                  <a:pt x="4876795" y="4804421"/>
                </a:lnTo>
                <a:lnTo>
                  <a:pt x="4876795" y="3139442"/>
                </a:lnTo>
                <a:cubicBezTo>
                  <a:pt x="4876795" y="3004773"/>
                  <a:pt x="4767624" y="2895602"/>
                  <a:pt x="4632956" y="2895602"/>
                </a:cubicBezTo>
                <a:cubicBezTo>
                  <a:pt x="4498286" y="2895602"/>
                  <a:pt x="4389116" y="3004773"/>
                  <a:pt x="4389116" y="3139442"/>
                </a:cubicBezTo>
                <a:lnTo>
                  <a:pt x="4389116" y="4804410"/>
                </a:lnTo>
                <a:cubicBezTo>
                  <a:pt x="4389116" y="4939079"/>
                  <a:pt x="4279945" y="5048250"/>
                  <a:pt x="4145279" y="5048250"/>
                </a:cubicBezTo>
                <a:cubicBezTo>
                  <a:pt x="4044277" y="5048250"/>
                  <a:pt x="3957618" y="4986842"/>
                  <a:pt x="3920601" y="4899324"/>
                </a:cubicBezTo>
                <a:lnTo>
                  <a:pt x="3901439" y="4804411"/>
                </a:lnTo>
                <a:lnTo>
                  <a:pt x="3901436" y="4804429"/>
                </a:lnTo>
                <a:lnTo>
                  <a:pt x="3901436" y="4501515"/>
                </a:lnTo>
                <a:cubicBezTo>
                  <a:pt x="3901436" y="4366846"/>
                  <a:pt x="3792264" y="4257675"/>
                  <a:pt x="3657596" y="4257675"/>
                </a:cubicBezTo>
                <a:cubicBezTo>
                  <a:pt x="3522927" y="4257675"/>
                  <a:pt x="3413756" y="4366846"/>
                  <a:pt x="3413756" y="4501515"/>
                </a:cubicBezTo>
                <a:lnTo>
                  <a:pt x="3413756" y="4804430"/>
                </a:lnTo>
                <a:lnTo>
                  <a:pt x="3394599" y="4899324"/>
                </a:lnTo>
                <a:cubicBezTo>
                  <a:pt x="3357581" y="4986842"/>
                  <a:pt x="3270922" y="5048250"/>
                  <a:pt x="3169919" y="5048250"/>
                </a:cubicBezTo>
                <a:cubicBezTo>
                  <a:pt x="3068918" y="5048250"/>
                  <a:pt x="2982258" y="4986842"/>
                  <a:pt x="2945242" y="4899324"/>
                </a:cubicBezTo>
                <a:lnTo>
                  <a:pt x="2926081" y="4804411"/>
                </a:lnTo>
                <a:lnTo>
                  <a:pt x="2926076" y="4804434"/>
                </a:lnTo>
                <a:lnTo>
                  <a:pt x="2926076" y="3691892"/>
                </a:lnTo>
                <a:cubicBezTo>
                  <a:pt x="2926076" y="3557222"/>
                  <a:pt x="2816905" y="3448051"/>
                  <a:pt x="2682236" y="3448051"/>
                </a:cubicBezTo>
                <a:cubicBezTo>
                  <a:pt x="2547567" y="3448051"/>
                  <a:pt x="2438396" y="3557222"/>
                  <a:pt x="2438396" y="3691892"/>
                </a:cubicBezTo>
                <a:lnTo>
                  <a:pt x="2438396" y="4804433"/>
                </a:lnTo>
                <a:lnTo>
                  <a:pt x="2419239" y="4899324"/>
                </a:lnTo>
                <a:cubicBezTo>
                  <a:pt x="2382222" y="4986842"/>
                  <a:pt x="2295563" y="5048250"/>
                  <a:pt x="2194561" y="5048250"/>
                </a:cubicBezTo>
                <a:cubicBezTo>
                  <a:pt x="2093557" y="5048250"/>
                  <a:pt x="2006898" y="4986842"/>
                  <a:pt x="1969881" y="4899324"/>
                </a:cubicBezTo>
                <a:lnTo>
                  <a:pt x="1950719" y="4804411"/>
                </a:lnTo>
                <a:lnTo>
                  <a:pt x="1950716" y="4804427"/>
                </a:lnTo>
                <a:lnTo>
                  <a:pt x="1950716" y="4330065"/>
                </a:lnTo>
                <a:cubicBezTo>
                  <a:pt x="1950716" y="4195396"/>
                  <a:pt x="1841545" y="4086227"/>
                  <a:pt x="1706876" y="4086227"/>
                </a:cubicBezTo>
                <a:cubicBezTo>
                  <a:pt x="1572207" y="4086227"/>
                  <a:pt x="1463036" y="4195396"/>
                  <a:pt x="1463036" y="4330065"/>
                </a:cubicBezTo>
                <a:lnTo>
                  <a:pt x="1463036" y="4804428"/>
                </a:lnTo>
                <a:lnTo>
                  <a:pt x="1443877" y="4899324"/>
                </a:lnTo>
                <a:cubicBezTo>
                  <a:pt x="1406860" y="4986842"/>
                  <a:pt x="1320201" y="5048250"/>
                  <a:pt x="1219200" y="5048250"/>
                </a:cubicBezTo>
                <a:cubicBezTo>
                  <a:pt x="1118198" y="5048250"/>
                  <a:pt x="1031539" y="4986842"/>
                  <a:pt x="994522" y="4899324"/>
                </a:cubicBezTo>
                <a:lnTo>
                  <a:pt x="975360" y="4804411"/>
                </a:lnTo>
                <a:lnTo>
                  <a:pt x="975356" y="4804431"/>
                </a:lnTo>
                <a:lnTo>
                  <a:pt x="975356" y="3920492"/>
                </a:lnTo>
                <a:cubicBezTo>
                  <a:pt x="975356" y="3785823"/>
                  <a:pt x="866185" y="3676652"/>
                  <a:pt x="731516" y="3676652"/>
                </a:cubicBezTo>
                <a:cubicBezTo>
                  <a:pt x="596847" y="3676652"/>
                  <a:pt x="487676" y="3785823"/>
                  <a:pt x="487676" y="3920492"/>
                </a:cubicBezTo>
                <a:lnTo>
                  <a:pt x="487676" y="4804431"/>
                </a:lnTo>
                <a:lnTo>
                  <a:pt x="468518" y="4899324"/>
                </a:lnTo>
                <a:cubicBezTo>
                  <a:pt x="431501" y="4986842"/>
                  <a:pt x="344842" y="5048250"/>
                  <a:pt x="243840" y="5048250"/>
                </a:cubicBezTo>
                <a:cubicBezTo>
                  <a:pt x="109171" y="5048250"/>
                  <a:pt x="0" y="4939079"/>
                  <a:pt x="0" y="480441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" y="1809750"/>
            <a:ext cx="12191988" cy="5048250"/>
          </a:xfrm>
          <a:custGeom>
            <a:avLst/>
            <a:gdLst>
              <a:gd name="connsiteX0" fmla="*/ 243840 w 12191988"/>
              <a:gd name="connsiteY0" fmla="*/ 0 h 5048250"/>
              <a:gd name="connsiteX1" fmla="*/ 468518 w 12191988"/>
              <a:gd name="connsiteY1" fmla="*/ 148926 h 5048250"/>
              <a:gd name="connsiteX2" fmla="*/ 487676 w 12191988"/>
              <a:gd name="connsiteY2" fmla="*/ 243819 h 5048250"/>
              <a:gd name="connsiteX3" fmla="*/ 487676 w 12191988"/>
              <a:gd name="connsiteY3" fmla="*/ 1127758 h 5048250"/>
              <a:gd name="connsiteX4" fmla="*/ 731516 w 12191988"/>
              <a:gd name="connsiteY4" fmla="*/ 1371598 h 5048250"/>
              <a:gd name="connsiteX5" fmla="*/ 975356 w 12191988"/>
              <a:gd name="connsiteY5" fmla="*/ 1127758 h 5048250"/>
              <a:gd name="connsiteX6" fmla="*/ 975356 w 12191988"/>
              <a:gd name="connsiteY6" fmla="*/ 243819 h 5048250"/>
              <a:gd name="connsiteX7" fmla="*/ 975360 w 12191988"/>
              <a:gd name="connsiteY7" fmla="*/ 243839 h 5048250"/>
              <a:gd name="connsiteX8" fmla="*/ 994522 w 12191988"/>
              <a:gd name="connsiteY8" fmla="*/ 148926 h 5048250"/>
              <a:gd name="connsiteX9" fmla="*/ 1219200 w 12191988"/>
              <a:gd name="connsiteY9" fmla="*/ 0 h 5048250"/>
              <a:gd name="connsiteX10" fmla="*/ 1443877 w 12191988"/>
              <a:gd name="connsiteY10" fmla="*/ 148926 h 5048250"/>
              <a:gd name="connsiteX11" fmla="*/ 1463036 w 12191988"/>
              <a:gd name="connsiteY11" fmla="*/ 243822 h 5048250"/>
              <a:gd name="connsiteX12" fmla="*/ 1463036 w 12191988"/>
              <a:gd name="connsiteY12" fmla="*/ 718185 h 5048250"/>
              <a:gd name="connsiteX13" fmla="*/ 1706876 w 12191988"/>
              <a:gd name="connsiteY13" fmla="*/ 962023 h 5048250"/>
              <a:gd name="connsiteX14" fmla="*/ 1950716 w 12191988"/>
              <a:gd name="connsiteY14" fmla="*/ 718185 h 5048250"/>
              <a:gd name="connsiteX15" fmla="*/ 1950716 w 12191988"/>
              <a:gd name="connsiteY15" fmla="*/ 243823 h 5048250"/>
              <a:gd name="connsiteX16" fmla="*/ 1950719 w 12191988"/>
              <a:gd name="connsiteY16" fmla="*/ 243839 h 5048250"/>
              <a:gd name="connsiteX17" fmla="*/ 1969881 w 12191988"/>
              <a:gd name="connsiteY17" fmla="*/ 148926 h 5048250"/>
              <a:gd name="connsiteX18" fmla="*/ 2194561 w 12191988"/>
              <a:gd name="connsiteY18" fmla="*/ 0 h 5048250"/>
              <a:gd name="connsiteX19" fmla="*/ 2419239 w 12191988"/>
              <a:gd name="connsiteY19" fmla="*/ 148926 h 5048250"/>
              <a:gd name="connsiteX20" fmla="*/ 2438396 w 12191988"/>
              <a:gd name="connsiteY20" fmla="*/ 243817 h 5048250"/>
              <a:gd name="connsiteX21" fmla="*/ 2438396 w 12191988"/>
              <a:gd name="connsiteY21" fmla="*/ 1356358 h 5048250"/>
              <a:gd name="connsiteX22" fmla="*/ 2682236 w 12191988"/>
              <a:gd name="connsiteY22" fmla="*/ 1600199 h 5048250"/>
              <a:gd name="connsiteX23" fmla="*/ 2926076 w 12191988"/>
              <a:gd name="connsiteY23" fmla="*/ 1356358 h 5048250"/>
              <a:gd name="connsiteX24" fmla="*/ 2926076 w 12191988"/>
              <a:gd name="connsiteY24" fmla="*/ 243816 h 5048250"/>
              <a:gd name="connsiteX25" fmla="*/ 2926081 w 12191988"/>
              <a:gd name="connsiteY25" fmla="*/ 243839 h 5048250"/>
              <a:gd name="connsiteX26" fmla="*/ 2945242 w 12191988"/>
              <a:gd name="connsiteY26" fmla="*/ 148926 h 5048250"/>
              <a:gd name="connsiteX27" fmla="*/ 3169919 w 12191988"/>
              <a:gd name="connsiteY27" fmla="*/ 0 h 5048250"/>
              <a:gd name="connsiteX28" fmla="*/ 3394599 w 12191988"/>
              <a:gd name="connsiteY28" fmla="*/ 148926 h 5048250"/>
              <a:gd name="connsiteX29" fmla="*/ 3413756 w 12191988"/>
              <a:gd name="connsiteY29" fmla="*/ 243820 h 5048250"/>
              <a:gd name="connsiteX30" fmla="*/ 3413756 w 12191988"/>
              <a:gd name="connsiteY30" fmla="*/ 546735 h 5048250"/>
              <a:gd name="connsiteX31" fmla="*/ 3657596 w 12191988"/>
              <a:gd name="connsiteY31" fmla="*/ 790575 h 5048250"/>
              <a:gd name="connsiteX32" fmla="*/ 3901436 w 12191988"/>
              <a:gd name="connsiteY32" fmla="*/ 546735 h 5048250"/>
              <a:gd name="connsiteX33" fmla="*/ 3901436 w 12191988"/>
              <a:gd name="connsiteY33" fmla="*/ 243821 h 5048250"/>
              <a:gd name="connsiteX34" fmla="*/ 3901439 w 12191988"/>
              <a:gd name="connsiteY34" fmla="*/ 243839 h 5048250"/>
              <a:gd name="connsiteX35" fmla="*/ 3920601 w 12191988"/>
              <a:gd name="connsiteY35" fmla="*/ 148926 h 5048250"/>
              <a:gd name="connsiteX36" fmla="*/ 4145279 w 12191988"/>
              <a:gd name="connsiteY36" fmla="*/ 0 h 5048250"/>
              <a:gd name="connsiteX37" fmla="*/ 4389116 w 12191988"/>
              <a:gd name="connsiteY37" fmla="*/ 243840 h 5048250"/>
              <a:gd name="connsiteX38" fmla="*/ 4389116 w 12191988"/>
              <a:gd name="connsiteY38" fmla="*/ 1908808 h 5048250"/>
              <a:gd name="connsiteX39" fmla="*/ 4632955 w 12191988"/>
              <a:gd name="connsiteY39" fmla="*/ 2152648 h 5048250"/>
              <a:gd name="connsiteX40" fmla="*/ 4876795 w 12191988"/>
              <a:gd name="connsiteY40" fmla="*/ 1908808 h 5048250"/>
              <a:gd name="connsiteX41" fmla="*/ 4876795 w 12191988"/>
              <a:gd name="connsiteY41" fmla="*/ 243829 h 5048250"/>
              <a:gd name="connsiteX42" fmla="*/ 4876797 w 12191988"/>
              <a:gd name="connsiteY42" fmla="*/ 243840 h 5048250"/>
              <a:gd name="connsiteX43" fmla="*/ 5120638 w 12191988"/>
              <a:gd name="connsiteY43" fmla="*/ 0 h 5048250"/>
              <a:gd name="connsiteX44" fmla="*/ 5345317 w 12191988"/>
              <a:gd name="connsiteY44" fmla="*/ 148926 h 5048250"/>
              <a:gd name="connsiteX45" fmla="*/ 5364474 w 12191988"/>
              <a:gd name="connsiteY45" fmla="*/ 243825 h 5048250"/>
              <a:gd name="connsiteX46" fmla="*/ 5364474 w 12191988"/>
              <a:gd name="connsiteY46" fmla="*/ 975359 h 5048250"/>
              <a:gd name="connsiteX47" fmla="*/ 5608317 w 12191988"/>
              <a:gd name="connsiteY47" fmla="*/ 1219199 h 5048250"/>
              <a:gd name="connsiteX48" fmla="*/ 5852157 w 12191988"/>
              <a:gd name="connsiteY48" fmla="*/ 975359 h 5048250"/>
              <a:gd name="connsiteX49" fmla="*/ 5852157 w 12191988"/>
              <a:gd name="connsiteY49" fmla="*/ 243840 h 5048250"/>
              <a:gd name="connsiteX50" fmla="*/ 6095996 w 12191988"/>
              <a:gd name="connsiteY50" fmla="*/ 0 h 5048250"/>
              <a:gd name="connsiteX51" fmla="*/ 6339834 w 12191988"/>
              <a:gd name="connsiteY51" fmla="*/ 243840 h 5048250"/>
              <a:gd name="connsiteX52" fmla="*/ 6339834 w 12191988"/>
              <a:gd name="connsiteY52" fmla="*/ 1604009 h 5048250"/>
              <a:gd name="connsiteX53" fmla="*/ 6583674 w 12191988"/>
              <a:gd name="connsiteY53" fmla="*/ 1847849 h 5048250"/>
              <a:gd name="connsiteX54" fmla="*/ 6827514 w 12191988"/>
              <a:gd name="connsiteY54" fmla="*/ 1604009 h 5048250"/>
              <a:gd name="connsiteX55" fmla="*/ 6827514 w 12191988"/>
              <a:gd name="connsiteY55" fmla="*/ 243840 h 5048250"/>
              <a:gd name="connsiteX56" fmla="*/ 7071354 w 12191988"/>
              <a:gd name="connsiteY56" fmla="*/ 0 h 5048250"/>
              <a:gd name="connsiteX57" fmla="*/ 7315194 w 12191988"/>
              <a:gd name="connsiteY57" fmla="*/ 243840 h 5048250"/>
              <a:gd name="connsiteX58" fmla="*/ 7315194 w 12191988"/>
              <a:gd name="connsiteY58" fmla="*/ 441960 h 5048250"/>
              <a:gd name="connsiteX59" fmla="*/ 7559034 w 12191988"/>
              <a:gd name="connsiteY59" fmla="*/ 685800 h 5048250"/>
              <a:gd name="connsiteX60" fmla="*/ 7802874 w 12191988"/>
              <a:gd name="connsiteY60" fmla="*/ 441960 h 5048250"/>
              <a:gd name="connsiteX61" fmla="*/ 7802874 w 12191988"/>
              <a:gd name="connsiteY61" fmla="*/ 243840 h 5048250"/>
              <a:gd name="connsiteX62" fmla="*/ 8046714 w 12191988"/>
              <a:gd name="connsiteY62" fmla="*/ 0 h 5048250"/>
              <a:gd name="connsiteX63" fmla="*/ 8290554 w 12191988"/>
              <a:gd name="connsiteY63" fmla="*/ 243840 h 5048250"/>
              <a:gd name="connsiteX64" fmla="*/ 8290554 w 12191988"/>
              <a:gd name="connsiteY64" fmla="*/ 1127759 h 5048250"/>
              <a:gd name="connsiteX65" fmla="*/ 8534394 w 12191988"/>
              <a:gd name="connsiteY65" fmla="*/ 1371599 h 5048250"/>
              <a:gd name="connsiteX66" fmla="*/ 8778234 w 12191988"/>
              <a:gd name="connsiteY66" fmla="*/ 1127759 h 5048250"/>
              <a:gd name="connsiteX67" fmla="*/ 8778234 w 12191988"/>
              <a:gd name="connsiteY67" fmla="*/ 243840 h 5048250"/>
              <a:gd name="connsiteX68" fmla="*/ 9022074 w 12191988"/>
              <a:gd name="connsiteY68" fmla="*/ 0 h 5048250"/>
              <a:gd name="connsiteX69" fmla="*/ 9265914 w 12191988"/>
              <a:gd name="connsiteY69" fmla="*/ 243840 h 5048250"/>
              <a:gd name="connsiteX70" fmla="*/ 9265914 w 12191988"/>
              <a:gd name="connsiteY70" fmla="*/ 718185 h 5048250"/>
              <a:gd name="connsiteX71" fmla="*/ 9509754 w 12191988"/>
              <a:gd name="connsiteY71" fmla="*/ 962025 h 5048250"/>
              <a:gd name="connsiteX72" fmla="*/ 9753594 w 12191988"/>
              <a:gd name="connsiteY72" fmla="*/ 718185 h 5048250"/>
              <a:gd name="connsiteX73" fmla="*/ 9753594 w 12191988"/>
              <a:gd name="connsiteY73" fmla="*/ 243840 h 5048250"/>
              <a:gd name="connsiteX74" fmla="*/ 9997434 w 12191988"/>
              <a:gd name="connsiteY74" fmla="*/ 0 h 5048250"/>
              <a:gd name="connsiteX75" fmla="*/ 10241274 w 12191988"/>
              <a:gd name="connsiteY75" fmla="*/ 243840 h 5048250"/>
              <a:gd name="connsiteX76" fmla="*/ 10241274 w 12191988"/>
              <a:gd name="connsiteY76" fmla="*/ 1908810 h 5048250"/>
              <a:gd name="connsiteX77" fmla="*/ 10485114 w 12191988"/>
              <a:gd name="connsiteY77" fmla="*/ 2152650 h 5048250"/>
              <a:gd name="connsiteX78" fmla="*/ 10728954 w 12191988"/>
              <a:gd name="connsiteY78" fmla="*/ 1908810 h 5048250"/>
              <a:gd name="connsiteX79" fmla="*/ 10728954 w 12191988"/>
              <a:gd name="connsiteY79" fmla="*/ 243840 h 5048250"/>
              <a:gd name="connsiteX80" fmla="*/ 10972794 w 12191988"/>
              <a:gd name="connsiteY80" fmla="*/ 0 h 5048250"/>
              <a:gd name="connsiteX81" fmla="*/ 11216634 w 12191988"/>
              <a:gd name="connsiteY81" fmla="*/ 243840 h 5048250"/>
              <a:gd name="connsiteX82" fmla="*/ 11216634 w 12191988"/>
              <a:gd name="connsiteY82" fmla="*/ 975360 h 5048250"/>
              <a:gd name="connsiteX83" fmla="*/ 11460474 w 12191988"/>
              <a:gd name="connsiteY83" fmla="*/ 1219200 h 5048250"/>
              <a:gd name="connsiteX84" fmla="*/ 11704314 w 12191988"/>
              <a:gd name="connsiteY84" fmla="*/ 975360 h 5048250"/>
              <a:gd name="connsiteX85" fmla="*/ 11704314 w 12191988"/>
              <a:gd name="connsiteY85" fmla="*/ 243840 h 5048250"/>
              <a:gd name="connsiteX86" fmla="*/ 11948154 w 12191988"/>
              <a:gd name="connsiteY86" fmla="*/ 0 h 5048250"/>
              <a:gd name="connsiteX87" fmla="*/ 12172832 w 12191988"/>
              <a:gd name="connsiteY87" fmla="*/ 148926 h 5048250"/>
              <a:gd name="connsiteX88" fmla="*/ 12191988 w 12191988"/>
              <a:gd name="connsiteY88" fmla="*/ 243810 h 5048250"/>
              <a:gd name="connsiteX89" fmla="*/ 12191988 w 12191988"/>
              <a:gd name="connsiteY89" fmla="*/ 5048250 h 5048250"/>
              <a:gd name="connsiteX90" fmla="*/ 0 w 12191988"/>
              <a:gd name="connsiteY90" fmla="*/ 5048250 h 5048250"/>
              <a:gd name="connsiteX91" fmla="*/ 0 w 12191988"/>
              <a:gd name="connsiteY91" fmla="*/ 243840 h 5048250"/>
              <a:gd name="connsiteX92" fmla="*/ 243840 w 12191988"/>
              <a:gd name="connsiteY92" fmla="*/ 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1988" h="5048250">
                <a:moveTo>
                  <a:pt x="243840" y="0"/>
                </a:moveTo>
                <a:cubicBezTo>
                  <a:pt x="344842" y="0"/>
                  <a:pt x="431501" y="61408"/>
                  <a:pt x="468518" y="148926"/>
                </a:cubicBezTo>
                <a:lnTo>
                  <a:pt x="487676" y="243819"/>
                </a:lnTo>
                <a:lnTo>
                  <a:pt x="487676" y="1127758"/>
                </a:lnTo>
                <a:cubicBezTo>
                  <a:pt x="487676" y="1262427"/>
                  <a:pt x="596847" y="1371598"/>
                  <a:pt x="731516" y="1371598"/>
                </a:cubicBezTo>
                <a:cubicBezTo>
                  <a:pt x="866185" y="1371598"/>
                  <a:pt x="975356" y="1262427"/>
                  <a:pt x="975356" y="1127758"/>
                </a:cubicBezTo>
                <a:lnTo>
                  <a:pt x="975356" y="243819"/>
                </a:lnTo>
                <a:lnTo>
                  <a:pt x="975360" y="243839"/>
                </a:lnTo>
                <a:lnTo>
                  <a:pt x="994522" y="148926"/>
                </a:lnTo>
                <a:cubicBezTo>
                  <a:pt x="1031539" y="61408"/>
                  <a:pt x="1118198" y="0"/>
                  <a:pt x="1219200" y="0"/>
                </a:cubicBezTo>
                <a:cubicBezTo>
                  <a:pt x="1320201" y="0"/>
                  <a:pt x="1406860" y="61408"/>
                  <a:pt x="1443877" y="148926"/>
                </a:cubicBezTo>
                <a:lnTo>
                  <a:pt x="1463036" y="243822"/>
                </a:lnTo>
                <a:lnTo>
                  <a:pt x="1463036" y="718185"/>
                </a:lnTo>
                <a:cubicBezTo>
                  <a:pt x="1463036" y="852854"/>
                  <a:pt x="1572207" y="962023"/>
                  <a:pt x="1706876" y="962023"/>
                </a:cubicBezTo>
                <a:cubicBezTo>
                  <a:pt x="1841545" y="962023"/>
                  <a:pt x="1950716" y="852854"/>
                  <a:pt x="1950716" y="718185"/>
                </a:cubicBezTo>
                <a:lnTo>
                  <a:pt x="1950716" y="243823"/>
                </a:lnTo>
                <a:lnTo>
                  <a:pt x="1950719" y="243839"/>
                </a:lnTo>
                <a:lnTo>
                  <a:pt x="1969881" y="148926"/>
                </a:lnTo>
                <a:cubicBezTo>
                  <a:pt x="2006898" y="61408"/>
                  <a:pt x="2093557" y="0"/>
                  <a:pt x="2194561" y="0"/>
                </a:cubicBezTo>
                <a:cubicBezTo>
                  <a:pt x="2295563" y="0"/>
                  <a:pt x="2382222" y="61408"/>
                  <a:pt x="2419239" y="148926"/>
                </a:cubicBezTo>
                <a:lnTo>
                  <a:pt x="2438396" y="243817"/>
                </a:lnTo>
                <a:lnTo>
                  <a:pt x="2438396" y="1356358"/>
                </a:lnTo>
                <a:cubicBezTo>
                  <a:pt x="2438396" y="1491028"/>
                  <a:pt x="2547567" y="1600199"/>
                  <a:pt x="2682236" y="1600199"/>
                </a:cubicBezTo>
                <a:cubicBezTo>
                  <a:pt x="2816905" y="1600199"/>
                  <a:pt x="2926076" y="1491028"/>
                  <a:pt x="2926076" y="1356358"/>
                </a:cubicBezTo>
                <a:lnTo>
                  <a:pt x="2926076" y="243816"/>
                </a:lnTo>
                <a:lnTo>
                  <a:pt x="2926081" y="243839"/>
                </a:lnTo>
                <a:lnTo>
                  <a:pt x="2945242" y="148926"/>
                </a:lnTo>
                <a:cubicBezTo>
                  <a:pt x="2982258" y="61408"/>
                  <a:pt x="3068918" y="0"/>
                  <a:pt x="3169919" y="0"/>
                </a:cubicBezTo>
                <a:cubicBezTo>
                  <a:pt x="3270922" y="0"/>
                  <a:pt x="3357581" y="61408"/>
                  <a:pt x="3394599" y="148926"/>
                </a:cubicBezTo>
                <a:lnTo>
                  <a:pt x="3413756" y="243820"/>
                </a:lnTo>
                <a:lnTo>
                  <a:pt x="3413756" y="546735"/>
                </a:lnTo>
                <a:cubicBezTo>
                  <a:pt x="3413756" y="681404"/>
                  <a:pt x="3522927" y="790575"/>
                  <a:pt x="3657596" y="790575"/>
                </a:cubicBezTo>
                <a:cubicBezTo>
                  <a:pt x="3792264" y="790575"/>
                  <a:pt x="3901436" y="681404"/>
                  <a:pt x="3901436" y="546735"/>
                </a:cubicBezTo>
                <a:lnTo>
                  <a:pt x="3901436" y="243821"/>
                </a:lnTo>
                <a:lnTo>
                  <a:pt x="3901439" y="243839"/>
                </a:lnTo>
                <a:lnTo>
                  <a:pt x="3920601" y="148926"/>
                </a:lnTo>
                <a:cubicBezTo>
                  <a:pt x="3957618" y="61408"/>
                  <a:pt x="4044277" y="0"/>
                  <a:pt x="4145279" y="0"/>
                </a:cubicBezTo>
                <a:cubicBezTo>
                  <a:pt x="4279945" y="0"/>
                  <a:pt x="4389116" y="109171"/>
                  <a:pt x="4389116" y="243840"/>
                </a:cubicBezTo>
                <a:lnTo>
                  <a:pt x="4389116" y="1908808"/>
                </a:lnTo>
                <a:cubicBezTo>
                  <a:pt x="4389116" y="2043477"/>
                  <a:pt x="4498286" y="2152648"/>
                  <a:pt x="4632955" y="2152648"/>
                </a:cubicBezTo>
                <a:cubicBezTo>
                  <a:pt x="4767623" y="2152648"/>
                  <a:pt x="4876795" y="2043477"/>
                  <a:pt x="4876795" y="1908808"/>
                </a:cubicBezTo>
                <a:lnTo>
                  <a:pt x="4876795" y="243829"/>
                </a:lnTo>
                <a:lnTo>
                  <a:pt x="4876797" y="243840"/>
                </a:lnTo>
                <a:cubicBezTo>
                  <a:pt x="4876797" y="109171"/>
                  <a:pt x="4985968" y="0"/>
                  <a:pt x="5120638" y="0"/>
                </a:cubicBezTo>
                <a:cubicBezTo>
                  <a:pt x="5221639" y="0"/>
                  <a:pt x="5308299" y="61408"/>
                  <a:pt x="5345317" y="148926"/>
                </a:cubicBezTo>
                <a:lnTo>
                  <a:pt x="5364474" y="243825"/>
                </a:lnTo>
                <a:lnTo>
                  <a:pt x="5364474" y="975359"/>
                </a:lnTo>
                <a:cubicBezTo>
                  <a:pt x="5364474" y="1110027"/>
                  <a:pt x="5473648" y="1219199"/>
                  <a:pt x="5608317" y="1219199"/>
                </a:cubicBezTo>
                <a:cubicBezTo>
                  <a:pt x="5742984" y="1219199"/>
                  <a:pt x="5852157" y="1110027"/>
                  <a:pt x="5852157" y="975359"/>
                </a:cubicBezTo>
                <a:lnTo>
                  <a:pt x="5852157" y="243840"/>
                </a:lnTo>
                <a:cubicBezTo>
                  <a:pt x="5852157" y="109171"/>
                  <a:pt x="5961326" y="0"/>
                  <a:pt x="6095996" y="0"/>
                </a:cubicBezTo>
                <a:cubicBezTo>
                  <a:pt x="6230663" y="0"/>
                  <a:pt x="6339834" y="109171"/>
                  <a:pt x="6339834" y="243840"/>
                </a:cubicBezTo>
                <a:lnTo>
                  <a:pt x="6339834" y="1604009"/>
                </a:lnTo>
                <a:cubicBezTo>
                  <a:pt x="6339834" y="1738678"/>
                  <a:pt x="6449005" y="1847849"/>
                  <a:pt x="6583674" y="1847849"/>
                </a:cubicBezTo>
                <a:cubicBezTo>
                  <a:pt x="6718343" y="1847849"/>
                  <a:pt x="6827514" y="1738678"/>
                  <a:pt x="6827514" y="1604009"/>
                </a:cubicBezTo>
                <a:lnTo>
                  <a:pt x="6827514" y="243840"/>
                </a:lnTo>
                <a:cubicBezTo>
                  <a:pt x="6827514" y="109171"/>
                  <a:pt x="6936685" y="0"/>
                  <a:pt x="7071354" y="0"/>
                </a:cubicBezTo>
                <a:cubicBezTo>
                  <a:pt x="7206023" y="0"/>
                  <a:pt x="7315194" y="109171"/>
                  <a:pt x="7315194" y="243840"/>
                </a:cubicBezTo>
                <a:lnTo>
                  <a:pt x="7315194" y="441960"/>
                </a:lnTo>
                <a:cubicBezTo>
                  <a:pt x="7315194" y="576629"/>
                  <a:pt x="7424365" y="685800"/>
                  <a:pt x="7559034" y="685800"/>
                </a:cubicBezTo>
                <a:cubicBezTo>
                  <a:pt x="7693703" y="685800"/>
                  <a:pt x="7802874" y="576629"/>
                  <a:pt x="7802874" y="441960"/>
                </a:cubicBezTo>
                <a:lnTo>
                  <a:pt x="7802874" y="243840"/>
                </a:lnTo>
                <a:cubicBezTo>
                  <a:pt x="7802874" y="109171"/>
                  <a:pt x="7912045" y="0"/>
                  <a:pt x="8046714" y="0"/>
                </a:cubicBezTo>
                <a:cubicBezTo>
                  <a:pt x="8181383" y="0"/>
                  <a:pt x="8290554" y="109171"/>
                  <a:pt x="8290554" y="243840"/>
                </a:cubicBezTo>
                <a:lnTo>
                  <a:pt x="8290554" y="1127759"/>
                </a:lnTo>
                <a:cubicBezTo>
                  <a:pt x="8290554" y="1262428"/>
                  <a:pt x="8399725" y="1371599"/>
                  <a:pt x="8534394" y="1371599"/>
                </a:cubicBezTo>
                <a:cubicBezTo>
                  <a:pt x="8669063" y="1371599"/>
                  <a:pt x="8778234" y="1262428"/>
                  <a:pt x="8778234" y="1127759"/>
                </a:cubicBezTo>
                <a:lnTo>
                  <a:pt x="8778234" y="243840"/>
                </a:lnTo>
                <a:cubicBezTo>
                  <a:pt x="8778234" y="109171"/>
                  <a:pt x="8887405" y="0"/>
                  <a:pt x="9022074" y="0"/>
                </a:cubicBezTo>
                <a:cubicBezTo>
                  <a:pt x="9156743" y="0"/>
                  <a:pt x="9265914" y="109171"/>
                  <a:pt x="9265914" y="243840"/>
                </a:cubicBezTo>
                <a:lnTo>
                  <a:pt x="9265914" y="718185"/>
                </a:lnTo>
                <a:cubicBezTo>
                  <a:pt x="9265914" y="852854"/>
                  <a:pt x="9375085" y="962025"/>
                  <a:pt x="9509754" y="962025"/>
                </a:cubicBezTo>
                <a:cubicBezTo>
                  <a:pt x="9644423" y="962025"/>
                  <a:pt x="9753594" y="852854"/>
                  <a:pt x="9753594" y="718185"/>
                </a:cubicBezTo>
                <a:lnTo>
                  <a:pt x="9753594" y="243840"/>
                </a:lnTo>
                <a:cubicBezTo>
                  <a:pt x="9753594" y="109171"/>
                  <a:pt x="9862765" y="0"/>
                  <a:pt x="9997434" y="0"/>
                </a:cubicBezTo>
                <a:cubicBezTo>
                  <a:pt x="10132103" y="0"/>
                  <a:pt x="10241274" y="109171"/>
                  <a:pt x="10241274" y="243840"/>
                </a:cubicBezTo>
                <a:lnTo>
                  <a:pt x="10241274" y="1908810"/>
                </a:lnTo>
                <a:cubicBezTo>
                  <a:pt x="10241274" y="2043478"/>
                  <a:pt x="10350445" y="2152650"/>
                  <a:pt x="10485114" y="2152650"/>
                </a:cubicBezTo>
                <a:cubicBezTo>
                  <a:pt x="10619783" y="2152650"/>
                  <a:pt x="10728954" y="2043478"/>
                  <a:pt x="10728954" y="1908810"/>
                </a:cubicBezTo>
                <a:lnTo>
                  <a:pt x="10728954" y="243840"/>
                </a:lnTo>
                <a:cubicBezTo>
                  <a:pt x="10728954" y="109171"/>
                  <a:pt x="10838125" y="0"/>
                  <a:pt x="10972794" y="0"/>
                </a:cubicBezTo>
                <a:cubicBezTo>
                  <a:pt x="11107463" y="0"/>
                  <a:pt x="11216634" y="109171"/>
                  <a:pt x="11216634" y="243840"/>
                </a:cubicBezTo>
                <a:lnTo>
                  <a:pt x="11216634" y="975360"/>
                </a:lnTo>
                <a:cubicBezTo>
                  <a:pt x="11216634" y="1110029"/>
                  <a:pt x="11325805" y="1219200"/>
                  <a:pt x="11460474" y="1219200"/>
                </a:cubicBezTo>
                <a:cubicBezTo>
                  <a:pt x="11595143" y="1219200"/>
                  <a:pt x="11704314" y="1110029"/>
                  <a:pt x="11704314" y="975360"/>
                </a:cubicBezTo>
                <a:lnTo>
                  <a:pt x="11704314" y="243840"/>
                </a:lnTo>
                <a:cubicBezTo>
                  <a:pt x="11704314" y="109171"/>
                  <a:pt x="11813485" y="0"/>
                  <a:pt x="11948154" y="0"/>
                </a:cubicBezTo>
                <a:cubicBezTo>
                  <a:pt x="12049156" y="0"/>
                  <a:pt x="12135815" y="61408"/>
                  <a:pt x="12172832" y="148926"/>
                </a:cubicBezTo>
                <a:lnTo>
                  <a:pt x="12191988" y="243810"/>
                </a:lnTo>
                <a:lnTo>
                  <a:pt x="12191988" y="5048250"/>
                </a:lnTo>
                <a:lnTo>
                  <a:pt x="0" y="5048250"/>
                </a:lnTo>
                <a:lnTo>
                  <a:pt x="0" y="243840"/>
                </a:lnTo>
                <a:cubicBezTo>
                  <a:pt x="0" y="109171"/>
                  <a:pt x="109171" y="0"/>
                  <a:pt x="2438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0" hasCustomPrompt="1"/>
          </p:nvPr>
        </p:nvSpPr>
        <p:spPr>
          <a:xfrm>
            <a:off x="390437" y="2272896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8" hasCustomPrompt="1"/>
          </p:nvPr>
        </p:nvSpPr>
        <p:spPr>
          <a:xfrm>
            <a:off x="3298739" y="2272896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9" hasCustomPrompt="1"/>
          </p:nvPr>
        </p:nvSpPr>
        <p:spPr>
          <a:xfrm>
            <a:off x="6207039" y="2272896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20" hasCustomPrompt="1"/>
          </p:nvPr>
        </p:nvSpPr>
        <p:spPr>
          <a:xfrm>
            <a:off x="9115339" y="2272896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3" name="Picture Placeholder 32"/>
          <p:cNvSpPr>
            <a:spLocks noGrp="1"/>
          </p:cNvSpPr>
          <p:nvPr>
            <p:ph type="pic" sz="quarter" idx="21" hasCustomPrompt="1"/>
          </p:nvPr>
        </p:nvSpPr>
        <p:spPr>
          <a:xfrm>
            <a:off x="390437" y="4241638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22" hasCustomPrompt="1"/>
          </p:nvPr>
        </p:nvSpPr>
        <p:spPr>
          <a:xfrm>
            <a:off x="3298739" y="4241638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3" hasCustomPrompt="1"/>
          </p:nvPr>
        </p:nvSpPr>
        <p:spPr>
          <a:xfrm>
            <a:off x="6207039" y="4241638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6" name="Picture Placeholder 35"/>
          <p:cNvSpPr>
            <a:spLocks noGrp="1"/>
          </p:cNvSpPr>
          <p:nvPr>
            <p:ph type="pic" sz="quarter" idx="24" hasCustomPrompt="1"/>
          </p:nvPr>
        </p:nvSpPr>
        <p:spPr>
          <a:xfrm>
            <a:off x="9115339" y="4241638"/>
            <a:ext cx="2727960" cy="1788004"/>
          </a:xfrm>
          <a:prstGeom prst="roundRect">
            <a:avLst>
              <a:gd name="adj" fmla="val 7949"/>
            </a:avLst>
          </a:prstGeom>
          <a:noFill/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bg>
      <p:bgPr>
        <a:solidFill>
          <a:srgbClr val="444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/>
          <p:cNvSpPr/>
          <p:nvPr userDrawn="1"/>
        </p:nvSpPr>
        <p:spPr>
          <a:xfrm>
            <a:off x="0" y="0"/>
            <a:ext cx="12192000" cy="3920052"/>
          </a:xfrm>
          <a:custGeom>
            <a:avLst/>
            <a:gdLst>
              <a:gd name="connsiteX0" fmla="*/ 0 w 12192000"/>
              <a:gd name="connsiteY0" fmla="*/ 0 h 3920052"/>
              <a:gd name="connsiteX1" fmla="*/ 12192000 w 12192000"/>
              <a:gd name="connsiteY1" fmla="*/ 0 h 3920052"/>
              <a:gd name="connsiteX2" fmla="*/ 12192000 w 12192000"/>
              <a:gd name="connsiteY2" fmla="*/ 3920052 h 3920052"/>
              <a:gd name="connsiteX3" fmla="*/ 12073399 w 12192000"/>
              <a:gd name="connsiteY3" fmla="*/ 3854859 h 3920052"/>
              <a:gd name="connsiteX4" fmla="*/ 11149781 w 12192000"/>
              <a:gd name="connsiteY4" fmla="*/ 3480619 h 3920052"/>
              <a:gd name="connsiteX5" fmla="*/ 8023123 w 12192000"/>
              <a:gd name="connsiteY5" fmla="*/ 3156155 h 3920052"/>
              <a:gd name="connsiteX6" fmla="*/ 6253316 w 12192000"/>
              <a:gd name="connsiteY6" fmla="*/ 2241755 h 3920052"/>
              <a:gd name="connsiteX7" fmla="*/ 3510116 w 12192000"/>
              <a:gd name="connsiteY7" fmla="*/ 2123768 h 3920052"/>
              <a:gd name="connsiteX8" fmla="*/ 1297858 w 12192000"/>
              <a:gd name="connsiteY8" fmla="*/ 973394 h 3920052"/>
              <a:gd name="connsiteX9" fmla="*/ 49776 w 12192000"/>
              <a:gd name="connsiteY9" fmla="*/ 883059 h 3920052"/>
              <a:gd name="connsiteX10" fmla="*/ 0 w 12192000"/>
              <a:gd name="connsiteY10" fmla="*/ 883718 h 392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920052">
                <a:moveTo>
                  <a:pt x="0" y="0"/>
                </a:moveTo>
                <a:lnTo>
                  <a:pt x="12192000" y="0"/>
                </a:lnTo>
                <a:lnTo>
                  <a:pt x="12192000" y="3920052"/>
                </a:lnTo>
                <a:lnTo>
                  <a:pt x="12073399" y="3854859"/>
                </a:lnTo>
                <a:cubicBezTo>
                  <a:pt x="11824520" y="3715364"/>
                  <a:pt x="11552904" y="3564193"/>
                  <a:pt x="11149781" y="3480619"/>
                </a:cubicBezTo>
                <a:cubicBezTo>
                  <a:pt x="10343536" y="3313471"/>
                  <a:pt x="8839201" y="3362632"/>
                  <a:pt x="8023123" y="3156155"/>
                </a:cubicBezTo>
                <a:cubicBezTo>
                  <a:pt x="7207046" y="2949678"/>
                  <a:pt x="7005484" y="2413819"/>
                  <a:pt x="6253316" y="2241755"/>
                </a:cubicBezTo>
                <a:cubicBezTo>
                  <a:pt x="5501148" y="2069691"/>
                  <a:pt x="4336027" y="2335161"/>
                  <a:pt x="3510116" y="2123768"/>
                </a:cubicBezTo>
                <a:cubicBezTo>
                  <a:pt x="2684206" y="1912375"/>
                  <a:pt x="2050026" y="1199536"/>
                  <a:pt x="1297858" y="973394"/>
                </a:cubicBezTo>
                <a:cubicBezTo>
                  <a:pt x="921774" y="860323"/>
                  <a:pt x="469491" y="873842"/>
                  <a:pt x="49776" y="883059"/>
                </a:cubicBezTo>
                <a:lnTo>
                  <a:pt x="0" y="883718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 userDrawn="1"/>
        </p:nvSpPr>
        <p:spPr>
          <a:xfrm rot="16200000">
            <a:off x="-463101" y="2959212"/>
            <a:ext cx="4557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bg1">
                    <a:lumMod val="75000"/>
                    <a:alpha val="12000"/>
                  </a:schemeClr>
                </a:solidFill>
                <a:latin typeface="+mj-lt"/>
              </a:rPr>
              <a:t>OFFER</a:t>
            </a:r>
            <a:endParaRPr lang="en-US" sz="9600" b="1" dirty="0">
              <a:solidFill>
                <a:schemeClr val="bg1">
                  <a:lumMod val="75000"/>
                  <a:alpha val="12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 rot="16200000">
            <a:off x="-1405771" y="3282376"/>
            <a:ext cx="4557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>
                    <a:lumMod val="75000"/>
                    <a:alpha val="12000"/>
                  </a:schemeClr>
                </a:solidFill>
                <a:latin typeface="+mj-lt"/>
              </a:rPr>
              <a:t>SPECIAL</a:t>
            </a:r>
            <a:endParaRPr lang="en-US" sz="5400" b="1" dirty="0">
              <a:solidFill>
                <a:schemeClr val="bg1">
                  <a:lumMod val="75000"/>
                  <a:alpha val="12000"/>
                </a:schemeClr>
              </a:solidFill>
              <a:latin typeface="+mj-lt"/>
            </a:endParaRP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 hasCustomPrompt="1"/>
          </p:nvPr>
        </p:nvSpPr>
        <p:spPr>
          <a:xfrm>
            <a:off x="2663140" y="1336587"/>
            <a:ext cx="2802193" cy="4557251"/>
          </a:xfrm>
          <a:custGeom>
            <a:avLst/>
            <a:gdLst>
              <a:gd name="connsiteX0" fmla="*/ 83898 w 2802193"/>
              <a:gd name="connsiteY0" fmla="*/ 0 h 4557251"/>
              <a:gd name="connsiteX1" fmla="*/ 2718295 w 2802193"/>
              <a:gd name="connsiteY1" fmla="*/ 0 h 4557251"/>
              <a:gd name="connsiteX2" fmla="*/ 2802193 w 2802193"/>
              <a:gd name="connsiteY2" fmla="*/ 83898 h 4557251"/>
              <a:gd name="connsiteX3" fmla="*/ 2802193 w 2802193"/>
              <a:gd name="connsiteY3" fmla="*/ 4473353 h 4557251"/>
              <a:gd name="connsiteX4" fmla="*/ 2718295 w 2802193"/>
              <a:gd name="connsiteY4" fmla="*/ 4557251 h 4557251"/>
              <a:gd name="connsiteX5" fmla="*/ 83898 w 2802193"/>
              <a:gd name="connsiteY5" fmla="*/ 4557251 h 4557251"/>
              <a:gd name="connsiteX6" fmla="*/ 0 w 2802193"/>
              <a:gd name="connsiteY6" fmla="*/ 4473353 h 4557251"/>
              <a:gd name="connsiteX7" fmla="*/ 0 w 2802193"/>
              <a:gd name="connsiteY7" fmla="*/ 83898 h 4557251"/>
              <a:gd name="connsiteX8" fmla="*/ 83898 w 2802193"/>
              <a:gd name="connsiteY8" fmla="*/ 0 h 45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2193" h="4557251">
                <a:moveTo>
                  <a:pt x="83898" y="0"/>
                </a:moveTo>
                <a:lnTo>
                  <a:pt x="2718295" y="0"/>
                </a:lnTo>
                <a:cubicBezTo>
                  <a:pt x="2764631" y="0"/>
                  <a:pt x="2802193" y="37562"/>
                  <a:pt x="2802193" y="83898"/>
                </a:cubicBezTo>
                <a:lnTo>
                  <a:pt x="2802193" y="4473353"/>
                </a:lnTo>
                <a:cubicBezTo>
                  <a:pt x="2802193" y="4519689"/>
                  <a:pt x="2764631" y="4557251"/>
                  <a:pt x="2718295" y="4557251"/>
                </a:cubicBezTo>
                <a:lnTo>
                  <a:pt x="83898" y="4557251"/>
                </a:lnTo>
                <a:cubicBezTo>
                  <a:pt x="37562" y="4557251"/>
                  <a:pt x="0" y="4519689"/>
                  <a:pt x="0" y="4473353"/>
                </a:cubicBezTo>
                <a:lnTo>
                  <a:pt x="0" y="83898"/>
                </a:lnTo>
                <a:cubicBezTo>
                  <a:pt x="0" y="37562"/>
                  <a:pt x="37562" y="0"/>
                  <a:pt x="8389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066800" dist="1193800" dir="5400000" sx="78000" sy="78000" algn="t" rotWithShape="0">
              <a:schemeClr val="tx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5696390" y="1336587"/>
            <a:ext cx="2802193" cy="4557251"/>
          </a:xfrm>
          <a:custGeom>
            <a:avLst/>
            <a:gdLst>
              <a:gd name="connsiteX0" fmla="*/ 83898 w 2802193"/>
              <a:gd name="connsiteY0" fmla="*/ 0 h 4557251"/>
              <a:gd name="connsiteX1" fmla="*/ 2718295 w 2802193"/>
              <a:gd name="connsiteY1" fmla="*/ 0 h 4557251"/>
              <a:gd name="connsiteX2" fmla="*/ 2802193 w 2802193"/>
              <a:gd name="connsiteY2" fmla="*/ 83898 h 4557251"/>
              <a:gd name="connsiteX3" fmla="*/ 2802193 w 2802193"/>
              <a:gd name="connsiteY3" fmla="*/ 4473353 h 4557251"/>
              <a:gd name="connsiteX4" fmla="*/ 2718295 w 2802193"/>
              <a:gd name="connsiteY4" fmla="*/ 4557251 h 4557251"/>
              <a:gd name="connsiteX5" fmla="*/ 83898 w 2802193"/>
              <a:gd name="connsiteY5" fmla="*/ 4557251 h 4557251"/>
              <a:gd name="connsiteX6" fmla="*/ 0 w 2802193"/>
              <a:gd name="connsiteY6" fmla="*/ 4473353 h 4557251"/>
              <a:gd name="connsiteX7" fmla="*/ 0 w 2802193"/>
              <a:gd name="connsiteY7" fmla="*/ 83898 h 4557251"/>
              <a:gd name="connsiteX8" fmla="*/ 83898 w 2802193"/>
              <a:gd name="connsiteY8" fmla="*/ 0 h 45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2193" h="4557251">
                <a:moveTo>
                  <a:pt x="83898" y="0"/>
                </a:moveTo>
                <a:lnTo>
                  <a:pt x="2718295" y="0"/>
                </a:lnTo>
                <a:cubicBezTo>
                  <a:pt x="2764631" y="0"/>
                  <a:pt x="2802193" y="37562"/>
                  <a:pt x="2802193" y="83898"/>
                </a:cubicBezTo>
                <a:lnTo>
                  <a:pt x="2802193" y="4473353"/>
                </a:lnTo>
                <a:cubicBezTo>
                  <a:pt x="2802193" y="4519689"/>
                  <a:pt x="2764631" y="4557251"/>
                  <a:pt x="2718295" y="4557251"/>
                </a:cubicBezTo>
                <a:lnTo>
                  <a:pt x="83898" y="4557251"/>
                </a:lnTo>
                <a:cubicBezTo>
                  <a:pt x="37562" y="4557251"/>
                  <a:pt x="0" y="4519689"/>
                  <a:pt x="0" y="4473353"/>
                </a:cubicBezTo>
                <a:lnTo>
                  <a:pt x="0" y="83898"/>
                </a:lnTo>
                <a:cubicBezTo>
                  <a:pt x="0" y="37562"/>
                  <a:pt x="37562" y="0"/>
                  <a:pt x="8389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066800" dist="1193800" dir="5400000" sx="78000" sy="78000" algn="t" rotWithShape="0">
              <a:schemeClr val="tx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8729641" y="1336587"/>
            <a:ext cx="2802193" cy="4557251"/>
          </a:xfrm>
          <a:custGeom>
            <a:avLst/>
            <a:gdLst>
              <a:gd name="connsiteX0" fmla="*/ 83898 w 2802193"/>
              <a:gd name="connsiteY0" fmla="*/ 0 h 4557251"/>
              <a:gd name="connsiteX1" fmla="*/ 2718295 w 2802193"/>
              <a:gd name="connsiteY1" fmla="*/ 0 h 4557251"/>
              <a:gd name="connsiteX2" fmla="*/ 2802193 w 2802193"/>
              <a:gd name="connsiteY2" fmla="*/ 83898 h 4557251"/>
              <a:gd name="connsiteX3" fmla="*/ 2802193 w 2802193"/>
              <a:gd name="connsiteY3" fmla="*/ 4473353 h 4557251"/>
              <a:gd name="connsiteX4" fmla="*/ 2718295 w 2802193"/>
              <a:gd name="connsiteY4" fmla="*/ 4557251 h 4557251"/>
              <a:gd name="connsiteX5" fmla="*/ 83898 w 2802193"/>
              <a:gd name="connsiteY5" fmla="*/ 4557251 h 4557251"/>
              <a:gd name="connsiteX6" fmla="*/ 0 w 2802193"/>
              <a:gd name="connsiteY6" fmla="*/ 4473353 h 4557251"/>
              <a:gd name="connsiteX7" fmla="*/ 0 w 2802193"/>
              <a:gd name="connsiteY7" fmla="*/ 83898 h 4557251"/>
              <a:gd name="connsiteX8" fmla="*/ 83898 w 2802193"/>
              <a:gd name="connsiteY8" fmla="*/ 0 h 455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2193" h="4557251">
                <a:moveTo>
                  <a:pt x="83898" y="0"/>
                </a:moveTo>
                <a:lnTo>
                  <a:pt x="2718295" y="0"/>
                </a:lnTo>
                <a:cubicBezTo>
                  <a:pt x="2764631" y="0"/>
                  <a:pt x="2802193" y="37562"/>
                  <a:pt x="2802193" y="83898"/>
                </a:cubicBezTo>
                <a:lnTo>
                  <a:pt x="2802193" y="4473353"/>
                </a:lnTo>
                <a:cubicBezTo>
                  <a:pt x="2802193" y="4519689"/>
                  <a:pt x="2764631" y="4557251"/>
                  <a:pt x="2718295" y="4557251"/>
                </a:cubicBezTo>
                <a:lnTo>
                  <a:pt x="83898" y="4557251"/>
                </a:lnTo>
                <a:cubicBezTo>
                  <a:pt x="37562" y="4557251"/>
                  <a:pt x="0" y="4519689"/>
                  <a:pt x="0" y="4473353"/>
                </a:cubicBezTo>
                <a:lnTo>
                  <a:pt x="0" y="83898"/>
                </a:lnTo>
                <a:cubicBezTo>
                  <a:pt x="0" y="37562"/>
                  <a:pt x="37562" y="0"/>
                  <a:pt x="83898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1066800" dist="1193800" dir="5400000" sx="78000" sy="78000" algn="t" rotWithShape="0">
              <a:schemeClr val="tx1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 dirty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  <p:sp>
        <p:nvSpPr>
          <p:cNvPr id="27" name="TextBox 26"/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alpha val="45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1300" b="1" i="0" spc="-150" dirty="0">
              <a:solidFill>
                <a:schemeClr val="bg1">
                  <a:alpha val="45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screen">
            <a:biLevel thresh="25000"/>
          </a:blip>
          <a:stretch>
            <a:fillRect/>
          </a:stretch>
        </p:blipFill>
        <p:spPr>
          <a:xfrm>
            <a:off x="313775" y="217209"/>
            <a:ext cx="901415" cy="253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8" grpId="0"/>
      <p:bldP spid="29" grpId="0"/>
      <p:bldP spid="12" grpId="0"/>
      <p:bldP spid="13" grpId="0"/>
      <p:bldP spid="14" grpId="0"/>
      <p:bldP spid="27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8_Title Slide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521770" y="0"/>
            <a:ext cx="3148463" cy="6858000"/>
          </a:xfrm>
          <a:prstGeom prst="rect">
            <a:avLst/>
          </a:pr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alpha val="45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1300" b="1" i="0" spc="-150" dirty="0">
              <a:solidFill>
                <a:schemeClr val="bg1">
                  <a:alpha val="45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445438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alpha val="45000"/>
                  </a:schemeClr>
                </a:solidFill>
                <a:latin typeface="+mj-lt"/>
              </a:rPr>
              <a:t>Copyright © Company. All rights. | </a:t>
            </a:r>
            <a:r>
              <a:rPr lang="en-US" sz="1050" dirty="0" smtClean="0">
                <a:solidFill>
                  <a:schemeClr val="bg1">
                    <a:alpha val="45000"/>
                  </a:schemeClr>
                </a:solidFill>
                <a:latin typeface="+mj-lt"/>
              </a:rPr>
              <a:t>www.1ppt.com</a:t>
            </a:r>
            <a:endParaRPr lang="en-US" sz="1050" dirty="0">
              <a:solidFill>
                <a:schemeClr val="bg1">
                  <a:alpha val="45000"/>
                </a:schemeClr>
              </a:solidFill>
              <a:latin typeface="+mj-lt"/>
            </a:endParaRPr>
          </a:p>
        </p:txBody>
      </p:sp>
      <p:sp>
        <p:nvSpPr>
          <p:cNvPr id="20" name="Freeform: Shape 19"/>
          <p:cNvSpPr/>
          <p:nvPr userDrawn="1"/>
        </p:nvSpPr>
        <p:spPr>
          <a:xfrm>
            <a:off x="9982199" y="6503526"/>
            <a:ext cx="1758952" cy="354475"/>
          </a:xfrm>
          <a:custGeom>
            <a:avLst/>
            <a:gdLst>
              <a:gd name="connsiteX0" fmla="*/ 550981 w 2344943"/>
              <a:gd name="connsiteY0" fmla="*/ 0 h 407428"/>
              <a:gd name="connsiteX1" fmla="*/ 940996 w 2344943"/>
              <a:gd name="connsiteY1" fmla="*/ 0 h 407428"/>
              <a:gd name="connsiteX2" fmla="*/ 1403945 w 2344943"/>
              <a:gd name="connsiteY2" fmla="*/ 0 h 407428"/>
              <a:gd name="connsiteX3" fmla="*/ 1793961 w 2344943"/>
              <a:gd name="connsiteY3" fmla="*/ 0 h 407428"/>
              <a:gd name="connsiteX4" fmla="*/ 2288061 w 2344943"/>
              <a:gd name="connsiteY4" fmla="*/ 355358 h 407428"/>
              <a:gd name="connsiteX5" fmla="*/ 2344943 w 2344943"/>
              <a:gd name="connsiteY5" fmla="*/ 407428 h 407428"/>
              <a:gd name="connsiteX6" fmla="*/ 0 w 2344943"/>
              <a:gd name="connsiteY6" fmla="*/ 407428 h 407428"/>
              <a:gd name="connsiteX7" fmla="*/ 56882 w 2344943"/>
              <a:gd name="connsiteY7" fmla="*/ 355358 h 407428"/>
              <a:gd name="connsiteX8" fmla="*/ 550981 w 2344943"/>
              <a:gd name="connsiteY8" fmla="*/ 0 h 40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943" h="407428">
                <a:moveTo>
                  <a:pt x="550981" y="0"/>
                </a:moveTo>
                <a:lnTo>
                  <a:pt x="940996" y="0"/>
                </a:lnTo>
                <a:lnTo>
                  <a:pt x="1403945" y="0"/>
                </a:lnTo>
                <a:lnTo>
                  <a:pt x="1793961" y="0"/>
                </a:lnTo>
                <a:cubicBezTo>
                  <a:pt x="2111814" y="387"/>
                  <a:pt x="2144200" y="198956"/>
                  <a:pt x="2288061" y="355358"/>
                </a:cubicBezTo>
                <a:lnTo>
                  <a:pt x="2344943" y="407428"/>
                </a:lnTo>
                <a:lnTo>
                  <a:pt x="0" y="407428"/>
                </a:lnTo>
                <a:lnTo>
                  <a:pt x="56882" y="355358"/>
                </a:lnTo>
                <a:cubicBezTo>
                  <a:pt x="200743" y="198956"/>
                  <a:pt x="233129" y="387"/>
                  <a:pt x="5509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10450052" y="6601913"/>
            <a:ext cx="823249" cy="148800"/>
            <a:chOff x="10435302" y="6601913"/>
            <a:chExt cx="823249" cy="148800"/>
          </a:xfrm>
          <a:solidFill>
            <a:schemeClr val="accent1"/>
          </a:solidFill>
        </p:grpSpPr>
        <p:sp>
          <p:nvSpPr>
            <p:cNvPr id="26" name="Freeform 22"/>
            <p:cNvSpPr>
              <a:spLocks noEditPoints="1"/>
            </p:cNvSpPr>
            <p:nvPr userDrawn="1"/>
          </p:nvSpPr>
          <p:spPr bwMode="auto">
            <a:xfrm>
              <a:off x="10435302" y="6611627"/>
              <a:ext cx="161605" cy="12937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5"/>
            <p:cNvSpPr>
              <a:spLocks noEditPoints="1"/>
            </p:cNvSpPr>
            <p:nvPr userDrawn="1"/>
          </p:nvSpPr>
          <p:spPr bwMode="auto">
            <a:xfrm>
              <a:off x="10816239" y="6605224"/>
              <a:ext cx="71089" cy="142178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7"/>
            <p:cNvSpPr>
              <a:spLocks noEditPoints="1"/>
            </p:cNvSpPr>
            <p:nvPr userDrawn="1"/>
          </p:nvSpPr>
          <p:spPr bwMode="auto">
            <a:xfrm>
              <a:off x="11106660" y="6601913"/>
              <a:ext cx="151891" cy="14880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3418683" y="653143"/>
            <a:ext cx="5354635" cy="5551714"/>
          </a:xfrm>
          <a:prstGeom prst="rect">
            <a:avLst/>
          </a:prstGeom>
          <a:noFill/>
          <a:effectLst>
            <a:outerShdw blurRad="1092200" dist="723900" dir="5400000" sx="87000" sy="87000" algn="t" rotWithShape="0">
              <a:prstClr val="black">
                <a:alpha val="24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/>
          <p:cNvSpPr/>
          <p:nvPr userDrawn="1"/>
        </p:nvSpPr>
        <p:spPr>
          <a:xfrm>
            <a:off x="6589487" y="0"/>
            <a:ext cx="5602515" cy="6858000"/>
          </a:xfrm>
          <a:custGeom>
            <a:avLst/>
            <a:gdLst>
              <a:gd name="connsiteX0" fmla="*/ 1465057 w 5602515"/>
              <a:gd name="connsiteY0" fmla="*/ 0 h 6858000"/>
              <a:gd name="connsiteX1" fmla="*/ 3009900 w 5602515"/>
              <a:gd name="connsiteY1" fmla="*/ 0 h 6858000"/>
              <a:gd name="connsiteX2" fmla="*/ 4857750 w 5602515"/>
              <a:gd name="connsiteY2" fmla="*/ 0 h 6858000"/>
              <a:gd name="connsiteX3" fmla="*/ 5602515 w 5602515"/>
              <a:gd name="connsiteY3" fmla="*/ 0 h 6858000"/>
              <a:gd name="connsiteX4" fmla="*/ 5602515 w 5602515"/>
              <a:gd name="connsiteY4" fmla="*/ 6858000 h 6858000"/>
              <a:gd name="connsiteX5" fmla="*/ 4857750 w 5602515"/>
              <a:gd name="connsiteY5" fmla="*/ 6858000 h 6858000"/>
              <a:gd name="connsiteX6" fmla="*/ 3009900 w 5602515"/>
              <a:gd name="connsiteY6" fmla="*/ 6858000 h 6858000"/>
              <a:gd name="connsiteX7" fmla="*/ 1465055 w 5602515"/>
              <a:gd name="connsiteY7" fmla="*/ 6858000 h 6858000"/>
              <a:gd name="connsiteX8" fmla="*/ 1357463 w 5602515"/>
              <a:gd name="connsiteY8" fmla="*/ 6756875 h 6858000"/>
              <a:gd name="connsiteX9" fmla="*/ 0 w 5602515"/>
              <a:gd name="connsiteY9" fmla="*/ 3429001 h 6858000"/>
              <a:gd name="connsiteX10" fmla="*/ 1357463 w 5602515"/>
              <a:gd name="connsiteY10" fmla="*/ 1011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02515" h="6858000">
                <a:moveTo>
                  <a:pt x="1465057" y="0"/>
                </a:moveTo>
                <a:lnTo>
                  <a:pt x="3009900" y="0"/>
                </a:lnTo>
                <a:lnTo>
                  <a:pt x="4857750" y="0"/>
                </a:lnTo>
                <a:lnTo>
                  <a:pt x="5602515" y="0"/>
                </a:lnTo>
                <a:lnTo>
                  <a:pt x="5602515" y="6858000"/>
                </a:lnTo>
                <a:lnTo>
                  <a:pt x="4857750" y="6858000"/>
                </a:lnTo>
                <a:lnTo>
                  <a:pt x="3009900" y="6858000"/>
                </a:lnTo>
                <a:lnTo>
                  <a:pt x="1465055" y="6858000"/>
                </a:lnTo>
                <a:lnTo>
                  <a:pt x="1357463" y="6756875"/>
                </a:lnTo>
                <a:cubicBezTo>
                  <a:pt x="523545" y="5934467"/>
                  <a:pt x="0" y="4748075"/>
                  <a:pt x="0" y="3429001"/>
                </a:cubicBezTo>
                <a:cubicBezTo>
                  <a:pt x="0" y="2109928"/>
                  <a:pt x="523545" y="923535"/>
                  <a:pt x="1357463" y="10112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 hasCustomPrompt="1"/>
          </p:nvPr>
        </p:nvSpPr>
        <p:spPr>
          <a:xfrm>
            <a:off x="6779987" y="0"/>
            <a:ext cx="5412015" cy="6858000"/>
          </a:xfrm>
          <a:custGeom>
            <a:avLst/>
            <a:gdLst>
              <a:gd name="connsiteX0" fmla="*/ 2388418 w 5412015"/>
              <a:gd name="connsiteY0" fmla="*/ 0 h 6858000"/>
              <a:gd name="connsiteX1" fmla="*/ 2781300 w 5412015"/>
              <a:gd name="connsiteY1" fmla="*/ 0 h 6858000"/>
              <a:gd name="connsiteX2" fmla="*/ 4667250 w 5412015"/>
              <a:gd name="connsiteY2" fmla="*/ 0 h 6858000"/>
              <a:gd name="connsiteX3" fmla="*/ 5412015 w 5412015"/>
              <a:gd name="connsiteY3" fmla="*/ 0 h 6858000"/>
              <a:gd name="connsiteX4" fmla="*/ 5412015 w 5412015"/>
              <a:gd name="connsiteY4" fmla="*/ 6858000 h 6858000"/>
              <a:gd name="connsiteX5" fmla="*/ 4667250 w 5412015"/>
              <a:gd name="connsiteY5" fmla="*/ 6858000 h 6858000"/>
              <a:gd name="connsiteX6" fmla="*/ 2781300 w 5412015"/>
              <a:gd name="connsiteY6" fmla="*/ 6858000 h 6858000"/>
              <a:gd name="connsiteX7" fmla="*/ 2388413 w 5412015"/>
              <a:gd name="connsiteY7" fmla="*/ 6858000 h 6858000"/>
              <a:gd name="connsiteX8" fmla="*/ 2232020 w 5412015"/>
              <a:gd name="connsiteY8" fmla="*/ 6796336 h 6858000"/>
              <a:gd name="connsiteX9" fmla="*/ 0 w 5412015"/>
              <a:gd name="connsiteY9" fmla="*/ 3429001 h 6858000"/>
              <a:gd name="connsiteX10" fmla="*/ 2232020 w 5412015"/>
              <a:gd name="connsiteY10" fmla="*/ 6166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12015" h="6858000">
                <a:moveTo>
                  <a:pt x="2388418" y="0"/>
                </a:moveTo>
                <a:lnTo>
                  <a:pt x="2781300" y="0"/>
                </a:lnTo>
                <a:lnTo>
                  <a:pt x="4667250" y="0"/>
                </a:lnTo>
                <a:lnTo>
                  <a:pt x="5412015" y="0"/>
                </a:lnTo>
                <a:lnTo>
                  <a:pt x="5412015" y="6858000"/>
                </a:lnTo>
                <a:lnTo>
                  <a:pt x="4667250" y="6858000"/>
                </a:lnTo>
                <a:lnTo>
                  <a:pt x="2781300" y="6858000"/>
                </a:lnTo>
                <a:lnTo>
                  <a:pt x="2388413" y="6858000"/>
                </a:lnTo>
                <a:lnTo>
                  <a:pt x="2232020" y="6796336"/>
                </a:lnTo>
                <a:cubicBezTo>
                  <a:pt x="920355" y="6241549"/>
                  <a:pt x="0" y="4942756"/>
                  <a:pt x="0" y="3429001"/>
                </a:cubicBezTo>
                <a:cubicBezTo>
                  <a:pt x="0" y="1915247"/>
                  <a:pt x="920355" y="616453"/>
                  <a:pt x="2232020" y="61666"/>
                </a:cubicBezTo>
                <a:close/>
              </a:path>
            </a:pathLst>
          </a:custGeom>
          <a:noFill/>
          <a:effectLst>
            <a:outerShdw blurRad="381000" dist="114300" dir="5400000" sx="98000" sy="98000" algn="t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6618514" y="2"/>
            <a:ext cx="5573487" cy="4327856"/>
          </a:xfrm>
          <a:custGeom>
            <a:avLst/>
            <a:gdLst>
              <a:gd name="connsiteX0" fmla="*/ 34764 w 5715000"/>
              <a:gd name="connsiteY0" fmla="*/ 0 h 4437743"/>
              <a:gd name="connsiteX1" fmla="*/ 5715000 w 5715000"/>
              <a:gd name="connsiteY1" fmla="*/ 0 h 4437743"/>
              <a:gd name="connsiteX2" fmla="*/ 5715000 w 5715000"/>
              <a:gd name="connsiteY2" fmla="*/ 4003847 h 4437743"/>
              <a:gd name="connsiteX3" fmla="*/ 5623046 w 5715000"/>
              <a:gd name="connsiteY3" fmla="*/ 4050943 h 4437743"/>
              <a:gd name="connsiteX4" fmla="*/ 3922486 w 5715000"/>
              <a:gd name="connsiteY4" fmla="*/ 4437743 h 4437743"/>
              <a:gd name="connsiteX5" fmla="*/ 0 w 5715000"/>
              <a:gd name="connsiteY5" fmla="*/ 515257 h 4437743"/>
              <a:gd name="connsiteX6" fmla="*/ 20252 w 5715000"/>
              <a:gd name="connsiteY6" fmla="*/ 114206 h 4437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5000" h="4437743">
                <a:moveTo>
                  <a:pt x="34764" y="0"/>
                </a:moveTo>
                <a:lnTo>
                  <a:pt x="5715000" y="0"/>
                </a:lnTo>
                <a:lnTo>
                  <a:pt x="5715000" y="4003847"/>
                </a:lnTo>
                <a:lnTo>
                  <a:pt x="5623046" y="4050943"/>
                </a:lnTo>
                <a:cubicBezTo>
                  <a:pt x="5108601" y="4298829"/>
                  <a:pt x="4531766" y="4437743"/>
                  <a:pt x="3922486" y="4437743"/>
                </a:cubicBezTo>
                <a:cubicBezTo>
                  <a:pt x="1756157" y="4437743"/>
                  <a:pt x="0" y="2681586"/>
                  <a:pt x="0" y="515257"/>
                </a:cubicBezTo>
                <a:cubicBezTo>
                  <a:pt x="0" y="379862"/>
                  <a:pt x="6860" y="246068"/>
                  <a:pt x="20252" y="11420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 hasCustomPrompt="1"/>
          </p:nvPr>
        </p:nvSpPr>
        <p:spPr>
          <a:xfrm>
            <a:off x="6923318" y="0"/>
            <a:ext cx="5268685" cy="3991428"/>
          </a:xfrm>
          <a:custGeom>
            <a:avLst/>
            <a:gdLst>
              <a:gd name="connsiteX0" fmla="*/ 42342 w 5268685"/>
              <a:gd name="connsiteY0" fmla="*/ 0 h 3991428"/>
              <a:gd name="connsiteX1" fmla="*/ 5268685 w 5268685"/>
              <a:gd name="connsiteY1" fmla="*/ 0 h 3991428"/>
              <a:gd name="connsiteX2" fmla="*/ 5268685 w 5268685"/>
              <a:gd name="connsiteY2" fmla="*/ 3489516 h 3991428"/>
              <a:gd name="connsiteX3" fmla="*/ 5133120 w 5268685"/>
              <a:gd name="connsiteY3" fmla="*/ 3571873 h 3991428"/>
              <a:gd name="connsiteX4" fmla="*/ 3476171 w 5268685"/>
              <a:gd name="connsiteY4" fmla="*/ 3991428 h 3991428"/>
              <a:gd name="connsiteX5" fmla="*/ 0 w 5268685"/>
              <a:gd name="connsiteY5" fmla="*/ 515257 h 3991428"/>
              <a:gd name="connsiteX6" fmla="*/ 17947 w 5268685"/>
              <a:gd name="connsiteY6" fmla="*/ 159839 h 3991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68685" h="3991428">
                <a:moveTo>
                  <a:pt x="42342" y="0"/>
                </a:moveTo>
                <a:lnTo>
                  <a:pt x="5268685" y="0"/>
                </a:lnTo>
                <a:lnTo>
                  <a:pt x="5268685" y="3489516"/>
                </a:lnTo>
                <a:lnTo>
                  <a:pt x="5133120" y="3571873"/>
                </a:lnTo>
                <a:cubicBezTo>
                  <a:pt x="4640570" y="3839442"/>
                  <a:pt x="4076120" y="3991428"/>
                  <a:pt x="3476171" y="3991428"/>
                </a:cubicBezTo>
                <a:cubicBezTo>
                  <a:pt x="1556335" y="3991428"/>
                  <a:pt x="0" y="2435093"/>
                  <a:pt x="0" y="515257"/>
                </a:cubicBezTo>
                <a:cubicBezTo>
                  <a:pt x="0" y="395267"/>
                  <a:pt x="6080" y="276698"/>
                  <a:pt x="17947" y="15983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2" y="4419600"/>
            <a:ext cx="4412343" cy="2438400"/>
          </a:xfrm>
          <a:custGeom>
            <a:avLst/>
            <a:gdLst>
              <a:gd name="connsiteX0" fmla="*/ 1973943 w 4412343"/>
              <a:gd name="connsiteY0" fmla="*/ 0 h 2438400"/>
              <a:gd name="connsiteX1" fmla="*/ 4412343 w 4412343"/>
              <a:gd name="connsiteY1" fmla="*/ 2438400 h 2438400"/>
              <a:gd name="connsiteX2" fmla="*/ 0 w 4412343"/>
              <a:gd name="connsiteY2" fmla="*/ 2438400 h 2438400"/>
              <a:gd name="connsiteX3" fmla="*/ 0 w 4412343"/>
              <a:gd name="connsiteY3" fmla="*/ 1010856 h 2438400"/>
              <a:gd name="connsiteX4" fmla="*/ 92355 w 4412343"/>
              <a:gd name="connsiteY4" fmla="*/ 887352 h 2438400"/>
              <a:gd name="connsiteX5" fmla="*/ 1973943 w 4412343"/>
              <a:gd name="connsiteY5" fmla="*/ 0 h 243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2343" h="2438400">
                <a:moveTo>
                  <a:pt x="1973943" y="0"/>
                </a:moveTo>
                <a:cubicBezTo>
                  <a:pt x="3320634" y="0"/>
                  <a:pt x="4412343" y="1091709"/>
                  <a:pt x="4412343" y="2438400"/>
                </a:cubicBezTo>
                <a:lnTo>
                  <a:pt x="0" y="2438400"/>
                </a:lnTo>
                <a:lnTo>
                  <a:pt x="0" y="1010856"/>
                </a:lnTo>
                <a:lnTo>
                  <a:pt x="92355" y="887352"/>
                </a:lnTo>
                <a:cubicBezTo>
                  <a:pt x="539594" y="345424"/>
                  <a:pt x="1216429" y="0"/>
                  <a:pt x="19739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7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099459" y="1380675"/>
            <a:ext cx="4343399" cy="4343398"/>
          </a:xfrm>
          <a:custGeom>
            <a:avLst/>
            <a:gdLst>
              <a:gd name="connsiteX0" fmla="*/ 2171699 w 4343398"/>
              <a:gd name="connsiteY0" fmla="*/ 0 h 4343398"/>
              <a:gd name="connsiteX1" fmla="*/ 4343398 w 4343398"/>
              <a:gd name="connsiteY1" fmla="*/ 2171699 h 4343398"/>
              <a:gd name="connsiteX2" fmla="*/ 2171699 w 4343398"/>
              <a:gd name="connsiteY2" fmla="*/ 4343398 h 4343398"/>
              <a:gd name="connsiteX3" fmla="*/ 0 w 4343398"/>
              <a:gd name="connsiteY3" fmla="*/ 2171699 h 4343398"/>
              <a:gd name="connsiteX4" fmla="*/ 2171699 w 4343398"/>
              <a:gd name="connsiteY4" fmla="*/ 0 h 434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3398" h="4343398">
                <a:moveTo>
                  <a:pt x="2171699" y="0"/>
                </a:moveTo>
                <a:cubicBezTo>
                  <a:pt x="3371095" y="0"/>
                  <a:pt x="4343398" y="972303"/>
                  <a:pt x="4343398" y="2171699"/>
                </a:cubicBezTo>
                <a:cubicBezTo>
                  <a:pt x="4343398" y="3371095"/>
                  <a:pt x="3371095" y="4343398"/>
                  <a:pt x="2171699" y="4343398"/>
                </a:cubicBezTo>
                <a:cubicBezTo>
                  <a:pt x="972303" y="4343398"/>
                  <a:pt x="0" y="3371095"/>
                  <a:pt x="0" y="2171699"/>
                </a:cubicBezTo>
                <a:cubicBezTo>
                  <a:pt x="0" y="972303"/>
                  <a:pt x="972303" y="0"/>
                  <a:pt x="2171699" y="0"/>
                </a:cubicBezTo>
                <a:close/>
              </a:path>
            </a:pathLst>
          </a:custGeom>
          <a:noFill/>
          <a:ln w="127000">
            <a:solidFill>
              <a:schemeClr val="bg1"/>
            </a:solidFill>
          </a:ln>
          <a:effectLst>
            <a:outerShdw blurRad="952500" dist="647700" dir="5400000" sx="85000" sy="85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 hasCustomPrompt="1"/>
          </p:nvPr>
        </p:nvSpPr>
        <p:spPr>
          <a:xfrm>
            <a:off x="6742696" y="0"/>
            <a:ext cx="5449307" cy="6858000"/>
          </a:xfrm>
          <a:custGeom>
            <a:avLst/>
            <a:gdLst>
              <a:gd name="connsiteX0" fmla="*/ 1035809 w 5449307"/>
              <a:gd name="connsiteY0" fmla="*/ 0 h 6858000"/>
              <a:gd name="connsiteX1" fmla="*/ 5449307 w 5449307"/>
              <a:gd name="connsiteY1" fmla="*/ 0 h 6858000"/>
              <a:gd name="connsiteX2" fmla="*/ 5449307 w 5449307"/>
              <a:gd name="connsiteY2" fmla="*/ 6858000 h 6858000"/>
              <a:gd name="connsiteX3" fmla="*/ 2850176 w 5449307"/>
              <a:gd name="connsiteY3" fmla="*/ 6858000 h 6858000"/>
              <a:gd name="connsiteX4" fmla="*/ 2823744 w 5449307"/>
              <a:gd name="connsiteY4" fmla="*/ 6807034 h 6858000"/>
              <a:gd name="connsiteX5" fmla="*/ 1622 w 5449307"/>
              <a:gd name="connsiteY5" fmla="*/ 3066067 h 6858000"/>
              <a:gd name="connsiteX6" fmla="*/ 1000369 w 5449307"/>
              <a:gd name="connsiteY6" fmla="*/ 12092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9307" h="6858000">
                <a:moveTo>
                  <a:pt x="1035809" y="0"/>
                </a:moveTo>
                <a:lnTo>
                  <a:pt x="5449307" y="0"/>
                </a:lnTo>
                <a:lnTo>
                  <a:pt x="5449307" y="6858000"/>
                </a:lnTo>
                <a:lnTo>
                  <a:pt x="2850176" y="6858000"/>
                </a:lnTo>
                <a:lnTo>
                  <a:pt x="2823744" y="6807034"/>
                </a:lnTo>
                <a:cubicBezTo>
                  <a:pt x="2261088" y="5829973"/>
                  <a:pt x="43562" y="4807683"/>
                  <a:pt x="1622" y="3066067"/>
                </a:cubicBezTo>
                <a:cubicBezTo>
                  <a:pt x="-40319" y="1324452"/>
                  <a:pt x="742889" y="853318"/>
                  <a:pt x="1000369" y="12092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solidFill>
          <a:srgbClr val="444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267200" y="0"/>
            <a:ext cx="7924800" cy="6858000"/>
          </a:xfrm>
          <a:custGeom>
            <a:avLst/>
            <a:gdLst>
              <a:gd name="connsiteX0" fmla="*/ 0 w 7924800"/>
              <a:gd name="connsiteY0" fmla="*/ 0 h 6858000"/>
              <a:gd name="connsiteX1" fmla="*/ 7924800 w 7924800"/>
              <a:gd name="connsiteY1" fmla="*/ 0 h 6858000"/>
              <a:gd name="connsiteX2" fmla="*/ 7924800 w 7924800"/>
              <a:gd name="connsiteY2" fmla="*/ 6858000 h 6858000"/>
              <a:gd name="connsiteX3" fmla="*/ 0 w 7924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4800" h="6858000">
                <a:moveTo>
                  <a:pt x="0" y="0"/>
                </a:moveTo>
                <a:lnTo>
                  <a:pt x="7924800" y="0"/>
                </a:lnTo>
                <a:lnTo>
                  <a:pt x="79248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494632" y="653145"/>
            <a:ext cx="9202736" cy="2278743"/>
          </a:xfrm>
          <a:prstGeom prst="roundRect">
            <a:avLst>
              <a:gd name="adj" fmla="val 2655"/>
            </a:avLst>
          </a:prstGeom>
          <a:noFill/>
          <a:effectLst>
            <a:outerShdw blurRad="1270000" dist="673100" dir="5400000" sx="86000" sy="86000" algn="t" rotWithShape="0">
              <a:prstClr val="black">
                <a:alpha val="27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-1" y="4339772"/>
            <a:ext cx="12192001" cy="25182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567948" y="449943"/>
            <a:ext cx="4267200" cy="6408057"/>
          </a:xfrm>
          <a:prstGeom prst="rect">
            <a:avLst/>
          </a:prstGeom>
          <a:noFill/>
          <a:effectLst>
            <a:outerShdw blurRad="1270000" dist="393700" dir="5400000" sx="83000" sy="83000" algn="t" rotWithShape="0">
              <a:prstClr val="black">
                <a:alpha val="18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alpha val="45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1300" b="1" i="0" spc="-150" dirty="0">
              <a:solidFill>
                <a:schemeClr val="bg1">
                  <a:alpha val="45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445438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alpha val="45000"/>
                  </a:schemeClr>
                </a:solidFill>
                <a:latin typeface="+mj-lt"/>
              </a:rPr>
              <a:t>Copyright © Company. All rights. | </a:t>
            </a:r>
            <a:r>
              <a:rPr lang="en-US" sz="1050" dirty="0" smtClean="0">
                <a:solidFill>
                  <a:schemeClr val="bg1">
                    <a:alpha val="45000"/>
                  </a:schemeClr>
                </a:solidFill>
                <a:latin typeface="+mj-lt"/>
              </a:rPr>
              <a:t>www.1ppt.com</a:t>
            </a:r>
            <a:endParaRPr lang="en-US" sz="1050" dirty="0">
              <a:solidFill>
                <a:schemeClr val="bg1">
                  <a:alpha val="45000"/>
                </a:schemeClr>
              </a:solidFill>
              <a:latin typeface="+mj-lt"/>
            </a:endParaRPr>
          </a:p>
        </p:txBody>
      </p:sp>
      <p:sp>
        <p:nvSpPr>
          <p:cNvPr id="20" name="Freeform: Shape 19"/>
          <p:cNvSpPr/>
          <p:nvPr userDrawn="1"/>
        </p:nvSpPr>
        <p:spPr>
          <a:xfrm>
            <a:off x="9982199" y="6503526"/>
            <a:ext cx="1758952" cy="354475"/>
          </a:xfrm>
          <a:custGeom>
            <a:avLst/>
            <a:gdLst>
              <a:gd name="connsiteX0" fmla="*/ 550981 w 2344943"/>
              <a:gd name="connsiteY0" fmla="*/ 0 h 407428"/>
              <a:gd name="connsiteX1" fmla="*/ 940996 w 2344943"/>
              <a:gd name="connsiteY1" fmla="*/ 0 h 407428"/>
              <a:gd name="connsiteX2" fmla="*/ 1403945 w 2344943"/>
              <a:gd name="connsiteY2" fmla="*/ 0 h 407428"/>
              <a:gd name="connsiteX3" fmla="*/ 1793961 w 2344943"/>
              <a:gd name="connsiteY3" fmla="*/ 0 h 407428"/>
              <a:gd name="connsiteX4" fmla="*/ 2288061 w 2344943"/>
              <a:gd name="connsiteY4" fmla="*/ 355358 h 407428"/>
              <a:gd name="connsiteX5" fmla="*/ 2344943 w 2344943"/>
              <a:gd name="connsiteY5" fmla="*/ 407428 h 407428"/>
              <a:gd name="connsiteX6" fmla="*/ 0 w 2344943"/>
              <a:gd name="connsiteY6" fmla="*/ 407428 h 407428"/>
              <a:gd name="connsiteX7" fmla="*/ 56882 w 2344943"/>
              <a:gd name="connsiteY7" fmla="*/ 355358 h 407428"/>
              <a:gd name="connsiteX8" fmla="*/ 550981 w 2344943"/>
              <a:gd name="connsiteY8" fmla="*/ 0 h 40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943" h="407428">
                <a:moveTo>
                  <a:pt x="550981" y="0"/>
                </a:moveTo>
                <a:lnTo>
                  <a:pt x="940996" y="0"/>
                </a:lnTo>
                <a:lnTo>
                  <a:pt x="1403945" y="0"/>
                </a:lnTo>
                <a:lnTo>
                  <a:pt x="1793961" y="0"/>
                </a:lnTo>
                <a:cubicBezTo>
                  <a:pt x="2111814" y="387"/>
                  <a:pt x="2144200" y="198956"/>
                  <a:pt x="2288061" y="355358"/>
                </a:cubicBezTo>
                <a:lnTo>
                  <a:pt x="2344943" y="407428"/>
                </a:lnTo>
                <a:lnTo>
                  <a:pt x="0" y="407428"/>
                </a:lnTo>
                <a:lnTo>
                  <a:pt x="56882" y="355358"/>
                </a:lnTo>
                <a:cubicBezTo>
                  <a:pt x="200743" y="198956"/>
                  <a:pt x="233129" y="387"/>
                  <a:pt x="5509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 userDrawn="1"/>
        </p:nvGrpSpPr>
        <p:grpSpPr>
          <a:xfrm>
            <a:off x="10450052" y="6601913"/>
            <a:ext cx="823249" cy="148800"/>
            <a:chOff x="10435302" y="6601913"/>
            <a:chExt cx="823249" cy="148800"/>
          </a:xfrm>
          <a:solidFill>
            <a:schemeClr val="accent1"/>
          </a:solidFill>
        </p:grpSpPr>
        <p:sp>
          <p:nvSpPr>
            <p:cNvPr id="26" name="Freeform 22"/>
            <p:cNvSpPr>
              <a:spLocks noEditPoints="1"/>
            </p:cNvSpPr>
            <p:nvPr userDrawn="1"/>
          </p:nvSpPr>
          <p:spPr bwMode="auto">
            <a:xfrm>
              <a:off x="10435302" y="6611627"/>
              <a:ext cx="161605" cy="12937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5"/>
            <p:cNvSpPr>
              <a:spLocks noEditPoints="1"/>
            </p:cNvSpPr>
            <p:nvPr userDrawn="1"/>
          </p:nvSpPr>
          <p:spPr bwMode="auto">
            <a:xfrm>
              <a:off x="10816239" y="6605224"/>
              <a:ext cx="71089" cy="142178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7"/>
            <p:cNvSpPr>
              <a:spLocks noEditPoints="1"/>
            </p:cNvSpPr>
            <p:nvPr userDrawn="1"/>
          </p:nvSpPr>
          <p:spPr bwMode="auto">
            <a:xfrm>
              <a:off x="11106660" y="6601913"/>
              <a:ext cx="151891" cy="14880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 cstate="screen">
            <a:biLevel thresh="25000"/>
          </a:blip>
          <a:stretch>
            <a:fillRect/>
          </a:stretch>
        </p:blipFill>
        <p:spPr>
          <a:xfrm>
            <a:off x="313775" y="217209"/>
            <a:ext cx="901415" cy="253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/>
          <p:cNvSpPr/>
          <p:nvPr userDrawn="1"/>
        </p:nvSpPr>
        <p:spPr>
          <a:xfrm>
            <a:off x="5657805" y="0"/>
            <a:ext cx="6534195" cy="6858000"/>
          </a:xfrm>
          <a:custGeom>
            <a:avLst/>
            <a:gdLst>
              <a:gd name="connsiteX0" fmla="*/ 684182 w 6534194"/>
              <a:gd name="connsiteY0" fmla="*/ 0 h 6858000"/>
              <a:gd name="connsiteX1" fmla="*/ 6534194 w 6534194"/>
              <a:gd name="connsiteY1" fmla="*/ 0 h 6858000"/>
              <a:gd name="connsiteX2" fmla="*/ 6534194 w 6534194"/>
              <a:gd name="connsiteY2" fmla="*/ 6858000 h 6858000"/>
              <a:gd name="connsiteX3" fmla="*/ 455288 w 6534194"/>
              <a:gd name="connsiteY3" fmla="*/ 6858000 h 6858000"/>
              <a:gd name="connsiteX4" fmla="*/ 354814 w 6534194"/>
              <a:gd name="connsiteY4" fmla="*/ 6588092 h 6858000"/>
              <a:gd name="connsiteX5" fmla="*/ 45 w 6534194"/>
              <a:gd name="connsiteY5" fmla="*/ 4972051 h 6858000"/>
              <a:gd name="connsiteX6" fmla="*/ 1066845 w 6534194"/>
              <a:gd name="connsiteY6" fmla="*/ 1619251 h 6858000"/>
              <a:gd name="connsiteX7" fmla="*/ 749469 w 6534194"/>
              <a:gd name="connsiteY7" fmla="*/ 1670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34194" h="6858000">
                <a:moveTo>
                  <a:pt x="684182" y="0"/>
                </a:moveTo>
                <a:lnTo>
                  <a:pt x="6534194" y="0"/>
                </a:lnTo>
                <a:lnTo>
                  <a:pt x="6534194" y="6858000"/>
                </a:lnTo>
                <a:lnTo>
                  <a:pt x="455288" y="6858000"/>
                </a:lnTo>
                <a:lnTo>
                  <a:pt x="354814" y="6588092"/>
                </a:lnTo>
                <a:cubicBezTo>
                  <a:pt x="143230" y="5991586"/>
                  <a:pt x="-2932" y="5421512"/>
                  <a:pt x="45" y="4972051"/>
                </a:cubicBezTo>
                <a:cubicBezTo>
                  <a:pt x="9569" y="3533776"/>
                  <a:pt x="1070020" y="3032126"/>
                  <a:pt x="1066845" y="1619251"/>
                </a:cubicBezTo>
                <a:cubicBezTo>
                  <a:pt x="1065852" y="1177728"/>
                  <a:pt x="936806" y="673883"/>
                  <a:pt x="749469" y="1670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3546042" y="797083"/>
            <a:ext cx="29534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>
                    <a:lumMod val="75000"/>
                    <a:alpha val="15000"/>
                  </a:schemeClr>
                </a:solidFill>
              </a:rPr>
              <a:t>01</a:t>
            </a:r>
            <a:endParaRPr lang="en-US" sz="13800" b="1" dirty="0">
              <a:solidFill>
                <a:schemeClr val="bg1">
                  <a:lumMod val="75000"/>
                  <a:alpha val="15000"/>
                </a:schemeClr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597530" y="797083"/>
            <a:ext cx="29534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>
                    <a:alpha val="15000"/>
                  </a:schemeClr>
                </a:solidFill>
              </a:rPr>
              <a:t>02</a:t>
            </a:r>
            <a:endParaRPr lang="en-US" sz="13800" b="1" dirty="0">
              <a:solidFill>
                <a:schemeClr val="bg1">
                  <a:alpha val="1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897596" y="578344"/>
            <a:ext cx="2340576" cy="4556114"/>
          </a:xfrm>
          <a:prstGeom prst="rect">
            <a:avLst/>
          </a:prstGeom>
          <a:effectLst>
            <a:outerShdw blurRad="698500" dist="355600" dir="2700000" sx="95000" sy="95000" algn="tl" rotWithShape="0">
              <a:prstClr val="black">
                <a:alpha val="29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507967" y="449943"/>
            <a:ext cx="3744891" cy="5196114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0" hasCustomPrompt="1"/>
          </p:nvPr>
        </p:nvSpPr>
        <p:spPr>
          <a:xfrm>
            <a:off x="8199129" y="1166814"/>
            <a:ext cx="1906897" cy="3365596"/>
          </a:xfrm>
          <a:custGeom>
            <a:avLst/>
            <a:gdLst>
              <a:gd name="connsiteX0" fmla="*/ 0 w 1889743"/>
              <a:gd name="connsiteY0" fmla="*/ 0 h 3360390"/>
              <a:gd name="connsiteX1" fmla="*/ 1889743 w 1889743"/>
              <a:gd name="connsiteY1" fmla="*/ 0 h 3360390"/>
              <a:gd name="connsiteX2" fmla="*/ 1889743 w 1889743"/>
              <a:gd name="connsiteY2" fmla="*/ 3360390 h 3360390"/>
              <a:gd name="connsiteX3" fmla="*/ 0 w 1889743"/>
              <a:gd name="connsiteY3" fmla="*/ 3360390 h 336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89743" h="3360390">
                <a:moveTo>
                  <a:pt x="0" y="0"/>
                </a:moveTo>
                <a:lnTo>
                  <a:pt x="1889743" y="0"/>
                </a:lnTo>
                <a:lnTo>
                  <a:pt x="1889743" y="3360390"/>
                </a:lnTo>
                <a:lnTo>
                  <a:pt x="0" y="336039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114300">
              <a:prstClr val="black">
                <a:alpha val="24000"/>
              </a:prstClr>
            </a:inn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2126404" y="797083"/>
            <a:ext cx="1897909" cy="4104731"/>
          </a:xfrm>
          <a:custGeom>
            <a:avLst/>
            <a:gdLst>
              <a:gd name="connsiteX0" fmla="*/ 176687 w 1887081"/>
              <a:gd name="connsiteY0" fmla="*/ 0 h 4104731"/>
              <a:gd name="connsiteX1" fmla="*/ 407464 w 1887081"/>
              <a:gd name="connsiteY1" fmla="*/ 0 h 4104731"/>
              <a:gd name="connsiteX2" fmla="*/ 407464 w 1887081"/>
              <a:gd name="connsiteY2" fmla="*/ 13141 h 4104731"/>
              <a:gd name="connsiteX3" fmla="*/ 548356 w 1887081"/>
              <a:gd name="connsiteY3" fmla="*/ 153688 h 4104731"/>
              <a:gd name="connsiteX4" fmla="*/ 1341288 w 1887081"/>
              <a:gd name="connsiteY4" fmla="*/ 153688 h 4104731"/>
              <a:gd name="connsiteX5" fmla="*/ 1482179 w 1887081"/>
              <a:gd name="connsiteY5" fmla="*/ 13141 h 4104731"/>
              <a:gd name="connsiteX6" fmla="*/ 1482179 w 1887081"/>
              <a:gd name="connsiteY6" fmla="*/ 0 h 4104731"/>
              <a:gd name="connsiteX7" fmla="*/ 1710394 w 1887081"/>
              <a:gd name="connsiteY7" fmla="*/ 0 h 4104731"/>
              <a:gd name="connsiteX8" fmla="*/ 1887081 w 1887081"/>
              <a:gd name="connsiteY8" fmla="*/ 176256 h 4104731"/>
              <a:gd name="connsiteX9" fmla="*/ 1887081 w 1887081"/>
              <a:gd name="connsiteY9" fmla="*/ 3928475 h 4104731"/>
              <a:gd name="connsiteX10" fmla="*/ 1710394 w 1887081"/>
              <a:gd name="connsiteY10" fmla="*/ 4104731 h 4104731"/>
              <a:gd name="connsiteX11" fmla="*/ 176687 w 1887081"/>
              <a:gd name="connsiteY11" fmla="*/ 4104731 h 4104731"/>
              <a:gd name="connsiteX12" fmla="*/ 0 w 1887081"/>
              <a:gd name="connsiteY12" fmla="*/ 3928475 h 4104731"/>
              <a:gd name="connsiteX13" fmla="*/ 0 w 1887081"/>
              <a:gd name="connsiteY13" fmla="*/ 176256 h 4104731"/>
              <a:gd name="connsiteX14" fmla="*/ 176687 w 1887081"/>
              <a:gd name="connsiteY14" fmla="*/ 0 h 410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87081" h="4104731">
                <a:moveTo>
                  <a:pt x="176687" y="0"/>
                </a:moveTo>
                <a:lnTo>
                  <a:pt x="407464" y="0"/>
                </a:lnTo>
                <a:lnTo>
                  <a:pt x="407464" y="13141"/>
                </a:lnTo>
                <a:cubicBezTo>
                  <a:pt x="407464" y="90762"/>
                  <a:pt x="470543" y="153688"/>
                  <a:pt x="548356" y="153688"/>
                </a:cubicBezTo>
                <a:lnTo>
                  <a:pt x="1341288" y="153688"/>
                </a:lnTo>
                <a:cubicBezTo>
                  <a:pt x="1419100" y="153688"/>
                  <a:pt x="1482179" y="90762"/>
                  <a:pt x="1482179" y="13141"/>
                </a:cubicBezTo>
                <a:lnTo>
                  <a:pt x="1482179" y="0"/>
                </a:lnTo>
                <a:lnTo>
                  <a:pt x="1710394" y="0"/>
                </a:lnTo>
                <a:cubicBezTo>
                  <a:pt x="1807976" y="0"/>
                  <a:pt x="1887081" y="78912"/>
                  <a:pt x="1887081" y="176256"/>
                </a:cubicBezTo>
                <a:lnTo>
                  <a:pt x="1887081" y="3928475"/>
                </a:lnTo>
                <a:cubicBezTo>
                  <a:pt x="1887081" y="4025819"/>
                  <a:pt x="1807976" y="4104731"/>
                  <a:pt x="1710394" y="4104731"/>
                </a:cubicBezTo>
                <a:lnTo>
                  <a:pt x="176687" y="4104731"/>
                </a:lnTo>
                <a:cubicBezTo>
                  <a:pt x="79106" y="4104731"/>
                  <a:pt x="0" y="4025819"/>
                  <a:pt x="0" y="3928475"/>
                </a:cubicBezTo>
                <a:lnTo>
                  <a:pt x="0" y="176256"/>
                </a:lnTo>
                <a:cubicBezTo>
                  <a:pt x="0" y="78912"/>
                  <a:pt x="79106" y="0"/>
                  <a:pt x="17668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13" grpId="0" animBg="1"/>
      <p:bldP spid="16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0" y="1"/>
            <a:ext cx="12192000" cy="5078833"/>
          </a:xfrm>
          <a:custGeom>
            <a:avLst/>
            <a:gdLst>
              <a:gd name="connsiteX0" fmla="*/ 124634 w 12192000"/>
              <a:gd name="connsiteY0" fmla="*/ 0 h 5078833"/>
              <a:gd name="connsiteX1" fmla="*/ 3099291 w 12192000"/>
              <a:gd name="connsiteY1" fmla="*/ 0 h 5078833"/>
              <a:gd name="connsiteX2" fmla="*/ 3099310 w 12192000"/>
              <a:gd name="connsiteY2" fmla="*/ 1 h 5078833"/>
              <a:gd name="connsiteX3" fmla="*/ 12192000 w 12192000"/>
              <a:gd name="connsiteY3" fmla="*/ 1 h 5078833"/>
              <a:gd name="connsiteX4" fmla="*/ 12192000 w 12192000"/>
              <a:gd name="connsiteY4" fmla="*/ 442857 h 5078833"/>
              <a:gd name="connsiteX5" fmla="*/ 12192000 w 12192000"/>
              <a:gd name="connsiteY5" fmla="*/ 5038945 h 5078833"/>
              <a:gd name="connsiteX6" fmla="*/ 12113717 w 12192000"/>
              <a:gd name="connsiteY6" fmla="*/ 5006477 h 5078833"/>
              <a:gd name="connsiteX7" fmla="*/ 7230911 w 12192000"/>
              <a:gd name="connsiteY7" fmla="*/ 5073965 h 5078833"/>
              <a:gd name="connsiteX8" fmla="*/ 3553156 w 12192000"/>
              <a:gd name="connsiteY8" fmla="*/ 4186079 h 5078833"/>
              <a:gd name="connsiteX9" fmla="*/ 238408 w 12192000"/>
              <a:gd name="connsiteY9" fmla="*/ 4940119 h 5078833"/>
              <a:gd name="connsiteX10" fmla="*/ 26574 w 12192000"/>
              <a:gd name="connsiteY10" fmla="*/ 4953804 h 5078833"/>
              <a:gd name="connsiteX11" fmla="*/ 0 w 12192000"/>
              <a:gd name="connsiteY11" fmla="*/ 4954486 h 5078833"/>
              <a:gd name="connsiteX12" fmla="*/ 0 w 12192000"/>
              <a:gd name="connsiteY12" fmla="*/ 2558963 h 5078833"/>
              <a:gd name="connsiteX13" fmla="*/ 0 w 12192000"/>
              <a:gd name="connsiteY13" fmla="*/ 1 h 5078833"/>
              <a:gd name="connsiteX14" fmla="*/ 124634 w 12192000"/>
              <a:gd name="connsiteY14" fmla="*/ 1 h 507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2000" h="5078833">
                <a:moveTo>
                  <a:pt x="124634" y="0"/>
                </a:moveTo>
                <a:lnTo>
                  <a:pt x="3099291" y="0"/>
                </a:lnTo>
                <a:cubicBezTo>
                  <a:pt x="3099297" y="0"/>
                  <a:pt x="3099304" y="1"/>
                  <a:pt x="3099310" y="1"/>
                </a:cubicBezTo>
                <a:lnTo>
                  <a:pt x="12192000" y="1"/>
                </a:lnTo>
                <a:lnTo>
                  <a:pt x="12192000" y="442857"/>
                </a:lnTo>
                <a:lnTo>
                  <a:pt x="12192000" y="5038945"/>
                </a:lnTo>
                <a:lnTo>
                  <a:pt x="12113717" y="5006477"/>
                </a:lnTo>
                <a:cubicBezTo>
                  <a:pt x="10731827" y="4481881"/>
                  <a:pt x="8639803" y="5141146"/>
                  <a:pt x="7230911" y="5073965"/>
                </a:cubicBezTo>
                <a:cubicBezTo>
                  <a:pt x="5390354" y="4986201"/>
                  <a:pt x="4718574" y="4208386"/>
                  <a:pt x="3553156" y="4186079"/>
                </a:cubicBezTo>
                <a:cubicBezTo>
                  <a:pt x="2387738" y="4163771"/>
                  <a:pt x="1311119" y="4844706"/>
                  <a:pt x="238408" y="4940119"/>
                </a:cubicBezTo>
                <a:cubicBezTo>
                  <a:pt x="171363" y="4946083"/>
                  <a:pt x="100506" y="4950591"/>
                  <a:pt x="26574" y="4953804"/>
                </a:cubicBezTo>
                <a:lnTo>
                  <a:pt x="0" y="4954486"/>
                </a:lnTo>
                <a:lnTo>
                  <a:pt x="0" y="2558963"/>
                </a:lnTo>
                <a:lnTo>
                  <a:pt x="0" y="1"/>
                </a:lnTo>
                <a:lnTo>
                  <a:pt x="124634" y="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5108067"/>
          </a:xfrm>
          <a:custGeom>
            <a:avLst/>
            <a:gdLst>
              <a:gd name="connsiteX0" fmla="*/ 0 w 12192000"/>
              <a:gd name="connsiteY0" fmla="*/ 0 h 5108067"/>
              <a:gd name="connsiteX1" fmla="*/ 12192000 w 12192000"/>
              <a:gd name="connsiteY1" fmla="*/ 0 h 5108067"/>
              <a:gd name="connsiteX2" fmla="*/ 12192000 w 12192000"/>
              <a:gd name="connsiteY2" fmla="*/ 3672987 h 5108067"/>
              <a:gd name="connsiteX3" fmla="*/ 11915084 w 12192000"/>
              <a:gd name="connsiteY3" fmla="*/ 3755307 h 5108067"/>
              <a:gd name="connsiteX4" fmla="*/ 7344697 w 12192000"/>
              <a:gd name="connsiteY4" fmla="*/ 4866966 h 5108067"/>
              <a:gd name="connsiteX5" fmla="*/ 3628103 w 12192000"/>
              <a:gd name="connsiteY5" fmla="*/ 4159043 h 5108067"/>
              <a:gd name="connsiteX6" fmla="*/ 353961 w 12192000"/>
              <a:gd name="connsiteY6" fmla="*/ 5073443 h 5108067"/>
              <a:gd name="connsiteX7" fmla="*/ 143044 w 12192000"/>
              <a:gd name="connsiteY7" fmla="*/ 5097417 h 5108067"/>
              <a:gd name="connsiteX8" fmla="*/ 0 w 12192000"/>
              <a:gd name="connsiteY8" fmla="*/ 5108067 h 5108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5108067">
                <a:moveTo>
                  <a:pt x="0" y="0"/>
                </a:moveTo>
                <a:lnTo>
                  <a:pt x="12192000" y="0"/>
                </a:lnTo>
                <a:lnTo>
                  <a:pt x="12192000" y="3672987"/>
                </a:lnTo>
                <a:lnTo>
                  <a:pt x="11915084" y="3755307"/>
                </a:lnTo>
                <a:cubicBezTo>
                  <a:pt x="10561689" y="4159044"/>
                  <a:pt x="8513507" y="4778476"/>
                  <a:pt x="7344697" y="4866966"/>
                </a:cubicBezTo>
                <a:cubicBezTo>
                  <a:pt x="5786286" y="4984953"/>
                  <a:pt x="4793226" y="4124630"/>
                  <a:pt x="3628103" y="4159043"/>
                </a:cubicBezTo>
                <a:cubicBezTo>
                  <a:pt x="2462980" y="4193456"/>
                  <a:pt x="1420761" y="4925959"/>
                  <a:pt x="353961" y="5073443"/>
                </a:cubicBezTo>
                <a:cubicBezTo>
                  <a:pt x="287286" y="5082661"/>
                  <a:pt x="216732" y="5090611"/>
                  <a:pt x="143044" y="5097417"/>
                </a:cubicBezTo>
                <a:lnTo>
                  <a:pt x="0" y="51080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" name="Picture Placeholder 11"/>
          <p:cNvSpPr>
            <a:spLocks noGrp="1" noChangeAspect="1"/>
          </p:cNvSpPr>
          <p:nvPr>
            <p:ph type="pic" sz="quarter" idx="10" hasCustomPrompt="1"/>
          </p:nvPr>
        </p:nvSpPr>
        <p:spPr>
          <a:xfrm rot="21060000">
            <a:off x="7661305" y="1516736"/>
            <a:ext cx="4159651" cy="2667691"/>
          </a:xfrm>
          <a:prstGeom prst="rect">
            <a:avLst/>
          </a:prstGeom>
          <a:solidFill>
            <a:schemeClr val="bg1">
              <a:lumMod val="85000"/>
            </a:schemeClr>
          </a:solidFill>
          <a:scene3d>
            <a:camera prst="perspectiveContrastingLeftFacing" fov="2700000">
              <a:rot lat="20580000" lon="3540000" rev="2100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" name="Picture Placeholder 11"/>
          <p:cNvSpPr>
            <a:spLocks noGrp="1" noChangeAspect="1"/>
          </p:cNvSpPr>
          <p:nvPr>
            <p:ph type="pic" sz="quarter" idx="12" hasCustomPrompt="1"/>
          </p:nvPr>
        </p:nvSpPr>
        <p:spPr>
          <a:xfrm rot="21060000">
            <a:off x="6961913" y="1512347"/>
            <a:ext cx="3740027" cy="2398576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effectLst>
            <a:outerShdw blurRad="749300" dist="584200" dir="1500000" sx="94000" sy="94000" algn="tl" rotWithShape="0">
              <a:prstClr val="black">
                <a:alpha val="40000"/>
              </a:prstClr>
            </a:outerShdw>
          </a:effectLst>
          <a:scene3d>
            <a:camera prst="perspectiveContrastingLeftFacing" fov="2700000">
              <a:rot lat="20580000" lon="3540000" rev="2100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5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" grpId="0" animBg="1"/>
      <p:bldP spid="3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 userDrawn="1"/>
        </p:nvSpPr>
        <p:spPr>
          <a:xfrm>
            <a:off x="1" y="6241145"/>
            <a:ext cx="12192000" cy="616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/>
          <p:cNvSpPr/>
          <p:nvPr userDrawn="1"/>
        </p:nvSpPr>
        <p:spPr>
          <a:xfrm>
            <a:off x="0" y="3209247"/>
            <a:ext cx="12192000" cy="3648754"/>
          </a:xfrm>
          <a:custGeom>
            <a:avLst/>
            <a:gdLst>
              <a:gd name="connsiteX0" fmla="*/ 0 w 12192000"/>
              <a:gd name="connsiteY0" fmla="*/ 0 h 3648754"/>
              <a:gd name="connsiteX1" fmla="*/ 287434 w 12192000"/>
              <a:gd name="connsiteY1" fmla="*/ 49392 h 3648754"/>
              <a:gd name="connsiteX2" fmla="*/ 7423268 w 12192000"/>
              <a:gd name="connsiteY2" fmla="*/ 1429205 h 3648754"/>
              <a:gd name="connsiteX3" fmla="*/ 11703983 w 12192000"/>
              <a:gd name="connsiteY3" fmla="*/ 940264 h 3648754"/>
              <a:gd name="connsiteX4" fmla="*/ 12192000 w 12192000"/>
              <a:gd name="connsiteY4" fmla="*/ 840560 h 3648754"/>
              <a:gd name="connsiteX5" fmla="*/ 12192000 w 12192000"/>
              <a:gd name="connsiteY5" fmla="*/ 3648754 h 3648754"/>
              <a:gd name="connsiteX6" fmla="*/ 0 w 12192000"/>
              <a:gd name="connsiteY6" fmla="*/ 3648754 h 3648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48754">
                <a:moveTo>
                  <a:pt x="0" y="0"/>
                </a:moveTo>
                <a:lnTo>
                  <a:pt x="287434" y="49392"/>
                </a:lnTo>
                <a:cubicBezTo>
                  <a:pt x="2687103" y="514832"/>
                  <a:pt x="4299750" y="1432874"/>
                  <a:pt x="7423268" y="1429205"/>
                </a:cubicBezTo>
                <a:cubicBezTo>
                  <a:pt x="8724732" y="1427675"/>
                  <a:pt x="10209901" y="1228870"/>
                  <a:pt x="11703983" y="940264"/>
                </a:cubicBezTo>
                <a:lnTo>
                  <a:pt x="12192000" y="840560"/>
                </a:lnTo>
                <a:lnTo>
                  <a:pt x="12192000" y="3648754"/>
                </a:lnTo>
                <a:lnTo>
                  <a:pt x="0" y="364875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Picture Placeholder 59"/>
          <p:cNvSpPr>
            <a:spLocks noGrp="1"/>
          </p:cNvSpPr>
          <p:nvPr>
            <p:ph type="pic" sz="quarter" idx="12" hasCustomPrompt="1"/>
          </p:nvPr>
        </p:nvSpPr>
        <p:spPr>
          <a:xfrm>
            <a:off x="6113256" y="4270592"/>
            <a:ext cx="4628939" cy="2587411"/>
          </a:xfrm>
          <a:custGeom>
            <a:avLst/>
            <a:gdLst>
              <a:gd name="connsiteX0" fmla="*/ 0 w 4628939"/>
              <a:gd name="connsiteY0" fmla="*/ 0 h 2587411"/>
              <a:gd name="connsiteX1" fmla="*/ 4628939 w 4628939"/>
              <a:gd name="connsiteY1" fmla="*/ 0 h 2587411"/>
              <a:gd name="connsiteX2" fmla="*/ 4628939 w 4628939"/>
              <a:gd name="connsiteY2" fmla="*/ 2587411 h 2587411"/>
              <a:gd name="connsiteX3" fmla="*/ 0 w 4628939"/>
              <a:gd name="connsiteY3" fmla="*/ 2587411 h 258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8939" h="2587411">
                <a:moveTo>
                  <a:pt x="0" y="0"/>
                </a:moveTo>
                <a:lnTo>
                  <a:pt x="4628939" y="0"/>
                </a:lnTo>
                <a:lnTo>
                  <a:pt x="4628939" y="2587411"/>
                </a:lnTo>
                <a:lnTo>
                  <a:pt x="0" y="25874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508000" dist="228600" dir="5400000" sx="97000" sy="97000" algn="t" rotWithShape="0">
              <a:prstClr val="black">
                <a:alpha val="24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57" name="Picture Placeholder 56"/>
          <p:cNvSpPr>
            <a:spLocks noGrp="1"/>
          </p:cNvSpPr>
          <p:nvPr>
            <p:ph type="pic" sz="quarter" idx="11" hasCustomPrompt="1"/>
          </p:nvPr>
        </p:nvSpPr>
        <p:spPr>
          <a:xfrm>
            <a:off x="1449804" y="4270592"/>
            <a:ext cx="4628939" cy="2587411"/>
          </a:xfrm>
          <a:custGeom>
            <a:avLst/>
            <a:gdLst>
              <a:gd name="connsiteX0" fmla="*/ 0 w 4628939"/>
              <a:gd name="connsiteY0" fmla="*/ 0 h 2587411"/>
              <a:gd name="connsiteX1" fmla="*/ 4628939 w 4628939"/>
              <a:gd name="connsiteY1" fmla="*/ 0 h 2587411"/>
              <a:gd name="connsiteX2" fmla="*/ 4628939 w 4628939"/>
              <a:gd name="connsiteY2" fmla="*/ 2587411 h 2587411"/>
              <a:gd name="connsiteX3" fmla="*/ 0 w 4628939"/>
              <a:gd name="connsiteY3" fmla="*/ 2587411 h 258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8939" h="2587411">
                <a:moveTo>
                  <a:pt x="0" y="0"/>
                </a:moveTo>
                <a:lnTo>
                  <a:pt x="4628939" y="0"/>
                </a:lnTo>
                <a:lnTo>
                  <a:pt x="4628939" y="2587411"/>
                </a:lnTo>
                <a:lnTo>
                  <a:pt x="0" y="25874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508000" dist="228600" dir="5400000" sx="97000" sy="97000" algn="t" rotWithShape="0">
              <a:prstClr val="black">
                <a:alpha val="24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54" name="Picture Placeholder 53"/>
          <p:cNvSpPr>
            <a:spLocks noGrp="1"/>
          </p:cNvSpPr>
          <p:nvPr>
            <p:ph type="pic" sz="quarter" idx="10" hasCustomPrompt="1"/>
          </p:nvPr>
        </p:nvSpPr>
        <p:spPr>
          <a:xfrm>
            <a:off x="3015575" y="3414308"/>
            <a:ext cx="6160848" cy="3443692"/>
          </a:xfrm>
          <a:custGeom>
            <a:avLst/>
            <a:gdLst>
              <a:gd name="connsiteX0" fmla="*/ 0 w 6160848"/>
              <a:gd name="connsiteY0" fmla="*/ 0 h 3443692"/>
              <a:gd name="connsiteX1" fmla="*/ 6160848 w 6160848"/>
              <a:gd name="connsiteY1" fmla="*/ 0 h 3443692"/>
              <a:gd name="connsiteX2" fmla="*/ 6160848 w 6160848"/>
              <a:gd name="connsiteY2" fmla="*/ 3443692 h 3443692"/>
              <a:gd name="connsiteX3" fmla="*/ 0 w 6160848"/>
              <a:gd name="connsiteY3" fmla="*/ 3443692 h 3443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0848" h="3443692">
                <a:moveTo>
                  <a:pt x="0" y="0"/>
                </a:moveTo>
                <a:lnTo>
                  <a:pt x="6160848" y="0"/>
                </a:lnTo>
                <a:lnTo>
                  <a:pt x="6160848" y="3443692"/>
                </a:lnTo>
                <a:lnTo>
                  <a:pt x="0" y="34436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outerShdw blurRad="508000" dist="228600" dir="5400000" sx="97000" sy="97000" algn="t" rotWithShape="0">
              <a:prstClr val="black">
                <a:alpha val="24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0" grpId="0" animBg="1"/>
      <p:bldP spid="57" grpId="0" animBg="1"/>
      <p:bldP spid="54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5986221" y="1076382"/>
            <a:ext cx="5431035" cy="5044105"/>
          </a:xfrm>
          <a:custGeom>
            <a:avLst/>
            <a:gdLst>
              <a:gd name="connsiteX0" fmla="*/ 2794312 w 5431034"/>
              <a:gd name="connsiteY0" fmla="*/ 19 h 5044105"/>
              <a:gd name="connsiteX1" fmla="*/ 3504863 w 5431034"/>
              <a:gd name="connsiteY1" fmla="*/ 74662 h 5044105"/>
              <a:gd name="connsiteX2" fmla="*/ 4513635 w 5431034"/>
              <a:gd name="connsiteY2" fmla="*/ 628663 h 5044105"/>
              <a:gd name="connsiteX3" fmla="*/ 4845564 w 5431034"/>
              <a:gd name="connsiteY3" fmla="*/ 1561069 h 5044105"/>
              <a:gd name="connsiteX4" fmla="*/ 4786433 w 5431034"/>
              <a:gd name="connsiteY4" fmla="*/ 1659014 h 5044105"/>
              <a:gd name="connsiteX5" fmla="*/ 4949691 w 5431034"/>
              <a:gd name="connsiteY5" fmla="*/ 1667814 h 5044105"/>
              <a:gd name="connsiteX6" fmla="*/ 5074725 w 5431034"/>
              <a:gd name="connsiteY6" fmla="*/ 1828072 h 5044105"/>
              <a:gd name="connsiteX7" fmla="*/ 5207428 w 5431034"/>
              <a:gd name="connsiteY7" fmla="*/ 2078228 h 5044105"/>
              <a:gd name="connsiteX8" fmla="*/ 5028491 w 5431034"/>
              <a:gd name="connsiteY8" fmla="*/ 2280526 h 5044105"/>
              <a:gd name="connsiteX9" fmla="*/ 4910868 w 5431034"/>
              <a:gd name="connsiteY9" fmla="*/ 2331747 h 5044105"/>
              <a:gd name="connsiteX10" fmla="*/ 5007947 w 5431034"/>
              <a:gd name="connsiteY10" fmla="*/ 2522483 h 5044105"/>
              <a:gd name="connsiteX11" fmla="*/ 4985801 w 5431034"/>
              <a:gd name="connsiteY11" fmla="*/ 2623655 h 5044105"/>
              <a:gd name="connsiteX12" fmla="*/ 5429006 w 5431034"/>
              <a:gd name="connsiteY12" fmla="*/ 3493404 h 5044105"/>
              <a:gd name="connsiteX13" fmla="*/ 5064624 w 5431034"/>
              <a:gd name="connsiteY13" fmla="*/ 3922730 h 5044105"/>
              <a:gd name="connsiteX14" fmla="*/ 4247892 w 5431034"/>
              <a:gd name="connsiteY14" fmla="*/ 4355037 h 5044105"/>
              <a:gd name="connsiteX15" fmla="*/ 3261813 w 5431034"/>
              <a:gd name="connsiteY15" fmla="*/ 4645529 h 5044105"/>
              <a:gd name="connsiteX16" fmla="*/ 2750170 w 5431034"/>
              <a:gd name="connsiteY16" fmla="*/ 4782623 h 5044105"/>
              <a:gd name="connsiteX17" fmla="*/ 2305870 w 5431034"/>
              <a:gd name="connsiteY17" fmla="*/ 4852412 h 5044105"/>
              <a:gd name="connsiteX18" fmla="*/ 757704 w 5431034"/>
              <a:gd name="connsiteY18" fmla="*/ 4797620 h 5044105"/>
              <a:gd name="connsiteX19" fmla="*/ 624376 w 5431034"/>
              <a:gd name="connsiteY19" fmla="*/ 3871113 h 5044105"/>
              <a:gd name="connsiteX20" fmla="*/ 641938 w 5431034"/>
              <a:gd name="connsiteY20" fmla="*/ 3863123 h 5044105"/>
              <a:gd name="connsiteX21" fmla="*/ 683007 w 5431034"/>
              <a:gd name="connsiteY21" fmla="*/ 3697768 h 5044105"/>
              <a:gd name="connsiteX22" fmla="*/ 608276 w 5431034"/>
              <a:gd name="connsiteY22" fmla="*/ 3737496 h 5044105"/>
              <a:gd name="connsiteX23" fmla="*/ 394416 w 5431034"/>
              <a:gd name="connsiteY23" fmla="*/ 3784948 h 5044105"/>
              <a:gd name="connsiteX24" fmla="*/ 99996 w 5431034"/>
              <a:gd name="connsiteY24" fmla="*/ 3617532 h 5044105"/>
              <a:gd name="connsiteX25" fmla="*/ 75426 w 5431034"/>
              <a:gd name="connsiteY25" fmla="*/ 3574855 h 5044105"/>
              <a:gd name="connsiteX26" fmla="*/ 188223 w 5431034"/>
              <a:gd name="connsiteY26" fmla="*/ 3419836 h 5044105"/>
              <a:gd name="connsiteX27" fmla="*/ 195050 w 5431034"/>
              <a:gd name="connsiteY27" fmla="*/ 3322769 h 5044105"/>
              <a:gd name="connsiteX28" fmla="*/ 105420 w 5431034"/>
              <a:gd name="connsiteY28" fmla="*/ 3208854 h 5044105"/>
              <a:gd name="connsiteX29" fmla="*/ 310008 w 5431034"/>
              <a:gd name="connsiteY29" fmla="*/ 2930718 h 5044105"/>
              <a:gd name="connsiteX30" fmla="*/ 157021 w 5431034"/>
              <a:gd name="connsiteY30" fmla="*/ 2800939 h 5044105"/>
              <a:gd name="connsiteX31" fmla="*/ 153957 w 5431034"/>
              <a:gd name="connsiteY31" fmla="*/ 2801760 h 5044105"/>
              <a:gd name="connsiteX32" fmla="*/ 147610 w 5431034"/>
              <a:gd name="connsiteY32" fmla="*/ 2790325 h 5044105"/>
              <a:gd name="connsiteX33" fmla="*/ 54150 w 5431034"/>
              <a:gd name="connsiteY33" fmla="*/ 1718489 h 5044105"/>
              <a:gd name="connsiteX34" fmla="*/ 781850 w 5431034"/>
              <a:gd name="connsiteY34" fmla="*/ 659792 h 5044105"/>
              <a:gd name="connsiteX35" fmla="*/ 2794312 w 5431034"/>
              <a:gd name="connsiteY35" fmla="*/ 19 h 504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431034" h="5044105">
                <a:moveTo>
                  <a:pt x="2794312" y="19"/>
                </a:moveTo>
                <a:cubicBezTo>
                  <a:pt x="3033351" y="-762"/>
                  <a:pt x="3272034" y="23748"/>
                  <a:pt x="3504863" y="74662"/>
                </a:cubicBezTo>
                <a:cubicBezTo>
                  <a:pt x="3888671" y="159013"/>
                  <a:pt x="4247049" y="332279"/>
                  <a:pt x="4513635" y="628663"/>
                </a:cubicBezTo>
                <a:cubicBezTo>
                  <a:pt x="4719867" y="859118"/>
                  <a:pt x="5005557" y="1239053"/>
                  <a:pt x="4845564" y="1561069"/>
                </a:cubicBezTo>
                <a:cubicBezTo>
                  <a:pt x="4828444" y="1595213"/>
                  <a:pt x="4810502" y="1626293"/>
                  <a:pt x="4786433" y="1659014"/>
                </a:cubicBezTo>
                <a:cubicBezTo>
                  <a:pt x="4834631" y="1642816"/>
                  <a:pt x="4889999" y="1641116"/>
                  <a:pt x="4949691" y="1667814"/>
                </a:cubicBezTo>
                <a:cubicBezTo>
                  <a:pt x="5021039" y="1701242"/>
                  <a:pt x="5041344" y="1764767"/>
                  <a:pt x="5074725" y="1828072"/>
                </a:cubicBezTo>
                <a:cubicBezTo>
                  <a:pt x="5116696" y="1898927"/>
                  <a:pt x="5191388" y="1993856"/>
                  <a:pt x="5207428" y="2078228"/>
                </a:cubicBezTo>
                <a:cubicBezTo>
                  <a:pt x="5230036" y="2187113"/>
                  <a:pt x="5110992" y="2245283"/>
                  <a:pt x="5028491" y="2280526"/>
                </a:cubicBezTo>
                <a:cubicBezTo>
                  <a:pt x="4988062" y="2301211"/>
                  <a:pt x="4907804" y="2332568"/>
                  <a:pt x="4910868" y="2331747"/>
                </a:cubicBezTo>
                <a:cubicBezTo>
                  <a:pt x="4900095" y="2377326"/>
                  <a:pt x="4998475" y="2462624"/>
                  <a:pt x="5007947" y="2522483"/>
                </a:cubicBezTo>
                <a:cubicBezTo>
                  <a:pt x="5013314" y="2567022"/>
                  <a:pt x="5005385" y="2598703"/>
                  <a:pt x="4985801" y="2623655"/>
                </a:cubicBezTo>
                <a:cubicBezTo>
                  <a:pt x="5309475" y="2655154"/>
                  <a:pt x="5449930" y="3228356"/>
                  <a:pt x="5429006" y="3493404"/>
                </a:cubicBezTo>
                <a:cubicBezTo>
                  <a:pt x="5408462" y="3735361"/>
                  <a:pt x="5267591" y="3822368"/>
                  <a:pt x="5064624" y="3922730"/>
                </a:cubicBezTo>
                <a:cubicBezTo>
                  <a:pt x="4789990" y="4061999"/>
                  <a:pt x="4529695" y="4230268"/>
                  <a:pt x="4247892" y="4355037"/>
                </a:cubicBezTo>
                <a:cubicBezTo>
                  <a:pt x="3927082" y="4493543"/>
                  <a:pt x="3591654" y="4540728"/>
                  <a:pt x="3261813" y="4645529"/>
                </a:cubicBezTo>
                <a:cubicBezTo>
                  <a:pt x="3092707" y="4700693"/>
                  <a:pt x="2927486" y="4758100"/>
                  <a:pt x="2750170" y="4782623"/>
                </a:cubicBezTo>
                <a:cubicBezTo>
                  <a:pt x="2602070" y="4805886"/>
                  <a:pt x="2453749" y="4816072"/>
                  <a:pt x="2305870" y="4852412"/>
                </a:cubicBezTo>
                <a:cubicBezTo>
                  <a:pt x="1835257" y="4958808"/>
                  <a:pt x="1119287" y="5252458"/>
                  <a:pt x="757704" y="4797620"/>
                </a:cubicBezTo>
                <a:cubicBezTo>
                  <a:pt x="603615" y="4602455"/>
                  <a:pt x="291151" y="4049070"/>
                  <a:pt x="624376" y="3871113"/>
                </a:cubicBezTo>
                <a:cubicBezTo>
                  <a:pt x="629683" y="3866407"/>
                  <a:pt x="635810" y="3864765"/>
                  <a:pt x="641938" y="3863123"/>
                </a:cubicBezTo>
                <a:cubicBezTo>
                  <a:pt x="639414" y="3804686"/>
                  <a:pt x="653851" y="3748273"/>
                  <a:pt x="683007" y="3697768"/>
                </a:cubicBezTo>
                <a:cubicBezTo>
                  <a:pt x="660139" y="3710463"/>
                  <a:pt x="635028" y="3727044"/>
                  <a:pt x="608276" y="3737496"/>
                </a:cubicBezTo>
                <a:cubicBezTo>
                  <a:pt x="542516" y="3761685"/>
                  <a:pt x="469808" y="3784451"/>
                  <a:pt x="394416" y="3784948"/>
                </a:cubicBezTo>
                <a:cubicBezTo>
                  <a:pt x="241389" y="3789826"/>
                  <a:pt x="220423" y="3687070"/>
                  <a:pt x="99996" y="3617532"/>
                </a:cubicBezTo>
                <a:cubicBezTo>
                  <a:pt x="84457" y="3608559"/>
                  <a:pt x="73404" y="3591817"/>
                  <a:pt x="75426" y="3574855"/>
                </a:cubicBezTo>
                <a:cubicBezTo>
                  <a:pt x="81873" y="3500878"/>
                  <a:pt x="154582" y="3478111"/>
                  <a:pt x="188223" y="3419836"/>
                </a:cubicBezTo>
                <a:cubicBezTo>
                  <a:pt x="238383" y="3337431"/>
                  <a:pt x="243370" y="3405060"/>
                  <a:pt x="195050" y="3322769"/>
                </a:cubicBezTo>
                <a:cubicBezTo>
                  <a:pt x="163311" y="3265592"/>
                  <a:pt x="124304" y="3279328"/>
                  <a:pt x="105420" y="3208854"/>
                </a:cubicBezTo>
                <a:cubicBezTo>
                  <a:pt x="65191" y="3058714"/>
                  <a:pt x="182753" y="2958248"/>
                  <a:pt x="310008" y="2930718"/>
                </a:cubicBezTo>
                <a:cubicBezTo>
                  <a:pt x="251737" y="2897071"/>
                  <a:pt x="197951" y="2855654"/>
                  <a:pt x="157021" y="2800939"/>
                </a:cubicBezTo>
                <a:cubicBezTo>
                  <a:pt x="157021" y="2800939"/>
                  <a:pt x="157021" y="2800939"/>
                  <a:pt x="153957" y="2801760"/>
                </a:cubicBezTo>
                <a:cubicBezTo>
                  <a:pt x="153136" y="2798696"/>
                  <a:pt x="148431" y="2793389"/>
                  <a:pt x="147610" y="2790325"/>
                </a:cubicBezTo>
                <a:cubicBezTo>
                  <a:pt x="-46048" y="2484252"/>
                  <a:pt x="-17155" y="2052865"/>
                  <a:pt x="54150" y="1718489"/>
                </a:cubicBezTo>
                <a:cubicBezTo>
                  <a:pt x="153508" y="1268221"/>
                  <a:pt x="417888" y="931371"/>
                  <a:pt x="781850" y="659792"/>
                </a:cubicBezTo>
                <a:cubicBezTo>
                  <a:pt x="1356883" y="232314"/>
                  <a:pt x="2077197" y="2361"/>
                  <a:pt x="2794312" y="1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-2135066" y="1235505"/>
            <a:ext cx="6721599" cy="4223044"/>
          </a:xfrm>
          <a:custGeom>
            <a:avLst/>
            <a:gdLst>
              <a:gd name="connsiteX0" fmla="*/ 0 w 6721598"/>
              <a:gd name="connsiteY0" fmla="*/ 0 h 4223044"/>
              <a:gd name="connsiteX1" fmla="*/ 6721598 w 6721598"/>
              <a:gd name="connsiteY1" fmla="*/ 0 h 4223044"/>
              <a:gd name="connsiteX2" fmla="*/ 6721598 w 6721598"/>
              <a:gd name="connsiteY2" fmla="*/ 4223044 h 4223044"/>
              <a:gd name="connsiteX3" fmla="*/ 0 w 6721598"/>
              <a:gd name="connsiteY3" fmla="*/ 4223044 h 422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21598" h="4223044">
                <a:moveTo>
                  <a:pt x="0" y="0"/>
                </a:moveTo>
                <a:lnTo>
                  <a:pt x="6721598" y="0"/>
                </a:lnTo>
                <a:lnTo>
                  <a:pt x="6721598" y="4223044"/>
                </a:lnTo>
                <a:lnTo>
                  <a:pt x="0" y="422304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>
            <a:innerShdw blurRad="114300">
              <a:prstClr val="black">
                <a:alpha val="24000"/>
              </a:prstClr>
            </a:innerShdw>
          </a:effectLst>
        </p:spPr>
        <p:txBody>
          <a:bodyPr wrap="square">
            <a:no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/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 hasCustomPrompt="1"/>
          </p:nvPr>
        </p:nvSpPr>
        <p:spPr>
          <a:xfrm>
            <a:off x="1564288" y="186050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 hasCustomPrompt="1"/>
          </p:nvPr>
        </p:nvSpPr>
        <p:spPr>
          <a:xfrm>
            <a:off x="4276251" y="186050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 hasCustomPrompt="1"/>
          </p:nvPr>
        </p:nvSpPr>
        <p:spPr>
          <a:xfrm>
            <a:off x="6988215" y="186050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 hasCustomPrompt="1"/>
          </p:nvPr>
        </p:nvSpPr>
        <p:spPr>
          <a:xfrm>
            <a:off x="9700177" y="186050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4" hasCustomPrompt="1"/>
          </p:nvPr>
        </p:nvSpPr>
        <p:spPr>
          <a:xfrm>
            <a:off x="1564288" y="423499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5" hasCustomPrompt="1"/>
          </p:nvPr>
        </p:nvSpPr>
        <p:spPr>
          <a:xfrm>
            <a:off x="4276251" y="423499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6" hasCustomPrompt="1"/>
          </p:nvPr>
        </p:nvSpPr>
        <p:spPr>
          <a:xfrm>
            <a:off x="6988215" y="423499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7" hasCustomPrompt="1"/>
          </p:nvPr>
        </p:nvSpPr>
        <p:spPr>
          <a:xfrm>
            <a:off x="9700177" y="4234995"/>
            <a:ext cx="927536" cy="927536"/>
          </a:xfrm>
          <a:custGeom>
            <a:avLst/>
            <a:gdLst>
              <a:gd name="connsiteX0" fmla="*/ 463768 w 927536"/>
              <a:gd name="connsiteY0" fmla="*/ 0 h 927536"/>
              <a:gd name="connsiteX1" fmla="*/ 927536 w 927536"/>
              <a:gd name="connsiteY1" fmla="*/ 463768 h 927536"/>
              <a:gd name="connsiteX2" fmla="*/ 463768 w 927536"/>
              <a:gd name="connsiteY2" fmla="*/ 927536 h 927536"/>
              <a:gd name="connsiteX3" fmla="*/ 0 w 927536"/>
              <a:gd name="connsiteY3" fmla="*/ 463768 h 927536"/>
              <a:gd name="connsiteX4" fmla="*/ 463768 w 927536"/>
              <a:gd name="connsiteY4" fmla="*/ 0 h 92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536" h="927536">
                <a:moveTo>
                  <a:pt x="463768" y="0"/>
                </a:moveTo>
                <a:cubicBezTo>
                  <a:pt x="719900" y="0"/>
                  <a:pt x="927536" y="207636"/>
                  <a:pt x="927536" y="463768"/>
                </a:cubicBezTo>
                <a:cubicBezTo>
                  <a:pt x="927536" y="719900"/>
                  <a:pt x="719900" y="927536"/>
                  <a:pt x="463768" y="927536"/>
                </a:cubicBezTo>
                <a:cubicBezTo>
                  <a:pt x="207636" y="927536"/>
                  <a:pt x="0" y="719900"/>
                  <a:pt x="0" y="463768"/>
                </a:cubicBezTo>
                <a:cubicBezTo>
                  <a:pt x="0" y="207636"/>
                  <a:pt x="207636" y="0"/>
                  <a:pt x="4637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0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6" grpId="0"/>
      <p:bldP spid="25" grpId="0"/>
      <p:bldP spid="24" grpId="0"/>
      <p:bldP spid="23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444C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886200"/>
            <a:ext cx="12192000" cy="2971800"/>
          </a:xfrm>
          <a:prstGeom prst="rect">
            <a:avLst/>
          </a:prstGeom>
          <a:solidFill>
            <a:srgbClr val="444C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7934632" y="0"/>
            <a:ext cx="4257368" cy="6858000"/>
          </a:xfrm>
          <a:custGeom>
            <a:avLst/>
            <a:gdLst>
              <a:gd name="connsiteX0" fmla="*/ 0 w 4257368"/>
              <a:gd name="connsiteY0" fmla="*/ 0 h 6858000"/>
              <a:gd name="connsiteX1" fmla="*/ 4257368 w 4257368"/>
              <a:gd name="connsiteY1" fmla="*/ 0 h 6858000"/>
              <a:gd name="connsiteX2" fmla="*/ 4257368 w 4257368"/>
              <a:gd name="connsiteY2" fmla="*/ 6858000 h 6858000"/>
              <a:gd name="connsiteX3" fmla="*/ 0 w 425736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7368" h="6858000">
                <a:moveTo>
                  <a:pt x="0" y="0"/>
                </a:moveTo>
                <a:lnTo>
                  <a:pt x="4257368" y="0"/>
                </a:lnTo>
                <a:lnTo>
                  <a:pt x="425736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6_Title Slide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 userDrawn="1"/>
        </p:nvSpPr>
        <p:spPr>
          <a:xfrm>
            <a:off x="629266" y="634181"/>
            <a:ext cx="10933471" cy="5589638"/>
          </a:xfrm>
          <a:prstGeom prst="roundRect">
            <a:avLst>
              <a:gd name="adj" fmla="val 1703"/>
            </a:avLst>
          </a:prstGeom>
          <a:solidFill>
            <a:srgbClr val="0B0F28"/>
          </a:solidFill>
          <a:ln>
            <a:noFill/>
          </a:ln>
          <a:effectLst>
            <a:outerShdw blurRad="1270000" dist="482600" dir="2700000" sx="92000" sy="92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B0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-1"/>
            <a:ext cx="12192000" cy="3184349"/>
          </a:xfrm>
          <a:custGeom>
            <a:avLst/>
            <a:gdLst>
              <a:gd name="connsiteX0" fmla="*/ 0 w 12192000"/>
              <a:gd name="connsiteY0" fmla="*/ 0 h 3184349"/>
              <a:gd name="connsiteX1" fmla="*/ 12192000 w 12192000"/>
              <a:gd name="connsiteY1" fmla="*/ 0 h 3184349"/>
              <a:gd name="connsiteX2" fmla="*/ 12192000 w 12192000"/>
              <a:gd name="connsiteY2" fmla="*/ 3184349 h 3184349"/>
              <a:gd name="connsiteX3" fmla="*/ 0 w 12192000"/>
              <a:gd name="connsiteY3" fmla="*/ 3184349 h 318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84349">
                <a:moveTo>
                  <a:pt x="0" y="0"/>
                </a:moveTo>
                <a:lnTo>
                  <a:pt x="12192000" y="0"/>
                </a:lnTo>
                <a:lnTo>
                  <a:pt x="12192000" y="3184349"/>
                </a:lnTo>
                <a:lnTo>
                  <a:pt x="0" y="31843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5191431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1621955" y="6336170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0" y="0"/>
            <a:ext cx="5191431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" y="6153150"/>
            <a:ext cx="4991100" cy="704850"/>
          </a:xfrm>
          <a:prstGeom prst="rect">
            <a:avLst/>
          </a:prstGeom>
          <a:solidFill>
            <a:srgbClr val="0B0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/>
          <p:cNvSpPr/>
          <p:nvPr userDrawn="1"/>
        </p:nvSpPr>
        <p:spPr>
          <a:xfrm>
            <a:off x="0" y="2"/>
            <a:ext cx="12192000" cy="3905411"/>
          </a:xfrm>
          <a:custGeom>
            <a:avLst/>
            <a:gdLst>
              <a:gd name="connsiteX0" fmla="*/ 0 w 12192000"/>
              <a:gd name="connsiteY0" fmla="*/ 0 h 3905411"/>
              <a:gd name="connsiteX1" fmla="*/ 12192000 w 12192000"/>
              <a:gd name="connsiteY1" fmla="*/ 0 h 3905411"/>
              <a:gd name="connsiteX2" fmla="*/ 12192000 w 12192000"/>
              <a:gd name="connsiteY2" fmla="*/ 2773535 h 3905411"/>
              <a:gd name="connsiteX3" fmla="*/ 11960026 w 12192000"/>
              <a:gd name="connsiteY3" fmla="*/ 2864055 h 3905411"/>
              <a:gd name="connsiteX4" fmla="*/ 6096000 w 12192000"/>
              <a:gd name="connsiteY4" fmla="*/ 3905411 h 3905411"/>
              <a:gd name="connsiteX5" fmla="*/ 231975 w 12192000"/>
              <a:gd name="connsiteY5" fmla="*/ 2864055 h 3905411"/>
              <a:gd name="connsiteX6" fmla="*/ 0 w 12192000"/>
              <a:gd name="connsiteY6" fmla="*/ 2773535 h 390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905411">
                <a:moveTo>
                  <a:pt x="0" y="0"/>
                </a:moveTo>
                <a:lnTo>
                  <a:pt x="12192000" y="0"/>
                </a:lnTo>
                <a:lnTo>
                  <a:pt x="12192000" y="2773535"/>
                </a:lnTo>
                <a:lnTo>
                  <a:pt x="11960026" y="2864055"/>
                </a:lnTo>
                <a:cubicBezTo>
                  <a:pt x="10164544" y="3533818"/>
                  <a:pt x="8181164" y="3905411"/>
                  <a:pt x="6096000" y="3905411"/>
                </a:cubicBezTo>
                <a:cubicBezTo>
                  <a:pt x="4010836" y="3905411"/>
                  <a:pt x="2027456" y="3533818"/>
                  <a:pt x="231975" y="2864055"/>
                </a:cubicBezTo>
                <a:lnTo>
                  <a:pt x="0" y="2773535"/>
                </a:lnTo>
                <a:close/>
              </a:path>
            </a:pathLst>
          </a:custGeom>
          <a:solidFill>
            <a:srgbClr val="444C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480132" y="340857"/>
            <a:ext cx="674883" cy="155153"/>
            <a:chOff x="1742482" y="3058987"/>
            <a:chExt cx="4580971" cy="1053145"/>
          </a:xfrm>
          <a:solidFill>
            <a:schemeClr val="accent1"/>
          </a:solidFill>
        </p:grpSpPr>
        <p:sp>
          <p:nvSpPr>
            <p:cNvPr id="4" name="Freeform: Shape 3"/>
            <p:cNvSpPr/>
            <p:nvPr/>
          </p:nvSpPr>
          <p:spPr>
            <a:xfrm>
              <a:off x="4898479" y="3058987"/>
              <a:ext cx="174338" cy="1036778"/>
            </a:xfrm>
            <a:custGeom>
              <a:avLst/>
              <a:gdLst>
                <a:gd name="connsiteX0" fmla="*/ 0 w 174338"/>
                <a:gd name="connsiteY0" fmla="*/ 0 h 1036778"/>
                <a:gd name="connsiteX1" fmla="*/ 174338 w 174338"/>
                <a:gd name="connsiteY1" fmla="*/ 0 h 1036778"/>
                <a:gd name="connsiteX2" fmla="*/ 174338 w 174338"/>
                <a:gd name="connsiteY2" fmla="*/ 1036778 h 1036778"/>
                <a:gd name="connsiteX3" fmla="*/ 0 w 174338"/>
                <a:gd name="connsiteY3" fmla="*/ 1036778 h 1036778"/>
                <a:gd name="connsiteX4" fmla="*/ 0 w 174338"/>
                <a:gd name="connsiteY4" fmla="*/ 0 h 103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38" h="1036778">
                  <a:moveTo>
                    <a:pt x="0" y="0"/>
                  </a:moveTo>
                  <a:lnTo>
                    <a:pt x="174338" y="0"/>
                  </a:lnTo>
                  <a:lnTo>
                    <a:pt x="174338" y="1036778"/>
                  </a:lnTo>
                  <a:lnTo>
                    <a:pt x="0" y="10367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5250904" y="3058987"/>
              <a:ext cx="174338" cy="1036778"/>
            </a:xfrm>
            <a:custGeom>
              <a:avLst/>
              <a:gdLst>
                <a:gd name="connsiteX0" fmla="*/ 0 w 174338"/>
                <a:gd name="connsiteY0" fmla="*/ 0 h 1036778"/>
                <a:gd name="connsiteX1" fmla="*/ 174338 w 174338"/>
                <a:gd name="connsiteY1" fmla="*/ 0 h 1036778"/>
                <a:gd name="connsiteX2" fmla="*/ 174338 w 174338"/>
                <a:gd name="connsiteY2" fmla="*/ 1036778 h 1036778"/>
                <a:gd name="connsiteX3" fmla="*/ 0 w 174338"/>
                <a:gd name="connsiteY3" fmla="*/ 1036778 h 1036778"/>
                <a:gd name="connsiteX4" fmla="*/ 0 w 174338"/>
                <a:gd name="connsiteY4" fmla="*/ 0 h 103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338" h="1036778">
                  <a:moveTo>
                    <a:pt x="0" y="0"/>
                  </a:moveTo>
                  <a:lnTo>
                    <a:pt x="174338" y="0"/>
                  </a:lnTo>
                  <a:lnTo>
                    <a:pt x="174338" y="1036778"/>
                  </a:lnTo>
                  <a:lnTo>
                    <a:pt x="0" y="10367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1742482" y="3059698"/>
              <a:ext cx="967043" cy="1036067"/>
            </a:xfrm>
            <a:custGeom>
              <a:avLst/>
              <a:gdLst>
                <a:gd name="connsiteX0" fmla="*/ 0 w 967043"/>
                <a:gd name="connsiteY0" fmla="*/ 0 h 1036067"/>
                <a:gd name="connsiteX1" fmla="*/ 202802 w 967043"/>
                <a:gd name="connsiteY1" fmla="*/ 0 h 1036067"/>
                <a:gd name="connsiteX2" fmla="*/ 324127 w 967043"/>
                <a:gd name="connsiteY2" fmla="*/ 343695 h 1036067"/>
                <a:gd name="connsiteX3" fmla="*/ 488147 w 967043"/>
                <a:gd name="connsiteY3" fmla="*/ 799110 h 1036067"/>
                <a:gd name="connsiteX4" fmla="*/ 777050 w 967043"/>
                <a:gd name="connsiteY4" fmla="*/ 0 h 1036067"/>
                <a:gd name="connsiteX5" fmla="*/ 967043 w 967043"/>
                <a:gd name="connsiteY5" fmla="*/ 0 h 1036067"/>
                <a:gd name="connsiteX6" fmla="*/ 573537 w 967043"/>
                <a:gd name="connsiteY6" fmla="*/ 1036067 h 1036067"/>
                <a:gd name="connsiteX7" fmla="*/ 394218 w 967043"/>
                <a:gd name="connsiteY7" fmla="*/ 1036067 h 1036067"/>
                <a:gd name="connsiteX8" fmla="*/ 0 w 967043"/>
                <a:gd name="connsiteY8" fmla="*/ 0 h 1036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7043" h="1036067">
                  <a:moveTo>
                    <a:pt x="0" y="0"/>
                  </a:moveTo>
                  <a:lnTo>
                    <a:pt x="202802" y="0"/>
                  </a:lnTo>
                  <a:cubicBezTo>
                    <a:pt x="213238" y="29412"/>
                    <a:pt x="253680" y="143977"/>
                    <a:pt x="324127" y="343695"/>
                  </a:cubicBezTo>
                  <a:cubicBezTo>
                    <a:pt x="394574" y="543414"/>
                    <a:pt x="449247" y="695218"/>
                    <a:pt x="488147" y="799110"/>
                  </a:cubicBezTo>
                  <a:cubicBezTo>
                    <a:pt x="529419" y="685730"/>
                    <a:pt x="625720" y="419361"/>
                    <a:pt x="777050" y="0"/>
                  </a:cubicBezTo>
                  <a:lnTo>
                    <a:pt x="967043" y="0"/>
                  </a:lnTo>
                  <a:lnTo>
                    <a:pt x="573537" y="1036067"/>
                  </a:lnTo>
                  <a:lnTo>
                    <a:pt x="394218" y="10360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4546054" y="3059698"/>
              <a:ext cx="170780" cy="155126"/>
            </a:xfrm>
            <a:custGeom>
              <a:avLst/>
              <a:gdLst>
                <a:gd name="connsiteX0" fmla="*/ 0 w 170780"/>
                <a:gd name="connsiteY0" fmla="*/ 0 h 155126"/>
                <a:gd name="connsiteX1" fmla="*/ 170780 w 170780"/>
                <a:gd name="connsiteY1" fmla="*/ 0 h 155126"/>
                <a:gd name="connsiteX2" fmla="*/ 170780 w 170780"/>
                <a:gd name="connsiteY2" fmla="*/ 155126 h 155126"/>
                <a:gd name="connsiteX3" fmla="*/ 0 w 170780"/>
                <a:gd name="connsiteY3" fmla="*/ 155126 h 155126"/>
                <a:gd name="connsiteX4" fmla="*/ 0 w 170780"/>
                <a:gd name="connsiteY4" fmla="*/ 0 h 15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80" h="155126">
                  <a:moveTo>
                    <a:pt x="0" y="0"/>
                  </a:moveTo>
                  <a:lnTo>
                    <a:pt x="170780" y="0"/>
                  </a:lnTo>
                  <a:lnTo>
                    <a:pt x="170780" y="155126"/>
                  </a:lnTo>
                  <a:lnTo>
                    <a:pt x="0" y="1551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2778785" y="3347178"/>
              <a:ext cx="744318" cy="764954"/>
            </a:xfrm>
            <a:custGeom>
              <a:avLst/>
              <a:gdLst>
                <a:gd name="connsiteX0" fmla="*/ 367890 w 744318"/>
                <a:gd name="connsiteY0" fmla="*/ 0 h 764954"/>
                <a:gd name="connsiteX1" fmla="*/ 571403 w 744318"/>
                <a:gd name="connsiteY1" fmla="*/ 96064 h 764954"/>
                <a:gd name="connsiteX2" fmla="*/ 571403 w 744318"/>
                <a:gd name="connsiteY2" fmla="*/ 18502 h 764954"/>
                <a:gd name="connsiteX3" fmla="*/ 744318 w 744318"/>
                <a:gd name="connsiteY3" fmla="*/ 18502 h 764954"/>
                <a:gd name="connsiteX4" fmla="*/ 744318 w 744318"/>
                <a:gd name="connsiteY4" fmla="*/ 748587 h 764954"/>
                <a:gd name="connsiteX5" fmla="*/ 567133 w 744318"/>
                <a:gd name="connsiteY5" fmla="*/ 748587 h 764954"/>
                <a:gd name="connsiteX6" fmla="*/ 567133 w 744318"/>
                <a:gd name="connsiteY6" fmla="*/ 648965 h 764954"/>
                <a:gd name="connsiteX7" fmla="*/ 359351 w 744318"/>
                <a:gd name="connsiteY7" fmla="*/ 764954 h 764954"/>
                <a:gd name="connsiteX8" fmla="*/ 199956 w 744318"/>
                <a:gd name="connsiteY8" fmla="*/ 732932 h 764954"/>
                <a:gd name="connsiteX9" fmla="*/ 86814 w 744318"/>
                <a:gd name="connsiteY9" fmla="*/ 647542 h 764954"/>
                <a:gd name="connsiteX10" fmla="*/ 22059 w 744318"/>
                <a:gd name="connsiteY10" fmla="*/ 528708 h 764954"/>
                <a:gd name="connsiteX11" fmla="*/ 0 w 744318"/>
                <a:gd name="connsiteY11" fmla="*/ 391372 h 764954"/>
                <a:gd name="connsiteX12" fmla="*/ 22771 w 744318"/>
                <a:gd name="connsiteY12" fmla="*/ 246564 h 764954"/>
                <a:gd name="connsiteX13" fmla="*/ 89304 w 744318"/>
                <a:gd name="connsiteY13" fmla="*/ 122037 h 764954"/>
                <a:gd name="connsiteX14" fmla="*/ 204937 w 744318"/>
                <a:gd name="connsiteY14" fmla="*/ 33089 h 764954"/>
                <a:gd name="connsiteX15" fmla="*/ 367890 w 744318"/>
                <a:gd name="connsiteY15" fmla="*/ 0 h 764954"/>
                <a:gd name="connsiteX16" fmla="*/ 377852 w 744318"/>
                <a:gd name="connsiteY16" fmla="*/ 143029 h 764954"/>
                <a:gd name="connsiteX17" fmla="*/ 227352 w 744318"/>
                <a:gd name="connsiteY17" fmla="*/ 207783 h 764954"/>
                <a:gd name="connsiteX18" fmla="*/ 175050 w 744318"/>
                <a:gd name="connsiteY18" fmla="*/ 382121 h 764954"/>
                <a:gd name="connsiteX19" fmla="*/ 227352 w 744318"/>
                <a:gd name="connsiteY19" fmla="*/ 557171 h 764954"/>
                <a:gd name="connsiteX20" fmla="*/ 381410 w 744318"/>
                <a:gd name="connsiteY20" fmla="*/ 622637 h 764954"/>
                <a:gd name="connsiteX21" fmla="*/ 530487 w 744318"/>
                <a:gd name="connsiteY21" fmla="*/ 557527 h 764954"/>
                <a:gd name="connsiteX22" fmla="*/ 577096 w 744318"/>
                <a:gd name="connsiteY22" fmla="*/ 383544 h 764954"/>
                <a:gd name="connsiteX23" fmla="*/ 527640 w 744318"/>
                <a:gd name="connsiteY23" fmla="*/ 207427 h 764954"/>
                <a:gd name="connsiteX24" fmla="*/ 377852 w 744318"/>
                <a:gd name="connsiteY24" fmla="*/ 143029 h 76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44318" h="764954">
                  <a:moveTo>
                    <a:pt x="367890" y="0"/>
                  </a:moveTo>
                  <a:cubicBezTo>
                    <a:pt x="456126" y="0"/>
                    <a:pt x="523964" y="32022"/>
                    <a:pt x="571403" y="96064"/>
                  </a:cubicBezTo>
                  <a:lnTo>
                    <a:pt x="571403" y="18502"/>
                  </a:lnTo>
                  <a:lnTo>
                    <a:pt x="744318" y="18502"/>
                  </a:lnTo>
                  <a:lnTo>
                    <a:pt x="744318" y="748587"/>
                  </a:lnTo>
                  <a:lnTo>
                    <a:pt x="567133" y="748587"/>
                  </a:lnTo>
                  <a:lnTo>
                    <a:pt x="567133" y="648965"/>
                  </a:lnTo>
                  <a:cubicBezTo>
                    <a:pt x="514002" y="726291"/>
                    <a:pt x="444741" y="764954"/>
                    <a:pt x="359351" y="764954"/>
                  </a:cubicBezTo>
                  <a:cubicBezTo>
                    <a:pt x="300052" y="764954"/>
                    <a:pt x="246920" y="754280"/>
                    <a:pt x="199956" y="732932"/>
                  </a:cubicBezTo>
                  <a:cubicBezTo>
                    <a:pt x="152991" y="711585"/>
                    <a:pt x="115277" y="683121"/>
                    <a:pt x="86814" y="647542"/>
                  </a:cubicBezTo>
                  <a:cubicBezTo>
                    <a:pt x="58350" y="611963"/>
                    <a:pt x="36766" y="572351"/>
                    <a:pt x="22059" y="528708"/>
                  </a:cubicBezTo>
                  <a:cubicBezTo>
                    <a:pt x="7353" y="485064"/>
                    <a:pt x="0" y="439285"/>
                    <a:pt x="0" y="391372"/>
                  </a:cubicBezTo>
                  <a:cubicBezTo>
                    <a:pt x="0" y="340612"/>
                    <a:pt x="7591" y="292343"/>
                    <a:pt x="22771" y="246564"/>
                  </a:cubicBezTo>
                  <a:cubicBezTo>
                    <a:pt x="37952" y="200786"/>
                    <a:pt x="60129" y="159277"/>
                    <a:pt x="89304" y="122037"/>
                  </a:cubicBezTo>
                  <a:cubicBezTo>
                    <a:pt x="118479" y="84797"/>
                    <a:pt x="157023" y="55148"/>
                    <a:pt x="204937" y="33089"/>
                  </a:cubicBezTo>
                  <a:cubicBezTo>
                    <a:pt x="252850" y="11030"/>
                    <a:pt x="307168" y="0"/>
                    <a:pt x="367890" y="0"/>
                  </a:cubicBezTo>
                  <a:close/>
                  <a:moveTo>
                    <a:pt x="377852" y="143029"/>
                  </a:moveTo>
                  <a:cubicBezTo>
                    <a:pt x="312386" y="143029"/>
                    <a:pt x="262219" y="164614"/>
                    <a:pt x="227352" y="207783"/>
                  </a:cubicBezTo>
                  <a:cubicBezTo>
                    <a:pt x="192484" y="250952"/>
                    <a:pt x="175050" y="309065"/>
                    <a:pt x="175050" y="382121"/>
                  </a:cubicBezTo>
                  <a:cubicBezTo>
                    <a:pt x="175050" y="455177"/>
                    <a:pt x="192484" y="513527"/>
                    <a:pt x="227352" y="557171"/>
                  </a:cubicBezTo>
                  <a:cubicBezTo>
                    <a:pt x="262219" y="600815"/>
                    <a:pt x="313572" y="622637"/>
                    <a:pt x="381410" y="622637"/>
                  </a:cubicBezTo>
                  <a:cubicBezTo>
                    <a:pt x="449722" y="622637"/>
                    <a:pt x="499414" y="600933"/>
                    <a:pt x="530487" y="557527"/>
                  </a:cubicBezTo>
                  <a:cubicBezTo>
                    <a:pt x="561559" y="514120"/>
                    <a:pt x="577096" y="456126"/>
                    <a:pt x="577096" y="383544"/>
                  </a:cubicBezTo>
                  <a:cubicBezTo>
                    <a:pt x="577096" y="309065"/>
                    <a:pt x="560610" y="250359"/>
                    <a:pt x="527640" y="207427"/>
                  </a:cubicBezTo>
                  <a:cubicBezTo>
                    <a:pt x="494670" y="164495"/>
                    <a:pt x="444741" y="143029"/>
                    <a:pt x="377852" y="1430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3695484" y="3347178"/>
              <a:ext cx="680275" cy="748587"/>
            </a:xfrm>
            <a:custGeom>
              <a:avLst/>
              <a:gdLst>
                <a:gd name="connsiteX0" fmla="*/ 409872 w 680275"/>
                <a:gd name="connsiteY0" fmla="*/ 0 h 748587"/>
                <a:gd name="connsiteX1" fmla="*/ 520880 w 680275"/>
                <a:gd name="connsiteY1" fmla="*/ 16723 h 748587"/>
                <a:gd name="connsiteX2" fmla="*/ 605202 w 680275"/>
                <a:gd name="connsiteY2" fmla="*/ 70803 h 748587"/>
                <a:gd name="connsiteX3" fmla="*/ 661062 w 680275"/>
                <a:gd name="connsiteY3" fmla="*/ 173627 h 748587"/>
                <a:gd name="connsiteX4" fmla="*/ 680275 w 680275"/>
                <a:gd name="connsiteY4" fmla="*/ 332310 h 748587"/>
                <a:gd name="connsiteX5" fmla="*/ 680275 w 680275"/>
                <a:gd name="connsiteY5" fmla="*/ 748587 h 748587"/>
                <a:gd name="connsiteX6" fmla="*/ 503802 w 680275"/>
                <a:gd name="connsiteY6" fmla="*/ 748587 h 748587"/>
                <a:gd name="connsiteX7" fmla="*/ 503802 w 680275"/>
                <a:gd name="connsiteY7" fmla="*/ 320213 h 748587"/>
                <a:gd name="connsiteX8" fmla="*/ 473559 w 680275"/>
                <a:gd name="connsiteY8" fmla="*/ 183233 h 748587"/>
                <a:gd name="connsiteX9" fmla="*/ 373582 w 680275"/>
                <a:gd name="connsiteY9" fmla="*/ 143029 h 748587"/>
                <a:gd name="connsiteX10" fmla="*/ 317367 w 680275"/>
                <a:gd name="connsiteY10" fmla="*/ 154414 h 748587"/>
                <a:gd name="connsiteX11" fmla="*/ 257950 w 680275"/>
                <a:gd name="connsiteY11" fmla="*/ 186080 h 748587"/>
                <a:gd name="connsiteX12" fmla="*/ 209918 w 680275"/>
                <a:gd name="connsiteY12" fmla="*/ 239448 h 748587"/>
                <a:gd name="connsiteX13" fmla="*/ 190704 w 680275"/>
                <a:gd name="connsiteY13" fmla="*/ 311674 h 748587"/>
                <a:gd name="connsiteX14" fmla="*/ 190704 w 680275"/>
                <a:gd name="connsiteY14" fmla="*/ 748587 h 748587"/>
                <a:gd name="connsiteX15" fmla="*/ 14232 w 680275"/>
                <a:gd name="connsiteY15" fmla="*/ 748587 h 748587"/>
                <a:gd name="connsiteX16" fmla="*/ 14232 w 680275"/>
                <a:gd name="connsiteY16" fmla="*/ 296731 h 748587"/>
                <a:gd name="connsiteX17" fmla="*/ 10674 w 680275"/>
                <a:gd name="connsiteY17" fmla="*/ 149789 h 748587"/>
                <a:gd name="connsiteX18" fmla="*/ 3558 w 680275"/>
                <a:gd name="connsiteY18" fmla="*/ 49811 h 748587"/>
                <a:gd name="connsiteX19" fmla="*/ 0 w 680275"/>
                <a:gd name="connsiteY19" fmla="*/ 18502 h 748587"/>
                <a:gd name="connsiteX20" fmla="*/ 187147 w 680275"/>
                <a:gd name="connsiteY20" fmla="*/ 18502 h 748587"/>
                <a:gd name="connsiteX21" fmla="*/ 187147 w 680275"/>
                <a:gd name="connsiteY21" fmla="*/ 115989 h 748587"/>
                <a:gd name="connsiteX22" fmla="*/ 287836 w 680275"/>
                <a:gd name="connsiteY22" fmla="*/ 29531 h 748587"/>
                <a:gd name="connsiteX23" fmla="*/ 409872 w 680275"/>
                <a:gd name="connsiteY23" fmla="*/ 0 h 74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80275" h="748587">
                  <a:moveTo>
                    <a:pt x="409872" y="0"/>
                  </a:moveTo>
                  <a:cubicBezTo>
                    <a:pt x="452093" y="0"/>
                    <a:pt x="489096" y="5574"/>
                    <a:pt x="520880" y="16723"/>
                  </a:cubicBezTo>
                  <a:cubicBezTo>
                    <a:pt x="552664" y="27871"/>
                    <a:pt x="580771" y="45898"/>
                    <a:pt x="605202" y="70803"/>
                  </a:cubicBezTo>
                  <a:cubicBezTo>
                    <a:pt x="629634" y="95708"/>
                    <a:pt x="648253" y="129983"/>
                    <a:pt x="661062" y="173627"/>
                  </a:cubicBezTo>
                  <a:cubicBezTo>
                    <a:pt x="673870" y="217271"/>
                    <a:pt x="680275" y="270165"/>
                    <a:pt x="680275" y="332310"/>
                  </a:cubicBezTo>
                  <a:lnTo>
                    <a:pt x="680275" y="748587"/>
                  </a:lnTo>
                  <a:lnTo>
                    <a:pt x="503802" y="748587"/>
                  </a:lnTo>
                  <a:lnTo>
                    <a:pt x="503802" y="320213"/>
                  </a:lnTo>
                  <a:cubicBezTo>
                    <a:pt x="503802" y="255696"/>
                    <a:pt x="493721" y="210036"/>
                    <a:pt x="473559" y="183233"/>
                  </a:cubicBezTo>
                  <a:cubicBezTo>
                    <a:pt x="453398" y="156430"/>
                    <a:pt x="420072" y="143029"/>
                    <a:pt x="373582" y="143029"/>
                  </a:cubicBezTo>
                  <a:cubicBezTo>
                    <a:pt x="356504" y="143029"/>
                    <a:pt x="337765" y="146824"/>
                    <a:pt x="317367" y="154414"/>
                  </a:cubicBezTo>
                  <a:cubicBezTo>
                    <a:pt x="296968" y="162004"/>
                    <a:pt x="277162" y="172560"/>
                    <a:pt x="257950" y="186080"/>
                  </a:cubicBezTo>
                  <a:cubicBezTo>
                    <a:pt x="238737" y="199600"/>
                    <a:pt x="222726" y="217389"/>
                    <a:pt x="209918" y="239448"/>
                  </a:cubicBezTo>
                  <a:cubicBezTo>
                    <a:pt x="197109" y="261508"/>
                    <a:pt x="190704" y="285583"/>
                    <a:pt x="190704" y="311674"/>
                  </a:cubicBezTo>
                  <a:lnTo>
                    <a:pt x="190704" y="748587"/>
                  </a:lnTo>
                  <a:lnTo>
                    <a:pt x="14232" y="748587"/>
                  </a:lnTo>
                  <a:lnTo>
                    <a:pt x="14232" y="296731"/>
                  </a:lnTo>
                  <a:cubicBezTo>
                    <a:pt x="14232" y="245023"/>
                    <a:pt x="13046" y="196042"/>
                    <a:pt x="10674" y="149789"/>
                  </a:cubicBezTo>
                  <a:cubicBezTo>
                    <a:pt x="8302" y="103536"/>
                    <a:pt x="5930" y="70210"/>
                    <a:pt x="3558" y="49811"/>
                  </a:cubicBezTo>
                  <a:lnTo>
                    <a:pt x="0" y="18502"/>
                  </a:lnTo>
                  <a:lnTo>
                    <a:pt x="187147" y="18502"/>
                  </a:lnTo>
                  <a:lnTo>
                    <a:pt x="187147" y="115989"/>
                  </a:lnTo>
                  <a:cubicBezTo>
                    <a:pt x="212289" y="78037"/>
                    <a:pt x="245852" y="49218"/>
                    <a:pt x="287836" y="29531"/>
                  </a:cubicBezTo>
                  <a:cubicBezTo>
                    <a:pt x="329819" y="9844"/>
                    <a:pt x="370498" y="0"/>
                    <a:pt x="40987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5579135" y="3347178"/>
              <a:ext cx="744318" cy="764954"/>
            </a:xfrm>
            <a:custGeom>
              <a:avLst/>
              <a:gdLst>
                <a:gd name="connsiteX0" fmla="*/ 367890 w 744318"/>
                <a:gd name="connsiteY0" fmla="*/ 0 h 764954"/>
                <a:gd name="connsiteX1" fmla="*/ 571403 w 744318"/>
                <a:gd name="connsiteY1" fmla="*/ 96064 h 764954"/>
                <a:gd name="connsiteX2" fmla="*/ 571403 w 744318"/>
                <a:gd name="connsiteY2" fmla="*/ 18502 h 764954"/>
                <a:gd name="connsiteX3" fmla="*/ 744318 w 744318"/>
                <a:gd name="connsiteY3" fmla="*/ 18502 h 764954"/>
                <a:gd name="connsiteX4" fmla="*/ 744318 w 744318"/>
                <a:gd name="connsiteY4" fmla="*/ 748587 h 764954"/>
                <a:gd name="connsiteX5" fmla="*/ 567133 w 744318"/>
                <a:gd name="connsiteY5" fmla="*/ 748587 h 764954"/>
                <a:gd name="connsiteX6" fmla="*/ 567133 w 744318"/>
                <a:gd name="connsiteY6" fmla="*/ 648965 h 764954"/>
                <a:gd name="connsiteX7" fmla="*/ 359351 w 744318"/>
                <a:gd name="connsiteY7" fmla="*/ 764954 h 764954"/>
                <a:gd name="connsiteX8" fmla="*/ 199956 w 744318"/>
                <a:gd name="connsiteY8" fmla="*/ 732932 h 764954"/>
                <a:gd name="connsiteX9" fmla="*/ 86814 w 744318"/>
                <a:gd name="connsiteY9" fmla="*/ 647542 h 764954"/>
                <a:gd name="connsiteX10" fmla="*/ 22059 w 744318"/>
                <a:gd name="connsiteY10" fmla="*/ 528708 h 764954"/>
                <a:gd name="connsiteX11" fmla="*/ 0 w 744318"/>
                <a:gd name="connsiteY11" fmla="*/ 391372 h 764954"/>
                <a:gd name="connsiteX12" fmla="*/ 22771 w 744318"/>
                <a:gd name="connsiteY12" fmla="*/ 246564 h 764954"/>
                <a:gd name="connsiteX13" fmla="*/ 89304 w 744318"/>
                <a:gd name="connsiteY13" fmla="*/ 122037 h 764954"/>
                <a:gd name="connsiteX14" fmla="*/ 204937 w 744318"/>
                <a:gd name="connsiteY14" fmla="*/ 33089 h 764954"/>
                <a:gd name="connsiteX15" fmla="*/ 367890 w 744318"/>
                <a:gd name="connsiteY15" fmla="*/ 0 h 764954"/>
                <a:gd name="connsiteX16" fmla="*/ 377852 w 744318"/>
                <a:gd name="connsiteY16" fmla="*/ 143029 h 764954"/>
                <a:gd name="connsiteX17" fmla="*/ 227352 w 744318"/>
                <a:gd name="connsiteY17" fmla="*/ 207783 h 764954"/>
                <a:gd name="connsiteX18" fmla="*/ 175050 w 744318"/>
                <a:gd name="connsiteY18" fmla="*/ 382121 h 764954"/>
                <a:gd name="connsiteX19" fmla="*/ 227352 w 744318"/>
                <a:gd name="connsiteY19" fmla="*/ 557171 h 764954"/>
                <a:gd name="connsiteX20" fmla="*/ 381410 w 744318"/>
                <a:gd name="connsiteY20" fmla="*/ 622637 h 764954"/>
                <a:gd name="connsiteX21" fmla="*/ 530487 w 744318"/>
                <a:gd name="connsiteY21" fmla="*/ 557527 h 764954"/>
                <a:gd name="connsiteX22" fmla="*/ 577095 w 744318"/>
                <a:gd name="connsiteY22" fmla="*/ 383544 h 764954"/>
                <a:gd name="connsiteX23" fmla="*/ 527640 w 744318"/>
                <a:gd name="connsiteY23" fmla="*/ 207427 h 764954"/>
                <a:gd name="connsiteX24" fmla="*/ 377852 w 744318"/>
                <a:gd name="connsiteY24" fmla="*/ 143029 h 764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44318" h="764954">
                  <a:moveTo>
                    <a:pt x="367890" y="0"/>
                  </a:moveTo>
                  <a:cubicBezTo>
                    <a:pt x="456126" y="0"/>
                    <a:pt x="523964" y="32022"/>
                    <a:pt x="571403" y="96064"/>
                  </a:cubicBezTo>
                  <a:lnTo>
                    <a:pt x="571403" y="18502"/>
                  </a:lnTo>
                  <a:lnTo>
                    <a:pt x="744318" y="18502"/>
                  </a:lnTo>
                  <a:lnTo>
                    <a:pt x="744318" y="748587"/>
                  </a:lnTo>
                  <a:lnTo>
                    <a:pt x="567133" y="748587"/>
                  </a:lnTo>
                  <a:lnTo>
                    <a:pt x="567133" y="648965"/>
                  </a:lnTo>
                  <a:cubicBezTo>
                    <a:pt x="514002" y="726291"/>
                    <a:pt x="444741" y="764954"/>
                    <a:pt x="359351" y="764954"/>
                  </a:cubicBezTo>
                  <a:cubicBezTo>
                    <a:pt x="300052" y="764954"/>
                    <a:pt x="246920" y="754280"/>
                    <a:pt x="199956" y="732932"/>
                  </a:cubicBezTo>
                  <a:cubicBezTo>
                    <a:pt x="152991" y="711585"/>
                    <a:pt x="115277" y="683121"/>
                    <a:pt x="86814" y="647542"/>
                  </a:cubicBezTo>
                  <a:cubicBezTo>
                    <a:pt x="58350" y="611963"/>
                    <a:pt x="36766" y="572351"/>
                    <a:pt x="22059" y="528708"/>
                  </a:cubicBezTo>
                  <a:cubicBezTo>
                    <a:pt x="7353" y="485064"/>
                    <a:pt x="0" y="439285"/>
                    <a:pt x="0" y="391372"/>
                  </a:cubicBezTo>
                  <a:cubicBezTo>
                    <a:pt x="0" y="340612"/>
                    <a:pt x="7591" y="292343"/>
                    <a:pt x="22771" y="246564"/>
                  </a:cubicBezTo>
                  <a:cubicBezTo>
                    <a:pt x="37951" y="200786"/>
                    <a:pt x="60129" y="159277"/>
                    <a:pt x="89304" y="122037"/>
                  </a:cubicBezTo>
                  <a:cubicBezTo>
                    <a:pt x="118479" y="84797"/>
                    <a:pt x="157023" y="55148"/>
                    <a:pt x="204937" y="33089"/>
                  </a:cubicBezTo>
                  <a:cubicBezTo>
                    <a:pt x="252850" y="11030"/>
                    <a:pt x="307168" y="0"/>
                    <a:pt x="367890" y="0"/>
                  </a:cubicBezTo>
                  <a:close/>
                  <a:moveTo>
                    <a:pt x="377852" y="143029"/>
                  </a:moveTo>
                  <a:cubicBezTo>
                    <a:pt x="312386" y="143029"/>
                    <a:pt x="262219" y="164614"/>
                    <a:pt x="227352" y="207783"/>
                  </a:cubicBezTo>
                  <a:cubicBezTo>
                    <a:pt x="192484" y="250952"/>
                    <a:pt x="175050" y="309065"/>
                    <a:pt x="175050" y="382121"/>
                  </a:cubicBezTo>
                  <a:cubicBezTo>
                    <a:pt x="175050" y="455177"/>
                    <a:pt x="192484" y="513527"/>
                    <a:pt x="227352" y="557171"/>
                  </a:cubicBezTo>
                  <a:cubicBezTo>
                    <a:pt x="262219" y="600815"/>
                    <a:pt x="313572" y="622637"/>
                    <a:pt x="381410" y="622637"/>
                  </a:cubicBezTo>
                  <a:cubicBezTo>
                    <a:pt x="449722" y="622637"/>
                    <a:pt x="499414" y="600933"/>
                    <a:pt x="530487" y="557527"/>
                  </a:cubicBezTo>
                  <a:cubicBezTo>
                    <a:pt x="561559" y="514120"/>
                    <a:pt x="577095" y="456126"/>
                    <a:pt x="577095" y="383544"/>
                  </a:cubicBezTo>
                  <a:cubicBezTo>
                    <a:pt x="577095" y="309065"/>
                    <a:pt x="560610" y="250359"/>
                    <a:pt x="527640" y="207427"/>
                  </a:cubicBezTo>
                  <a:cubicBezTo>
                    <a:pt x="494670" y="164495"/>
                    <a:pt x="444741" y="143029"/>
                    <a:pt x="377852" y="14302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: Shape 10"/>
            <p:cNvSpPr/>
            <p:nvPr/>
          </p:nvSpPr>
          <p:spPr>
            <a:xfrm>
              <a:off x="4546766" y="3365680"/>
              <a:ext cx="170068" cy="730085"/>
            </a:xfrm>
            <a:custGeom>
              <a:avLst/>
              <a:gdLst>
                <a:gd name="connsiteX0" fmla="*/ 0 w 170068"/>
                <a:gd name="connsiteY0" fmla="*/ 0 h 730085"/>
                <a:gd name="connsiteX1" fmla="*/ 170068 w 170068"/>
                <a:gd name="connsiteY1" fmla="*/ 0 h 730085"/>
                <a:gd name="connsiteX2" fmla="*/ 170068 w 170068"/>
                <a:gd name="connsiteY2" fmla="*/ 730085 h 730085"/>
                <a:gd name="connsiteX3" fmla="*/ 0 w 170068"/>
                <a:gd name="connsiteY3" fmla="*/ 730085 h 730085"/>
                <a:gd name="connsiteX4" fmla="*/ 0 w 170068"/>
                <a:gd name="connsiteY4" fmla="*/ 0 h 73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068" h="730085">
                  <a:moveTo>
                    <a:pt x="0" y="0"/>
                  </a:moveTo>
                  <a:lnTo>
                    <a:pt x="170068" y="0"/>
                  </a:lnTo>
                  <a:lnTo>
                    <a:pt x="170068" y="730085"/>
                  </a:lnTo>
                  <a:lnTo>
                    <a:pt x="0" y="73008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: Shape 11"/>
            <p:cNvSpPr/>
            <p:nvPr/>
          </p:nvSpPr>
          <p:spPr>
            <a:xfrm>
              <a:off x="3352324" y="3059698"/>
              <a:ext cx="170780" cy="155126"/>
            </a:xfrm>
            <a:custGeom>
              <a:avLst/>
              <a:gdLst>
                <a:gd name="connsiteX0" fmla="*/ 0 w 170780"/>
                <a:gd name="connsiteY0" fmla="*/ 0 h 155126"/>
                <a:gd name="connsiteX1" fmla="*/ 170780 w 170780"/>
                <a:gd name="connsiteY1" fmla="*/ 0 h 155126"/>
                <a:gd name="connsiteX2" fmla="*/ 170780 w 170780"/>
                <a:gd name="connsiteY2" fmla="*/ 155126 h 155126"/>
                <a:gd name="connsiteX3" fmla="*/ 0 w 170780"/>
                <a:gd name="connsiteY3" fmla="*/ 155126 h 155126"/>
                <a:gd name="connsiteX4" fmla="*/ 0 w 170780"/>
                <a:gd name="connsiteY4" fmla="*/ 0 h 15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80" h="155126">
                  <a:moveTo>
                    <a:pt x="0" y="0"/>
                  </a:moveTo>
                  <a:lnTo>
                    <a:pt x="170780" y="0"/>
                  </a:lnTo>
                  <a:lnTo>
                    <a:pt x="170780" y="155126"/>
                  </a:lnTo>
                  <a:lnTo>
                    <a:pt x="0" y="1551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2974224" y="3059698"/>
              <a:ext cx="170780" cy="155126"/>
            </a:xfrm>
            <a:custGeom>
              <a:avLst/>
              <a:gdLst>
                <a:gd name="connsiteX0" fmla="*/ 0 w 170780"/>
                <a:gd name="connsiteY0" fmla="*/ 0 h 155126"/>
                <a:gd name="connsiteX1" fmla="*/ 170780 w 170780"/>
                <a:gd name="connsiteY1" fmla="*/ 0 h 155126"/>
                <a:gd name="connsiteX2" fmla="*/ 170780 w 170780"/>
                <a:gd name="connsiteY2" fmla="*/ 155126 h 155126"/>
                <a:gd name="connsiteX3" fmla="*/ 0 w 170780"/>
                <a:gd name="connsiteY3" fmla="*/ 155126 h 155126"/>
                <a:gd name="connsiteX4" fmla="*/ 0 w 170780"/>
                <a:gd name="connsiteY4" fmla="*/ 0 h 15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80" h="155126">
                  <a:moveTo>
                    <a:pt x="0" y="0"/>
                  </a:moveTo>
                  <a:lnTo>
                    <a:pt x="170780" y="0"/>
                  </a:lnTo>
                  <a:lnTo>
                    <a:pt x="170780" y="155126"/>
                  </a:lnTo>
                  <a:lnTo>
                    <a:pt x="0" y="15512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 rot="10800000" flipV="1">
            <a:off x="10433048" y="68129"/>
            <a:ext cx="175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7200" b="1" i="0" spc="-150" smtClean="0">
                <a:solidFill>
                  <a:schemeClr val="bg1">
                    <a:lumMod val="85000"/>
                    <a:alpha val="25000"/>
                  </a:schemeClr>
                </a:solidFill>
                <a:ea typeface="Roboto Condensed" panose="02000000000000000000" pitchFamily="2" charset="0"/>
                <a:cs typeface="Segoe UI" panose="020B0502040204020203" pitchFamily="34" charset="0"/>
              </a:rPr>
            </a:fld>
            <a:endParaRPr lang="id-ID" sz="41300" b="1" i="0" spc="-150" dirty="0">
              <a:solidFill>
                <a:schemeClr val="bg1">
                  <a:lumMod val="85000"/>
                  <a:alpha val="25000"/>
                </a:schemeClr>
              </a:solidFill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7924800" cy="6857997"/>
          </a:xfrm>
          <a:custGeom>
            <a:avLst/>
            <a:gdLst>
              <a:gd name="connsiteX0" fmla="*/ 0 w 7924800"/>
              <a:gd name="connsiteY0" fmla="*/ 0 h 6857997"/>
              <a:gd name="connsiteX1" fmla="*/ 7924800 w 7924800"/>
              <a:gd name="connsiteY1" fmla="*/ 0 h 6857997"/>
              <a:gd name="connsiteX2" fmla="*/ 7924800 w 7924800"/>
              <a:gd name="connsiteY2" fmla="*/ 6857997 h 6857997"/>
              <a:gd name="connsiteX3" fmla="*/ 0 w 7924800"/>
              <a:gd name="connsiteY3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4800" h="6857997">
                <a:moveTo>
                  <a:pt x="0" y="0"/>
                </a:moveTo>
                <a:lnTo>
                  <a:pt x="7924800" y="0"/>
                </a:lnTo>
                <a:lnTo>
                  <a:pt x="7924800" y="6857997"/>
                </a:lnTo>
                <a:lnTo>
                  <a:pt x="0" y="68579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4_Title Slide">
    <p:bg>
      <p:bgPr>
        <a:solidFill>
          <a:srgbClr val="444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 hasCustomPrompt="1"/>
          </p:nvPr>
        </p:nvSpPr>
        <p:spPr>
          <a:xfrm>
            <a:off x="502921" y="501491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63640" y="501491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 hasCustomPrompt="1"/>
          </p:nvPr>
        </p:nvSpPr>
        <p:spPr>
          <a:xfrm>
            <a:off x="502921" y="3596164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 hasCustomPrompt="1"/>
          </p:nvPr>
        </p:nvSpPr>
        <p:spPr>
          <a:xfrm>
            <a:off x="6263640" y="3596163"/>
            <a:ext cx="5425440" cy="2760346"/>
          </a:xfrm>
          <a:custGeom>
            <a:avLst/>
            <a:gdLst>
              <a:gd name="connsiteX0" fmla="*/ 189801 w 5425440"/>
              <a:gd name="connsiteY0" fmla="*/ 0 h 2760346"/>
              <a:gd name="connsiteX1" fmla="*/ 5235639 w 5425440"/>
              <a:gd name="connsiteY1" fmla="*/ 0 h 2760346"/>
              <a:gd name="connsiteX2" fmla="*/ 5425440 w 5425440"/>
              <a:gd name="connsiteY2" fmla="*/ 189801 h 2760346"/>
              <a:gd name="connsiteX3" fmla="*/ 5425440 w 5425440"/>
              <a:gd name="connsiteY3" fmla="*/ 2570545 h 2760346"/>
              <a:gd name="connsiteX4" fmla="*/ 5235639 w 5425440"/>
              <a:gd name="connsiteY4" fmla="*/ 2760346 h 2760346"/>
              <a:gd name="connsiteX5" fmla="*/ 189801 w 5425440"/>
              <a:gd name="connsiteY5" fmla="*/ 2760346 h 2760346"/>
              <a:gd name="connsiteX6" fmla="*/ 0 w 5425440"/>
              <a:gd name="connsiteY6" fmla="*/ 2570545 h 2760346"/>
              <a:gd name="connsiteX7" fmla="*/ 0 w 5425440"/>
              <a:gd name="connsiteY7" fmla="*/ 189801 h 2760346"/>
              <a:gd name="connsiteX8" fmla="*/ 189801 w 5425440"/>
              <a:gd name="connsiteY8" fmla="*/ 0 h 2760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5440" h="2760346">
                <a:moveTo>
                  <a:pt x="189801" y="0"/>
                </a:moveTo>
                <a:lnTo>
                  <a:pt x="5235639" y="0"/>
                </a:lnTo>
                <a:cubicBezTo>
                  <a:pt x="5340463" y="0"/>
                  <a:pt x="5425440" y="84977"/>
                  <a:pt x="5425440" y="189801"/>
                </a:cubicBezTo>
                <a:lnTo>
                  <a:pt x="5425440" y="2570545"/>
                </a:lnTo>
                <a:cubicBezTo>
                  <a:pt x="5425440" y="2675369"/>
                  <a:pt x="5340463" y="2760346"/>
                  <a:pt x="5235639" y="2760346"/>
                </a:cubicBezTo>
                <a:lnTo>
                  <a:pt x="189801" y="2760346"/>
                </a:lnTo>
                <a:cubicBezTo>
                  <a:pt x="84977" y="2760346"/>
                  <a:pt x="0" y="2675369"/>
                  <a:pt x="0" y="2570545"/>
                </a:cubicBezTo>
                <a:lnTo>
                  <a:pt x="0" y="189801"/>
                </a:lnTo>
                <a:cubicBezTo>
                  <a:pt x="0" y="84977"/>
                  <a:pt x="84977" y="0"/>
                  <a:pt x="189801" y="0"/>
                </a:cubicBezTo>
                <a:close/>
              </a:path>
            </a:pathLst>
          </a:custGeom>
          <a:noFill/>
          <a:effectLst>
            <a:outerShdw blurRad="533400" dist="215900" dir="5400000" sx="92000" sy="92000" algn="t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3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bg>
      <p:bgPr>
        <a:solidFill>
          <a:srgbClr val="444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1510251" y="1314612"/>
            <a:ext cx="1353379" cy="1761185"/>
          </a:xfrm>
          <a:custGeom>
            <a:avLst/>
            <a:gdLst>
              <a:gd name="connsiteX0" fmla="*/ 703221 w 1353378"/>
              <a:gd name="connsiteY0" fmla="*/ 0 h 1761185"/>
              <a:gd name="connsiteX1" fmla="*/ 1169383 w 1353378"/>
              <a:gd name="connsiteY1" fmla="*/ 146374 h 1761185"/>
              <a:gd name="connsiteX2" fmla="*/ 1345149 w 1353378"/>
              <a:gd name="connsiteY2" fmla="*/ 523183 h 1761185"/>
              <a:gd name="connsiteX3" fmla="*/ 1342798 w 1353378"/>
              <a:gd name="connsiteY3" fmla="*/ 530237 h 1761185"/>
              <a:gd name="connsiteX4" fmla="*/ 957171 w 1353378"/>
              <a:gd name="connsiteY4" fmla="*/ 530237 h 1761185"/>
              <a:gd name="connsiteX5" fmla="*/ 887805 w 1353378"/>
              <a:gd name="connsiteY5" fmla="*/ 363877 h 1761185"/>
              <a:gd name="connsiteX6" fmla="*/ 696167 w 1353378"/>
              <a:gd name="connsiteY6" fmla="*/ 299801 h 1761185"/>
              <a:gd name="connsiteX7" fmla="*/ 508057 w 1353378"/>
              <a:gd name="connsiteY7" fmla="*/ 352708 h 1761185"/>
              <a:gd name="connsiteX8" fmla="*/ 439866 w 1353378"/>
              <a:gd name="connsiteY8" fmla="*/ 483209 h 1761185"/>
              <a:gd name="connsiteX9" fmla="*/ 508645 w 1353378"/>
              <a:gd name="connsiteY9" fmla="*/ 603717 h 1761185"/>
              <a:gd name="connsiteX10" fmla="*/ 766709 w 1353378"/>
              <a:gd name="connsiteY10" fmla="*/ 717171 h 1761185"/>
              <a:gd name="connsiteX11" fmla="*/ 1205830 w 1353378"/>
              <a:gd name="connsiteY11" fmla="*/ 931148 h 1761185"/>
              <a:gd name="connsiteX12" fmla="*/ 1353378 w 1353378"/>
              <a:gd name="connsiteY12" fmla="*/ 1280328 h 1761185"/>
              <a:gd name="connsiteX13" fmla="*/ 1177613 w 1353378"/>
              <a:gd name="connsiteY13" fmla="*/ 1633623 h 1761185"/>
              <a:gd name="connsiteX14" fmla="*/ 711451 w 1353378"/>
              <a:gd name="connsiteY14" fmla="*/ 1761185 h 1761185"/>
              <a:gd name="connsiteX15" fmla="*/ 207080 w 1353378"/>
              <a:gd name="connsiteY15" fmla="*/ 1614811 h 1761185"/>
              <a:gd name="connsiteX16" fmla="*/ 159 w 1353378"/>
              <a:gd name="connsiteY16" fmla="*/ 1193326 h 1761185"/>
              <a:gd name="connsiteX17" fmla="*/ 2510 w 1353378"/>
              <a:gd name="connsiteY17" fmla="*/ 1186272 h 1761185"/>
              <a:gd name="connsiteX18" fmla="*/ 389312 w 1353378"/>
              <a:gd name="connsiteY18" fmla="*/ 1186272 h 1761185"/>
              <a:gd name="connsiteX19" fmla="*/ 469259 w 1353378"/>
              <a:gd name="connsiteY19" fmla="*/ 1397897 h 1761185"/>
              <a:gd name="connsiteX20" fmla="*/ 711451 w 1353378"/>
              <a:gd name="connsiteY20" fmla="*/ 1461384 h 1761185"/>
              <a:gd name="connsiteX21" fmla="*/ 895447 w 1353378"/>
              <a:gd name="connsiteY21" fmla="*/ 1412005 h 1761185"/>
              <a:gd name="connsiteX22" fmla="*/ 955995 w 1353378"/>
              <a:gd name="connsiteY22" fmla="*/ 1282679 h 1761185"/>
              <a:gd name="connsiteX23" fmla="*/ 896035 w 1353378"/>
              <a:gd name="connsiteY23" fmla="*/ 1142772 h 1761185"/>
              <a:gd name="connsiteX24" fmla="*/ 680883 w 1353378"/>
              <a:gd name="connsiteY24" fmla="*/ 1038136 h 1761185"/>
              <a:gd name="connsiteX25" fmla="*/ 200026 w 1353378"/>
              <a:gd name="connsiteY25" fmla="*/ 818869 h 1761185"/>
              <a:gd name="connsiteX26" fmla="*/ 43659 w 1353378"/>
              <a:gd name="connsiteY26" fmla="*/ 480858 h 1761185"/>
              <a:gd name="connsiteX27" fmla="*/ 230006 w 1353378"/>
              <a:gd name="connsiteY27" fmla="*/ 132854 h 1761185"/>
              <a:gd name="connsiteX28" fmla="*/ 703221 w 1353378"/>
              <a:gd name="connsiteY28" fmla="*/ 0 h 1761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353378" h="1761185">
                <a:moveTo>
                  <a:pt x="703221" y="0"/>
                </a:moveTo>
                <a:cubicBezTo>
                  <a:pt x="892900" y="0"/>
                  <a:pt x="1048287" y="48792"/>
                  <a:pt x="1169383" y="146374"/>
                </a:cubicBezTo>
                <a:cubicBezTo>
                  <a:pt x="1290480" y="243956"/>
                  <a:pt x="1349068" y="369559"/>
                  <a:pt x="1345149" y="523183"/>
                </a:cubicBezTo>
                <a:lnTo>
                  <a:pt x="1342798" y="530237"/>
                </a:lnTo>
                <a:lnTo>
                  <a:pt x="957171" y="530237"/>
                </a:lnTo>
                <a:cubicBezTo>
                  <a:pt x="957171" y="462047"/>
                  <a:pt x="934049" y="406593"/>
                  <a:pt x="887805" y="363877"/>
                </a:cubicBezTo>
                <a:cubicBezTo>
                  <a:pt x="841562" y="321160"/>
                  <a:pt x="777682" y="299801"/>
                  <a:pt x="696167" y="299801"/>
                </a:cubicBezTo>
                <a:cubicBezTo>
                  <a:pt x="616221" y="299801"/>
                  <a:pt x="553517" y="317437"/>
                  <a:pt x="508057" y="352708"/>
                </a:cubicBezTo>
                <a:cubicBezTo>
                  <a:pt x="462597" y="387978"/>
                  <a:pt x="439866" y="431479"/>
                  <a:pt x="439866" y="483209"/>
                </a:cubicBezTo>
                <a:cubicBezTo>
                  <a:pt x="439866" y="533372"/>
                  <a:pt x="462792" y="573542"/>
                  <a:pt x="508645" y="603717"/>
                </a:cubicBezTo>
                <a:cubicBezTo>
                  <a:pt x="554497" y="633894"/>
                  <a:pt x="640518" y="671712"/>
                  <a:pt x="766709" y="717171"/>
                </a:cubicBezTo>
                <a:cubicBezTo>
                  <a:pt x="961090" y="775172"/>
                  <a:pt x="1107464" y="846498"/>
                  <a:pt x="1205830" y="931148"/>
                </a:cubicBezTo>
                <a:cubicBezTo>
                  <a:pt x="1304195" y="1015798"/>
                  <a:pt x="1353378" y="1132190"/>
                  <a:pt x="1353378" y="1280328"/>
                </a:cubicBezTo>
                <a:cubicBezTo>
                  <a:pt x="1353378" y="1430816"/>
                  <a:pt x="1294789" y="1548581"/>
                  <a:pt x="1177613" y="1633623"/>
                </a:cubicBezTo>
                <a:cubicBezTo>
                  <a:pt x="1060436" y="1718664"/>
                  <a:pt x="905048" y="1761185"/>
                  <a:pt x="711451" y="1761185"/>
                </a:cubicBezTo>
                <a:cubicBezTo>
                  <a:pt x="517071" y="1761185"/>
                  <a:pt x="348947" y="1712393"/>
                  <a:pt x="207080" y="1614811"/>
                </a:cubicBezTo>
                <a:cubicBezTo>
                  <a:pt x="65214" y="1517229"/>
                  <a:pt x="-3761" y="1376734"/>
                  <a:pt x="159" y="1193326"/>
                </a:cubicBezTo>
                <a:lnTo>
                  <a:pt x="2510" y="1186272"/>
                </a:lnTo>
                <a:lnTo>
                  <a:pt x="389312" y="1186272"/>
                </a:lnTo>
                <a:cubicBezTo>
                  <a:pt x="389312" y="1285030"/>
                  <a:pt x="415961" y="1355572"/>
                  <a:pt x="469259" y="1397897"/>
                </a:cubicBezTo>
                <a:cubicBezTo>
                  <a:pt x="522557" y="1440221"/>
                  <a:pt x="603288" y="1461384"/>
                  <a:pt x="711451" y="1461384"/>
                </a:cubicBezTo>
                <a:cubicBezTo>
                  <a:pt x="793749" y="1461384"/>
                  <a:pt x="855082" y="1444925"/>
                  <a:pt x="895447" y="1412005"/>
                </a:cubicBezTo>
                <a:cubicBezTo>
                  <a:pt x="935812" y="1379086"/>
                  <a:pt x="955995" y="1335977"/>
                  <a:pt x="955995" y="1282679"/>
                </a:cubicBezTo>
                <a:cubicBezTo>
                  <a:pt x="955995" y="1222327"/>
                  <a:pt x="936009" y="1175692"/>
                  <a:pt x="896035" y="1142772"/>
                </a:cubicBezTo>
                <a:cubicBezTo>
                  <a:pt x="856061" y="1109852"/>
                  <a:pt x="784345" y="1074973"/>
                  <a:pt x="680883" y="1038136"/>
                </a:cubicBezTo>
                <a:cubicBezTo>
                  <a:pt x="464556" y="969946"/>
                  <a:pt x="304271" y="896856"/>
                  <a:pt x="200026" y="818869"/>
                </a:cubicBezTo>
                <a:cubicBezTo>
                  <a:pt x="95782" y="740882"/>
                  <a:pt x="43659" y="628212"/>
                  <a:pt x="43659" y="480858"/>
                </a:cubicBezTo>
                <a:cubicBezTo>
                  <a:pt x="43659" y="337423"/>
                  <a:pt x="105774" y="221423"/>
                  <a:pt x="230006" y="132854"/>
                </a:cubicBezTo>
                <a:cubicBezTo>
                  <a:pt x="354237" y="44285"/>
                  <a:pt x="511975" y="0"/>
                  <a:pt x="703221" y="0"/>
                </a:cubicBez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3735447" y="1336195"/>
            <a:ext cx="2115067" cy="1711805"/>
          </a:xfrm>
          <a:custGeom>
            <a:avLst/>
            <a:gdLst>
              <a:gd name="connsiteX0" fmla="*/ 0 w 2115066"/>
              <a:gd name="connsiteY0" fmla="*/ 0 h 1711805"/>
              <a:gd name="connsiteX1" fmla="*/ 385627 w 2115066"/>
              <a:gd name="connsiteY1" fmla="*/ 0 h 1711805"/>
              <a:gd name="connsiteX2" fmla="*/ 610183 w 2115066"/>
              <a:gd name="connsiteY2" fmla="*/ 1122784 h 1711805"/>
              <a:gd name="connsiteX3" fmla="*/ 617237 w 2115066"/>
              <a:gd name="connsiteY3" fmla="*/ 1122784 h 1711805"/>
              <a:gd name="connsiteX4" fmla="*/ 919390 w 2115066"/>
              <a:gd name="connsiteY4" fmla="*/ 0 h 1711805"/>
              <a:gd name="connsiteX5" fmla="*/ 1195677 w 2115066"/>
              <a:gd name="connsiteY5" fmla="*/ 0 h 1711805"/>
              <a:gd name="connsiteX6" fmla="*/ 1499005 w 2115066"/>
              <a:gd name="connsiteY6" fmla="*/ 1122784 h 1711805"/>
              <a:gd name="connsiteX7" fmla="*/ 1506059 w 2115066"/>
              <a:gd name="connsiteY7" fmla="*/ 1122784 h 1711805"/>
              <a:gd name="connsiteX8" fmla="*/ 1730616 w 2115066"/>
              <a:gd name="connsiteY8" fmla="*/ 0 h 1711805"/>
              <a:gd name="connsiteX9" fmla="*/ 2115066 w 2115066"/>
              <a:gd name="connsiteY9" fmla="*/ 0 h 1711805"/>
              <a:gd name="connsiteX10" fmla="*/ 1722386 w 2115066"/>
              <a:gd name="connsiteY10" fmla="*/ 1711805 h 1711805"/>
              <a:gd name="connsiteX11" fmla="*/ 1348517 w 2115066"/>
              <a:gd name="connsiteY11" fmla="*/ 1711805 h 1711805"/>
              <a:gd name="connsiteX12" fmla="*/ 1060472 w 2115066"/>
              <a:gd name="connsiteY12" fmla="*/ 656035 h 1711805"/>
              <a:gd name="connsiteX13" fmla="*/ 1053418 w 2115066"/>
              <a:gd name="connsiteY13" fmla="*/ 656035 h 1711805"/>
              <a:gd name="connsiteX14" fmla="*/ 767726 w 2115066"/>
              <a:gd name="connsiteY14" fmla="*/ 1711805 h 1711805"/>
              <a:gd name="connsiteX15" fmla="*/ 393855 w 2115066"/>
              <a:gd name="connsiteY15" fmla="*/ 1711805 h 171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115066" h="1711805">
                <a:moveTo>
                  <a:pt x="0" y="0"/>
                </a:moveTo>
                <a:lnTo>
                  <a:pt x="385627" y="0"/>
                </a:lnTo>
                <a:lnTo>
                  <a:pt x="610183" y="1122784"/>
                </a:lnTo>
                <a:lnTo>
                  <a:pt x="617237" y="1122784"/>
                </a:lnTo>
                <a:lnTo>
                  <a:pt x="919390" y="0"/>
                </a:lnTo>
                <a:lnTo>
                  <a:pt x="1195677" y="0"/>
                </a:lnTo>
                <a:lnTo>
                  <a:pt x="1499005" y="1122784"/>
                </a:lnTo>
                <a:lnTo>
                  <a:pt x="1506059" y="1122784"/>
                </a:lnTo>
                <a:lnTo>
                  <a:pt x="1730616" y="0"/>
                </a:lnTo>
                <a:lnTo>
                  <a:pt x="2115066" y="0"/>
                </a:lnTo>
                <a:lnTo>
                  <a:pt x="1722386" y="1711805"/>
                </a:lnTo>
                <a:lnTo>
                  <a:pt x="1348517" y="1711805"/>
                </a:lnTo>
                <a:lnTo>
                  <a:pt x="1060472" y="656035"/>
                </a:lnTo>
                <a:lnTo>
                  <a:pt x="1053418" y="656035"/>
                </a:lnTo>
                <a:lnTo>
                  <a:pt x="767726" y="1711805"/>
                </a:lnTo>
                <a:lnTo>
                  <a:pt x="393855" y="1711805"/>
                </a:ln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 hasCustomPrompt="1"/>
          </p:nvPr>
        </p:nvSpPr>
        <p:spPr>
          <a:xfrm>
            <a:off x="6671858" y="1314612"/>
            <a:ext cx="1454329" cy="1761185"/>
          </a:xfrm>
          <a:custGeom>
            <a:avLst/>
            <a:gdLst>
              <a:gd name="connsiteX0" fmla="*/ 727752 w 1454329"/>
              <a:gd name="connsiteY0" fmla="*/ 305680 h 1761185"/>
              <a:gd name="connsiteX1" fmla="*/ 481445 w 1454329"/>
              <a:gd name="connsiteY1" fmla="*/ 422661 h 1761185"/>
              <a:gd name="connsiteX2" fmla="*/ 396207 w 1454329"/>
              <a:gd name="connsiteY2" fmla="*/ 724226 h 1761185"/>
              <a:gd name="connsiteX3" fmla="*/ 396207 w 1454329"/>
              <a:gd name="connsiteY3" fmla="*/ 1034608 h 1761185"/>
              <a:gd name="connsiteX4" fmla="*/ 482621 w 1454329"/>
              <a:gd name="connsiteY4" fmla="*/ 1337936 h 1761185"/>
              <a:gd name="connsiteX5" fmla="*/ 730104 w 1454329"/>
              <a:gd name="connsiteY5" fmla="*/ 1455505 h 1761185"/>
              <a:gd name="connsiteX6" fmla="*/ 972296 w 1454329"/>
              <a:gd name="connsiteY6" fmla="*/ 1337936 h 1761185"/>
              <a:gd name="connsiteX7" fmla="*/ 1058121 w 1454329"/>
              <a:gd name="connsiteY7" fmla="*/ 1034608 h 1761185"/>
              <a:gd name="connsiteX8" fmla="*/ 1058121 w 1454329"/>
              <a:gd name="connsiteY8" fmla="*/ 724226 h 1761185"/>
              <a:gd name="connsiteX9" fmla="*/ 971708 w 1454329"/>
              <a:gd name="connsiteY9" fmla="*/ 423249 h 1761185"/>
              <a:gd name="connsiteX10" fmla="*/ 727752 w 1454329"/>
              <a:gd name="connsiteY10" fmla="*/ 305680 h 1761185"/>
              <a:gd name="connsiteX11" fmla="*/ 727752 w 1454329"/>
              <a:gd name="connsiteY11" fmla="*/ 0 h 1761185"/>
              <a:gd name="connsiteX12" fmla="*/ 1252111 w 1454329"/>
              <a:gd name="connsiteY12" fmla="*/ 205746 h 1761185"/>
              <a:gd name="connsiteX13" fmla="*/ 1454329 w 1454329"/>
              <a:gd name="connsiteY13" fmla="*/ 726577 h 1761185"/>
              <a:gd name="connsiteX14" fmla="*/ 1454329 w 1454329"/>
              <a:gd name="connsiteY14" fmla="*/ 1034608 h 1761185"/>
              <a:gd name="connsiteX15" fmla="*/ 1253874 w 1454329"/>
              <a:gd name="connsiteY15" fmla="*/ 1556027 h 1761185"/>
              <a:gd name="connsiteX16" fmla="*/ 730104 w 1454329"/>
              <a:gd name="connsiteY16" fmla="*/ 1761185 h 1761185"/>
              <a:gd name="connsiteX17" fmla="*/ 202219 w 1454329"/>
              <a:gd name="connsiteY17" fmla="*/ 1556027 h 1761185"/>
              <a:gd name="connsiteX18" fmla="*/ 0 w 1454329"/>
              <a:gd name="connsiteY18" fmla="*/ 1034608 h 1761185"/>
              <a:gd name="connsiteX19" fmla="*/ 0 w 1454329"/>
              <a:gd name="connsiteY19" fmla="*/ 726577 h 1761185"/>
              <a:gd name="connsiteX20" fmla="*/ 201631 w 1454329"/>
              <a:gd name="connsiteY20" fmla="*/ 205746 h 1761185"/>
              <a:gd name="connsiteX21" fmla="*/ 727752 w 1454329"/>
              <a:gd name="connsiteY21" fmla="*/ 0 h 1761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54329" h="1761185">
                <a:moveTo>
                  <a:pt x="727752" y="305680"/>
                </a:moveTo>
                <a:cubicBezTo>
                  <a:pt x="620373" y="305680"/>
                  <a:pt x="538270" y="344674"/>
                  <a:pt x="481445" y="422661"/>
                </a:cubicBezTo>
                <a:cubicBezTo>
                  <a:pt x="424620" y="500649"/>
                  <a:pt x="396207" y="601170"/>
                  <a:pt x="396207" y="724226"/>
                </a:cubicBezTo>
                <a:lnTo>
                  <a:pt x="396207" y="1034608"/>
                </a:lnTo>
                <a:cubicBezTo>
                  <a:pt x="396207" y="1158447"/>
                  <a:pt x="425012" y="1259557"/>
                  <a:pt x="482621" y="1337936"/>
                </a:cubicBezTo>
                <a:cubicBezTo>
                  <a:pt x="540230" y="1416316"/>
                  <a:pt x="622723" y="1455505"/>
                  <a:pt x="730104" y="1455505"/>
                </a:cubicBezTo>
                <a:cubicBezTo>
                  <a:pt x="834348" y="1455505"/>
                  <a:pt x="915079" y="1416316"/>
                  <a:pt x="972296" y="1337936"/>
                </a:cubicBezTo>
                <a:cubicBezTo>
                  <a:pt x="1029513" y="1259557"/>
                  <a:pt x="1058121" y="1158447"/>
                  <a:pt x="1058121" y="1034608"/>
                </a:cubicBezTo>
                <a:lnTo>
                  <a:pt x="1058121" y="724226"/>
                </a:lnTo>
                <a:cubicBezTo>
                  <a:pt x="1058121" y="601955"/>
                  <a:pt x="1029317" y="501628"/>
                  <a:pt x="971708" y="423249"/>
                </a:cubicBezTo>
                <a:cubicBezTo>
                  <a:pt x="914099" y="344869"/>
                  <a:pt x="832781" y="305680"/>
                  <a:pt x="727752" y="305680"/>
                </a:cubicBezTo>
                <a:close/>
                <a:moveTo>
                  <a:pt x="727752" y="0"/>
                </a:moveTo>
                <a:cubicBezTo>
                  <a:pt x="942512" y="0"/>
                  <a:pt x="1117297" y="68583"/>
                  <a:pt x="1252111" y="205746"/>
                </a:cubicBezTo>
                <a:cubicBezTo>
                  <a:pt x="1386923" y="342910"/>
                  <a:pt x="1454329" y="516521"/>
                  <a:pt x="1454329" y="726577"/>
                </a:cubicBezTo>
                <a:lnTo>
                  <a:pt x="1454329" y="1034608"/>
                </a:lnTo>
                <a:cubicBezTo>
                  <a:pt x="1454329" y="1245449"/>
                  <a:pt x="1387511" y="1419254"/>
                  <a:pt x="1253874" y="1556027"/>
                </a:cubicBezTo>
                <a:cubicBezTo>
                  <a:pt x="1120237" y="1692799"/>
                  <a:pt x="945647" y="1761185"/>
                  <a:pt x="730104" y="1761185"/>
                </a:cubicBezTo>
                <a:cubicBezTo>
                  <a:pt x="512992" y="1761185"/>
                  <a:pt x="337031" y="1692799"/>
                  <a:pt x="202219" y="1556027"/>
                </a:cubicBezTo>
                <a:cubicBezTo>
                  <a:pt x="67406" y="1419254"/>
                  <a:pt x="0" y="1245449"/>
                  <a:pt x="0" y="1034608"/>
                </a:cubicBezTo>
                <a:lnTo>
                  <a:pt x="0" y="726577"/>
                </a:lnTo>
                <a:cubicBezTo>
                  <a:pt x="0" y="516521"/>
                  <a:pt x="67210" y="342910"/>
                  <a:pt x="201631" y="205746"/>
                </a:cubicBezTo>
                <a:cubicBezTo>
                  <a:pt x="336052" y="68583"/>
                  <a:pt x="511425" y="0"/>
                  <a:pt x="727752" y="0"/>
                </a:cubicBez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 hasCustomPrompt="1"/>
          </p:nvPr>
        </p:nvSpPr>
        <p:spPr>
          <a:xfrm>
            <a:off x="9356079" y="1336195"/>
            <a:ext cx="1297963" cy="1711805"/>
          </a:xfrm>
          <a:custGeom>
            <a:avLst/>
            <a:gdLst>
              <a:gd name="connsiteX0" fmla="*/ 0 w 1297962"/>
              <a:gd name="connsiteY0" fmla="*/ 0 h 1711805"/>
              <a:gd name="connsiteX1" fmla="*/ 1297962 w 1297962"/>
              <a:gd name="connsiteY1" fmla="*/ 0 h 1711805"/>
              <a:gd name="connsiteX2" fmla="*/ 1297962 w 1297962"/>
              <a:gd name="connsiteY2" fmla="*/ 305679 h 1711805"/>
              <a:gd name="connsiteX3" fmla="*/ 846497 w 1297962"/>
              <a:gd name="connsiteY3" fmla="*/ 305679 h 1711805"/>
              <a:gd name="connsiteX4" fmla="*/ 846497 w 1297962"/>
              <a:gd name="connsiteY4" fmla="*/ 1711805 h 1711805"/>
              <a:gd name="connsiteX5" fmla="*/ 447938 w 1297962"/>
              <a:gd name="connsiteY5" fmla="*/ 1711805 h 1711805"/>
              <a:gd name="connsiteX6" fmla="*/ 447938 w 1297962"/>
              <a:gd name="connsiteY6" fmla="*/ 305679 h 1711805"/>
              <a:gd name="connsiteX7" fmla="*/ 0 w 1297962"/>
              <a:gd name="connsiteY7" fmla="*/ 305679 h 171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97962" h="1711805">
                <a:moveTo>
                  <a:pt x="0" y="0"/>
                </a:moveTo>
                <a:lnTo>
                  <a:pt x="1297962" y="0"/>
                </a:lnTo>
                <a:lnTo>
                  <a:pt x="1297962" y="305679"/>
                </a:lnTo>
                <a:lnTo>
                  <a:pt x="846497" y="305679"/>
                </a:lnTo>
                <a:lnTo>
                  <a:pt x="846497" y="1711805"/>
                </a:lnTo>
                <a:lnTo>
                  <a:pt x="447938" y="1711805"/>
                </a:lnTo>
                <a:lnTo>
                  <a:pt x="447938" y="305679"/>
                </a:lnTo>
                <a:lnTo>
                  <a:pt x="0" y="305679"/>
                </a:lnTo>
                <a:close/>
              </a:path>
            </a:pathLst>
          </a:custGeom>
          <a:noFill/>
          <a:effectLst>
            <a:outerShdw blurRad="139700" dist="38100" dir="2700000" algn="tl" rotWithShape="0">
              <a:prstClr val="black">
                <a:alpha val="22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112623" y="0"/>
            <a:ext cx="8079376" cy="6858000"/>
          </a:xfrm>
          <a:custGeom>
            <a:avLst/>
            <a:gdLst>
              <a:gd name="connsiteX0" fmla="*/ 0 w 8079376"/>
              <a:gd name="connsiteY0" fmla="*/ 0 h 6858000"/>
              <a:gd name="connsiteX1" fmla="*/ 8079376 w 8079376"/>
              <a:gd name="connsiteY1" fmla="*/ 0 h 6858000"/>
              <a:gd name="connsiteX2" fmla="*/ 8079376 w 8079376"/>
              <a:gd name="connsiteY2" fmla="*/ 6858000 h 6858000"/>
              <a:gd name="connsiteX3" fmla="*/ 5511963 w 8079376"/>
              <a:gd name="connsiteY3" fmla="*/ 6858000 h 6858000"/>
              <a:gd name="connsiteX4" fmla="*/ 5469942 w 8079376"/>
              <a:gd name="connsiteY4" fmla="*/ 6826284 h 6858000"/>
              <a:gd name="connsiteX5" fmla="*/ 5355843 w 8079376"/>
              <a:gd name="connsiteY5" fmla="*/ 6725264 h 6858000"/>
              <a:gd name="connsiteX6" fmla="*/ 3556539 w 8079376"/>
              <a:gd name="connsiteY6" fmla="*/ 3834580 h 6858000"/>
              <a:gd name="connsiteX7" fmla="*/ 1019816 w 8079376"/>
              <a:gd name="connsiteY7" fmla="*/ 2359742 h 6858000"/>
              <a:gd name="connsiteX8" fmla="*/ 10215 w 8079376"/>
              <a:gd name="connsiteY8" fmla="*/ 1102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79376" h="6858000">
                <a:moveTo>
                  <a:pt x="0" y="0"/>
                </a:moveTo>
                <a:lnTo>
                  <a:pt x="8079376" y="0"/>
                </a:lnTo>
                <a:lnTo>
                  <a:pt x="8079376" y="6858000"/>
                </a:lnTo>
                <a:lnTo>
                  <a:pt x="5511963" y="6858000"/>
                </a:lnTo>
                <a:lnTo>
                  <a:pt x="5469942" y="6826284"/>
                </a:lnTo>
                <a:cubicBezTo>
                  <a:pt x="5430324" y="6793946"/>
                  <a:pt x="5392253" y="6760292"/>
                  <a:pt x="5355843" y="6725264"/>
                </a:cubicBezTo>
                <a:cubicBezTo>
                  <a:pt x="4190720" y="5604387"/>
                  <a:pt x="4279210" y="4562167"/>
                  <a:pt x="3556539" y="3834580"/>
                </a:cubicBezTo>
                <a:cubicBezTo>
                  <a:pt x="2833869" y="3106993"/>
                  <a:pt x="1614667" y="3038168"/>
                  <a:pt x="1019816" y="2359742"/>
                </a:cubicBezTo>
                <a:cubicBezTo>
                  <a:pt x="499322" y="1766119"/>
                  <a:pt x="106800" y="924078"/>
                  <a:pt x="10215" y="11026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2" y="0"/>
            <a:ext cx="7477431" cy="6858000"/>
          </a:xfrm>
          <a:custGeom>
            <a:avLst/>
            <a:gdLst>
              <a:gd name="connsiteX0" fmla="*/ 0 w 7477431"/>
              <a:gd name="connsiteY0" fmla="*/ 0 h 6858000"/>
              <a:gd name="connsiteX1" fmla="*/ 7477431 w 7477431"/>
              <a:gd name="connsiteY1" fmla="*/ 0 h 6858000"/>
              <a:gd name="connsiteX2" fmla="*/ 7477431 w 7477431"/>
              <a:gd name="connsiteY2" fmla="*/ 6858000 h 6858000"/>
              <a:gd name="connsiteX3" fmla="*/ 0 w 74774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7431" h="6858000">
                <a:moveTo>
                  <a:pt x="0" y="0"/>
                </a:moveTo>
                <a:lnTo>
                  <a:pt x="7477431" y="0"/>
                </a:lnTo>
                <a:lnTo>
                  <a:pt x="747743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444C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/>
          <p:cNvSpPr/>
          <p:nvPr userDrawn="1"/>
        </p:nvSpPr>
        <p:spPr>
          <a:xfrm>
            <a:off x="331021" y="0"/>
            <a:ext cx="11860979" cy="6858000"/>
          </a:xfrm>
          <a:custGeom>
            <a:avLst/>
            <a:gdLst>
              <a:gd name="connsiteX0" fmla="*/ 726482 w 11860978"/>
              <a:gd name="connsiteY0" fmla="*/ 0 h 6858000"/>
              <a:gd name="connsiteX1" fmla="*/ 11860978 w 11860978"/>
              <a:gd name="connsiteY1" fmla="*/ 0 h 6858000"/>
              <a:gd name="connsiteX2" fmla="*/ 11860978 w 11860978"/>
              <a:gd name="connsiteY2" fmla="*/ 6858000 h 6858000"/>
              <a:gd name="connsiteX3" fmla="*/ 726482 w 11860978"/>
              <a:gd name="connsiteY3" fmla="*/ 6858000 h 6858000"/>
              <a:gd name="connsiteX4" fmla="*/ 664687 w 11860978"/>
              <a:gd name="connsiteY4" fmla="*/ 6721314 h 6858000"/>
              <a:gd name="connsiteX5" fmla="*/ 0 w 11860978"/>
              <a:gd name="connsiteY5" fmla="*/ 3429000 h 6858000"/>
              <a:gd name="connsiteX6" fmla="*/ 664687 w 11860978"/>
              <a:gd name="connsiteY6" fmla="*/ 1366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60978" h="6858000">
                <a:moveTo>
                  <a:pt x="726482" y="0"/>
                </a:moveTo>
                <a:lnTo>
                  <a:pt x="11860978" y="0"/>
                </a:lnTo>
                <a:lnTo>
                  <a:pt x="11860978" y="6858000"/>
                </a:lnTo>
                <a:lnTo>
                  <a:pt x="726482" y="6858000"/>
                </a:lnTo>
                <a:lnTo>
                  <a:pt x="664687" y="6721314"/>
                </a:lnTo>
                <a:cubicBezTo>
                  <a:pt x="236679" y="5709388"/>
                  <a:pt x="0" y="4596834"/>
                  <a:pt x="0" y="3429000"/>
                </a:cubicBezTo>
                <a:cubicBezTo>
                  <a:pt x="0" y="2261166"/>
                  <a:pt x="236679" y="1148612"/>
                  <a:pt x="664687" y="136687"/>
                </a:cubicBezTo>
                <a:close/>
              </a:path>
            </a:pathLst>
          </a:custGeom>
          <a:solidFill>
            <a:srgbClr val="0B0F28"/>
          </a:solidFill>
          <a:ln>
            <a:noFill/>
          </a:ln>
          <a:effectLst>
            <a:outerShdw blurRad="1270000" sx="89000" sy="89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/>
          <p:cNvSpPr/>
          <p:nvPr userDrawn="1"/>
        </p:nvSpPr>
        <p:spPr>
          <a:xfrm>
            <a:off x="2109845" y="1"/>
            <a:ext cx="10082156" cy="6858000"/>
          </a:xfrm>
          <a:custGeom>
            <a:avLst/>
            <a:gdLst>
              <a:gd name="connsiteX0" fmla="*/ 947158 w 10082156"/>
              <a:gd name="connsiteY0" fmla="*/ 0 h 6858000"/>
              <a:gd name="connsiteX1" fmla="*/ 10082156 w 10082156"/>
              <a:gd name="connsiteY1" fmla="*/ 0 h 6858000"/>
              <a:gd name="connsiteX2" fmla="*/ 10082156 w 10082156"/>
              <a:gd name="connsiteY2" fmla="*/ 6858000 h 6858000"/>
              <a:gd name="connsiteX3" fmla="*/ 947159 w 10082156"/>
              <a:gd name="connsiteY3" fmla="*/ 6858000 h 6858000"/>
              <a:gd name="connsiteX4" fmla="*/ 806165 w 10082156"/>
              <a:gd name="connsiteY4" fmla="*/ 6612788 h 6858000"/>
              <a:gd name="connsiteX5" fmla="*/ 0 w 10082156"/>
              <a:gd name="connsiteY5" fmla="*/ 3428999 h 6858000"/>
              <a:gd name="connsiteX6" fmla="*/ 806165 w 10082156"/>
              <a:gd name="connsiteY6" fmla="*/ 24521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2156" h="6858000">
                <a:moveTo>
                  <a:pt x="947158" y="0"/>
                </a:moveTo>
                <a:lnTo>
                  <a:pt x="10082156" y="0"/>
                </a:lnTo>
                <a:lnTo>
                  <a:pt x="10082156" y="6858000"/>
                </a:lnTo>
                <a:lnTo>
                  <a:pt x="947159" y="6858000"/>
                </a:lnTo>
                <a:lnTo>
                  <a:pt x="806165" y="6612788"/>
                </a:lnTo>
                <a:cubicBezTo>
                  <a:pt x="292037" y="5666365"/>
                  <a:pt x="0" y="4581787"/>
                  <a:pt x="0" y="3428999"/>
                </a:cubicBezTo>
                <a:cubicBezTo>
                  <a:pt x="0" y="2276212"/>
                  <a:pt x="292037" y="1191634"/>
                  <a:pt x="806165" y="245211"/>
                </a:cubicBezTo>
                <a:close/>
              </a:path>
            </a:pathLst>
          </a:custGeom>
          <a:solidFill>
            <a:srgbClr val="0B0F28"/>
          </a:solidFill>
          <a:ln>
            <a:noFill/>
          </a:ln>
          <a:effectLst>
            <a:outerShdw blurRad="1270000" sx="89000" sy="89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/>
          <p:cNvSpPr/>
          <p:nvPr userDrawn="1"/>
        </p:nvSpPr>
        <p:spPr>
          <a:xfrm>
            <a:off x="3824344" y="0"/>
            <a:ext cx="8367656" cy="6858000"/>
          </a:xfrm>
          <a:custGeom>
            <a:avLst/>
            <a:gdLst>
              <a:gd name="connsiteX0" fmla="*/ 1376287 w 8367656"/>
              <a:gd name="connsiteY0" fmla="*/ 0 h 6858000"/>
              <a:gd name="connsiteX1" fmla="*/ 8367656 w 8367656"/>
              <a:gd name="connsiteY1" fmla="*/ 0 h 6858000"/>
              <a:gd name="connsiteX2" fmla="*/ 8367656 w 8367656"/>
              <a:gd name="connsiteY2" fmla="*/ 6858000 h 6858000"/>
              <a:gd name="connsiteX3" fmla="*/ 1376287 w 8367656"/>
              <a:gd name="connsiteY3" fmla="*/ 6858000 h 6858000"/>
              <a:gd name="connsiteX4" fmla="*/ 1289786 w 8367656"/>
              <a:gd name="connsiteY4" fmla="*/ 6767272 h 6858000"/>
              <a:gd name="connsiteX5" fmla="*/ 0 w 8367656"/>
              <a:gd name="connsiteY5" fmla="*/ 3429000 h 6858000"/>
              <a:gd name="connsiteX6" fmla="*/ 1289786 w 8367656"/>
              <a:gd name="connsiteY6" fmla="*/ 907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67656" h="6858000">
                <a:moveTo>
                  <a:pt x="1376287" y="0"/>
                </a:moveTo>
                <a:lnTo>
                  <a:pt x="8367656" y="0"/>
                </a:lnTo>
                <a:lnTo>
                  <a:pt x="8367656" y="6858000"/>
                </a:lnTo>
                <a:lnTo>
                  <a:pt x="1376287" y="6858000"/>
                </a:lnTo>
                <a:lnTo>
                  <a:pt x="1289786" y="6767272"/>
                </a:lnTo>
                <a:cubicBezTo>
                  <a:pt x="488420" y="5885573"/>
                  <a:pt x="0" y="4714325"/>
                  <a:pt x="0" y="3429000"/>
                </a:cubicBezTo>
                <a:cubicBezTo>
                  <a:pt x="0" y="2143675"/>
                  <a:pt x="488420" y="972427"/>
                  <a:pt x="1289786" y="90728"/>
                </a:cubicBezTo>
                <a:close/>
              </a:path>
            </a:pathLst>
          </a:custGeom>
          <a:solidFill>
            <a:srgbClr val="0B0F28"/>
          </a:solidFill>
          <a:ln>
            <a:noFill/>
          </a:ln>
          <a:effectLst>
            <a:outerShdw blurRad="1270000" sx="89000" sy="89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/>
          <p:cNvSpPr/>
          <p:nvPr userDrawn="1"/>
        </p:nvSpPr>
        <p:spPr>
          <a:xfrm>
            <a:off x="5055421" y="0"/>
            <a:ext cx="7136579" cy="6858001"/>
          </a:xfrm>
          <a:custGeom>
            <a:avLst/>
            <a:gdLst>
              <a:gd name="connsiteX0" fmla="*/ 2255268 w 7136578"/>
              <a:gd name="connsiteY0" fmla="*/ 0 h 6858001"/>
              <a:gd name="connsiteX1" fmla="*/ 5212332 w 7136578"/>
              <a:gd name="connsiteY1" fmla="*/ 0 h 6858001"/>
              <a:gd name="connsiteX2" fmla="*/ 5352557 w 7136578"/>
              <a:gd name="connsiteY2" fmla="*/ 63394 h 6858001"/>
              <a:gd name="connsiteX3" fmla="*/ 7016951 w 7136578"/>
              <a:gd name="connsiteY3" fmla="*/ 1649250 h 6858001"/>
              <a:gd name="connsiteX4" fmla="*/ 7136578 w 7136578"/>
              <a:gd name="connsiteY4" fmla="*/ 1897582 h 6858001"/>
              <a:gd name="connsiteX5" fmla="*/ 7136578 w 7136578"/>
              <a:gd name="connsiteY5" fmla="*/ 4960421 h 6858001"/>
              <a:gd name="connsiteX6" fmla="*/ 7016951 w 7136578"/>
              <a:gd name="connsiteY6" fmla="*/ 5208752 h 6858001"/>
              <a:gd name="connsiteX7" fmla="*/ 5352557 w 7136578"/>
              <a:gd name="connsiteY7" fmla="*/ 6794608 h 6858001"/>
              <a:gd name="connsiteX8" fmla="*/ 5212335 w 7136578"/>
              <a:gd name="connsiteY8" fmla="*/ 6858001 h 6858001"/>
              <a:gd name="connsiteX9" fmla="*/ 2255266 w 7136578"/>
              <a:gd name="connsiteY9" fmla="*/ 6858001 h 6858001"/>
              <a:gd name="connsiteX10" fmla="*/ 2115044 w 7136578"/>
              <a:gd name="connsiteY10" fmla="*/ 6794608 h 6858001"/>
              <a:gd name="connsiteX11" fmla="*/ 0 w 7136578"/>
              <a:gd name="connsiteY11" fmla="*/ 3429001 h 6858001"/>
              <a:gd name="connsiteX12" fmla="*/ 2115044 w 7136578"/>
              <a:gd name="connsiteY12" fmla="*/ 63394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36578" h="6858001">
                <a:moveTo>
                  <a:pt x="2255268" y="0"/>
                </a:moveTo>
                <a:lnTo>
                  <a:pt x="5212332" y="0"/>
                </a:lnTo>
                <a:lnTo>
                  <a:pt x="5352557" y="63394"/>
                </a:lnTo>
                <a:cubicBezTo>
                  <a:pt x="6059899" y="404227"/>
                  <a:pt x="6643331" y="961480"/>
                  <a:pt x="7016951" y="1649250"/>
                </a:cubicBezTo>
                <a:lnTo>
                  <a:pt x="7136578" y="1897582"/>
                </a:lnTo>
                <a:lnTo>
                  <a:pt x="7136578" y="4960421"/>
                </a:lnTo>
                <a:lnTo>
                  <a:pt x="7016951" y="5208752"/>
                </a:lnTo>
                <a:cubicBezTo>
                  <a:pt x="6643331" y="5896523"/>
                  <a:pt x="6059899" y="6453776"/>
                  <a:pt x="5352557" y="6794608"/>
                </a:cubicBezTo>
                <a:lnTo>
                  <a:pt x="5212335" y="6858001"/>
                </a:lnTo>
                <a:lnTo>
                  <a:pt x="2255266" y="6858001"/>
                </a:lnTo>
                <a:lnTo>
                  <a:pt x="2115044" y="6794608"/>
                </a:lnTo>
                <a:cubicBezTo>
                  <a:pt x="863592" y="6191597"/>
                  <a:pt x="0" y="4911151"/>
                  <a:pt x="0" y="3429001"/>
                </a:cubicBezTo>
                <a:cubicBezTo>
                  <a:pt x="0" y="1946852"/>
                  <a:pt x="863592" y="666405"/>
                  <a:pt x="2115044" y="63394"/>
                </a:cubicBezTo>
                <a:close/>
              </a:path>
            </a:pathLst>
          </a:custGeom>
          <a:solidFill>
            <a:srgbClr val="0B0F28"/>
          </a:solidFill>
          <a:ln>
            <a:noFill/>
          </a:ln>
          <a:effectLst>
            <a:outerShdw blurRad="1270000" sx="89000" sy="89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6178867" y="818645"/>
            <a:ext cx="5220712" cy="5220712"/>
          </a:xfrm>
          <a:custGeom>
            <a:avLst/>
            <a:gdLst>
              <a:gd name="connsiteX0" fmla="*/ 2610356 w 5220712"/>
              <a:gd name="connsiteY0" fmla="*/ 0 h 5220712"/>
              <a:gd name="connsiteX1" fmla="*/ 5220712 w 5220712"/>
              <a:gd name="connsiteY1" fmla="*/ 2610356 h 5220712"/>
              <a:gd name="connsiteX2" fmla="*/ 2610356 w 5220712"/>
              <a:gd name="connsiteY2" fmla="*/ 5220712 h 5220712"/>
              <a:gd name="connsiteX3" fmla="*/ 0 w 5220712"/>
              <a:gd name="connsiteY3" fmla="*/ 2610356 h 5220712"/>
              <a:gd name="connsiteX4" fmla="*/ 2610356 w 5220712"/>
              <a:gd name="connsiteY4" fmla="*/ 0 h 52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0712" h="5220712">
                <a:moveTo>
                  <a:pt x="2610356" y="0"/>
                </a:moveTo>
                <a:cubicBezTo>
                  <a:pt x="4052016" y="0"/>
                  <a:pt x="5220712" y="1168696"/>
                  <a:pt x="5220712" y="2610356"/>
                </a:cubicBezTo>
                <a:cubicBezTo>
                  <a:pt x="5220712" y="4052016"/>
                  <a:pt x="4052016" y="5220712"/>
                  <a:pt x="2610356" y="5220712"/>
                </a:cubicBezTo>
                <a:cubicBezTo>
                  <a:pt x="1168696" y="5220712"/>
                  <a:pt x="0" y="4052016"/>
                  <a:pt x="0" y="2610356"/>
                </a:cubicBezTo>
                <a:cubicBezTo>
                  <a:pt x="0" y="1168696"/>
                  <a:pt x="1168696" y="0"/>
                  <a:pt x="2610356" y="0"/>
                </a:cubicBezTo>
                <a:close/>
              </a:path>
            </a:pathLst>
          </a:custGeom>
          <a:noFill/>
          <a:effectLst>
            <a:outerShdw blurRad="1270000" dist="571500" dir="5400000" sx="89000" sy="89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Image placeholder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7" grpId="0" animBg="1"/>
      <p:bldP spid="19" grpId="0" animBg="1"/>
      <p:bldP spid="5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567948" y="449943"/>
            <a:ext cx="4267200" cy="6408057"/>
          </a:xfrm>
          <a:prstGeom prst="rect">
            <a:avLst/>
          </a:prstGeom>
          <a:noFill/>
          <a:effectLst>
            <a:outerShdw blurRad="1270000" dist="393700" dir="5400000" sx="83000" sy="83000" algn="t" rotWithShape="0">
              <a:prstClr val="black">
                <a:alpha val="18000"/>
              </a:prstClr>
            </a:outerShdw>
          </a:effectLst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/>
          <p:cNvSpPr/>
          <p:nvPr userDrawn="1"/>
        </p:nvSpPr>
        <p:spPr>
          <a:xfrm>
            <a:off x="0" y="1"/>
            <a:ext cx="12192000" cy="5586689"/>
          </a:xfrm>
          <a:custGeom>
            <a:avLst/>
            <a:gdLst>
              <a:gd name="connsiteX0" fmla="*/ 0 w 12192000"/>
              <a:gd name="connsiteY0" fmla="*/ 0 h 5586689"/>
              <a:gd name="connsiteX1" fmla="*/ 12192000 w 12192000"/>
              <a:gd name="connsiteY1" fmla="*/ 0 h 5586689"/>
              <a:gd name="connsiteX2" fmla="*/ 12192000 w 12192000"/>
              <a:gd name="connsiteY2" fmla="*/ 4454813 h 5586689"/>
              <a:gd name="connsiteX3" fmla="*/ 11960026 w 12192000"/>
              <a:gd name="connsiteY3" fmla="*/ 4545333 h 5586689"/>
              <a:gd name="connsiteX4" fmla="*/ 6096000 w 12192000"/>
              <a:gd name="connsiteY4" fmla="*/ 5586689 h 5586689"/>
              <a:gd name="connsiteX5" fmla="*/ 231975 w 12192000"/>
              <a:gd name="connsiteY5" fmla="*/ 4545333 h 5586689"/>
              <a:gd name="connsiteX6" fmla="*/ 0 w 12192000"/>
              <a:gd name="connsiteY6" fmla="*/ 4454813 h 5586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586689">
                <a:moveTo>
                  <a:pt x="0" y="0"/>
                </a:moveTo>
                <a:lnTo>
                  <a:pt x="12192000" y="0"/>
                </a:lnTo>
                <a:lnTo>
                  <a:pt x="12192000" y="4454813"/>
                </a:lnTo>
                <a:lnTo>
                  <a:pt x="11960026" y="4545333"/>
                </a:lnTo>
                <a:cubicBezTo>
                  <a:pt x="10164544" y="5215096"/>
                  <a:pt x="8181164" y="5586689"/>
                  <a:pt x="6096000" y="5586689"/>
                </a:cubicBezTo>
                <a:cubicBezTo>
                  <a:pt x="4010836" y="5586689"/>
                  <a:pt x="2027456" y="5215096"/>
                  <a:pt x="231975" y="4545333"/>
                </a:cubicBezTo>
                <a:lnTo>
                  <a:pt x="0" y="445481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927100" dist="254000" dir="5400000" sx="95000" sy="95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4"/>
            <a:ext cx="12192000" cy="5306787"/>
          </a:xfrm>
          <a:custGeom>
            <a:avLst/>
            <a:gdLst>
              <a:gd name="connsiteX0" fmla="*/ 0 w 12192000"/>
              <a:gd name="connsiteY0" fmla="*/ 0 h 5306787"/>
              <a:gd name="connsiteX1" fmla="*/ 12192000 w 12192000"/>
              <a:gd name="connsiteY1" fmla="*/ 0 h 5306787"/>
              <a:gd name="connsiteX2" fmla="*/ 12192000 w 12192000"/>
              <a:gd name="connsiteY2" fmla="*/ 3588711 h 5306787"/>
              <a:gd name="connsiteX3" fmla="*/ 12147523 w 12192000"/>
              <a:gd name="connsiteY3" fmla="*/ 3617225 h 5306787"/>
              <a:gd name="connsiteX4" fmla="*/ 6096001 w 12192000"/>
              <a:gd name="connsiteY4" fmla="*/ 5306787 h 5306787"/>
              <a:gd name="connsiteX5" fmla="*/ 44477 w 12192000"/>
              <a:gd name="connsiteY5" fmla="*/ 3617225 h 5306787"/>
              <a:gd name="connsiteX6" fmla="*/ 0 w 12192000"/>
              <a:gd name="connsiteY6" fmla="*/ 3588712 h 5306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306787">
                <a:moveTo>
                  <a:pt x="0" y="0"/>
                </a:moveTo>
                <a:lnTo>
                  <a:pt x="12192000" y="0"/>
                </a:lnTo>
                <a:lnTo>
                  <a:pt x="12192000" y="3588711"/>
                </a:lnTo>
                <a:lnTo>
                  <a:pt x="12147523" y="3617225"/>
                </a:lnTo>
                <a:cubicBezTo>
                  <a:pt x="10382995" y="4689379"/>
                  <a:pt x="8311599" y="5306787"/>
                  <a:pt x="6096001" y="5306787"/>
                </a:cubicBezTo>
                <a:cubicBezTo>
                  <a:pt x="3880401" y="5306787"/>
                  <a:pt x="1809005" y="4689379"/>
                  <a:pt x="44477" y="3617225"/>
                </a:cubicBezTo>
                <a:lnTo>
                  <a:pt x="0" y="3588712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>
            <a:outerShdw blurRad="342900" dist="241300" dir="5400000" sx="96000" sy="96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lt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/>
          <p:cNvSpPr/>
          <p:nvPr userDrawn="1"/>
        </p:nvSpPr>
        <p:spPr>
          <a:xfrm>
            <a:off x="1" y="0"/>
            <a:ext cx="6808123" cy="6858000"/>
          </a:xfrm>
          <a:custGeom>
            <a:avLst/>
            <a:gdLst>
              <a:gd name="connsiteX0" fmla="*/ 0 w 6808123"/>
              <a:gd name="connsiteY0" fmla="*/ 0 h 6858000"/>
              <a:gd name="connsiteX1" fmla="*/ 2570134 w 6808123"/>
              <a:gd name="connsiteY1" fmla="*/ 0 h 6858000"/>
              <a:gd name="connsiteX2" fmla="*/ 6808123 w 6808123"/>
              <a:gd name="connsiteY2" fmla="*/ 6858000 h 6858000"/>
              <a:gd name="connsiteX3" fmla="*/ 0 w 68081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08123" h="6858000">
                <a:moveTo>
                  <a:pt x="0" y="0"/>
                </a:moveTo>
                <a:lnTo>
                  <a:pt x="2570134" y="0"/>
                </a:lnTo>
                <a:lnTo>
                  <a:pt x="6808123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1182437" y="838200"/>
            <a:ext cx="5181600" cy="5181600"/>
          </a:xfrm>
          <a:custGeom>
            <a:avLst/>
            <a:gdLst>
              <a:gd name="connsiteX0" fmla="*/ 2610356 w 5220712"/>
              <a:gd name="connsiteY0" fmla="*/ 0 h 5220712"/>
              <a:gd name="connsiteX1" fmla="*/ 5220712 w 5220712"/>
              <a:gd name="connsiteY1" fmla="*/ 2610356 h 5220712"/>
              <a:gd name="connsiteX2" fmla="*/ 2610356 w 5220712"/>
              <a:gd name="connsiteY2" fmla="*/ 5220712 h 5220712"/>
              <a:gd name="connsiteX3" fmla="*/ 0 w 5220712"/>
              <a:gd name="connsiteY3" fmla="*/ 2610356 h 5220712"/>
              <a:gd name="connsiteX4" fmla="*/ 2610356 w 5220712"/>
              <a:gd name="connsiteY4" fmla="*/ 0 h 5220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20712" h="5220712">
                <a:moveTo>
                  <a:pt x="2610356" y="0"/>
                </a:moveTo>
                <a:cubicBezTo>
                  <a:pt x="4052016" y="0"/>
                  <a:pt x="5220712" y="1168696"/>
                  <a:pt x="5220712" y="2610356"/>
                </a:cubicBezTo>
                <a:cubicBezTo>
                  <a:pt x="5220712" y="4052016"/>
                  <a:pt x="4052016" y="5220712"/>
                  <a:pt x="2610356" y="5220712"/>
                </a:cubicBezTo>
                <a:cubicBezTo>
                  <a:pt x="1168696" y="5220712"/>
                  <a:pt x="0" y="4052016"/>
                  <a:pt x="0" y="2610356"/>
                </a:cubicBezTo>
                <a:cubicBezTo>
                  <a:pt x="0" y="1168696"/>
                  <a:pt x="1168696" y="0"/>
                  <a:pt x="2610356" y="0"/>
                </a:cubicBezTo>
                <a:close/>
              </a:path>
            </a:pathLst>
          </a:custGeom>
          <a:noFill/>
          <a:effectLst>
            <a:outerShdw blurRad="1270000" dist="571500" dir="5400000" sx="89000" sy="89000" algn="t" rotWithShape="0">
              <a:prstClr val="black">
                <a:alpha val="23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endParaRPr lang="en-US" dirty="0"/>
          </a:p>
        </p:txBody>
      </p:sp>
      <p:sp>
        <p:nvSpPr>
          <p:cNvPr id="30" name="TextBox 29"/>
          <p:cNvSpPr txBox="1"/>
          <p:nvPr userDrawn="1"/>
        </p:nvSpPr>
        <p:spPr>
          <a:xfrm flipH="1">
            <a:off x="445438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alpha val="45000"/>
                  </a:schemeClr>
                </a:solidFill>
                <a:latin typeface="+mj-lt"/>
              </a:rPr>
              <a:t>Copyright © Company. All rights. | </a:t>
            </a:r>
            <a:r>
              <a:rPr lang="en-US" sz="1050" dirty="0" smtClean="0">
                <a:solidFill>
                  <a:schemeClr val="bg1">
                    <a:alpha val="45000"/>
                  </a:schemeClr>
                </a:solidFill>
                <a:latin typeface="+mj-lt"/>
              </a:rPr>
              <a:t>www.1ppt.com</a:t>
            </a:r>
            <a:endParaRPr lang="en-US" sz="1050" dirty="0">
              <a:solidFill>
                <a:schemeClr val="bg1">
                  <a:alpha val="45000"/>
                </a:schemeClr>
              </a:solidFill>
              <a:latin typeface="+mj-lt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screen">
            <a:biLevel thresh="25000"/>
          </a:blip>
          <a:stretch>
            <a:fillRect/>
          </a:stretch>
        </p:blipFill>
        <p:spPr>
          <a:xfrm>
            <a:off x="313775" y="217209"/>
            <a:ext cx="901415" cy="2532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/>
      <p:bldP spid="30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1567545" y="2496458"/>
            <a:ext cx="2714171" cy="3425372"/>
          </a:xfrm>
          <a:custGeom>
            <a:avLst/>
            <a:gdLst>
              <a:gd name="connsiteX0" fmla="*/ 263682 w 2714171"/>
              <a:gd name="connsiteY0" fmla="*/ 0 h 3425372"/>
              <a:gd name="connsiteX1" fmla="*/ 2450489 w 2714171"/>
              <a:gd name="connsiteY1" fmla="*/ 0 h 3425372"/>
              <a:gd name="connsiteX2" fmla="*/ 2714171 w 2714171"/>
              <a:gd name="connsiteY2" fmla="*/ 263682 h 3425372"/>
              <a:gd name="connsiteX3" fmla="*/ 2714171 w 2714171"/>
              <a:gd name="connsiteY3" fmla="*/ 3161690 h 3425372"/>
              <a:gd name="connsiteX4" fmla="*/ 2450489 w 2714171"/>
              <a:gd name="connsiteY4" fmla="*/ 3425372 h 3425372"/>
              <a:gd name="connsiteX5" fmla="*/ 263682 w 2714171"/>
              <a:gd name="connsiteY5" fmla="*/ 3425372 h 3425372"/>
              <a:gd name="connsiteX6" fmla="*/ 0 w 2714171"/>
              <a:gd name="connsiteY6" fmla="*/ 3161690 h 3425372"/>
              <a:gd name="connsiteX7" fmla="*/ 0 w 2714171"/>
              <a:gd name="connsiteY7" fmla="*/ 263682 h 3425372"/>
              <a:gd name="connsiteX8" fmla="*/ 263682 w 2714171"/>
              <a:gd name="connsiteY8" fmla="*/ 0 h 342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4171" h="3425372">
                <a:moveTo>
                  <a:pt x="263682" y="0"/>
                </a:moveTo>
                <a:lnTo>
                  <a:pt x="2450489" y="0"/>
                </a:lnTo>
                <a:cubicBezTo>
                  <a:pt x="2596117" y="0"/>
                  <a:pt x="2714171" y="118054"/>
                  <a:pt x="2714171" y="263682"/>
                </a:cubicBezTo>
                <a:lnTo>
                  <a:pt x="2714171" y="3161690"/>
                </a:lnTo>
                <a:cubicBezTo>
                  <a:pt x="2714171" y="3307318"/>
                  <a:pt x="2596117" y="3425372"/>
                  <a:pt x="2450489" y="3425372"/>
                </a:cubicBezTo>
                <a:lnTo>
                  <a:pt x="263682" y="3425372"/>
                </a:lnTo>
                <a:cubicBezTo>
                  <a:pt x="118054" y="3425372"/>
                  <a:pt x="0" y="3307318"/>
                  <a:pt x="0" y="3161690"/>
                </a:cubicBezTo>
                <a:lnTo>
                  <a:pt x="0" y="263682"/>
                </a:lnTo>
                <a:cubicBezTo>
                  <a:pt x="0" y="118054"/>
                  <a:pt x="118054" y="0"/>
                  <a:pt x="263682" y="0"/>
                </a:cubicBezTo>
                <a:close/>
              </a:path>
            </a:pathLst>
          </a:custGeom>
          <a:noFill/>
          <a:ln>
            <a:noFill/>
          </a:ln>
          <a:effectLst>
            <a:outerShdw blurRad="901700" dist="393700" dir="2700000" sx="86000" sy="86000" algn="tl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en-US"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dirty="0"/>
              <a:t>Image placeholder</a:t>
            </a:r>
            <a:endParaRPr lang="en-US" dirty="0"/>
          </a:p>
          <a:p>
            <a:pPr marL="0" lvl="0"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3" Type="http://schemas.openxmlformats.org/officeDocument/2006/relationships/theme" Target="../theme/theme1.xml"/><Relationship Id="rId52" Type="http://schemas.openxmlformats.org/officeDocument/2006/relationships/image" Target="../media/image6.png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3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0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9982199" y="6503527"/>
            <a:ext cx="1758952" cy="354475"/>
          </a:xfrm>
          <a:custGeom>
            <a:avLst/>
            <a:gdLst>
              <a:gd name="connsiteX0" fmla="*/ 550981 w 2344943"/>
              <a:gd name="connsiteY0" fmla="*/ 0 h 407428"/>
              <a:gd name="connsiteX1" fmla="*/ 940996 w 2344943"/>
              <a:gd name="connsiteY1" fmla="*/ 0 h 407428"/>
              <a:gd name="connsiteX2" fmla="*/ 1403945 w 2344943"/>
              <a:gd name="connsiteY2" fmla="*/ 0 h 407428"/>
              <a:gd name="connsiteX3" fmla="*/ 1793961 w 2344943"/>
              <a:gd name="connsiteY3" fmla="*/ 0 h 407428"/>
              <a:gd name="connsiteX4" fmla="*/ 2288061 w 2344943"/>
              <a:gd name="connsiteY4" fmla="*/ 355358 h 407428"/>
              <a:gd name="connsiteX5" fmla="*/ 2344943 w 2344943"/>
              <a:gd name="connsiteY5" fmla="*/ 407428 h 407428"/>
              <a:gd name="connsiteX6" fmla="*/ 0 w 2344943"/>
              <a:gd name="connsiteY6" fmla="*/ 407428 h 407428"/>
              <a:gd name="connsiteX7" fmla="*/ 56882 w 2344943"/>
              <a:gd name="connsiteY7" fmla="*/ 355358 h 407428"/>
              <a:gd name="connsiteX8" fmla="*/ 550981 w 2344943"/>
              <a:gd name="connsiteY8" fmla="*/ 0 h 40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44943" h="407428">
                <a:moveTo>
                  <a:pt x="550981" y="0"/>
                </a:moveTo>
                <a:lnTo>
                  <a:pt x="940996" y="0"/>
                </a:lnTo>
                <a:lnTo>
                  <a:pt x="1403945" y="0"/>
                </a:lnTo>
                <a:lnTo>
                  <a:pt x="1793961" y="0"/>
                </a:lnTo>
                <a:cubicBezTo>
                  <a:pt x="2111814" y="387"/>
                  <a:pt x="2144200" y="198956"/>
                  <a:pt x="2288061" y="355358"/>
                </a:cubicBezTo>
                <a:lnTo>
                  <a:pt x="2344943" y="407428"/>
                </a:lnTo>
                <a:lnTo>
                  <a:pt x="0" y="407428"/>
                </a:lnTo>
                <a:lnTo>
                  <a:pt x="56882" y="355358"/>
                </a:lnTo>
                <a:cubicBezTo>
                  <a:pt x="200743" y="198956"/>
                  <a:pt x="233129" y="387"/>
                  <a:pt x="55098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 flipH="1">
            <a:off x="445438" y="6386877"/>
            <a:ext cx="41383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>
                    <a:lumMod val="75000"/>
                    <a:alpha val="65000"/>
                  </a:schemeClr>
                </a:solidFill>
                <a:latin typeface="+mj-lt"/>
              </a:rPr>
              <a:t>Copyright © Company. All rights. | </a:t>
            </a:r>
            <a:r>
              <a:rPr lang="en-US" sz="1050" dirty="0" smtClean="0">
                <a:solidFill>
                  <a:schemeClr val="bg1">
                    <a:lumMod val="75000"/>
                    <a:alpha val="65000"/>
                  </a:schemeClr>
                </a:solidFill>
                <a:latin typeface="+mj-lt"/>
              </a:rPr>
              <a:t>www.1ppt.com</a:t>
            </a:r>
            <a:endParaRPr lang="en-US" sz="1050" dirty="0">
              <a:solidFill>
                <a:schemeClr val="bg1">
                  <a:lumMod val="75000"/>
                  <a:alpha val="65000"/>
                </a:schemeClr>
              </a:solidFill>
              <a:latin typeface="+mj-lt"/>
            </a:endParaRP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0450052" y="6601913"/>
            <a:ext cx="823249" cy="148800"/>
            <a:chOff x="10435302" y="6601913"/>
            <a:chExt cx="823249" cy="148800"/>
          </a:xfrm>
        </p:grpSpPr>
        <p:sp>
          <p:nvSpPr>
            <p:cNvPr id="25" name="Freeform 22"/>
            <p:cNvSpPr>
              <a:spLocks noEditPoints="1"/>
            </p:cNvSpPr>
            <p:nvPr userDrawn="1"/>
          </p:nvSpPr>
          <p:spPr bwMode="auto">
            <a:xfrm>
              <a:off x="10435302" y="6611627"/>
              <a:ext cx="161605" cy="12937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35"/>
            <p:cNvSpPr>
              <a:spLocks noEditPoints="1"/>
            </p:cNvSpPr>
            <p:nvPr userDrawn="1"/>
          </p:nvSpPr>
          <p:spPr bwMode="auto">
            <a:xfrm>
              <a:off x="10816239" y="6605224"/>
              <a:ext cx="71089" cy="142178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37"/>
            <p:cNvSpPr>
              <a:spLocks noEditPoints="1"/>
            </p:cNvSpPr>
            <p:nvPr userDrawn="1"/>
          </p:nvSpPr>
          <p:spPr bwMode="auto">
            <a:xfrm>
              <a:off x="11106660" y="6601913"/>
              <a:ext cx="151891" cy="14880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34" y="217209"/>
            <a:ext cx="413399" cy="2532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</p:sldLayoutIdLst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12F27-3D31-4715-B4D1-EA2A02F659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0CACB-09D9-42F7-AF9F-F82CA1C9264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B0F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mc:AlternateContent xmlns:mc="http://schemas.openxmlformats.org/markup-compatibility/2006">
    <mc:Choice xmlns:p14="http://schemas.microsoft.com/office/powerpoint/2010/main" Requires="p14">
      <p:transition spd="slow" p14:dur="1250">
        <p:push/>
      </p:transition>
    </mc:Choice>
    <mc:Fallback>
      <p:transition spd="slow">
        <p:push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63.xml"/><Relationship Id="rId10" Type="http://schemas.openxmlformats.org/officeDocument/2006/relationships/tags" Target="../tags/tag8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9.xml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6.xml"/><Relationship Id="rId7" Type="http://schemas.microsoft.com/office/2007/relationships/hdphoto" Target="../media/image11.wdp"/><Relationship Id="rId6" Type="http://schemas.openxmlformats.org/officeDocument/2006/relationships/image" Target="../media/image10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9.jpeg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47.xml"/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47.jpeg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9.xml"/><Relationship Id="rId1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49.xml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6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A_Freeform: Shape 10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>
            <p:custDataLst>
              <p:tags r:id="rId1"/>
            </p:custDataLst>
          </p:nvPr>
        </p:nvSpPr>
        <p:spPr>
          <a:xfrm>
            <a:off x="6694994" y="1731067"/>
            <a:ext cx="5497007" cy="5126934"/>
          </a:xfrm>
          <a:custGeom>
            <a:avLst/>
            <a:gdLst>
              <a:gd name="connsiteX0" fmla="*/ 4050301 w 5497007"/>
              <a:gd name="connsiteY0" fmla="*/ 0 h 5126934"/>
              <a:gd name="connsiteX1" fmla="*/ 5442930 w 5497007"/>
              <a:gd name="connsiteY1" fmla="*/ 245771 h 5126934"/>
              <a:gd name="connsiteX2" fmla="*/ 5497007 w 5497007"/>
              <a:gd name="connsiteY2" fmla="*/ 267093 h 5126934"/>
              <a:gd name="connsiteX3" fmla="*/ 5497007 w 5497007"/>
              <a:gd name="connsiteY3" fmla="*/ 2751634 h 5126934"/>
              <a:gd name="connsiteX4" fmla="*/ 5426522 w 5497007"/>
              <a:gd name="connsiteY4" fmla="*/ 2674081 h 5126934"/>
              <a:gd name="connsiteX5" fmla="*/ 4050301 w 5497007"/>
              <a:gd name="connsiteY5" fmla="*/ 2104031 h 5126934"/>
              <a:gd name="connsiteX6" fmla="*/ 2104031 w 5497007"/>
              <a:gd name="connsiteY6" fmla="*/ 4050301 h 5126934"/>
              <a:gd name="connsiteX7" fmla="*/ 2338936 w 5497007"/>
              <a:gd name="connsiteY7" fmla="*/ 4978009 h 5126934"/>
              <a:gd name="connsiteX8" fmla="*/ 2429410 w 5497007"/>
              <a:gd name="connsiteY8" fmla="*/ 5126934 h 5126934"/>
              <a:gd name="connsiteX9" fmla="*/ 145802 w 5497007"/>
              <a:gd name="connsiteY9" fmla="*/ 5126934 h 5126934"/>
              <a:gd name="connsiteX10" fmla="*/ 127515 w 5497007"/>
              <a:gd name="connsiteY10" fmla="*/ 5062534 h 5126934"/>
              <a:gd name="connsiteX11" fmla="*/ 0 w 5497007"/>
              <a:gd name="connsiteY11" fmla="*/ 4050301 h 5126934"/>
              <a:gd name="connsiteX12" fmla="*/ 4050301 w 5497007"/>
              <a:gd name="connsiteY12" fmla="*/ 0 h 5126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97007" h="5126934">
                <a:moveTo>
                  <a:pt x="4050301" y="0"/>
                </a:moveTo>
                <a:cubicBezTo>
                  <a:pt x="4539627" y="0"/>
                  <a:pt x="5008686" y="86773"/>
                  <a:pt x="5442930" y="245771"/>
                </a:cubicBezTo>
                <a:lnTo>
                  <a:pt x="5497007" y="267093"/>
                </a:lnTo>
                <a:lnTo>
                  <a:pt x="5497007" y="2751634"/>
                </a:lnTo>
                <a:lnTo>
                  <a:pt x="5426522" y="2674081"/>
                </a:lnTo>
                <a:cubicBezTo>
                  <a:pt x="5074316" y="2321875"/>
                  <a:pt x="4587749" y="2104031"/>
                  <a:pt x="4050301" y="2104031"/>
                </a:cubicBezTo>
                <a:cubicBezTo>
                  <a:pt x="2975406" y="2104031"/>
                  <a:pt x="2104031" y="2975406"/>
                  <a:pt x="2104031" y="4050301"/>
                </a:cubicBezTo>
                <a:cubicBezTo>
                  <a:pt x="2104031" y="4386206"/>
                  <a:pt x="2189126" y="4702236"/>
                  <a:pt x="2338936" y="4978009"/>
                </a:cubicBezTo>
                <a:lnTo>
                  <a:pt x="2429410" y="5126934"/>
                </a:lnTo>
                <a:lnTo>
                  <a:pt x="145802" y="5126934"/>
                </a:lnTo>
                <a:lnTo>
                  <a:pt x="127515" y="5062534"/>
                </a:lnTo>
                <a:cubicBezTo>
                  <a:pt x="44272" y="4738998"/>
                  <a:pt x="0" y="4399820"/>
                  <a:pt x="0" y="4050301"/>
                </a:cubicBezTo>
                <a:cubicBezTo>
                  <a:pt x="0" y="1813382"/>
                  <a:pt x="1813382" y="0"/>
                  <a:pt x="405030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97" b="97293" l="4301" r="96540">
                        <a14:foregroundMark x1="57983" y1="12283" x2="67276" y2="16606"/>
                        <a14:foregroundMark x1="63075" y1="70424" x2="51458" y2="93737"/>
                        <a14:foregroundMark x1="15077" y1="69535" x2="79980" y2="92848"/>
                        <a14:foregroundMark x1="51804" y1="19717" x2="73010" y2="17495"/>
                        <a14:foregroundMark x1="73010" y1="17495" x2="77608" y2="18384"/>
                        <a14:foregroundMark x1="54523" y1="5899" x2="73801" y2="12606"/>
                        <a14:foregroundMark x1="57093" y1="1737" x2="62185" y2="2061"/>
                        <a14:foregroundMark x1="14533" y1="74747" x2="18191" y2="96889"/>
                        <a14:foregroundMark x1="82155" y1="67152" x2="89768" y2="83879"/>
                        <a14:foregroundMark x1="89768" y1="83879" x2="88334" y2="96283"/>
                        <a14:foregroundMark x1="86555" y1="58828" x2="88878" y2="64323"/>
                        <a14:foregroundMark x1="88730" y1="69212" x2="88532" y2="76081"/>
                        <a14:foregroundMark x1="91794" y1="75192" x2="96540" y2="94061"/>
                        <a14:foregroundMark x1="8354" y1="80364" x2="4498" y2="87879"/>
                        <a14:foregroundMark x1="4498" y1="87879" x2="4350" y2="973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888042" y="449943"/>
            <a:ext cx="5238751" cy="6408057"/>
          </a:xfrm>
        </p:spPr>
      </p:pic>
      <p:sp>
        <p:nvSpPr>
          <p:cNvPr id="112" name="PA_Freeform: Shape 1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>
            <p:custDataLst>
              <p:tags r:id="rId4"/>
            </p:custDataLst>
          </p:nvPr>
        </p:nvSpPr>
        <p:spPr>
          <a:xfrm>
            <a:off x="6567948" y="869493"/>
            <a:ext cx="1310640" cy="1310640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04" name="PA_组合 10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>
            <p:custDataLst>
              <p:tags r:id="rId5"/>
            </p:custDataLst>
          </p:nvPr>
        </p:nvGrpSpPr>
        <p:grpSpPr>
          <a:xfrm>
            <a:off x="1065400" y="5368307"/>
            <a:ext cx="1706377" cy="217489"/>
            <a:chOff x="1065398" y="5096755"/>
            <a:chExt cx="1797673" cy="229125"/>
          </a:xfrm>
          <a:solidFill>
            <a:schemeClr val="bg1">
              <a:lumMod val="65000"/>
            </a:schemeClr>
          </a:solidFill>
        </p:grpSpPr>
        <p:sp>
          <p:nvSpPr>
            <p:cNvPr id="57" name="Freeform 22"/>
            <p:cNvSpPr>
              <a:spLocks noEditPoints="1"/>
            </p:cNvSpPr>
            <p:nvPr/>
          </p:nvSpPr>
          <p:spPr bwMode="auto">
            <a:xfrm>
              <a:off x="1065398" y="5119101"/>
              <a:ext cx="230384" cy="18443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28"/>
            <p:cNvSpPr>
              <a:spLocks noEditPoints="1"/>
            </p:cNvSpPr>
            <p:nvPr/>
          </p:nvSpPr>
          <p:spPr bwMode="auto">
            <a:xfrm>
              <a:off x="2230686" y="5123821"/>
              <a:ext cx="234791" cy="174992"/>
            </a:xfrm>
            <a:custGeom>
              <a:avLst/>
              <a:gdLst>
                <a:gd name="T0" fmla="*/ 184 w 204"/>
                <a:gd name="T1" fmla="*/ 0 h 152"/>
                <a:gd name="T2" fmla="*/ 20 w 204"/>
                <a:gd name="T3" fmla="*/ 0 h 152"/>
                <a:gd name="T4" fmla="*/ 0 w 204"/>
                <a:gd name="T5" fmla="*/ 20 h 152"/>
                <a:gd name="T6" fmla="*/ 0 w 204"/>
                <a:gd name="T7" fmla="*/ 132 h 152"/>
                <a:gd name="T8" fmla="*/ 20 w 204"/>
                <a:gd name="T9" fmla="*/ 152 h 152"/>
                <a:gd name="T10" fmla="*/ 184 w 204"/>
                <a:gd name="T11" fmla="*/ 152 h 152"/>
                <a:gd name="T12" fmla="*/ 204 w 204"/>
                <a:gd name="T13" fmla="*/ 132 h 152"/>
                <a:gd name="T14" fmla="*/ 204 w 204"/>
                <a:gd name="T15" fmla="*/ 20 h 152"/>
                <a:gd name="T16" fmla="*/ 184 w 204"/>
                <a:gd name="T17" fmla="*/ 0 h 152"/>
                <a:gd name="T18" fmla="*/ 196 w 204"/>
                <a:gd name="T19" fmla="*/ 132 h 152"/>
                <a:gd name="T20" fmla="*/ 184 w 204"/>
                <a:gd name="T21" fmla="*/ 144 h 152"/>
                <a:gd name="T22" fmla="*/ 20 w 204"/>
                <a:gd name="T23" fmla="*/ 144 h 152"/>
                <a:gd name="T24" fmla="*/ 8 w 204"/>
                <a:gd name="T25" fmla="*/ 132 h 152"/>
                <a:gd name="T26" fmla="*/ 8 w 204"/>
                <a:gd name="T27" fmla="*/ 20 h 152"/>
                <a:gd name="T28" fmla="*/ 20 w 204"/>
                <a:gd name="T29" fmla="*/ 8 h 152"/>
                <a:gd name="T30" fmla="*/ 184 w 204"/>
                <a:gd name="T31" fmla="*/ 8 h 152"/>
                <a:gd name="T32" fmla="*/ 196 w 204"/>
                <a:gd name="T33" fmla="*/ 20 h 152"/>
                <a:gd name="T34" fmla="*/ 196 w 204"/>
                <a:gd name="T35" fmla="*/ 132 h 152"/>
                <a:gd name="T36" fmla="*/ 129 w 204"/>
                <a:gd name="T37" fmla="*/ 72 h 152"/>
                <a:gd name="T38" fmla="*/ 85 w 204"/>
                <a:gd name="T39" fmla="*/ 51 h 152"/>
                <a:gd name="T40" fmla="*/ 81 w 204"/>
                <a:gd name="T41" fmla="*/ 51 h 152"/>
                <a:gd name="T42" fmla="*/ 80 w 204"/>
                <a:gd name="T43" fmla="*/ 55 h 152"/>
                <a:gd name="T44" fmla="*/ 80 w 204"/>
                <a:gd name="T45" fmla="*/ 97 h 152"/>
                <a:gd name="T46" fmla="*/ 81 w 204"/>
                <a:gd name="T47" fmla="*/ 100 h 152"/>
                <a:gd name="T48" fmla="*/ 84 w 204"/>
                <a:gd name="T49" fmla="*/ 101 h 152"/>
                <a:gd name="T50" fmla="*/ 85 w 204"/>
                <a:gd name="T51" fmla="*/ 101 h 152"/>
                <a:gd name="T52" fmla="*/ 129 w 204"/>
                <a:gd name="T53" fmla="*/ 80 h 152"/>
                <a:gd name="T54" fmla="*/ 132 w 204"/>
                <a:gd name="T55" fmla="*/ 76 h 152"/>
                <a:gd name="T56" fmla="*/ 129 w 204"/>
                <a:gd name="T57" fmla="*/ 72 h 152"/>
                <a:gd name="T58" fmla="*/ 88 w 204"/>
                <a:gd name="T59" fmla="*/ 91 h 152"/>
                <a:gd name="T60" fmla="*/ 88 w 204"/>
                <a:gd name="T61" fmla="*/ 61 h 152"/>
                <a:gd name="T62" fmla="*/ 118 w 204"/>
                <a:gd name="T63" fmla="*/ 76 h 152"/>
                <a:gd name="T64" fmla="*/ 88 w 204"/>
                <a:gd name="T65" fmla="*/ 9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" h="152">
                  <a:moveTo>
                    <a:pt x="18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3"/>
                    <a:pt x="9" y="152"/>
                    <a:pt x="20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5" y="152"/>
                    <a:pt x="204" y="143"/>
                    <a:pt x="204" y="132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9"/>
                    <a:pt x="195" y="0"/>
                    <a:pt x="184" y="0"/>
                  </a:cubicBezTo>
                  <a:close/>
                  <a:moveTo>
                    <a:pt x="196" y="132"/>
                  </a:moveTo>
                  <a:cubicBezTo>
                    <a:pt x="196" y="139"/>
                    <a:pt x="190" y="144"/>
                    <a:pt x="184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13" y="144"/>
                    <a:pt x="8" y="139"/>
                    <a:pt x="8" y="132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8"/>
                    <a:pt x="196" y="13"/>
                    <a:pt x="196" y="20"/>
                  </a:cubicBezTo>
                  <a:lnTo>
                    <a:pt x="196" y="132"/>
                  </a:lnTo>
                  <a:close/>
                  <a:moveTo>
                    <a:pt x="129" y="72"/>
                  </a:moveTo>
                  <a:cubicBezTo>
                    <a:pt x="85" y="51"/>
                    <a:pt x="85" y="51"/>
                    <a:pt x="85" y="51"/>
                  </a:cubicBezTo>
                  <a:cubicBezTo>
                    <a:pt x="84" y="51"/>
                    <a:pt x="83" y="51"/>
                    <a:pt x="81" y="51"/>
                  </a:cubicBezTo>
                  <a:cubicBezTo>
                    <a:pt x="80" y="52"/>
                    <a:pt x="80" y="53"/>
                    <a:pt x="80" y="55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8"/>
                    <a:pt x="80" y="100"/>
                    <a:pt x="81" y="100"/>
                  </a:cubicBezTo>
                  <a:cubicBezTo>
                    <a:pt x="82" y="101"/>
                    <a:pt x="83" y="101"/>
                    <a:pt x="84" y="101"/>
                  </a:cubicBezTo>
                  <a:cubicBezTo>
                    <a:pt x="84" y="101"/>
                    <a:pt x="85" y="101"/>
                    <a:pt x="85" y="101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31" y="79"/>
                    <a:pt x="132" y="77"/>
                    <a:pt x="132" y="76"/>
                  </a:cubicBezTo>
                  <a:cubicBezTo>
                    <a:pt x="132" y="74"/>
                    <a:pt x="131" y="73"/>
                    <a:pt x="129" y="72"/>
                  </a:cubicBezTo>
                  <a:close/>
                  <a:moveTo>
                    <a:pt x="88" y="91"/>
                  </a:moveTo>
                  <a:cubicBezTo>
                    <a:pt x="88" y="61"/>
                    <a:pt x="88" y="61"/>
                    <a:pt x="88" y="61"/>
                  </a:cubicBezTo>
                  <a:cubicBezTo>
                    <a:pt x="118" y="76"/>
                    <a:pt x="118" y="76"/>
                    <a:pt x="118" y="76"/>
                  </a:cubicBezTo>
                  <a:lnTo>
                    <a:pt x="88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2683674" y="5096755"/>
              <a:ext cx="179397" cy="229125"/>
            </a:xfrm>
            <a:custGeom>
              <a:avLst/>
              <a:gdLst>
                <a:gd name="T0" fmla="*/ 34 w 156"/>
                <a:gd name="T1" fmla="*/ 198 h 199"/>
                <a:gd name="T2" fmla="*/ 30 w 156"/>
                <a:gd name="T3" fmla="*/ 171 h 199"/>
                <a:gd name="T4" fmla="*/ 35 w 156"/>
                <a:gd name="T5" fmla="*/ 142 h 199"/>
                <a:gd name="T6" fmla="*/ 40 w 156"/>
                <a:gd name="T7" fmla="*/ 118 h 199"/>
                <a:gd name="T8" fmla="*/ 46 w 156"/>
                <a:gd name="T9" fmla="*/ 93 h 199"/>
                <a:gd name="T10" fmla="*/ 43 w 156"/>
                <a:gd name="T11" fmla="*/ 80 h 199"/>
                <a:gd name="T12" fmla="*/ 61 w 156"/>
                <a:gd name="T13" fmla="*/ 44 h 199"/>
                <a:gd name="T14" fmla="*/ 86 w 156"/>
                <a:gd name="T15" fmla="*/ 57 h 199"/>
                <a:gd name="T16" fmla="*/ 81 w 156"/>
                <a:gd name="T17" fmla="*/ 88 h 199"/>
                <a:gd name="T18" fmla="*/ 78 w 156"/>
                <a:gd name="T19" fmla="*/ 98 h 199"/>
                <a:gd name="T20" fmla="*/ 82 w 156"/>
                <a:gd name="T21" fmla="*/ 116 h 199"/>
                <a:gd name="T22" fmla="*/ 92 w 156"/>
                <a:gd name="T23" fmla="*/ 119 h 199"/>
                <a:gd name="T24" fmla="*/ 121 w 156"/>
                <a:gd name="T25" fmla="*/ 76 h 199"/>
                <a:gd name="T26" fmla="*/ 114 w 156"/>
                <a:gd name="T27" fmla="*/ 40 h 199"/>
                <a:gd name="T28" fmla="*/ 70 w 156"/>
                <a:gd name="T29" fmla="*/ 27 h 199"/>
                <a:gd name="T30" fmla="*/ 30 w 156"/>
                <a:gd name="T31" fmla="*/ 75 h 199"/>
                <a:gd name="T32" fmla="*/ 36 w 156"/>
                <a:gd name="T33" fmla="*/ 93 h 199"/>
                <a:gd name="T34" fmla="*/ 38 w 156"/>
                <a:gd name="T35" fmla="*/ 107 h 199"/>
                <a:gd name="T36" fmla="*/ 37 w 156"/>
                <a:gd name="T37" fmla="*/ 110 h 199"/>
                <a:gd name="T38" fmla="*/ 29 w 156"/>
                <a:gd name="T39" fmla="*/ 119 h 199"/>
                <a:gd name="T40" fmla="*/ 4 w 156"/>
                <a:gd name="T41" fmla="*/ 94 h 199"/>
                <a:gd name="T42" fmla="*/ 9 w 156"/>
                <a:gd name="T43" fmla="*/ 40 h 199"/>
                <a:gd name="T44" fmla="*/ 68 w 156"/>
                <a:gd name="T45" fmla="*/ 1 h 199"/>
                <a:gd name="T46" fmla="*/ 84 w 156"/>
                <a:gd name="T47" fmla="*/ 0 h 199"/>
                <a:gd name="T48" fmla="*/ 139 w 156"/>
                <a:gd name="T49" fmla="*/ 23 h 199"/>
                <a:gd name="T50" fmla="*/ 156 w 156"/>
                <a:gd name="T51" fmla="*/ 68 h 199"/>
                <a:gd name="T52" fmla="*/ 124 w 156"/>
                <a:gd name="T53" fmla="*/ 137 h 199"/>
                <a:gd name="T54" fmla="*/ 91 w 156"/>
                <a:gd name="T55" fmla="*/ 146 h 199"/>
                <a:gd name="T56" fmla="*/ 68 w 156"/>
                <a:gd name="T57" fmla="*/ 137 h 199"/>
                <a:gd name="T58" fmla="*/ 65 w 156"/>
                <a:gd name="T59" fmla="*/ 148 h 199"/>
                <a:gd name="T60" fmla="*/ 60 w 156"/>
                <a:gd name="T61" fmla="*/ 167 h 199"/>
                <a:gd name="T62" fmla="*/ 37 w 156"/>
                <a:gd name="T63" fmla="*/ 199 h 199"/>
                <a:gd name="T64" fmla="*/ 64 w 156"/>
                <a:gd name="T65" fmla="*/ 51 h 199"/>
                <a:gd name="T66" fmla="*/ 51 w 156"/>
                <a:gd name="T67" fmla="*/ 79 h 199"/>
                <a:gd name="T68" fmla="*/ 54 w 156"/>
                <a:gd name="T69" fmla="*/ 95 h 199"/>
                <a:gd name="T70" fmla="*/ 48 w 156"/>
                <a:gd name="T71" fmla="*/ 120 h 199"/>
                <a:gd name="T72" fmla="*/ 43 w 156"/>
                <a:gd name="T73" fmla="*/ 144 h 199"/>
                <a:gd name="T74" fmla="*/ 38 w 156"/>
                <a:gd name="T75" fmla="*/ 171 h 199"/>
                <a:gd name="T76" fmla="*/ 52 w 156"/>
                <a:gd name="T77" fmla="*/ 164 h 199"/>
                <a:gd name="T78" fmla="*/ 58 w 156"/>
                <a:gd name="T79" fmla="*/ 146 h 199"/>
                <a:gd name="T80" fmla="*/ 62 w 156"/>
                <a:gd name="T81" fmla="*/ 127 h 199"/>
                <a:gd name="T82" fmla="*/ 70 w 156"/>
                <a:gd name="T83" fmla="*/ 126 h 199"/>
                <a:gd name="T84" fmla="*/ 92 w 156"/>
                <a:gd name="T85" fmla="*/ 138 h 199"/>
                <a:gd name="T86" fmla="*/ 119 w 156"/>
                <a:gd name="T87" fmla="*/ 130 h 199"/>
                <a:gd name="T88" fmla="*/ 148 w 156"/>
                <a:gd name="T89" fmla="*/ 68 h 199"/>
                <a:gd name="T90" fmla="*/ 133 w 156"/>
                <a:gd name="T91" fmla="*/ 29 h 199"/>
                <a:gd name="T92" fmla="*/ 81 w 156"/>
                <a:gd name="T93" fmla="*/ 8 h 199"/>
                <a:gd name="T94" fmla="*/ 41 w 156"/>
                <a:gd name="T95" fmla="*/ 18 h 199"/>
                <a:gd name="T96" fmla="*/ 9 w 156"/>
                <a:gd name="T97" fmla="*/ 65 h 199"/>
                <a:gd name="T98" fmla="*/ 25 w 156"/>
                <a:gd name="T99" fmla="*/ 108 h 199"/>
                <a:gd name="T100" fmla="*/ 29 w 156"/>
                <a:gd name="T101" fmla="*/ 108 h 199"/>
                <a:gd name="T102" fmla="*/ 30 w 156"/>
                <a:gd name="T103" fmla="*/ 104 h 199"/>
                <a:gd name="T104" fmla="*/ 29 w 156"/>
                <a:gd name="T105" fmla="*/ 98 h 199"/>
                <a:gd name="T106" fmla="*/ 22 w 156"/>
                <a:gd name="T107" fmla="*/ 75 h 199"/>
                <a:gd name="T108" fmla="*/ 69 w 156"/>
                <a:gd name="T109" fmla="*/ 20 h 199"/>
                <a:gd name="T110" fmla="*/ 120 w 156"/>
                <a:gd name="T111" fmla="*/ 35 h 199"/>
                <a:gd name="T112" fmla="*/ 129 w 156"/>
                <a:gd name="T113" fmla="*/ 77 h 199"/>
                <a:gd name="T114" fmla="*/ 92 w 156"/>
                <a:gd name="T115" fmla="*/ 127 h 199"/>
                <a:gd name="T116" fmla="*/ 77 w 156"/>
                <a:gd name="T117" fmla="*/ 123 h 199"/>
                <a:gd name="T118" fmla="*/ 71 w 156"/>
                <a:gd name="T119" fmla="*/ 96 h 199"/>
                <a:gd name="T120" fmla="*/ 74 w 156"/>
                <a:gd name="T121" fmla="*/ 86 h 199"/>
                <a:gd name="T122" fmla="*/ 79 w 156"/>
                <a:gd name="T123" fmla="*/ 59 h 199"/>
                <a:gd name="T124" fmla="*/ 68 w 156"/>
                <a:gd name="T125" fmla="*/ 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" h="199">
                  <a:moveTo>
                    <a:pt x="37" y="199"/>
                  </a:moveTo>
                  <a:cubicBezTo>
                    <a:pt x="36" y="199"/>
                    <a:pt x="35" y="199"/>
                    <a:pt x="34" y="198"/>
                  </a:cubicBezTo>
                  <a:cubicBezTo>
                    <a:pt x="31" y="197"/>
                    <a:pt x="31" y="194"/>
                    <a:pt x="31" y="193"/>
                  </a:cubicBezTo>
                  <a:cubicBezTo>
                    <a:pt x="30" y="186"/>
                    <a:pt x="30" y="178"/>
                    <a:pt x="30" y="171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57"/>
                    <a:pt x="33" y="150"/>
                    <a:pt x="35" y="142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7" y="133"/>
                    <a:pt x="39" y="125"/>
                    <a:pt x="40" y="118"/>
                  </a:cubicBezTo>
                  <a:cubicBezTo>
                    <a:pt x="42" y="110"/>
                    <a:pt x="44" y="102"/>
                    <a:pt x="46" y="94"/>
                  </a:cubicBezTo>
                  <a:cubicBezTo>
                    <a:pt x="46" y="94"/>
                    <a:pt x="46" y="94"/>
                    <a:pt x="46" y="93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45" y="88"/>
                    <a:pt x="44" y="84"/>
                    <a:pt x="43" y="80"/>
                  </a:cubicBezTo>
                  <a:cubicBezTo>
                    <a:pt x="43" y="74"/>
                    <a:pt x="43" y="69"/>
                    <a:pt x="45" y="64"/>
                  </a:cubicBezTo>
                  <a:cubicBezTo>
                    <a:pt x="47" y="54"/>
                    <a:pt x="53" y="46"/>
                    <a:pt x="61" y="44"/>
                  </a:cubicBezTo>
                  <a:cubicBezTo>
                    <a:pt x="67" y="42"/>
                    <a:pt x="73" y="42"/>
                    <a:pt x="78" y="45"/>
                  </a:cubicBezTo>
                  <a:cubicBezTo>
                    <a:pt x="82" y="47"/>
                    <a:pt x="85" y="51"/>
                    <a:pt x="86" y="57"/>
                  </a:cubicBezTo>
                  <a:cubicBezTo>
                    <a:pt x="87" y="61"/>
                    <a:pt x="87" y="66"/>
                    <a:pt x="86" y="73"/>
                  </a:cubicBezTo>
                  <a:cubicBezTo>
                    <a:pt x="84" y="78"/>
                    <a:pt x="83" y="83"/>
                    <a:pt x="81" y="88"/>
                  </a:cubicBezTo>
                  <a:cubicBezTo>
                    <a:pt x="81" y="91"/>
                    <a:pt x="80" y="94"/>
                    <a:pt x="79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7" y="102"/>
                    <a:pt x="76" y="105"/>
                    <a:pt x="77" y="109"/>
                  </a:cubicBezTo>
                  <a:cubicBezTo>
                    <a:pt x="78" y="112"/>
                    <a:pt x="79" y="114"/>
                    <a:pt x="82" y="116"/>
                  </a:cubicBezTo>
                  <a:cubicBezTo>
                    <a:pt x="85" y="118"/>
                    <a:pt x="87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98" y="119"/>
                    <a:pt x="104" y="115"/>
                    <a:pt x="109" y="109"/>
                  </a:cubicBezTo>
                  <a:cubicBezTo>
                    <a:pt x="115" y="101"/>
                    <a:pt x="119" y="89"/>
                    <a:pt x="121" y="76"/>
                  </a:cubicBezTo>
                  <a:cubicBezTo>
                    <a:pt x="121" y="70"/>
                    <a:pt x="122" y="66"/>
                    <a:pt x="121" y="61"/>
                  </a:cubicBezTo>
                  <a:cubicBezTo>
                    <a:pt x="121" y="53"/>
                    <a:pt x="118" y="46"/>
                    <a:pt x="114" y="40"/>
                  </a:cubicBezTo>
                  <a:cubicBezTo>
                    <a:pt x="109" y="35"/>
                    <a:pt x="103" y="31"/>
                    <a:pt x="97" y="29"/>
                  </a:cubicBezTo>
                  <a:cubicBezTo>
                    <a:pt x="89" y="27"/>
                    <a:pt x="79" y="26"/>
                    <a:pt x="70" y="27"/>
                  </a:cubicBezTo>
                  <a:cubicBezTo>
                    <a:pt x="55" y="30"/>
                    <a:pt x="43" y="38"/>
                    <a:pt x="36" y="52"/>
                  </a:cubicBezTo>
                  <a:cubicBezTo>
                    <a:pt x="32" y="59"/>
                    <a:pt x="30" y="67"/>
                    <a:pt x="30" y="75"/>
                  </a:cubicBezTo>
                  <a:cubicBezTo>
                    <a:pt x="30" y="82"/>
                    <a:pt x="31" y="87"/>
                    <a:pt x="34" y="92"/>
                  </a:cubicBezTo>
                  <a:cubicBezTo>
                    <a:pt x="35" y="92"/>
                    <a:pt x="35" y="93"/>
                    <a:pt x="36" y="93"/>
                  </a:cubicBezTo>
                  <a:cubicBezTo>
                    <a:pt x="36" y="94"/>
                    <a:pt x="37" y="95"/>
                    <a:pt x="38" y="96"/>
                  </a:cubicBezTo>
                  <a:cubicBezTo>
                    <a:pt x="40" y="100"/>
                    <a:pt x="39" y="104"/>
                    <a:pt x="38" y="107"/>
                  </a:cubicBezTo>
                  <a:cubicBezTo>
                    <a:pt x="38" y="107"/>
                    <a:pt x="38" y="108"/>
                    <a:pt x="37" y="108"/>
                  </a:cubicBezTo>
                  <a:cubicBezTo>
                    <a:pt x="37" y="108"/>
                    <a:pt x="37" y="109"/>
                    <a:pt x="37" y="110"/>
                  </a:cubicBezTo>
                  <a:cubicBezTo>
                    <a:pt x="36" y="112"/>
                    <a:pt x="35" y="118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5" y="119"/>
                    <a:pt x="20" y="115"/>
                    <a:pt x="20" y="115"/>
                  </a:cubicBezTo>
                  <a:cubicBezTo>
                    <a:pt x="12" y="109"/>
                    <a:pt x="9" y="104"/>
                    <a:pt x="4" y="94"/>
                  </a:cubicBezTo>
                  <a:cubicBezTo>
                    <a:pt x="1" y="86"/>
                    <a:pt x="0" y="72"/>
                    <a:pt x="1" y="63"/>
                  </a:cubicBezTo>
                  <a:cubicBezTo>
                    <a:pt x="3" y="56"/>
                    <a:pt x="6" y="46"/>
                    <a:pt x="9" y="40"/>
                  </a:cubicBezTo>
                  <a:cubicBezTo>
                    <a:pt x="16" y="28"/>
                    <a:pt x="25" y="19"/>
                    <a:pt x="37" y="12"/>
                  </a:cubicBezTo>
                  <a:cubicBezTo>
                    <a:pt x="46" y="6"/>
                    <a:pt x="56" y="3"/>
                    <a:pt x="68" y="1"/>
                  </a:cubicBezTo>
                  <a:cubicBezTo>
                    <a:pt x="72" y="0"/>
                    <a:pt x="76" y="0"/>
                    <a:pt x="81" y="0"/>
                  </a:cubicBezTo>
                  <a:cubicBezTo>
                    <a:pt x="82" y="0"/>
                    <a:pt x="83" y="0"/>
                    <a:pt x="84" y="0"/>
                  </a:cubicBezTo>
                  <a:cubicBezTo>
                    <a:pt x="98" y="0"/>
                    <a:pt x="108" y="3"/>
                    <a:pt x="115" y="6"/>
                  </a:cubicBezTo>
                  <a:cubicBezTo>
                    <a:pt x="124" y="10"/>
                    <a:pt x="132" y="16"/>
                    <a:pt x="139" y="23"/>
                  </a:cubicBezTo>
                  <a:cubicBezTo>
                    <a:pt x="146" y="31"/>
                    <a:pt x="151" y="39"/>
                    <a:pt x="154" y="50"/>
                  </a:cubicBezTo>
                  <a:cubicBezTo>
                    <a:pt x="155" y="55"/>
                    <a:pt x="156" y="61"/>
                    <a:pt x="156" y="68"/>
                  </a:cubicBezTo>
                  <a:cubicBezTo>
                    <a:pt x="156" y="74"/>
                    <a:pt x="156" y="79"/>
                    <a:pt x="155" y="86"/>
                  </a:cubicBezTo>
                  <a:cubicBezTo>
                    <a:pt x="151" y="109"/>
                    <a:pt x="140" y="127"/>
                    <a:pt x="124" y="137"/>
                  </a:cubicBezTo>
                  <a:cubicBezTo>
                    <a:pt x="119" y="140"/>
                    <a:pt x="114" y="142"/>
                    <a:pt x="109" y="143"/>
                  </a:cubicBezTo>
                  <a:cubicBezTo>
                    <a:pt x="103" y="145"/>
                    <a:pt x="97" y="146"/>
                    <a:pt x="91" y="146"/>
                  </a:cubicBezTo>
                  <a:cubicBezTo>
                    <a:pt x="85" y="145"/>
                    <a:pt x="79" y="144"/>
                    <a:pt x="74" y="141"/>
                  </a:cubicBezTo>
                  <a:cubicBezTo>
                    <a:pt x="72" y="140"/>
                    <a:pt x="70" y="138"/>
                    <a:pt x="68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67" y="141"/>
                    <a:pt x="66" y="144"/>
                    <a:pt x="65" y="148"/>
                  </a:cubicBezTo>
                  <a:cubicBezTo>
                    <a:pt x="65" y="151"/>
                    <a:pt x="65" y="151"/>
                    <a:pt x="65" y="151"/>
                  </a:cubicBezTo>
                  <a:cubicBezTo>
                    <a:pt x="63" y="157"/>
                    <a:pt x="62" y="162"/>
                    <a:pt x="60" y="167"/>
                  </a:cubicBezTo>
                  <a:cubicBezTo>
                    <a:pt x="55" y="178"/>
                    <a:pt x="50" y="187"/>
                    <a:pt x="44" y="194"/>
                  </a:cubicBezTo>
                  <a:cubicBezTo>
                    <a:pt x="41" y="197"/>
                    <a:pt x="39" y="199"/>
                    <a:pt x="37" y="199"/>
                  </a:cubicBezTo>
                  <a:close/>
                  <a:moveTo>
                    <a:pt x="68" y="50"/>
                  </a:moveTo>
                  <a:cubicBezTo>
                    <a:pt x="67" y="50"/>
                    <a:pt x="65" y="51"/>
                    <a:pt x="64" y="51"/>
                  </a:cubicBezTo>
                  <a:cubicBezTo>
                    <a:pt x="59" y="53"/>
                    <a:pt x="54" y="58"/>
                    <a:pt x="52" y="66"/>
                  </a:cubicBezTo>
                  <a:cubicBezTo>
                    <a:pt x="51" y="70"/>
                    <a:pt x="51" y="74"/>
                    <a:pt x="51" y="79"/>
                  </a:cubicBezTo>
                  <a:cubicBezTo>
                    <a:pt x="52" y="83"/>
                    <a:pt x="53" y="86"/>
                    <a:pt x="54" y="91"/>
                  </a:cubicBezTo>
                  <a:cubicBezTo>
                    <a:pt x="55" y="92"/>
                    <a:pt x="55" y="94"/>
                    <a:pt x="54" y="95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2" y="104"/>
                    <a:pt x="50" y="112"/>
                    <a:pt x="48" y="120"/>
                  </a:cubicBezTo>
                  <a:cubicBezTo>
                    <a:pt x="46" y="127"/>
                    <a:pt x="45" y="135"/>
                    <a:pt x="43" y="142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1" y="151"/>
                    <a:pt x="39" y="159"/>
                    <a:pt x="39" y="167"/>
                  </a:cubicBezTo>
                  <a:cubicBezTo>
                    <a:pt x="38" y="171"/>
                    <a:pt x="38" y="171"/>
                    <a:pt x="38" y="171"/>
                  </a:cubicBezTo>
                  <a:cubicBezTo>
                    <a:pt x="38" y="177"/>
                    <a:pt x="38" y="183"/>
                    <a:pt x="38" y="188"/>
                  </a:cubicBezTo>
                  <a:cubicBezTo>
                    <a:pt x="44" y="182"/>
                    <a:pt x="48" y="174"/>
                    <a:pt x="52" y="164"/>
                  </a:cubicBezTo>
                  <a:cubicBezTo>
                    <a:pt x="54" y="160"/>
                    <a:pt x="55" y="155"/>
                    <a:pt x="57" y="149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59" y="142"/>
                    <a:pt x="59" y="139"/>
                    <a:pt x="60" y="135"/>
                  </a:cubicBezTo>
                  <a:cubicBezTo>
                    <a:pt x="62" y="127"/>
                    <a:pt x="62" y="127"/>
                    <a:pt x="62" y="127"/>
                  </a:cubicBezTo>
                  <a:cubicBezTo>
                    <a:pt x="63" y="126"/>
                    <a:pt x="64" y="124"/>
                    <a:pt x="66" y="124"/>
                  </a:cubicBezTo>
                  <a:cubicBezTo>
                    <a:pt x="67" y="124"/>
                    <a:pt x="69" y="125"/>
                    <a:pt x="70" y="126"/>
                  </a:cubicBezTo>
                  <a:cubicBezTo>
                    <a:pt x="72" y="129"/>
                    <a:pt x="74" y="132"/>
                    <a:pt x="78" y="134"/>
                  </a:cubicBezTo>
                  <a:cubicBezTo>
                    <a:pt x="82" y="136"/>
                    <a:pt x="87" y="137"/>
                    <a:pt x="92" y="138"/>
                  </a:cubicBezTo>
                  <a:cubicBezTo>
                    <a:pt x="97" y="138"/>
                    <a:pt x="101" y="137"/>
                    <a:pt x="107" y="136"/>
                  </a:cubicBezTo>
                  <a:cubicBezTo>
                    <a:pt x="111" y="134"/>
                    <a:pt x="116" y="133"/>
                    <a:pt x="119" y="130"/>
                  </a:cubicBezTo>
                  <a:cubicBezTo>
                    <a:pt x="134" y="121"/>
                    <a:pt x="143" y="105"/>
                    <a:pt x="147" y="85"/>
                  </a:cubicBezTo>
                  <a:cubicBezTo>
                    <a:pt x="148" y="78"/>
                    <a:pt x="148" y="73"/>
                    <a:pt x="148" y="68"/>
                  </a:cubicBezTo>
                  <a:cubicBezTo>
                    <a:pt x="148" y="62"/>
                    <a:pt x="147" y="56"/>
                    <a:pt x="146" y="52"/>
                  </a:cubicBezTo>
                  <a:cubicBezTo>
                    <a:pt x="143" y="43"/>
                    <a:pt x="139" y="35"/>
                    <a:pt x="133" y="29"/>
                  </a:cubicBezTo>
                  <a:cubicBezTo>
                    <a:pt x="127" y="22"/>
                    <a:pt x="120" y="17"/>
                    <a:pt x="112" y="14"/>
                  </a:cubicBezTo>
                  <a:cubicBezTo>
                    <a:pt x="105" y="11"/>
                    <a:pt x="94" y="7"/>
                    <a:pt x="81" y="8"/>
                  </a:cubicBezTo>
                  <a:cubicBezTo>
                    <a:pt x="77" y="8"/>
                    <a:pt x="73" y="8"/>
                    <a:pt x="69" y="9"/>
                  </a:cubicBezTo>
                  <a:cubicBezTo>
                    <a:pt x="59" y="10"/>
                    <a:pt x="49" y="14"/>
                    <a:pt x="41" y="18"/>
                  </a:cubicBezTo>
                  <a:cubicBezTo>
                    <a:pt x="30" y="25"/>
                    <a:pt x="22" y="33"/>
                    <a:pt x="16" y="43"/>
                  </a:cubicBezTo>
                  <a:cubicBezTo>
                    <a:pt x="14" y="48"/>
                    <a:pt x="11" y="58"/>
                    <a:pt x="9" y="65"/>
                  </a:cubicBezTo>
                  <a:cubicBezTo>
                    <a:pt x="8" y="72"/>
                    <a:pt x="9" y="85"/>
                    <a:pt x="12" y="91"/>
                  </a:cubicBezTo>
                  <a:cubicBezTo>
                    <a:pt x="15" y="100"/>
                    <a:pt x="18" y="103"/>
                    <a:pt x="25" y="108"/>
                  </a:cubicBezTo>
                  <a:cubicBezTo>
                    <a:pt x="26" y="109"/>
                    <a:pt x="28" y="110"/>
                    <a:pt x="29" y="110"/>
                  </a:cubicBezTo>
                  <a:cubicBezTo>
                    <a:pt x="29" y="110"/>
                    <a:pt x="29" y="109"/>
                    <a:pt x="29" y="108"/>
                  </a:cubicBezTo>
                  <a:cubicBezTo>
                    <a:pt x="29" y="107"/>
                    <a:pt x="30" y="107"/>
                    <a:pt x="30" y="106"/>
                  </a:cubicBezTo>
                  <a:cubicBezTo>
                    <a:pt x="30" y="105"/>
                    <a:pt x="30" y="105"/>
                    <a:pt x="30" y="104"/>
                  </a:cubicBezTo>
                  <a:cubicBezTo>
                    <a:pt x="31" y="103"/>
                    <a:pt x="31" y="101"/>
                    <a:pt x="31" y="100"/>
                  </a:cubicBezTo>
                  <a:cubicBezTo>
                    <a:pt x="31" y="100"/>
                    <a:pt x="30" y="99"/>
                    <a:pt x="29" y="98"/>
                  </a:cubicBezTo>
                  <a:cubicBezTo>
                    <a:pt x="29" y="98"/>
                    <a:pt x="28" y="97"/>
                    <a:pt x="28" y="96"/>
                  </a:cubicBezTo>
                  <a:cubicBezTo>
                    <a:pt x="24" y="90"/>
                    <a:pt x="22" y="83"/>
                    <a:pt x="22" y="75"/>
                  </a:cubicBezTo>
                  <a:cubicBezTo>
                    <a:pt x="22" y="65"/>
                    <a:pt x="24" y="56"/>
                    <a:pt x="29" y="48"/>
                  </a:cubicBezTo>
                  <a:cubicBezTo>
                    <a:pt x="37" y="32"/>
                    <a:pt x="51" y="23"/>
                    <a:pt x="69" y="20"/>
                  </a:cubicBezTo>
                  <a:cubicBezTo>
                    <a:pt x="79" y="18"/>
                    <a:pt x="90" y="19"/>
                    <a:pt x="99" y="21"/>
                  </a:cubicBezTo>
                  <a:cubicBezTo>
                    <a:pt x="107" y="24"/>
                    <a:pt x="115" y="29"/>
                    <a:pt x="120" y="35"/>
                  </a:cubicBezTo>
                  <a:cubicBezTo>
                    <a:pt x="125" y="42"/>
                    <a:pt x="129" y="51"/>
                    <a:pt x="129" y="61"/>
                  </a:cubicBezTo>
                  <a:cubicBezTo>
                    <a:pt x="130" y="65"/>
                    <a:pt x="129" y="70"/>
                    <a:pt x="129" y="77"/>
                  </a:cubicBezTo>
                  <a:cubicBezTo>
                    <a:pt x="127" y="92"/>
                    <a:pt x="122" y="104"/>
                    <a:pt x="115" y="114"/>
                  </a:cubicBezTo>
                  <a:cubicBezTo>
                    <a:pt x="109" y="122"/>
                    <a:pt x="101" y="127"/>
                    <a:pt x="92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86" y="127"/>
                    <a:pt x="81" y="125"/>
                    <a:pt x="77" y="123"/>
                  </a:cubicBezTo>
                  <a:cubicBezTo>
                    <a:pt x="73" y="120"/>
                    <a:pt x="71" y="116"/>
                    <a:pt x="69" y="111"/>
                  </a:cubicBezTo>
                  <a:cubicBezTo>
                    <a:pt x="68" y="105"/>
                    <a:pt x="70" y="100"/>
                    <a:pt x="71" y="96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2" y="92"/>
                    <a:pt x="73" y="89"/>
                    <a:pt x="74" y="86"/>
                  </a:cubicBezTo>
                  <a:cubicBezTo>
                    <a:pt x="75" y="81"/>
                    <a:pt x="77" y="76"/>
                    <a:pt x="78" y="71"/>
                  </a:cubicBezTo>
                  <a:cubicBezTo>
                    <a:pt x="79" y="66"/>
                    <a:pt x="79" y="62"/>
                    <a:pt x="79" y="59"/>
                  </a:cubicBezTo>
                  <a:cubicBezTo>
                    <a:pt x="78" y="55"/>
                    <a:pt x="76" y="53"/>
                    <a:pt x="74" y="52"/>
                  </a:cubicBezTo>
                  <a:cubicBezTo>
                    <a:pt x="72" y="51"/>
                    <a:pt x="70" y="50"/>
                    <a:pt x="6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35"/>
            <p:cNvSpPr>
              <a:spLocks noEditPoints="1"/>
            </p:cNvSpPr>
            <p:nvPr/>
          </p:nvSpPr>
          <p:spPr bwMode="auto">
            <a:xfrm>
              <a:off x="1911144" y="5109973"/>
              <a:ext cx="101345" cy="202689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37"/>
            <p:cNvSpPr>
              <a:spLocks noEditPoints="1"/>
            </p:cNvSpPr>
            <p:nvPr/>
          </p:nvSpPr>
          <p:spPr bwMode="auto">
            <a:xfrm>
              <a:off x="1478836" y="5105252"/>
              <a:ext cx="216536" cy="21213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6" name="PA_文本框 6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>
            <p:custDataLst>
              <p:tags r:id="rId6"/>
            </p:custDataLst>
          </p:nvPr>
        </p:nvSpPr>
        <p:spPr>
          <a:xfrm>
            <a:off x="973793" y="1996438"/>
            <a:ext cx="62494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cs typeface="+mn-ea"/>
                <a:sym typeface="+mn-lt"/>
              </a:rPr>
              <a:t>Business</a:t>
            </a:r>
            <a:endParaRPr lang="en-US" altLang="zh-CN" sz="66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altLang="zh-CN" sz="5400" b="1" dirty="0">
                <a:solidFill>
                  <a:schemeClr val="bg1"/>
                </a:solidFill>
                <a:cs typeface="+mn-ea"/>
                <a:sym typeface="+mn-lt"/>
              </a:rPr>
              <a:t>Report Template </a:t>
            </a:r>
            <a:endParaRPr lang="en-US" sz="5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3" name="PA_文本框 10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>
            <p:custDataLst>
              <p:tags r:id="rId7"/>
            </p:custDataLst>
          </p:nvPr>
        </p:nvSpPr>
        <p:spPr>
          <a:xfrm>
            <a:off x="973795" y="4115020"/>
            <a:ext cx="47595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PA_组合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>
            <p:custDataLst>
              <p:tags r:id="rId8"/>
            </p:custDataLst>
          </p:nvPr>
        </p:nvGrpSpPr>
        <p:grpSpPr>
          <a:xfrm>
            <a:off x="8122920" y="5179732"/>
            <a:ext cx="4069080" cy="932536"/>
            <a:chOff x="8122920" y="5179732"/>
            <a:chExt cx="4069080" cy="932536"/>
          </a:xfrm>
        </p:grpSpPr>
        <p:sp>
          <p:nvSpPr>
            <p:cNvPr id="62" name="Rectangle: Top Corners Rounded 61"/>
            <p:cNvSpPr/>
            <p:nvPr/>
          </p:nvSpPr>
          <p:spPr>
            <a:xfrm rot="16200000">
              <a:off x="9691192" y="3611460"/>
              <a:ext cx="932536" cy="406908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939800" dist="355600" dir="5400000" sx="89000" sy="89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8507416" y="5297675"/>
              <a:ext cx="3026155" cy="667622"/>
              <a:chOff x="8295064" y="5294380"/>
              <a:chExt cx="3026155" cy="66762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8295064" y="5294380"/>
                <a:ext cx="302615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PC6</a:t>
                </a:r>
                <a:endParaRPr lang="en-US" sz="2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8295064" y="5685003"/>
                <a:ext cx="30261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i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Head Chef</a:t>
                </a:r>
                <a:endParaRPr lang="en-US" sz="1200" i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PA_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>
            <p:custDataLst>
              <p:tags r:id="rId9"/>
            </p:custDataLst>
          </p:nvPr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sp>
        <p:nvSpPr>
          <p:cNvPr id="36" name="PA_Freeform: Shape 10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>
            <p:custDataLst>
              <p:tags r:id="rId10"/>
            </p:custDataLst>
          </p:nvPr>
        </p:nvSpPr>
        <p:spPr>
          <a:xfrm rot="10800000">
            <a:off x="0" y="2"/>
            <a:ext cx="1433000" cy="1336527"/>
          </a:xfrm>
          <a:custGeom>
            <a:avLst/>
            <a:gdLst>
              <a:gd name="connsiteX0" fmla="*/ 4050301 w 5497007"/>
              <a:gd name="connsiteY0" fmla="*/ 0 h 5126934"/>
              <a:gd name="connsiteX1" fmla="*/ 5442930 w 5497007"/>
              <a:gd name="connsiteY1" fmla="*/ 245771 h 5126934"/>
              <a:gd name="connsiteX2" fmla="*/ 5497007 w 5497007"/>
              <a:gd name="connsiteY2" fmla="*/ 267093 h 5126934"/>
              <a:gd name="connsiteX3" fmla="*/ 5497007 w 5497007"/>
              <a:gd name="connsiteY3" fmla="*/ 2751634 h 5126934"/>
              <a:gd name="connsiteX4" fmla="*/ 5426522 w 5497007"/>
              <a:gd name="connsiteY4" fmla="*/ 2674081 h 5126934"/>
              <a:gd name="connsiteX5" fmla="*/ 4050301 w 5497007"/>
              <a:gd name="connsiteY5" fmla="*/ 2104031 h 5126934"/>
              <a:gd name="connsiteX6" fmla="*/ 2104031 w 5497007"/>
              <a:gd name="connsiteY6" fmla="*/ 4050301 h 5126934"/>
              <a:gd name="connsiteX7" fmla="*/ 2338936 w 5497007"/>
              <a:gd name="connsiteY7" fmla="*/ 4978009 h 5126934"/>
              <a:gd name="connsiteX8" fmla="*/ 2429410 w 5497007"/>
              <a:gd name="connsiteY8" fmla="*/ 5126934 h 5126934"/>
              <a:gd name="connsiteX9" fmla="*/ 145802 w 5497007"/>
              <a:gd name="connsiteY9" fmla="*/ 5126934 h 5126934"/>
              <a:gd name="connsiteX10" fmla="*/ 127515 w 5497007"/>
              <a:gd name="connsiteY10" fmla="*/ 5062534 h 5126934"/>
              <a:gd name="connsiteX11" fmla="*/ 0 w 5497007"/>
              <a:gd name="connsiteY11" fmla="*/ 4050301 h 5126934"/>
              <a:gd name="connsiteX12" fmla="*/ 4050301 w 5497007"/>
              <a:gd name="connsiteY12" fmla="*/ 0 h 5126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97007" h="5126934">
                <a:moveTo>
                  <a:pt x="4050301" y="0"/>
                </a:moveTo>
                <a:cubicBezTo>
                  <a:pt x="4539627" y="0"/>
                  <a:pt x="5008686" y="86773"/>
                  <a:pt x="5442930" y="245771"/>
                </a:cubicBezTo>
                <a:lnTo>
                  <a:pt x="5497007" y="267093"/>
                </a:lnTo>
                <a:lnTo>
                  <a:pt x="5497007" y="2751634"/>
                </a:lnTo>
                <a:lnTo>
                  <a:pt x="5426522" y="2674081"/>
                </a:lnTo>
                <a:cubicBezTo>
                  <a:pt x="5074316" y="2321875"/>
                  <a:pt x="4587749" y="2104031"/>
                  <a:pt x="4050301" y="2104031"/>
                </a:cubicBezTo>
                <a:cubicBezTo>
                  <a:pt x="2975406" y="2104031"/>
                  <a:pt x="2104031" y="2975406"/>
                  <a:pt x="2104031" y="4050301"/>
                </a:cubicBezTo>
                <a:cubicBezTo>
                  <a:pt x="2104031" y="4386206"/>
                  <a:pt x="2189126" y="4702236"/>
                  <a:pt x="2338936" y="4978009"/>
                </a:cubicBezTo>
                <a:lnTo>
                  <a:pt x="2429410" y="5126934"/>
                </a:lnTo>
                <a:lnTo>
                  <a:pt x="145802" y="5126934"/>
                </a:lnTo>
                <a:lnTo>
                  <a:pt x="127515" y="5062534"/>
                </a:lnTo>
                <a:cubicBezTo>
                  <a:pt x="44272" y="4738998"/>
                  <a:pt x="0" y="4399820"/>
                  <a:pt x="0" y="4050301"/>
                </a:cubicBezTo>
                <a:cubicBezTo>
                  <a:pt x="0" y="1813382"/>
                  <a:pt x="1813382" y="0"/>
                  <a:pt x="405030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2" grpId="0" animBg="1"/>
      <p:bldP spid="66" grpId="0"/>
      <p:bldP spid="103" grpId="0"/>
      <p:bldP spid="3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794375" y="1325704"/>
            <a:ext cx="603251" cy="0"/>
            <a:chOff x="7150100" y="3662052"/>
            <a:chExt cx="603250" cy="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400393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How to Order?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Arc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3403426" y="2582721"/>
            <a:ext cx="1981724" cy="1421698"/>
          </a:xfrm>
          <a:prstGeom prst="arc">
            <a:avLst>
              <a:gd name="adj1" fmla="val 12677880"/>
              <a:gd name="adj2" fmla="val 19751058"/>
            </a:avLst>
          </a:prstGeom>
          <a:ln w="158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Arc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 flipV="1">
            <a:off x="6806851" y="2582721"/>
            <a:ext cx="1981724" cy="1421698"/>
          </a:xfrm>
          <a:prstGeom prst="arc">
            <a:avLst>
              <a:gd name="adj1" fmla="val 12677880"/>
              <a:gd name="adj2" fmla="val 19751058"/>
            </a:avLst>
          </a:prstGeom>
          <a:ln w="15875">
            <a:solidFill>
              <a:schemeClr val="bg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1" name="Group 2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824171" y="4255926"/>
            <a:ext cx="2543660" cy="1126462"/>
            <a:chOff x="4824170" y="4255925"/>
            <a:chExt cx="2543660" cy="1126462"/>
          </a:xfrm>
        </p:grpSpPr>
        <p:sp>
          <p:nvSpPr>
            <p:cNvPr id="19" name="TextBox 18"/>
            <p:cNvSpPr txBox="1"/>
            <p:nvPr/>
          </p:nvSpPr>
          <p:spPr>
            <a:xfrm>
              <a:off x="5015779" y="4255925"/>
              <a:ext cx="2160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Step 02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824170" y="4625257"/>
              <a:ext cx="254366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227595" y="4255926"/>
            <a:ext cx="2543660" cy="1126462"/>
            <a:chOff x="4824170" y="4255925"/>
            <a:chExt cx="2543660" cy="1126462"/>
          </a:xfrm>
        </p:grpSpPr>
        <p:sp>
          <p:nvSpPr>
            <p:cNvPr id="23" name="TextBox 22"/>
            <p:cNvSpPr txBox="1"/>
            <p:nvPr/>
          </p:nvSpPr>
          <p:spPr>
            <a:xfrm>
              <a:off x="5015779" y="4255925"/>
              <a:ext cx="2160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Step 03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24170" y="4625257"/>
              <a:ext cx="254366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420747" y="4255926"/>
            <a:ext cx="2543660" cy="1126462"/>
            <a:chOff x="4824170" y="4255925"/>
            <a:chExt cx="2543660" cy="1126462"/>
          </a:xfrm>
        </p:grpSpPr>
        <p:sp>
          <p:nvSpPr>
            <p:cNvPr id="26" name="TextBox 25"/>
            <p:cNvSpPr txBox="1"/>
            <p:nvPr/>
          </p:nvSpPr>
          <p:spPr>
            <a:xfrm>
              <a:off x="5015779" y="4255925"/>
              <a:ext cx="21604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Step 01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824170" y="4625257"/>
              <a:ext cx="2543660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3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981727" y="2582722"/>
            <a:ext cx="1421699" cy="1421698"/>
            <a:chOff x="1981727" y="2582722"/>
            <a:chExt cx="1421698" cy="1421698"/>
          </a:xfrm>
        </p:grpSpPr>
        <p:sp>
          <p:nvSpPr>
            <p:cNvPr id="16" name="Oval 15"/>
            <p:cNvSpPr/>
            <p:nvPr/>
          </p:nvSpPr>
          <p:spPr>
            <a:xfrm>
              <a:off x="1981727" y="2582722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60400" dist="571500" dir="5400000" sx="62000" sy="6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87"/>
            <p:cNvSpPr>
              <a:spLocks noEditPoints="1"/>
            </p:cNvSpPr>
            <p:nvPr/>
          </p:nvSpPr>
          <p:spPr bwMode="auto">
            <a:xfrm>
              <a:off x="2440366" y="3041361"/>
              <a:ext cx="504420" cy="504420"/>
            </a:xfrm>
            <a:custGeom>
              <a:avLst/>
              <a:gdLst>
                <a:gd name="T0" fmla="*/ 220 w 224"/>
                <a:gd name="T1" fmla="*/ 22 h 224"/>
                <a:gd name="T2" fmla="*/ 201 w 224"/>
                <a:gd name="T3" fmla="*/ 22 h 224"/>
                <a:gd name="T4" fmla="*/ 201 w 224"/>
                <a:gd name="T5" fmla="*/ 3 h 224"/>
                <a:gd name="T6" fmla="*/ 197 w 224"/>
                <a:gd name="T7" fmla="*/ 0 h 224"/>
                <a:gd name="T8" fmla="*/ 197 w 224"/>
                <a:gd name="T9" fmla="*/ 0 h 224"/>
                <a:gd name="T10" fmla="*/ 193 w 224"/>
                <a:gd name="T11" fmla="*/ 3 h 224"/>
                <a:gd name="T12" fmla="*/ 193 w 224"/>
                <a:gd name="T13" fmla="*/ 16 h 224"/>
                <a:gd name="T14" fmla="*/ 190 w 224"/>
                <a:gd name="T15" fmla="*/ 13 h 224"/>
                <a:gd name="T16" fmla="*/ 177 w 224"/>
                <a:gd name="T17" fmla="*/ 8 h 224"/>
                <a:gd name="T18" fmla="*/ 158 w 224"/>
                <a:gd name="T19" fmla="*/ 16 h 224"/>
                <a:gd name="T20" fmla="*/ 17 w 224"/>
                <a:gd name="T21" fmla="*/ 158 h 224"/>
                <a:gd name="T22" fmla="*/ 14 w 224"/>
                <a:gd name="T23" fmla="*/ 188 h 224"/>
                <a:gd name="T24" fmla="*/ 18 w 224"/>
                <a:gd name="T25" fmla="*/ 192 h 224"/>
                <a:gd name="T26" fmla="*/ 4 w 224"/>
                <a:gd name="T27" fmla="*/ 192 h 224"/>
                <a:gd name="T28" fmla="*/ 4 w 224"/>
                <a:gd name="T29" fmla="*/ 192 h 224"/>
                <a:gd name="T30" fmla="*/ 0 w 224"/>
                <a:gd name="T31" fmla="*/ 196 h 224"/>
                <a:gd name="T32" fmla="*/ 4 w 224"/>
                <a:gd name="T33" fmla="*/ 200 h 224"/>
                <a:gd name="T34" fmla="*/ 23 w 224"/>
                <a:gd name="T35" fmla="*/ 200 h 224"/>
                <a:gd name="T36" fmla="*/ 23 w 224"/>
                <a:gd name="T37" fmla="*/ 219 h 224"/>
                <a:gd name="T38" fmla="*/ 27 w 224"/>
                <a:gd name="T39" fmla="*/ 224 h 224"/>
                <a:gd name="T40" fmla="*/ 27 w 224"/>
                <a:gd name="T41" fmla="*/ 224 h 224"/>
                <a:gd name="T42" fmla="*/ 31 w 224"/>
                <a:gd name="T43" fmla="*/ 219 h 224"/>
                <a:gd name="T44" fmla="*/ 31 w 224"/>
                <a:gd name="T45" fmla="*/ 205 h 224"/>
                <a:gd name="T46" fmla="*/ 36 w 224"/>
                <a:gd name="T47" fmla="*/ 210 h 224"/>
                <a:gd name="T48" fmla="*/ 51 w 224"/>
                <a:gd name="T49" fmla="*/ 216 h 224"/>
                <a:gd name="T50" fmla="*/ 68 w 224"/>
                <a:gd name="T51" fmla="*/ 209 h 224"/>
                <a:gd name="T52" fmla="*/ 209 w 224"/>
                <a:gd name="T53" fmla="*/ 67 h 224"/>
                <a:gd name="T54" fmla="*/ 211 w 224"/>
                <a:gd name="T55" fmla="*/ 34 h 224"/>
                <a:gd name="T56" fmla="*/ 207 w 224"/>
                <a:gd name="T57" fmla="*/ 30 h 224"/>
                <a:gd name="T58" fmla="*/ 220 w 224"/>
                <a:gd name="T59" fmla="*/ 30 h 224"/>
                <a:gd name="T60" fmla="*/ 224 w 224"/>
                <a:gd name="T61" fmla="*/ 26 h 224"/>
                <a:gd name="T62" fmla="*/ 220 w 224"/>
                <a:gd name="T63" fmla="*/ 22 h 224"/>
                <a:gd name="T64" fmla="*/ 204 w 224"/>
                <a:gd name="T65" fmla="*/ 62 h 224"/>
                <a:gd name="T66" fmla="*/ 62 w 224"/>
                <a:gd name="T67" fmla="*/ 203 h 224"/>
                <a:gd name="T68" fmla="*/ 42 w 224"/>
                <a:gd name="T69" fmla="*/ 204 h 224"/>
                <a:gd name="T70" fmla="*/ 20 w 224"/>
                <a:gd name="T71" fmla="*/ 182 h 224"/>
                <a:gd name="T72" fmla="*/ 22 w 224"/>
                <a:gd name="T73" fmla="*/ 164 h 224"/>
                <a:gd name="T74" fmla="*/ 164 w 224"/>
                <a:gd name="T75" fmla="*/ 22 h 224"/>
                <a:gd name="T76" fmla="*/ 177 w 224"/>
                <a:gd name="T77" fmla="*/ 16 h 224"/>
                <a:gd name="T78" fmla="*/ 184 w 224"/>
                <a:gd name="T79" fmla="*/ 18 h 224"/>
                <a:gd name="T80" fmla="*/ 187 w 224"/>
                <a:gd name="T81" fmla="*/ 21 h 224"/>
                <a:gd name="T82" fmla="*/ 187 w 224"/>
                <a:gd name="T83" fmla="*/ 21 h 224"/>
                <a:gd name="T84" fmla="*/ 201 w 224"/>
                <a:gd name="T85" fmla="*/ 36 h 224"/>
                <a:gd name="T86" fmla="*/ 201 w 224"/>
                <a:gd name="T87" fmla="*/ 36 h 224"/>
                <a:gd name="T88" fmla="*/ 206 w 224"/>
                <a:gd name="T89" fmla="*/ 40 h 224"/>
                <a:gd name="T90" fmla="*/ 204 w 224"/>
                <a:gd name="T91" fmla="*/ 62 h 224"/>
                <a:gd name="T92" fmla="*/ 131 w 224"/>
                <a:gd name="T93" fmla="*/ 72 h 224"/>
                <a:gd name="T94" fmla="*/ 32 w 224"/>
                <a:gd name="T95" fmla="*/ 171 h 224"/>
                <a:gd name="T96" fmla="*/ 32 w 224"/>
                <a:gd name="T97" fmla="*/ 177 h 224"/>
                <a:gd name="T98" fmla="*/ 34 w 224"/>
                <a:gd name="T99" fmla="*/ 178 h 224"/>
                <a:gd name="T100" fmla="*/ 37 w 224"/>
                <a:gd name="T101" fmla="*/ 177 h 224"/>
                <a:gd name="T102" fmla="*/ 136 w 224"/>
                <a:gd name="T103" fmla="*/ 78 h 224"/>
                <a:gd name="T104" fmla="*/ 136 w 224"/>
                <a:gd name="T105" fmla="*/ 72 h 224"/>
                <a:gd name="T106" fmla="*/ 131 w 224"/>
                <a:gd name="T107" fmla="*/ 7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24">
                  <a:moveTo>
                    <a:pt x="220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1"/>
                    <a:pt x="199" y="0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5" y="0"/>
                    <a:pt x="193" y="1"/>
                    <a:pt x="193" y="3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6" y="9"/>
                    <a:pt x="182" y="8"/>
                    <a:pt x="177" y="8"/>
                  </a:cubicBezTo>
                  <a:cubicBezTo>
                    <a:pt x="171" y="8"/>
                    <a:pt x="164" y="11"/>
                    <a:pt x="158" y="16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7" y="167"/>
                    <a:pt x="6" y="180"/>
                    <a:pt x="14" y="188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4"/>
                    <a:pt x="0" y="196"/>
                  </a:cubicBezTo>
                  <a:cubicBezTo>
                    <a:pt x="0" y="198"/>
                    <a:pt x="2" y="200"/>
                    <a:pt x="4" y="200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219"/>
                    <a:pt x="23" y="219"/>
                    <a:pt x="23" y="219"/>
                  </a:cubicBezTo>
                  <a:cubicBezTo>
                    <a:pt x="23" y="221"/>
                    <a:pt x="25" y="224"/>
                    <a:pt x="27" y="224"/>
                  </a:cubicBezTo>
                  <a:cubicBezTo>
                    <a:pt x="27" y="224"/>
                    <a:pt x="27" y="224"/>
                    <a:pt x="27" y="224"/>
                  </a:cubicBezTo>
                  <a:cubicBezTo>
                    <a:pt x="30" y="224"/>
                    <a:pt x="31" y="221"/>
                    <a:pt x="31" y="219"/>
                  </a:cubicBezTo>
                  <a:cubicBezTo>
                    <a:pt x="31" y="205"/>
                    <a:pt x="31" y="205"/>
                    <a:pt x="31" y="205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40" y="214"/>
                    <a:pt x="45" y="216"/>
                    <a:pt x="51" y="216"/>
                  </a:cubicBezTo>
                  <a:cubicBezTo>
                    <a:pt x="57" y="216"/>
                    <a:pt x="63" y="213"/>
                    <a:pt x="68" y="209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19" y="58"/>
                    <a:pt x="220" y="43"/>
                    <a:pt x="211" y="34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2" y="30"/>
                    <a:pt x="224" y="28"/>
                    <a:pt x="224" y="26"/>
                  </a:cubicBezTo>
                  <a:cubicBezTo>
                    <a:pt x="224" y="24"/>
                    <a:pt x="222" y="22"/>
                    <a:pt x="220" y="22"/>
                  </a:cubicBezTo>
                  <a:close/>
                  <a:moveTo>
                    <a:pt x="204" y="62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56" y="209"/>
                    <a:pt x="47" y="209"/>
                    <a:pt x="42" y="204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14" y="177"/>
                    <a:pt x="17" y="169"/>
                    <a:pt x="22" y="164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8" y="18"/>
                    <a:pt x="173" y="16"/>
                    <a:pt x="177" y="16"/>
                  </a:cubicBezTo>
                  <a:cubicBezTo>
                    <a:pt x="180" y="16"/>
                    <a:pt x="182" y="17"/>
                    <a:pt x="184" y="18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11" y="45"/>
                    <a:pt x="210" y="55"/>
                    <a:pt x="204" y="62"/>
                  </a:cubicBezTo>
                  <a:close/>
                  <a:moveTo>
                    <a:pt x="131" y="72"/>
                  </a:moveTo>
                  <a:cubicBezTo>
                    <a:pt x="32" y="171"/>
                    <a:pt x="32" y="171"/>
                    <a:pt x="32" y="171"/>
                  </a:cubicBezTo>
                  <a:cubicBezTo>
                    <a:pt x="30" y="173"/>
                    <a:pt x="30" y="175"/>
                    <a:pt x="32" y="177"/>
                  </a:cubicBezTo>
                  <a:cubicBezTo>
                    <a:pt x="32" y="178"/>
                    <a:pt x="33" y="178"/>
                    <a:pt x="34" y="178"/>
                  </a:cubicBezTo>
                  <a:cubicBezTo>
                    <a:pt x="35" y="178"/>
                    <a:pt x="36" y="178"/>
                    <a:pt x="37" y="177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8" y="76"/>
                    <a:pt x="138" y="74"/>
                    <a:pt x="136" y="72"/>
                  </a:cubicBezTo>
                  <a:cubicBezTo>
                    <a:pt x="135" y="71"/>
                    <a:pt x="132" y="71"/>
                    <a:pt x="131" y="7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8" name="Group 3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788575" y="2582722"/>
            <a:ext cx="1421699" cy="1421698"/>
            <a:chOff x="8788575" y="2582722"/>
            <a:chExt cx="1421698" cy="1421698"/>
          </a:xfrm>
        </p:grpSpPr>
        <p:sp>
          <p:nvSpPr>
            <p:cNvPr id="15" name="Oval 14"/>
            <p:cNvSpPr/>
            <p:nvPr/>
          </p:nvSpPr>
          <p:spPr>
            <a:xfrm>
              <a:off x="8788575" y="2582722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60400" dist="571500" dir="5400000" sx="62000" sy="6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89"/>
            <p:cNvSpPr>
              <a:spLocks noEditPoints="1"/>
            </p:cNvSpPr>
            <p:nvPr/>
          </p:nvSpPr>
          <p:spPr bwMode="auto">
            <a:xfrm>
              <a:off x="9256344" y="3050491"/>
              <a:ext cx="486160" cy="486160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0" name="Group 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385151" y="2582722"/>
            <a:ext cx="1421699" cy="1421698"/>
            <a:chOff x="5385151" y="2582722"/>
            <a:chExt cx="1421698" cy="1421698"/>
          </a:xfrm>
        </p:grpSpPr>
        <p:sp>
          <p:nvSpPr>
            <p:cNvPr id="14" name="Oval 13"/>
            <p:cNvSpPr/>
            <p:nvPr/>
          </p:nvSpPr>
          <p:spPr>
            <a:xfrm>
              <a:off x="5385151" y="2582722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60400" dist="571500" dir="5400000" sx="62000" sy="6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03"/>
            <p:cNvSpPr>
              <a:spLocks noEditPoints="1"/>
            </p:cNvSpPr>
            <p:nvPr/>
          </p:nvSpPr>
          <p:spPr bwMode="auto">
            <a:xfrm>
              <a:off x="5795408" y="3125859"/>
              <a:ext cx="601184" cy="335424"/>
            </a:xfrm>
            <a:custGeom>
              <a:avLst/>
              <a:gdLst>
                <a:gd name="T0" fmla="*/ 187 w 236"/>
                <a:gd name="T1" fmla="*/ 52 h 132"/>
                <a:gd name="T2" fmla="*/ 198 w 236"/>
                <a:gd name="T3" fmla="*/ 40 h 132"/>
                <a:gd name="T4" fmla="*/ 236 w 236"/>
                <a:gd name="T5" fmla="*/ 26 h 132"/>
                <a:gd name="T6" fmla="*/ 199 w 236"/>
                <a:gd name="T7" fmla="*/ 12 h 132"/>
                <a:gd name="T8" fmla="*/ 54 w 236"/>
                <a:gd name="T9" fmla="*/ 0 h 132"/>
                <a:gd name="T10" fmla="*/ 12 w 236"/>
                <a:gd name="T11" fmla="*/ 12 h 132"/>
                <a:gd name="T12" fmla="*/ 12 w 236"/>
                <a:gd name="T13" fmla="*/ 40 h 132"/>
                <a:gd name="T14" fmla="*/ 54 w 236"/>
                <a:gd name="T15" fmla="*/ 52 h 132"/>
                <a:gd name="T16" fmla="*/ 46 w 236"/>
                <a:gd name="T17" fmla="*/ 57 h 132"/>
                <a:gd name="T18" fmla="*/ 24 w 236"/>
                <a:gd name="T19" fmla="*/ 89 h 132"/>
                <a:gd name="T20" fmla="*/ 152 w 236"/>
                <a:gd name="T21" fmla="*/ 96 h 132"/>
                <a:gd name="T22" fmla="*/ 232 w 236"/>
                <a:gd name="T23" fmla="*/ 78 h 132"/>
                <a:gd name="T24" fmla="*/ 200 w 236"/>
                <a:gd name="T25" fmla="*/ 20 h 132"/>
                <a:gd name="T26" fmla="*/ 228 w 236"/>
                <a:gd name="T27" fmla="*/ 26 h 132"/>
                <a:gd name="T28" fmla="*/ 200 w 236"/>
                <a:gd name="T29" fmla="*/ 32 h 132"/>
                <a:gd name="T30" fmla="*/ 200 w 236"/>
                <a:gd name="T31" fmla="*/ 20 h 132"/>
                <a:gd name="T32" fmla="*/ 12 w 236"/>
                <a:gd name="T33" fmla="*/ 32 h 132"/>
                <a:gd name="T34" fmla="*/ 12 w 236"/>
                <a:gd name="T35" fmla="*/ 20 h 132"/>
                <a:gd name="T36" fmla="*/ 36 w 236"/>
                <a:gd name="T37" fmla="*/ 20 h 132"/>
                <a:gd name="T38" fmla="*/ 36 w 236"/>
                <a:gd name="T39" fmla="*/ 32 h 132"/>
                <a:gd name="T40" fmla="*/ 54 w 236"/>
                <a:gd name="T41" fmla="*/ 44 h 132"/>
                <a:gd name="T42" fmla="*/ 44 w 236"/>
                <a:gd name="T43" fmla="*/ 20 h 132"/>
                <a:gd name="T44" fmla="*/ 181 w 236"/>
                <a:gd name="T45" fmla="*/ 8 h 132"/>
                <a:gd name="T46" fmla="*/ 192 w 236"/>
                <a:gd name="T47" fmla="*/ 32 h 132"/>
                <a:gd name="T48" fmla="*/ 54 w 236"/>
                <a:gd name="T49" fmla="*/ 44 h 132"/>
                <a:gd name="T50" fmla="*/ 188 w 236"/>
                <a:gd name="T51" fmla="*/ 88 h 132"/>
                <a:gd name="T52" fmla="*/ 26 w 236"/>
                <a:gd name="T53" fmla="*/ 81 h 132"/>
                <a:gd name="T54" fmla="*/ 49 w 236"/>
                <a:gd name="T55" fmla="*/ 64 h 132"/>
                <a:gd name="T56" fmla="*/ 155 w 236"/>
                <a:gd name="T57" fmla="*/ 52 h 132"/>
                <a:gd name="T58" fmla="*/ 214 w 236"/>
                <a:gd name="T59" fmla="*/ 66 h 132"/>
                <a:gd name="T60" fmla="*/ 184 w 236"/>
                <a:gd name="T61" fmla="*/ 16 h 132"/>
                <a:gd name="T62" fmla="*/ 56 w 236"/>
                <a:gd name="T63" fmla="*/ 12 h 132"/>
                <a:gd name="T64" fmla="*/ 56 w 236"/>
                <a:gd name="T65" fmla="*/ 20 h 132"/>
                <a:gd name="T66" fmla="*/ 184 w 236"/>
                <a:gd name="T67" fmla="*/ 16 h 132"/>
                <a:gd name="T68" fmla="*/ 18 w 236"/>
                <a:gd name="T69" fmla="*/ 109 h 132"/>
                <a:gd name="T70" fmla="*/ 75 w 236"/>
                <a:gd name="T71" fmla="*/ 120 h 132"/>
                <a:gd name="T72" fmla="*/ 75 w 236"/>
                <a:gd name="T73" fmla="*/ 120 h 132"/>
                <a:gd name="T74" fmla="*/ 52 w 236"/>
                <a:gd name="T75" fmla="*/ 114 h 132"/>
                <a:gd name="T76" fmla="*/ 23 w 236"/>
                <a:gd name="T77" fmla="*/ 50 h 132"/>
                <a:gd name="T78" fmla="*/ 23 w 236"/>
                <a:gd name="T79" fmla="*/ 50 h 132"/>
                <a:gd name="T80" fmla="*/ 96 w 236"/>
                <a:gd name="T81" fmla="*/ 117 h 132"/>
                <a:gd name="T82" fmla="*/ 184 w 236"/>
                <a:gd name="T83" fmla="*/ 104 h 132"/>
                <a:gd name="T84" fmla="*/ 184 w 236"/>
                <a:gd name="T85" fmla="*/ 104 h 132"/>
                <a:gd name="T86" fmla="*/ 227 w 236"/>
                <a:gd name="T87" fmla="*/ 58 h 132"/>
                <a:gd name="T88" fmla="*/ 223 w 236"/>
                <a:gd name="T89" fmla="*/ 98 h 132"/>
                <a:gd name="T90" fmla="*/ 223 w 236"/>
                <a:gd name="T91" fmla="*/ 9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6" h="132">
                  <a:moveTo>
                    <a:pt x="218" y="59"/>
                  </a:moveTo>
                  <a:cubicBezTo>
                    <a:pt x="208" y="54"/>
                    <a:pt x="198" y="53"/>
                    <a:pt x="187" y="52"/>
                  </a:cubicBezTo>
                  <a:cubicBezTo>
                    <a:pt x="186" y="52"/>
                    <a:pt x="185" y="52"/>
                    <a:pt x="184" y="52"/>
                  </a:cubicBezTo>
                  <a:cubicBezTo>
                    <a:pt x="191" y="51"/>
                    <a:pt x="196" y="46"/>
                    <a:pt x="198" y="40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31" y="40"/>
                    <a:pt x="236" y="33"/>
                    <a:pt x="236" y="26"/>
                  </a:cubicBezTo>
                  <a:cubicBezTo>
                    <a:pt x="236" y="19"/>
                    <a:pt x="231" y="12"/>
                    <a:pt x="224" y="12"/>
                  </a:cubicBezTo>
                  <a:cubicBezTo>
                    <a:pt x="199" y="12"/>
                    <a:pt x="199" y="12"/>
                    <a:pt x="199" y="12"/>
                  </a:cubicBezTo>
                  <a:cubicBezTo>
                    <a:pt x="196" y="5"/>
                    <a:pt x="190" y="0"/>
                    <a:pt x="18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6" y="0"/>
                    <a:pt x="40" y="5"/>
                    <a:pt x="3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9"/>
                    <a:pt x="0" y="26"/>
                  </a:cubicBezTo>
                  <a:cubicBezTo>
                    <a:pt x="0" y="33"/>
                    <a:pt x="5" y="40"/>
                    <a:pt x="12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0" y="47"/>
                    <a:pt x="46" y="52"/>
                    <a:pt x="54" y="52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3" y="54"/>
                    <a:pt x="49" y="56"/>
                    <a:pt x="46" y="57"/>
                  </a:cubicBezTo>
                  <a:cubicBezTo>
                    <a:pt x="25" y="67"/>
                    <a:pt x="12" y="73"/>
                    <a:pt x="13" y="81"/>
                  </a:cubicBezTo>
                  <a:cubicBezTo>
                    <a:pt x="14" y="86"/>
                    <a:pt x="21" y="88"/>
                    <a:pt x="24" y="89"/>
                  </a:cubicBezTo>
                  <a:cubicBezTo>
                    <a:pt x="52" y="95"/>
                    <a:pt x="82" y="97"/>
                    <a:pt x="111" y="97"/>
                  </a:cubicBezTo>
                  <a:cubicBezTo>
                    <a:pt x="125" y="97"/>
                    <a:pt x="138" y="97"/>
                    <a:pt x="152" y="96"/>
                  </a:cubicBezTo>
                  <a:cubicBezTo>
                    <a:pt x="164" y="96"/>
                    <a:pt x="176" y="96"/>
                    <a:pt x="188" y="96"/>
                  </a:cubicBezTo>
                  <a:cubicBezTo>
                    <a:pt x="200" y="96"/>
                    <a:pt x="228" y="91"/>
                    <a:pt x="232" y="78"/>
                  </a:cubicBezTo>
                  <a:cubicBezTo>
                    <a:pt x="233" y="71"/>
                    <a:pt x="228" y="65"/>
                    <a:pt x="218" y="59"/>
                  </a:cubicBezTo>
                  <a:close/>
                  <a:moveTo>
                    <a:pt x="200" y="20"/>
                  </a:moveTo>
                  <a:cubicBezTo>
                    <a:pt x="224" y="20"/>
                    <a:pt x="224" y="20"/>
                    <a:pt x="224" y="20"/>
                  </a:cubicBezTo>
                  <a:cubicBezTo>
                    <a:pt x="226" y="20"/>
                    <a:pt x="228" y="23"/>
                    <a:pt x="228" y="26"/>
                  </a:cubicBezTo>
                  <a:cubicBezTo>
                    <a:pt x="228" y="29"/>
                    <a:pt x="226" y="32"/>
                    <a:pt x="224" y="32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200" y="20"/>
                    <a:pt x="200" y="20"/>
                    <a:pt x="200" y="20"/>
                  </a:cubicBezTo>
                  <a:close/>
                  <a:moveTo>
                    <a:pt x="12" y="32"/>
                  </a:moveTo>
                  <a:cubicBezTo>
                    <a:pt x="10" y="32"/>
                    <a:pt x="8" y="29"/>
                    <a:pt x="8" y="26"/>
                  </a:cubicBezTo>
                  <a:cubicBezTo>
                    <a:pt x="8" y="23"/>
                    <a:pt x="10" y="20"/>
                    <a:pt x="12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lnTo>
                    <a:pt x="12" y="32"/>
                  </a:lnTo>
                  <a:close/>
                  <a:moveTo>
                    <a:pt x="54" y="44"/>
                  </a:moveTo>
                  <a:cubicBezTo>
                    <a:pt x="47" y="44"/>
                    <a:pt x="44" y="38"/>
                    <a:pt x="44" y="3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4"/>
                    <a:pt x="47" y="8"/>
                    <a:pt x="54" y="8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89" y="8"/>
                    <a:pt x="192" y="14"/>
                    <a:pt x="192" y="20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2" y="38"/>
                    <a:pt x="188" y="44"/>
                    <a:pt x="181" y="44"/>
                  </a:cubicBezTo>
                  <a:lnTo>
                    <a:pt x="54" y="44"/>
                  </a:lnTo>
                  <a:close/>
                  <a:moveTo>
                    <a:pt x="224" y="76"/>
                  </a:moveTo>
                  <a:cubicBezTo>
                    <a:pt x="222" y="82"/>
                    <a:pt x="202" y="88"/>
                    <a:pt x="188" y="88"/>
                  </a:cubicBezTo>
                  <a:cubicBezTo>
                    <a:pt x="176" y="88"/>
                    <a:pt x="164" y="88"/>
                    <a:pt x="151" y="88"/>
                  </a:cubicBezTo>
                  <a:cubicBezTo>
                    <a:pt x="109" y="89"/>
                    <a:pt x="65" y="90"/>
                    <a:pt x="26" y="81"/>
                  </a:cubicBezTo>
                  <a:cubicBezTo>
                    <a:pt x="23" y="80"/>
                    <a:pt x="22" y="80"/>
                    <a:pt x="21" y="80"/>
                  </a:cubicBezTo>
                  <a:cubicBezTo>
                    <a:pt x="24" y="76"/>
                    <a:pt x="40" y="68"/>
                    <a:pt x="49" y="64"/>
                  </a:cubicBezTo>
                  <a:cubicBezTo>
                    <a:pt x="63" y="58"/>
                    <a:pt x="69" y="55"/>
                    <a:pt x="72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64" y="58"/>
                    <a:pt x="175" y="59"/>
                    <a:pt x="186" y="60"/>
                  </a:cubicBezTo>
                  <a:cubicBezTo>
                    <a:pt x="196" y="61"/>
                    <a:pt x="206" y="62"/>
                    <a:pt x="214" y="66"/>
                  </a:cubicBezTo>
                  <a:cubicBezTo>
                    <a:pt x="222" y="71"/>
                    <a:pt x="224" y="74"/>
                    <a:pt x="224" y="76"/>
                  </a:cubicBezTo>
                  <a:close/>
                  <a:moveTo>
                    <a:pt x="184" y="16"/>
                  </a:moveTo>
                  <a:cubicBezTo>
                    <a:pt x="184" y="14"/>
                    <a:pt x="182" y="12"/>
                    <a:pt x="180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12"/>
                    <a:pt x="52" y="14"/>
                    <a:pt x="52" y="16"/>
                  </a:cubicBezTo>
                  <a:cubicBezTo>
                    <a:pt x="52" y="18"/>
                    <a:pt x="54" y="20"/>
                    <a:pt x="56" y="20"/>
                  </a:cubicBezTo>
                  <a:cubicBezTo>
                    <a:pt x="180" y="20"/>
                    <a:pt x="180" y="20"/>
                    <a:pt x="180" y="20"/>
                  </a:cubicBezTo>
                  <a:cubicBezTo>
                    <a:pt x="182" y="20"/>
                    <a:pt x="184" y="18"/>
                    <a:pt x="184" y="16"/>
                  </a:cubicBezTo>
                  <a:close/>
                  <a:moveTo>
                    <a:pt x="18" y="97"/>
                  </a:moveTo>
                  <a:cubicBezTo>
                    <a:pt x="10" y="97"/>
                    <a:pt x="10" y="109"/>
                    <a:pt x="18" y="109"/>
                  </a:cubicBezTo>
                  <a:cubicBezTo>
                    <a:pt x="25" y="109"/>
                    <a:pt x="25" y="97"/>
                    <a:pt x="18" y="97"/>
                  </a:cubicBezTo>
                  <a:close/>
                  <a:moveTo>
                    <a:pt x="75" y="120"/>
                  </a:moveTo>
                  <a:cubicBezTo>
                    <a:pt x="67" y="120"/>
                    <a:pt x="67" y="132"/>
                    <a:pt x="75" y="132"/>
                  </a:cubicBezTo>
                  <a:cubicBezTo>
                    <a:pt x="83" y="132"/>
                    <a:pt x="83" y="120"/>
                    <a:pt x="75" y="120"/>
                  </a:cubicBezTo>
                  <a:close/>
                  <a:moveTo>
                    <a:pt x="52" y="102"/>
                  </a:moveTo>
                  <a:cubicBezTo>
                    <a:pt x="44" y="102"/>
                    <a:pt x="44" y="114"/>
                    <a:pt x="52" y="114"/>
                  </a:cubicBezTo>
                  <a:cubicBezTo>
                    <a:pt x="60" y="114"/>
                    <a:pt x="60" y="102"/>
                    <a:pt x="52" y="102"/>
                  </a:cubicBezTo>
                  <a:close/>
                  <a:moveTo>
                    <a:pt x="23" y="50"/>
                  </a:moveTo>
                  <a:cubicBezTo>
                    <a:pt x="16" y="50"/>
                    <a:pt x="16" y="62"/>
                    <a:pt x="23" y="62"/>
                  </a:cubicBezTo>
                  <a:cubicBezTo>
                    <a:pt x="31" y="62"/>
                    <a:pt x="31" y="50"/>
                    <a:pt x="23" y="50"/>
                  </a:cubicBezTo>
                  <a:close/>
                  <a:moveTo>
                    <a:pt x="96" y="105"/>
                  </a:moveTo>
                  <a:cubicBezTo>
                    <a:pt x="88" y="105"/>
                    <a:pt x="88" y="117"/>
                    <a:pt x="96" y="117"/>
                  </a:cubicBezTo>
                  <a:cubicBezTo>
                    <a:pt x="103" y="117"/>
                    <a:pt x="103" y="105"/>
                    <a:pt x="96" y="105"/>
                  </a:cubicBezTo>
                  <a:close/>
                  <a:moveTo>
                    <a:pt x="184" y="104"/>
                  </a:moveTo>
                  <a:cubicBezTo>
                    <a:pt x="176" y="104"/>
                    <a:pt x="176" y="116"/>
                    <a:pt x="184" y="116"/>
                  </a:cubicBezTo>
                  <a:cubicBezTo>
                    <a:pt x="192" y="116"/>
                    <a:pt x="192" y="104"/>
                    <a:pt x="184" y="104"/>
                  </a:cubicBezTo>
                  <a:close/>
                  <a:moveTo>
                    <a:pt x="227" y="46"/>
                  </a:moveTo>
                  <a:cubicBezTo>
                    <a:pt x="219" y="46"/>
                    <a:pt x="219" y="58"/>
                    <a:pt x="227" y="58"/>
                  </a:cubicBezTo>
                  <a:cubicBezTo>
                    <a:pt x="235" y="58"/>
                    <a:pt x="235" y="46"/>
                    <a:pt x="227" y="46"/>
                  </a:cubicBezTo>
                  <a:close/>
                  <a:moveTo>
                    <a:pt x="223" y="98"/>
                  </a:moveTo>
                  <a:cubicBezTo>
                    <a:pt x="215" y="98"/>
                    <a:pt x="215" y="110"/>
                    <a:pt x="223" y="110"/>
                  </a:cubicBezTo>
                  <a:cubicBezTo>
                    <a:pt x="231" y="110"/>
                    <a:pt x="231" y="98"/>
                    <a:pt x="223" y="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4530792" y="182880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1270000" dist="469900" dir="5400000" sx="91000" sy="91000" algn="t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8" name="Rectangle: Rounded Corners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191475" y="182880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533400" dist="469900" dir="5400000" sx="88000" sy="88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Rectangle: Rounded Corners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7870109" y="1828800"/>
            <a:ext cx="3130419" cy="3878826"/>
          </a:xfrm>
          <a:prstGeom prst="roundRect">
            <a:avLst>
              <a:gd name="adj" fmla="val 4039"/>
            </a:avLst>
          </a:prstGeom>
          <a:solidFill>
            <a:schemeClr val="bg1"/>
          </a:solidFill>
          <a:ln>
            <a:noFill/>
          </a:ln>
          <a:effectLst>
            <a:outerShdw blurRad="533400" dist="469900" dir="5400000" sx="88000" sy="88000" algn="t" rotWithShape="0">
              <a:schemeClr val="tx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794375" y="1325704"/>
            <a:ext cx="603251" cy="0"/>
            <a:chOff x="7150100" y="3662052"/>
            <a:chExt cx="603250" cy="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400393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Hot Products The Month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Group 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315791" y="4947682"/>
            <a:ext cx="2881787" cy="843308"/>
            <a:chOff x="1277258" y="4940529"/>
            <a:chExt cx="2881787" cy="843308"/>
          </a:xfrm>
        </p:grpSpPr>
        <p:sp>
          <p:nvSpPr>
            <p:cNvPr id="38" name="TextBox 37"/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Delicious food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77259" y="5248306"/>
              <a:ext cx="28817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my soul.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994422" y="4947682"/>
            <a:ext cx="2881787" cy="843308"/>
            <a:chOff x="1277258" y="4940529"/>
            <a:chExt cx="2881787" cy="843308"/>
          </a:xfrm>
        </p:grpSpPr>
        <p:sp>
          <p:nvSpPr>
            <p:cNvPr id="45" name="TextBox 44"/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Fresh fruit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277259" y="5248306"/>
              <a:ext cx="28817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my soul.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Group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655108" y="4947682"/>
            <a:ext cx="2881787" cy="843308"/>
            <a:chOff x="1277258" y="4940529"/>
            <a:chExt cx="2881787" cy="843308"/>
          </a:xfrm>
        </p:grpSpPr>
        <p:sp>
          <p:nvSpPr>
            <p:cNvPr id="42" name="TextBox 41"/>
            <p:cNvSpPr txBox="1"/>
            <p:nvPr/>
          </p:nvSpPr>
          <p:spPr>
            <a:xfrm>
              <a:off x="1277258" y="4940529"/>
              <a:ext cx="2881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cs typeface="+mn-ea"/>
                  <a:sym typeface="+mn-lt"/>
                </a:rPr>
                <a:t>Healthy dessert</a:t>
              </a:r>
              <a:endParaRPr 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277259" y="5248306"/>
              <a:ext cx="288178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my soul.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Rectangle: Rounded Corners 4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523252" y="2005015"/>
            <a:ext cx="969399" cy="2333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cs typeface="+mn-ea"/>
                <a:sym typeface="+mn-lt"/>
              </a:rPr>
              <a:t>Most Loved</a:t>
            </a:r>
            <a:endParaRPr lang="en-US" sz="1050" dirty="0">
              <a:cs typeface="+mn-ea"/>
              <a:sym typeface="+mn-lt"/>
            </a:endParaRPr>
          </a:p>
        </p:txBody>
      </p:sp>
      <p:sp>
        <p:nvSpPr>
          <p:cNvPr id="23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12" grpId="0" animBg="1"/>
      <p:bldP spid="4" grpId="0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9746109" y="1"/>
            <a:ext cx="2445892" cy="6857999"/>
          </a:xfrm>
          <a:prstGeom prst="rect">
            <a:avLst/>
          </a:prstGeom>
          <a:solidFill>
            <a:srgbClr val="0B0F28"/>
          </a:solidFill>
          <a:ln>
            <a:noFill/>
          </a:ln>
          <a:effectLst>
            <a:outerShdw blurRad="901700" sx="95000" sy="95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4" name="TextBox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0112909" y="165952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  <a:alpha val="30000"/>
                  </a:schemeClr>
                </a:solidFill>
                <a:cs typeface="+mn-ea"/>
                <a:sym typeface="+mn-lt"/>
              </a:rPr>
              <a:t>January</a:t>
            </a:r>
            <a:endParaRPr lang="en-US" sz="1600" dirty="0">
              <a:solidFill>
                <a:schemeClr val="bg1">
                  <a:lumMod val="85000"/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0112909" y="293968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  <a:alpha val="30000"/>
                  </a:schemeClr>
                </a:solidFill>
                <a:cs typeface="+mn-ea"/>
                <a:sym typeface="+mn-lt"/>
              </a:rPr>
              <a:t>March</a:t>
            </a:r>
            <a:endParaRPr lang="en-US" sz="1600" dirty="0">
              <a:solidFill>
                <a:schemeClr val="bg1">
                  <a:lumMod val="85000"/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0112909" y="357976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  <a:alpha val="30000"/>
                  </a:schemeClr>
                </a:solidFill>
                <a:cs typeface="+mn-ea"/>
                <a:sym typeface="+mn-lt"/>
              </a:rPr>
              <a:t>April</a:t>
            </a:r>
            <a:endParaRPr lang="en-US" sz="1600" dirty="0">
              <a:solidFill>
                <a:schemeClr val="bg1">
                  <a:lumMod val="85000"/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0112909" y="421984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  <a:alpha val="30000"/>
                  </a:schemeClr>
                </a:solidFill>
                <a:cs typeface="+mn-ea"/>
                <a:sym typeface="+mn-lt"/>
              </a:rPr>
              <a:t>May</a:t>
            </a:r>
            <a:endParaRPr lang="en-US" sz="1600" dirty="0">
              <a:solidFill>
                <a:schemeClr val="bg1">
                  <a:lumMod val="85000"/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0112909" y="4859923"/>
            <a:ext cx="1712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85000"/>
                    <a:alpha val="30000"/>
                  </a:schemeClr>
                </a:solidFill>
                <a:cs typeface="+mn-ea"/>
                <a:sym typeface="+mn-lt"/>
              </a:rPr>
              <a:t>June</a:t>
            </a:r>
            <a:endParaRPr lang="en-US" sz="1600" dirty="0">
              <a:solidFill>
                <a:schemeClr val="bg1">
                  <a:lumMod val="85000"/>
                  <a:alpha val="3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Rectangle 2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9746109" y="2240578"/>
            <a:ext cx="68452" cy="4873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76603" y="1720484"/>
            <a:ext cx="4203292" cy="1590067"/>
            <a:chOff x="776603" y="1720483"/>
            <a:chExt cx="4203292" cy="1590067"/>
          </a:xfrm>
        </p:grpSpPr>
        <p:sp>
          <p:nvSpPr>
            <p:cNvPr id="24" name="TextBox 23"/>
            <p:cNvSpPr txBox="1"/>
            <p:nvPr/>
          </p:nvSpPr>
          <p:spPr>
            <a:xfrm>
              <a:off x="776603" y="1720483"/>
              <a:ext cx="42032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cs typeface="+mn-ea"/>
                  <a:sym typeface="+mn-lt"/>
                </a:rPr>
                <a:t>Monthly</a:t>
              </a:r>
              <a:endParaRPr 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Special Menu</a:t>
              </a:r>
              <a:endParaRPr 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910815" y="3310550"/>
              <a:ext cx="603250" cy="0"/>
              <a:chOff x="7150100" y="3662052"/>
              <a:chExt cx="603250" cy="0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76603" y="3629640"/>
            <a:ext cx="4004187" cy="1563762"/>
            <a:chOff x="776602" y="3629640"/>
            <a:chExt cx="4004187" cy="1563762"/>
          </a:xfrm>
        </p:grpSpPr>
        <p:sp>
          <p:nvSpPr>
            <p:cNvPr id="29" name="TextBox 28"/>
            <p:cNvSpPr txBox="1"/>
            <p:nvPr/>
          </p:nvSpPr>
          <p:spPr>
            <a:xfrm>
              <a:off x="776602" y="3629640"/>
              <a:ext cx="4004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Subtitle text goes here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76602" y="3993073"/>
              <a:ext cx="400418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has taken possession of my entire soul, like these sweet mornings of spring which I enjoy with my whole heart. I am alone, and feel the charm of existence in this spot, which was created for the bliss of souls like mine.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TextBox 1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0112909" y="2299603"/>
            <a:ext cx="1712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February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  <p:bldP spid="17" grpId="0"/>
      <p:bldP spid="18" grpId="0"/>
      <p:bldP spid="19" grpId="0"/>
      <p:bldP spid="20" grpId="0"/>
      <p:bldP spid="23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Rectangl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" y="1"/>
            <a:ext cx="12191999" cy="5014453"/>
          </a:xfrm>
          <a:prstGeom prst="rect">
            <a:avLst/>
          </a:prstGeom>
          <a:gradFill flip="none" rotWithShape="1">
            <a:gsLst>
              <a:gs pos="0">
                <a:srgbClr val="0B0F28">
                  <a:alpha val="45000"/>
                </a:srgbClr>
              </a:gs>
              <a:gs pos="100000">
                <a:srgbClr val="0B0F28">
                  <a:alpha val="8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1" name="Group 3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794375" y="1325704"/>
            <a:ext cx="603251" cy="0"/>
            <a:chOff x="7150100" y="3662052"/>
            <a:chExt cx="603250" cy="0"/>
          </a:xfrm>
        </p:grpSpPr>
        <p:cxnSp>
          <p:nvCxnSpPr>
            <p:cNvPr id="33" name="Straight Connector 32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400393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Special Menu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Rectangle: Rounded Corners 3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5371564" y="3125518"/>
            <a:ext cx="1448875" cy="3489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cs typeface="+mn-ea"/>
                <a:sym typeface="+mn-lt"/>
              </a:rPr>
              <a:t>Check now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573163" y="1935143"/>
            <a:ext cx="9045676" cy="885302"/>
            <a:chOff x="1573162" y="1935142"/>
            <a:chExt cx="9045676" cy="885302"/>
          </a:xfrm>
        </p:grpSpPr>
        <p:sp>
          <p:nvSpPr>
            <p:cNvPr id="23" name="TextBox 22"/>
            <p:cNvSpPr txBox="1"/>
            <p:nvPr/>
          </p:nvSpPr>
          <p:spPr>
            <a:xfrm>
              <a:off x="1573162" y="2284913"/>
              <a:ext cx="904567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has taken possession of my entire soul, like these sweet mornings of spring which I enjoy with my whole heart. I am alone, and feel the charm of existence in this spot, which was created for the bliss of souls like mine. 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093907" y="1935142"/>
              <a:ext cx="400418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Subtitle text goes here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Rectangle: Rounded Corners 2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162367" y="4130650"/>
            <a:ext cx="4320540" cy="1774388"/>
          </a:xfrm>
          <a:prstGeom prst="roundRect">
            <a:avLst>
              <a:gd name="adj" fmla="val 35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028700" dist="393700" dir="2700000" sx="86000" sy="86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: Rounded Corners 2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709093" y="4130650"/>
            <a:ext cx="4320539" cy="1774388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1028700" dist="393700" dir="2700000" sx="86000" sy="86000" algn="tl" rotWithShape="0">
              <a:schemeClr val="tx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912445" y="4328813"/>
            <a:ext cx="3913835" cy="843308"/>
            <a:chOff x="1912445" y="4328812"/>
            <a:chExt cx="3913834" cy="843308"/>
          </a:xfrm>
        </p:grpSpPr>
        <p:sp>
          <p:nvSpPr>
            <p:cNvPr id="39" name="TextBox 38"/>
            <p:cNvSpPr txBox="1"/>
            <p:nvPr/>
          </p:nvSpPr>
          <p:spPr>
            <a:xfrm>
              <a:off x="1912445" y="4328812"/>
              <a:ext cx="39138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Delicious food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912445" y="4636589"/>
              <a:ext cx="391383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TextBox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912445" y="5327883"/>
            <a:ext cx="158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baseline="30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$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44,80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365721" y="4328813"/>
            <a:ext cx="3913835" cy="843308"/>
            <a:chOff x="6365721" y="4328812"/>
            <a:chExt cx="3913834" cy="843308"/>
          </a:xfrm>
        </p:grpSpPr>
        <p:sp>
          <p:nvSpPr>
            <p:cNvPr id="42" name="TextBox 41"/>
            <p:cNvSpPr txBox="1"/>
            <p:nvPr/>
          </p:nvSpPr>
          <p:spPr>
            <a:xfrm>
              <a:off x="6365721" y="4328812"/>
              <a:ext cx="39138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Amazing taste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365721" y="4636589"/>
              <a:ext cx="391383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TextBox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6365721" y="5327883"/>
            <a:ext cx="158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baseline="30000" dirty="0">
                <a:solidFill>
                  <a:schemeClr val="bg1"/>
                </a:solidFill>
                <a:cs typeface="+mn-ea"/>
                <a:sym typeface="+mn-lt"/>
              </a:rPr>
              <a:t>$</a:t>
            </a:r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 47,80</a:t>
            </a:r>
            <a:endParaRPr 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6" grpId="0" animBg="1"/>
      <p:bldP spid="26" grpId="0" animBg="1"/>
      <p:bldP spid="25" grpId="0" animBg="1"/>
      <p:bldP spid="41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 flipH="1">
            <a:off x="769258" y="3376746"/>
            <a:ext cx="402055" cy="402055"/>
            <a:chOff x="11020688" y="3376744"/>
            <a:chExt cx="402055" cy="402055"/>
          </a:xfrm>
        </p:grpSpPr>
        <p:sp>
          <p:nvSpPr>
            <p:cNvPr id="75" name="Oval 74"/>
            <p:cNvSpPr/>
            <p:nvPr/>
          </p:nvSpPr>
          <p:spPr>
            <a:xfrm>
              <a:off x="11020688" y="3376744"/>
              <a:ext cx="402055" cy="40205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6" name="Freeform 4616"/>
            <p:cNvSpPr>
              <a:spLocks noEditPoints="1"/>
            </p:cNvSpPr>
            <p:nvPr/>
          </p:nvSpPr>
          <p:spPr bwMode="auto">
            <a:xfrm>
              <a:off x="11128611" y="3518968"/>
              <a:ext cx="186209" cy="117606"/>
            </a:xfrm>
            <a:custGeom>
              <a:avLst/>
              <a:gdLst>
                <a:gd name="T0" fmla="*/ 129 w 205"/>
                <a:gd name="T1" fmla="*/ 130 h 130"/>
                <a:gd name="T2" fmla="*/ 129 w 205"/>
                <a:gd name="T3" fmla="*/ 130 h 130"/>
                <a:gd name="T4" fmla="*/ 120 w 205"/>
                <a:gd name="T5" fmla="*/ 121 h 130"/>
                <a:gd name="T6" fmla="*/ 120 w 205"/>
                <a:gd name="T7" fmla="*/ 96 h 130"/>
                <a:gd name="T8" fmla="*/ 119 w 205"/>
                <a:gd name="T9" fmla="*/ 95 h 130"/>
                <a:gd name="T10" fmla="*/ 9 w 205"/>
                <a:gd name="T11" fmla="*/ 95 h 130"/>
                <a:gd name="T12" fmla="*/ 0 w 205"/>
                <a:gd name="T13" fmla="*/ 86 h 130"/>
                <a:gd name="T14" fmla="*/ 0 w 205"/>
                <a:gd name="T15" fmla="*/ 44 h 130"/>
                <a:gd name="T16" fmla="*/ 9 w 205"/>
                <a:gd name="T17" fmla="*/ 35 h 130"/>
                <a:gd name="T18" fmla="*/ 119 w 205"/>
                <a:gd name="T19" fmla="*/ 35 h 130"/>
                <a:gd name="T20" fmla="*/ 120 w 205"/>
                <a:gd name="T21" fmla="*/ 34 h 130"/>
                <a:gd name="T22" fmla="*/ 120 w 205"/>
                <a:gd name="T23" fmla="*/ 9 h 130"/>
                <a:gd name="T24" fmla="*/ 129 w 205"/>
                <a:gd name="T25" fmla="*/ 0 h 130"/>
                <a:gd name="T26" fmla="*/ 134 w 205"/>
                <a:gd name="T27" fmla="*/ 2 h 130"/>
                <a:gd name="T28" fmla="*/ 202 w 205"/>
                <a:gd name="T29" fmla="*/ 56 h 130"/>
                <a:gd name="T30" fmla="*/ 205 w 205"/>
                <a:gd name="T31" fmla="*/ 63 h 130"/>
                <a:gd name="T32" fmla="*/ 202 w 205"/>
                <a:gd name="T33" fmla="*/ 70 h 130"/>
                <a:gd name="T34" fmla="*/ 134 w 205"/>
                <a:gd name="T35" fmla="*/ 128 h 130"/>
                <a:gd name="T36" fmla="*/ 129 w 205"/>
                <a:gd name="T37" fmla="*/ 130 h 130"/>
                <a:gd name="T38" fmla="*/ 9 w 205"/>
                <a:gd name="T39" fmla="*/ 43 h 130"/>
                <a:gd name="T40" fmla="*/ 8 w 205"/>
                <a:gd name="T41" fmla="*/ 44 h 130"/>
                <a:gd name="T42" fmla="*/ 8 w 205"/>
                <a:gd name="T43" fmla="*/ 86 h 130"/>
                <a:gd name="T44" fmla="*/ 9 w 205"/>
                <a:gd name="T45" fmla="*/ 87 h 130"/>
                <a:gd name="T46" fmla="*/ 119 w 205"/>
                <a:gd name="T47" fmla="*/ 87 h 130"/>
                <a:gd name="T48" fmla="*/ 128 w 205"/>
                <a:gd name="T49" fmla="*/ 96 h 130"/>
                <a:gd name="T50" fmla="*/ 128 w 205"/>
                <a:gd name="T51" fmla="*/ 121 h 130"/>
                <a:gd name="T52" fmla="*/ 129 w 205"/>
                <a:gd name="T53" fmla="*/ 122 h 130"/>
                <a:gd name="T54" fmla="*/ 129 w 205"/>
                <a:gd name="T55" fmla="*/ 121 h 130"/>
                <a:gd name="T56" fmla="*/ 197 w 205"/>
                <a:gd name="T57" fmla="*/ 64 h 130"/>
                <a:gd name="T58" fmla="*/ 197 w 205"/>
                <a:gd name="T59" fmla="*/ 63 h 130"/>
                <a:gd name="T60" fmla="*/ 197 w 205"/>
                <a:gd name="T61" fmla="*/ 63 h 130"/>
                <a:gd name="T62" fmla="*/ 129 w 205"/>
                <a:gd name="T63" fmla="*/ 8 h 130"/>
                <a:gd name="T64" fmla="*/ 128 w 205"/>
                <a:gd name="T65" fmla="*/ 9 h 130"/>
                <a:gd name="T66" fmla="*/ 128 w 205"/>
                <a:gd name="T67" fmla="*/ 34 h 130"/>
                <a:gd name="T68" fmla="*/ 119 w 205"/>
                <a:gd name="T69" fmla="*/ 43 h 130"/>
                <a:gd name="T70" fmla="*/ 9 w 205"/>
                <a:gd name="T71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5" h="130">
                  <a:moveTo>
                    <a:pt x="129" y="130"/>
                  </a:moveTo>
                  <a:cubicBezTo>
                    <a:pt x="129" y="130"/>
                    <a:pt x="129" y="130"/>
                    <a:pt x="129" y="130"/>
                  </a:cubicBezTo>
                  <a:cubicBezTo>
                    <a:pt x="124" y="130"/>
                    <a:pt x="120" y="126"/>
                    <a:pt x="120" y="121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5"/>
                    <a:pt x="120" y="95"/>
                    <a:pt x="11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4" y="95"/>
                    <a:pt x="0" y="91"/>
                    <a:pt x="0" y="8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4" y="35"/>
                    <a:pt x="9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0" y="35"/>
                    <a:pt x="120" y="35"/>
                    <a:pt x="120" y="34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4"/>
                    <a:pt x="124" y="0"/>
                    <a:pt x="129" y="0"/>
                  </a:cubicBezTo>
                  <a:cubicBezTo>
                    <a:pt x="131" y="0"/>
                    <a:pt x="132" y="1"/>
                    <a:pt x="134" y="2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4" y="58"/>
                    <a:pt x="205" y="60"/>
                    <a:pt x="205" y="63"/>
                  </a:cubicBezTo>
                  <a:cubicBezTo>
                    <a:pt x="205" y="66"/>
                    <a:pt x="204" y="68"/>
                    <a:pt x="202" y="70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9"/>
                    <a:pt x="131" y="130"/>
                    <a:pt x="129" y="130"/>
                  </a:cubicBezTo>
                  <a:close/>
                  <a:moveTo>
                    <a:pt x="9" y="43"/>
                  </a:moveTo>
                  <a:cubicBezTo>
                    <a:pt x="8" y="43"/>
                    <a:pt x="8" y="43"/>
                    <a:pt x="8" y="4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8" y="87"/>
                    <a:pt x="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24" y="87"/>
                    <a:pt x="128" y="91"/>
                    <a:pt x="128" y="96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1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8"/>
                    <a:pt x="128" y="8"/>
                    <a:pt x="128" y="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9"/>
                    <a:pt x="124" y="43"/>
                    <a:pt x="119" y="43"/>
                  </a:cubicBezTo>
                  <a:lnTo>
                    <a:pt x="9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794375" y="1325704"/>
            <a:ext cx="603251" cy="0"/>
            <a:chOff x="7150100" y="3662052"/>
            <a:chExt cx="603250" cy="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400393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Our Best Chefs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223764" y="4949212"/>
            <a:ext cx="2161377" cy="600805"/>
            <a:chOff x="6223762" y="4949210"/>
            <a:chExt cx="2161377" cy="600805"/>
          </a:xfrm>
        </p:grpSpPr>
        <p:sp>
          <p:nvSpPr>
            <p:cNvPr id="38" name="TextBox 37"/>
            <p:cNvSpPr txBox="1"/>
            <p:nvPr/>
          </p:nvSpPr>
          <p:spPr>
            <a:xfrm>
              <a:off x="6223762" y="4949210"/>
              <a:ext cx="21613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chemeClr val="bg1"/>
                  </a:solidFill>
                  <a:cs typeface="+mn-ea"/>
                  <a:sym typeface="+mn-lt"/>
                </a:rPr>
                <a:t>Tamrat</a:t>
              </a: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cs typeface="+mn-ea"/>
                  <a:sym typeface="+mn-lt"/>
                </a:rPr>
                <a:t>Linnéa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223762" y="5273016"/>
              <a:ext cx="2161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Job Specialist</a:t>
              </a:r>
              <a:endParaRPr 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4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988184" y="5695519"/>
            <a:ext cx="632533" cy="137648"/>
            <a:chOff x="6988184" y="5666491"/>
            <a:chExt cx="632533" cy="137648"/>
          </a:xfrm>
          <a:solidFill>
            <a:schemeClr val="bg1">
              <a:lumMod val="65000"/>
            </a:schemeClr>
          </a:solidFill>
        </p:grpSpPr>
        <p:sp>
          <p:nvSpPr>
            <p:cNvPr id="41" name="Freeform 22"/>
            <p:cNvSpPr>
              <a:spLocks noEditPoints="1"/>
            </p:cNvSpPr>
            <p:nvPr/>
          </p:nvSpPr>
          <p:spPr bwMode="auto">
            <a:xfrm>
              <a:off x="6988184" y="5679144"/>
              <a:ext cx="140332" cy="11234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7246070" y="5666491"/>
              <a:ext cx="124996" cy="137648"/>
            </a:xfrm>
            <a:custGeom>
              <a:avLst/>
              <a:gdLst>
                <a:gd name="T0" fmla="*/ 4 w 178"/>
                <a:gd name="T1" fmla="*/ 196 h 196"/>
                <a:gd name="T2" fmla="*/ 0 w 178"/>
                <a:gd name="T3" fmla="*/ 76 h 196"/>
                <a:gd name="T4" fmla="*/ 35 w 178"/>
                <a:gd name="T5" fmla="*/ 72 h 196"/>
                <a:gd name="T6" fmla="*/ 40 w 178"/>
                <a:gd name="T7" fmla="*/ 192 h 196"/>
                <a:gd name="T8" fmla="*/ 7 w 178"/>
                <a:gd name="T9" fmla="*/ 188 h 196"/>
                <a:gd name="T10" fmla="*/ 32 w 178"/>
                <a:gd name="T11" fmla="*/ 80 h 196"/>
                <a:gd name="T12" fmla="*/ 7 w 178"/>
                <a:gd name="T13" fmla="*/ 188 h 196"/>
                <a:gd name="T14" fmla="*/ 103 w 178"/>
                <a:gd name="T15" fmla="*/ 188 h 196"/>
                <a:gd name="T16" fmla="*/ 62 w 178"/>
                <a:gd name="T17" fmla="*/ 184 h 196"/>
                <a:gd name="T18" fmla="*/ 47 w 178"/>
                <a:gd name="T19" fmla="*/ 179 h 196"/>
                <a:gd name="T20" fmla="*/ 50 w 178"/>
                <a:gd name="T21" fmla="*/ 80 h 196"/>
                <a:gd name="T22" fmla="*/ 90 w 178"/>
                <a:gd name="T23" fmla="*/ 59 h 196"/>
                <a:gd name="T24" fmla="*/ 119 w 178"/>
                <a:gd name="T25" fmla="*/ 0 h 196"/>
                <a:gd name="T26" fmla="*/ 128 w 178"/>
                <a:gd name="T27" fmla="*/ 2 h 196"/>
                <a:gd name="T28" fmla="*/ 156 w 178"/>
                <a:gd name="T29" fmla="*/ 72 h 196"/>
                <a:gd name="T30" fmla="*/ 174 w 178"/>
                <a:gd name="T31" fmla="*/ 88 h 196"/>
                <a:gd name="T32" fmla="*/ 173 w 178"/>
                <a:gd name="T33" fmla="*/ 127 h 196"/>
                <a:gd name="T34" fmla="*/ 159 w 178"/>
                <a:gd name="T35" fmla="*/ 162 h 196"/>
                <a:gd name="T36" fmla="*/ 103 w 178"/>
                <a:gd name="T37" fmla="*/ 188 h 196"/>
                <a:gd name="T38" fmla="*/ 63 w 178"/>
                <a:gd name="T39" fmla="*/ 176 h 196"/>
                <a:gd name="T40" fmla="*/ 144 w 178"/>
                <a:gd name="T41" fmla="*/ 175 h 196"/>
                <a:gd name="T42" fmla="*/ 153 w 178"/>
                <a:gd name="T43" fmla="*/ 157 h 196"/>
                <a:gd name="T44" fmla="*/ 161 w 178"/>
                <a:gd name="T45" fmla="*/ 131 h 196"/>
                <a:gd name="T46" fmla="*/ 163 w 178"/>
                <a:gd name="T47" fmla="*/ 110 h 196"/>
                <a:gd name="T48" fmla="*/ 167 w 178"/>
                <a:gd name="T49" fmla="*/ 91 h 196"/>
                <a:gd name="T50" fmla="*/ 156 w 178"/>
                <a:gd name="T51" fmla="*/ 80 h 196"/>
                <a:gd name="T52" fmla="*/ 124 w 178"/>
                <a:gd name="T53" fmla="*/ 78 h 196"/>
                <a:gd name="T54" fmla="*/ 122 w 178"/>
                <a:gd name="T55" fmla="*/ 8 h 196"/>
                <a:gd name="T56" fmla="*/ 113 w 178"/>
                <a:gd name="T57" fmla="*/ 16 h 196"/>
                <a:gd name="T58" fmla="*/ 55 w 178"/>
                <a:gd name="T59" fmla="*/ 87 h 196"/>
                <a:gd name="T60" fmla="*/ 20 w 178"/>
                <a:gd name="T61" fmla="*/ 180 h 196"/>
                <a:gd name="T62" fmla="*/ 20 w 178"/>
                <a:gd name="T63" fmla="*/ 172 h 196"/>
                <a:gd name="T64" fmla="*/ 20 w 178"/>
                <a:gd name="T65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8" h="196">
                  <a:moveTo>
                    <a:pt x="35" y="196"/>
                  </a:moveTo>
                  <a:cubicBezTo>
                    <a:pt x="4" y="196"/>
                    <a:pt x="4" y="196"/>
                    <a:pt x="4" y="196"/>
                  </a:cubicBezTo>
                  <a:cubicBezTo>
                    <a:pt x="1" y="196"/>
                    <a:pt x="0" y="194"/>
                    <a:pt x="0" y="19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4"/>
                    <a:pt x="1" y="72"/>
                    <a:pt x="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72"/>
                    <a:pt x="40" y="74"/>
                    <a:pt x="40" y="7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94"/>
                    <a:pt x="38" y="196"/>
                    <a:pt x="35" y="196"/>
                  </a:cubicBezTo>
                  <a:close/>
                  <a:moveTo>
                    <a:pt x="7" y="188"/>
                  </a:moveTo>
                  <a:cubicBezTo>
                    <a:pt x="32" y="188"/>
                    <a:pt x="32" y="188"/>
                    <a:pt x="32" y="188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7" y="80"/>
                    <a:pt x="7" y="80"/>
                    <a:pt x="7" y="80"/>
                  </a:cubicBezTo>
                  <a:lnTo>
                    <a:pt x="7" y="188"/>
                  </a:lnTo>
                  <a:close/>
                  <a:moveTo>
                    <a:pt x="103" y="188"/>
                  </a:moveTo>
                  <a:cubicBezTo>
                    <a:pt x="103" y="188"/>
                    <a:pt x="103" y="188"/>
                    <a:pt x="103" y="188"/>
                  </a:cubicBezTo>
                  <a:cubicBezTo>
                    <a:pt x="100" y="188"/>
                    <a:pt x="98" y="188"/>
                    <a:pt x="95" y="188"/>
                  </a:cubicBezTo>
                  <a:cubicBezTo>
                    <a:pt x="84" y="187"/>
                    <a:pt x="71" y="186"/>
                    <a:pt x="62" y="184"/>
                  </a:cubicBezTo>
                  <a:cubicBezTo>
                    <a:pt x="57" y="184"/>
                    <a:pt x="53" y="183"/>
                    <a:pt x="51" y="183"/>
                  </a:cubicBezTo>
                  <a:cubicBezTo>
                    <a:pt x="49" y="183"/>
                    <a:pt x="47" y="181"/>
                    <a:pt x="47" y="179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82"/>
                    <a:pt x="49" y="81"/>
                    <a:pt x="50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61" y="76"/>
                    <a:pt x="80" y="69"/>
                    <a:pt x="90" y="59"/>
                  </a:cubicBezTo>
                  <a:cubicBezTo>
                    <a:pt x="100" y="48"/>
                    <a:pt x="105" y="33"/>
                    <a:pt x="105" y="16"/>
                  </a:cubicBezTo>
                  <a:cubicBezTo>
                    <a:pt x="105" y="10"/>
                    <a:pt x="108" y="0"/>
                    <a:pt x="119" y="0"/>
                  </a:cubicBezTo>
                  <a:cubicBezTo>
                    <a:pt x="121" y="0"/>
                    <a:pt x="124" y="0"/>
                    <a:pt x="126" y="1"/>
                  </a:cubicBezTo>
                  <a:cubicBezTo>
                    <a:pt x="127" y="1"/>
                    <a:pt x="127" y="2"/>
                    <a:pt x="128" y="2"/>
                  </a:cubicBezTo>
                  <a:cubicBezTo>
                    <a:pt x="132" y="7"/>
                    <a:pt x="146" y="32"/>
                    <a:pt x="133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7" y="72"/>
                    <a:pt x="169" y="73"/>
                    <a:pt x="174" y="88"/>
                  </a:cubicBezTo>
                  <a:cubicBezTo>
                    <a:pt x="175" y="89"/>
                    <a:pt x="178" y="98"/>
                    <a:pt x="171" y="108"/>
                  </a:cubicBezTo>
                  <a:cubicBezTo>
                    <a:pt x="173" y="112"/>
                    <a:pt x="176" y="119"/>
                    <a:pt x="173" y="127"/>
                  </a:cubicBezTo>
                  <a:cubicBezTo>
                    <a:pt x="172" y="128"/>
                    <a:pt x="170" y="133"/>
                    <a:pt x="167" y="136"/>
                  </a:cubicBezTo>
                  <a:cubicBezTo>
                    <a:pt x="169" y="143"/>
                    <a:pt x="169" y="154"/>
                    <a:pt x="159" y="162"/>
                  </a:cubicBezTo>
                  <a:cubicBezTo>
                    <a:pt x="159" y="167"/>
                    <a:pt x="157" y="178"/>
                    <a:pt x="147" y="182"/>
                  </a:cubicBezTo>
                  <a:cubicBezTo>
                    <a:pt x="146" y="182"/>
                    <a:pt x="129" y="188"/>
                    <a:pt x="103" y="188"/>
                  </a:cubicBezTo>
                  <a:close/>
                  <a:moveTo>
                    <a:pt x="55" y="175"/>
                  </a:moveTo>
                  <a:cubicBezTo>
                    <a:pt x="58" y="176"/>
                    <a:pt x="60" y="176"/>
                    <a:pt x="63" y="176"/>
                  </a:cubicBezTo>
                  <a:cubicBezTo>
                    <a:pt x="72" y="178"/>
                    <a:pt x="85" y="179"/>
                    <a:pt x="95" y="180"/>
                  </a:cubicBezTo>
                  <a:cubicBezTo>
                    <a:pt x="125" y="181"/>
                    <a:pt x="144" y="175"/>
                    <a:pt x="144" y="175"/>
                  </a:cubicBezTo>
                  <a:cubicBezTo>
                    <a:pt x="151" y="172"/>
                    <a:pt x="151" y="160"/>
                    <a:pt x="151" y="160"/>
                  </a:cubicBezTo>
                  <a:cubicBezTo>
                    <a:pt x="151" y="159"/>
                    <a:pt x="152" y="158"/>
                    <a:pt x="153" y="157"/>
                  </a:cubicBezTo>
                  <a:cubicBezTo>
                    <a:pt x="164" y="149"/>
                    <a:pt x="159" y="137"/>
                    <a:pt x="159" y="136"/>
                  </a:cubicBezTo>
                  <a:cubicBezTo>
                    <a:pt x="158" y="134"/>
                    <a:pt x="159" y="132"/>
                    <a:pt x="161" y="131"/>
                  </a:cubicBezTo>
                  <a:cubicBezTo>
                    <a:pt x="162" y="130"/>
                    <a:pt x="164" y="127"/>
                    <a:pt x="165" y="125"/>
                  </a:cubicBezTo>
                  <a:cubicBezTo>
                    <a:pt x="168" y="117"/>
                    <a:pt x="163" y="111"/>
                    <a:pt x="163" y="110"/>
                  </a:cubicBezTo>
                  <a:cubicBezTo>
                    <a:pt x="162" y="109"/>
                    <a:pt x="162" y="107"/>
                    <a:pt x="163" y="105"/>
                  </a:cubicBezTo>
                  <a:cubicBezTo>
                    <a:pt x="170" y="97"/>
                    <a:pt x="167" y="91"/>
                    <a:pt x="167" y="91"/>
                  </a:cubicBezTo>
                  <a:cubicBezTo>
                    <a:pt x="167" y="91"/>
                    <a:pt x="167" y="90"/>
                    <a:pt x="167" y="90"/>
                  </a:cubicBezTo>
                  <a:cubicBezTo>
                    <a:pt x="163" y="80"/>
                    <a:pt x="157" y="80"/>
                    <a:pt x="156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6" y="80"/>
                    <a:pt x="125" y="79"/>
                    <a:pt x="124" y="78"/>
                  </a:cubicBezTo>
                  <a:cubicBezTo>
                    <a:pt x="123" y="77"/>
                    <a:pt x="123" y="76"/>
                    <a:pt x="123" y="75"/>
                  </a:cubicBezTo>
                  <a:cubicBezTo>
                    <a:pt x="138" y="38"/>
                    <a:pt x="126" y="14"/>
                    <a:pt x="122" y="8"/>
                  </a:cubicBezTo>
                  <a:cubicBezTo>
                    <a:pt x="121" y="8"/>
                    <a:pt x="120" y="8"/>
                    <a:pt x="119" y="8"/>
                  </a:cubicBezTo>
                  <a:cubicBezTo>
                    <a:pt x="113" y="8"/>
                    <a:pt x="113" y="15"/>
                    <a:pt x="113" y="16"/>
                  </a:cubicBezTo>
                  <a:cubicBezTo>
                    <a:pt x="113" y="35"/>
                    <a:pt x="107" y="52"/>
                    <a:pt x="96" y="64"/>
                  </a:cubicBezTo>
                  <a:cubicBezTo>
                    <a:pt x="85" y="76"/>
                    <a:pt x="65" y="83"/>
                    <a:pt x="55" y="87"/>
                  </a:cubicBezTo>
                  <a:lnTo>
                    <a:pt x="55" y="175"/>
                  </a:lnTo>
                  <a:close/>
                  <a:moveTo>
                    <a:pt x="20" y="180"/>
                  </a:moveTo>
                  <a:cubicBezTo>
                    <a:pt x="17" y="180"/>
                    <a:pt x="16" y="178"/>
                    <a:pt x="16" y="176"/>
                  </a:cubicBezTo>
                  <a:cubicBezTo>
                    <a:pt x="16" y="174"/>
                    <a:pt x="17" y="172"/>
                    <a:pt x="20" y="172"/>
                  </a:cubicBezTo>
                  <a:cubicBezTo>
                    <a:pt x="22" y="172"/>
                    <a:pt x="24" y="174"/>
                    <a:pt x="24" y="176"/>
                  </a:cubicBezTo>
                  <a:cubicBezTo>
                    <a:pt x="24" y="178"/>
                    <a:pt x="22" y="180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7488820" y="5670709"/>
              <a:ext cx="131897" cy="129213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Group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640661" y="4949212"/>
            <a:ext cx="2161377" cy="600805"/>
            <a:chOff x="8640660" y="4949210"/>
            <a:chExt cx="2161377" cy="600805"/>
          </a:xfrm>
        </p:grpSpPr>
        <p:sp>
          <p:nvSpPr>
            <p:cNvPr id="49" name="TextBox 48"/>
            <p:cNvSpPr txBox="1"/>
            <p:nvPr/>
          </p:nvSpPr>
          <p:spPr>
            <a:xfrm>
              <a:off x="8640660" y="4949210"/>
              <a:ext cx="21613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Anjali David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640660" y="5273016"/>
              <a:ext cx="2161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Job Specialist</a:t>
              </a:r>
              <a:endParaRPr 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5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405083" y="5695519"/>
            <a:ext cx="632533" cy="137648"/>
            <a:chOff x="6988184" y="5666491"/>
            <a:chExt cx="632533" cy="137648"/>
          </a:xfrm>
          <a:solidFill>
            <a:schemeClr val="bg1">
              <a:lumMod val="65000"/>
            </a:schemeClr>
          </a:solidFill>
        </p:grpSpPr>
        <p:sp>
          <p:nvSpPr>
            <p:cNvPr id="52" name="Freeform 22"/>
            <p:cNvSpPr>
              <a:spLocks noEditPoints="1"/>
            </p:cNvSpPr>
            <p:nvPr/>
          </p:nvSpPr>
          <p:spPr bwMode="auto">
            <a:xfrm>
              <a:off x="6988184" y="5679144"/>
              <a:ext cx="140332" cy="11234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Freeform 24"/>
            <p:cNvSpPr>
              <a:spLocks noEditPoints="1"/>
            </p:cNvSpPr>
            <p:nvPr/>
          </p:nvSpPr>
          <p:spPr bwMode="auto">
            <a:xfrm>
              <a:off x="7246070" y="5666491"/>
              <a:ext cx="124996" cy="137648"/>
            </a:xfrm>
            <a:custGeom>
              <a:avLst/>
              <a:gdLst>
                <a:gd name="T0" fmla="*/ 4 w 178"/>
                <a:gd name="T1" fmla="*/ 196 h 196"/>
                <a:gd name="T2" fmla="*/ 0 w 178"/>
                <a:gd name="T3" fmla="*/ 76 h 196"/>
                <a:gd name="T4" fmla="*/ 35 w 178"/>
                <a:gd name="T5" fmla="*/ 72 h 196"/>
                <a:gd name="T6" fmla="*/ 40 w 178"/>
                <a:gd name="T7" fmla="*/ 192 h 196"/>
                <a:gd name="T8" fmla="*/ 7 w 178"/>
                <a:gd name="T9" fmla="*/ 188 h 196"/>
                <a:gd name="T10" fmla="*/ 32 w 178"/>
                <a:gd name="T11" fmla="*/ 80 h 196"/>
                <a:gd name="T12" fmla="*/ 7 w 178"/>
                <a:gd name="T13" fmla="*/ 188 h 196"/>
                <a:gd name="T14" fmla="*/ 103 w 178"/>
                <a:gd name="T15" fmla="*/ 188 h 196"/>
                <a:gd name="T16" fmla="*/ 62 w 178"/>
                <a:gd name="T17" fmla="*/ 184 h 196"/>
                <a:gd name="T18" fmla="*/ 47 w 178"/>
                <a:gd name="T19" fmla="*/ 179 h 196"/>
                <a:gd name="T20" fmla="*/ 50 w 178"/>
                <a:gd name="T21" fmla="*/ 80 h 196"/>
                <a:gd name="T22" fmla="*/ 90 w 178"/>
                <a:gd name="T23" fmla="*/ 59 h 196"/>
                <a:gd name="T24" fmla="*/ 119 w 178"/>
                <a:gd name="T25" fmla="*/ 0 h 196"/>
                <a:gd name="T26" fmla="*/ 128 w 178"/>
                <a:gd name="T27" fmla="*/ 2 h 196"/>
                <a:gd name="T28" fmla="*/ 156 w 178"/>
                <a:gd name="T29" fmla="*/ 72 h 196"/>
                <a:gd name="T30" fmla="*/ 174 w 178"/>
                <a:gd name="T31" fmla="*/ 88 h 196"/>
                <a:gd name="T32" fmla="*/ 173 w 178"/>
                <a:gd name="T33" fmla="*/ 127 h 196"/>
                <a:gd name="T34" fmla="*/ 159 w 178"/>
                <a:gd name="T35" fmla="*/ 162 h 196"/>
                <a:gd name="T36" fmla="*/ 103 w 178"/>
                <a:gd name="T37" fmla="*/ 188 h 196"/>
                <a:gd name="T38" fmla="*/ 63 w 178"/>
                <a:gd name="T39" fmla="*/ 176 h 196"/>
                <a:gd name="T40" fmla="*/ 144 w 178"/>
                <a:gd name="T41" fmla="*/ 175 h 196"/>
                <a:gd name="T42" fmla="*/ 153 w 178"/>
                <a:gd name="T43" fmla="*/ 157 h 196"/>
                <a:gd name="T44" fmla="*/ 161 w 178"/>
                <a:gd name="T45" fmla="*/ 131 h 196"/>
                <a:gd name="T46" fmla="*/ 163 w 178"/>
                <a:gd name="T47" fmla="*/ 110 h 196"/>
                <a:gd name="T48" fmla="*/ 167 w 178"/>
                <a:gd name="T49" fmla="*/ 91 h 196"/>
                <a:gd name="T50" fmla="*/ 156 w 178"/>
                <a:gd name="T51" fmla="*/ 80 h 196"/>
                <a:gd name="T52" fmla="*/ 124 w 178"/>
                <a:gd name="T53" fmla="*/ 78 h 196"/>
                <a:gd name="T54" fmla="*/ 122 w 178"/>
                <a:gd name="T55" fmla="*/ 8 h 196"/>
                <a:gd name="T56" fmla="*/ 113 w 178"/>
                <a:gd name="T57" fmla="*/ 16 h 196"/>
                <a:gd name="T58" fmla="*/ 55 w 178"/>
                <a:gd name="T59" fmla="*/ 87 h 196"/>
                <a:gd name="T60" fmla="*/ 20 w 178"/>
                <a:gd name="T61" fmla="*/ 180 h 196"/>
                <a:gd name="T62" fmla="*/ 20 w 178"/>
                <a:gd name="T63" fmla="*/ 172 h 196"/>
                <a:gd name="T64" fmla="*/ 20 w 178"/>
                <a:gd name="T65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8" h="196">
                  <a:moveTo>
                    <a:pt x="35" y="196"/>
                  </a:moveTo>
                  <a:cubicBezTo>
                    <a:pt x="4" y="196"/>
                    <a:pt x="4" y="196"/>
                    <a:pt x="4" y="196"/>
                  </a:cubicBezTo>
                  <a:cubicBezTo>
                    <a:pt x="1" y="196"/>
                    <a:pt x="0" y="194"/>
                    <a:pt x="0" y="19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4"/>
                    <a:pt x="1" y="72"/>
                    <a:pt x="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72"/>
                    <a:pt x="40" y="74"/>
                    <a:pt x="40" y="7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94"/>
                    <a:pt x="38" y="196"/>
                    <a:pt x="35" y="196"/>
                  </a:cubicBezTo>
                  <a:close/>
                  <a:moveTo>
                    <a:pt x="7" y="188"/>
                  </a:moveTo>
                  <a:cubicBezTo>
                    <a:pt x="32" y="188"/>
                    <a:pt x="32" y="188"/>
                    <a:pt x="32" y="188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7" y="80"/>
                    <a:pt x="7" y="80"/>
                    <a:pt x="7" y="80"/>
                  </a:cubicBezTo>
                  <a:lnTo>
                    <a:pt x="7" y="188"/>
                  </a:lnTo>
                  <a:close/>
                  <a:moveTo>
                    <a:pt x="103" y="188"/>
                  </a:moveTo>
                  <a:cubicBezTo>
                    <a:pt x="103" y="188"/>
                    <a:pt x="103" y="188"/>
                    <a:pt x="103" y="188"/>
                  </a:cubicBezTo>
                  <a:cubicBezTo>
                    <a:pt x="100" y="188"/>
                    <a:pt x="98" y="188"/>
                    <a:pt x="95" y="188"/>
                  </a:cubicBezTo>
                  <a:cubicBezTo>
                    <a:pt x="84" y="187"/>
                    <a:pt x="71" y="186"/>
                    <a:pt x="62" y="184"/>
                  </a:cubicBezTo>
                  <a:cubicBezTo>
                    <a:pt x="57" y="184"/>
                    <a:pt x="53" y="183"/>
                    <a:pt x="51" y="183"/>
                  </a:cubicBezTo>
                  <a:cubicBezTo>
                    <a:pt x="49" y="183"/>
                    <a:pt x="47" y="181"/>
                    <a:pt x="47" y="179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82"/>
                    <a:pt x="49" y="81"/>
                    <a:pt x="50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61" y="76"/>
                    <a:pt x="80" y="69"/>
                    <a:pt x="90" y="59"/>
                  </a:cubicBezTo>
                  <a:cubicBezTo>
                    <a:pt x="100" y="48"/>
                    <a:pt x="105" y="33"/>
                    <a:pt x="105" y="16"/>
                  </a:cubicBezTo>
                  <a:cubicBezTo>
                    <a:pt x="105" y="10"/>
                    <a:pt x="108" y="0"/>
                    <a:pt x="119" y="0"/>
                  </a:cubicBezTo>
                  <a:cubicBezTo>
                    <a:pt x="121" y="0"/>
                    <a:pt x="124" y="0"/>
                    <a:pt x="126" y="1"/>
                  </a:cubicBezTo>
                  <a:cubicBezTo>
                    <a:pt x="127" y="1"/>
                    <a:pt x="127" y="2"/>
                    <a:pt x="128" y="2"/>
                  </a:cubicBezTo>
                  <a:cubicBezTo>
                    <a:pt x="132" y="7"/>
                    <a:pt x="146" y="32"/>
                    <a:pt x="133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7" y="72"/>
                    <a:pt x="169" y="73"/>
                    <a:pt x="174" y="88"/>
                  </a:cubicBezTo>
                  <a:cubicBezTo>
                    <a:pt x="175" y="89"/>
                    <a:pt x="178" y="98"/>
                    <a:pt x="171" y="108"/>
                  </a:cubicBezTo>
                  <a:cubicBezTo>
                    <a:pt x="173" y="112"/>
                    <a:pt x="176" y="119"/>
                    <a:pt x="173" y="127"/>
                  </a:cubicBezTo>
                  <a:cubicBezTo>
                    <a:pt x="172" y="128"/>
                    <a:pt x="170" y="133"/>
                    <a:pt x="167" y="136"/>
                  </a:cubicBezTo>
                  <a:cubicBezTo>
                    <a:pt x="169" y="143"/>
                    <a:pt x="169" y="154"/>
                    <a:pt x="159" y="162"/>
                  </a:cubicBezTo>
                  <a:cubicBezTo>
                    <a:pt x="159" y="167"/>
                    <a:pt x="157" y="178"/>
                    <a:pt x="147" y="182"/>
                  </a:cubicBezTo>
                  <a:cubicBezTo>
                    <a:pt x="146" y="182"/>
                    <a:pt x="129" y="188"/>
                    <a:pt x="103" y="188"/>
                  </a:cubicBezTo>
                  <a:close/>
                  <a:moveTo>
                    <a:pt x="55" y="175"/>
                  </a:moveTo>
                  <a:cubicBezTo>
                    <a:pt x="58" y="176"/>
                    <a:pt x="60" y="176"/>
                    <a:pt x="63" y="176"/>
                  </a:cubicBezTo>
                  <a:cubicBezTo>
                    <a:pt x="72" y="178"/>
                    <a:pt x="85" y="179"/>
                    <a:pt x="95" y="180"/>
                  </a:cubicBezTo>
                  <a:cubicBezTo>
                    <a:pt x="125" y="181"/>
                    <a:pt x="144" y="175"/>
                    <a:pt x="144" y="175"/>
                  </a:cubicBezTo>
                  <a:cubicBezTo>
                    <a:pt x="151" y="172"/>
                    <a:pt x="151" y="160"/>
                    <a:pt x="151" y="160"/>
                  </a:cubicBezTo>
                  <a:cubicBezTo>
                    <a:pt x="151" y="159"/>
                    <a:pt x="152" y="158"/>
                    <a:pt x="153" y="157"/>
                  </a:cubicBezTo>
                  <a:cubicBezTo>
                    <a:pt x="164" y="149"/>
                    <a:pt x="159" y="137"/>
                    <a:pt x="159" y="136"/>
                  </a:cubicBezTo>
                  <a:cubicBezTo>
                    <a:pt x="158" y="134"/>
                    <a:pt x="159" y="132"/>
                    <a:pt x="161" y="131"/>
                  </a:cubicBezTo>
                  <a:cubicBezTo>
                    <a:pt x="162" y="130"/>
                    <a:pt x="164" y="127"/>
                    <a:pt x="165" y="125"/>
                  </a:cubicBezTo>
                  <a:cubicBezTo>
                    <a:pt x="168" y="117"/>
                    <a:pt x="163" y="111"/>
                    <a:pt x="163" y="110"/>
                  </a:cubicBezTo>
                  <a:cubicBezTo>
                    <a:pt x="162" y="109"/>
                    <a:pt x="162" y="107"/>
                    <a:pt x="163" y="105"/>
                  </a:cubicBezTo>
                  <a:cubicBezTo>
                    <a:pt x="170" y="97"/>
                    <a:pt x="167" y="91"/>
                    <a:pt x="167" y="91"/>
                  </a:cubicBezTo>
                  <a:cubicBezTo>
                    <a:pt x="167" y="91"/>
                    <a:pt x="167" y="90"/>
                    <a:pt x="167" y="90"/>
                  </a:cubicBezTo>
                  <a:cubicBezTo>
                    <a:pt x="163" y="80"/>
                    <a:pt x="157" y="80"/>
                    <a:pt x="156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6" y="80"/>
                    <a:pt x="125" y="79"/>
                    <a:pt x="124" y="78"/>
                  </a:cubicBezTo>
                  <a:cubicBezTo>
                    <a:pt x="123" y="77"/>
                    <a:pt x="123" y="76"/>
                    <a:pt x="123" y="75"/>
                  </a:cubicBezTo>
                  <a:cubicBezTo>
                    <a:pt x="138" y="38"/>
                    <a:pt x="126" y="14"/>
                    <a:pt x="122" y="8"/>
                  </a:cubicBezTo>
                  <a:cubicBezTo>
                    <a:pt x="121" y="8"/>
                    <a:pt x="120" y="8"/>
                    <a:pt x="119" y="8"/>
                  </a:cubicBezTo>
                  <a:cubicBezTo>
                    <a:pt x="113" y="8"/>
                    <a:pt x="113" y="15"/>
                    <a:pt x="113" y="16"/>
                  </a:cubicBezTo>
                  <a:cubicBezTo>
                    <a:pt x="113" y="35"/>
                    <a:pt x="107" y="52"/>
                    <a:pt x="96" y="64"/>
                  </a:cubicBezTo>
                  <a:cubicBezTo>
                    <a:pt x="85" y="76"/>
                    <a:pt x="65" y="83"/>
                    <a:pt x="55" y="87"/>
                  </a:cubicBezTo>
                  <a:lnTo>
                    <a:pt x="55" y="175"/>
                  </a:lnTo>
                  <a:close/>
                  <a:moveTo>
                    <a:pt x="20" y="180"/>
                  </a:moveTo>
                  <a:cubicBezTo>
                    <a:pt x="17" y="180"/>
                    <a:pt x="16" y="178"/>
                    <a:pt x="16" y="176"/>
                  </a:cubicBezTo>
                  <a:cubicBezTo>
                    <a:pt x="16" y="174"/>
                    <a:pt x="17" y="172"/>
                    <a:pt x="20" y="172"/>
                  </a:cubicBezTo>
                  <a:cubicBezTo>
                    <a:pt x="22" y="172"/>
                    <a:pt x="24" y="174"/>
                    <a:pt x="24" y="176"/>
                  </a:cubicBezTo>
                  <a:cubicBezTo>
                    <a:pt x="24" y="178"/>
                    <a:pt x="22" y="180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37"/>
            <p:cNvSpPr>
              <a:spLocks noEditPoints="1"/>
            </p:cNvSpPr>
            <p:nvPr/>
          </p:nvSpPr>
          <p:spPr bwMode="auto">
            <a:xfrm>
              <a:off x="7488820" y="5670709"/>
              <a:ext cx="131897" cy="129213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3806865" y="4949212"/>
            <a:ext cx="2161377" cy="600805"/>
            <a:chOff x="3806863" y="4949210"/>
            <a:chExt cx="2161377" cy="600805"/>
          </a:xfrm>
        </p:grpSpPr>
        <p:sp>
          <p:nvSpPr>
            <p:cNvPr id="55" name="TextBox 54"/>
            <p:cNvSpPr txBox="1"/>
            <p:nvPr/>
          </p:nvSpPr>
          <p:spPr>
            <a:xfrm>
              <a:off x="3806863" y="4949210"/>
              <a:ext cx="21613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Dimas Savva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806863" y="5273016"/>
              <a:ext cx="2161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Job Specialist</a:t>
              </a:r>
              <a:endParaRPr 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5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571286" y="5695519"/>
            <a:ext cx="632533" cy="137648"/>
            <a:chOff x="6988184" y="5666491"/>
            <a:chExt cx="632533" cy="137648"/>
          </a:xfrm>
          <a:solidFill>
            <a:schemeClr val="bg1">
              <a:lumMod val="65000"/>
            </a:schemeClr>
          </a:solidFill>
        </p:grpSpPr>
        <p:sp>
          <p:nvSpPr>
            <p:cNvPr id="58" name="Freeform 22"/>
            <p:cNvSpPr>
              <a:spLocks noEditPoints="1"/>
            </p:cNvSpPr>
            <p:nvPr/>
          </p:nvSpPr>
          <p:spPr bwMode="auto">
            <a:xfrm>
              <a:off x="6988184" y="5679144"/>
              <a:ext cx="140332" cy="11234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24"/>
            <p:cNvSpPr>
              <a:spLocks noEditPoints="1"/>
            </p:cNvSpPr>
            <p:nvPr/>
          </p:nvSpPr>
          <p:spPr bwMode="auto">
            <a:xfrm>
              <a:off x="7246070" y="5666491"/>
              <a:ext cx="124996" cy="137648"/>
            </a:xfrm>
            <a:custGeom>
              <a:avLst/>
              <a:gdLst>
                <a:gd name="T0" fmla="*/ 4 w 178"/>
                <a:gd name="T1" fmla="*/ 196 h 196"/>
                <a:gd name="T2" fmla="*/ 0 w 178"/>
                <a:gd name="T3" fmla="*/ 76 h 196"/>
                <a:gd name="T4" fmla="*/ 35 w 178"/>
                <a:gd name="T5" fmla="*/ 72 h 196"/>
                <a:gd name="T6" fmla="*/ 40 w 178"/>
                <a:gd name="T7" fmla="*/ 192 h 196"/>
                <a:gd name="T8" fmla="*/ 7 w 178"/>
                <a:gd name="T9" fmla="*/ 188 h 196"/>
                <a:gd name="T10" fmla="*/ 32 w 178"/>
                <a:gd name="T11" fmla="*/ 80 h 196"/>
                <a:gd name="T12" fmla="*/ 7 w 178"/>
                <a:gd name="T13" fmla="*/ 188 h 196"/>
                <a:gd name="T14" fmla="*/ 103 w 178"/>
                <a:gd name="T15" fmla="*/ 188 h 196"/>
                <a:gd name="T16" fmla="*/ 62 w 178"/>
                <a:gd name="T17" fmla="*/ 184 h 196"/>
                <a:gd name="T18" fmla="*/ 47 w 178"/>
                <a:gd name="T19" fmla="*/ 179 h 196"/>
                <a:gd name="T20" fmla="*/ 50 w 178"/>
                <a:gd name="T21" fmla="*/ 80 h 196"/>
                <a:gd name="T22" fmla="*/ 90 w 178"/>
                <a:gd name="T23" fmla="*/ 59 h 196"/>
                <a:gd name="T24" fmla="*/ 119 w 178"/>
                <a:gd name="T25" fmla="*/ 0 h 196"/>
                <a:gd name="T26" fmla="*/ 128 w 178"/>
                <a:gd name="T27" fmla="*/ 2 h 196"/>
                <a:gd name="T28" fmla="*/ 156 w 178"/>
                <a:gd name="T29" fmla="*/ 72 h 196"/>
                <a:gd name="T30" fmla="*/ 174 w 178"/>
                <a:gd name="T31" fmla="*/ 88 h 196"/>
                <a:gd name="T32" fmla="*/ 173 w 178"/>
                <a:gd name="T33" fmla="*/ 127 h 196"/>
                <a:gd name="T34" fmla="*/ 159 w 178"/>
                <a:gd name="T35" fmla="*/ 162 h 196"/>
                <a:gd name="T36" fmla="*/ 103 w 178"/>
                <a:gd name="T37" fmla="*/ 188 h 196"/>
                <a:gd name="T38" fmla="*/ 63 w 178"/>
                <a:gd name="T39" fmla="*/ 176 h 196"/>
                <a:gd name="T40" fmla="*/ 144 w 178"/>
                <a:gd name="T41" fmla="*/ 175 h 196"/>
                <a:gd name="T42" fmla="*/ 153 w 178"/>
                <a:gd name="T43" fmla="*/ 157 h 196"/>
                <a:gd name="T44" fmla="*/ 161 w 178"/>
                <a:gd name="T45" fmla="*/ 131 h 196"/>
                <a:gd name="T46" fmla="*/ 163 w 178"/>
                <a:gd name="T47" fmla="*/ 110 h 196"/>
                <a:gd name="T48" fmla="*/ 167 w 178"/>
                <a:gd name="T49" fmla="*/ 91 h 196"/>
                <a:gd name="T50" fmla="*/ 156 w 178"/>
                <a:gd name="T51" fmla="*/ 80 h 196"/>
                <a:gd name="T52" fmla="*/ 124 w 178"/>
                <a:gd name="T53" fmla="*/ 78 h 196"/>
                <a:gd name="T54" fmla="*/ 122 w 178"/>
                <a:gd name="T55" fmla="*/ 8 h 196"/>
                <a:gd name="T56" fmla="*/ 113 w 178"/>
                <a:gd name="T57" fmla="*/ 16 h 196"/>
                <a:gd name="T58" fmla="*/ 55 w 178"/>
                <a:gd name="T59" fmla="*/ 87 h 196"/>
                <a:gd name="T60" fmla="*/ 20 w 178"/>
                <a:gd name="T61" fmla="*/ 180 h 196"/>
                <a:gd name="T62" fmla="*/ 20 w 178"/>
                <a:gd name="T63" fmla="*/ 172 h 196"/>
                <a:gd name="T64" fmla="*/ 20 w 178"/>
                <a:gd name="T65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8" h="196">
                  <a:moveTo>
                    <a:pt x="35" y="196"/>
                  </a:moveTo>
                  <a:cubicBezTo>
                    <a:pt x="4" y="196"/>
                    <a:pt x="4" y="196"/>
                    <a:pt x="4" y="196"/>
                  </a:cubicBezTo>
                  <a:cubicBezTo>
                    <a:pt x="1" y="196"/>
                    <a:pt x="0" y="194"/>
                    <a:pt x="0" y="19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4"/>
                    <a:pt x="1" y="72"/>
                    <a:pt x="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72"/>
                    <a:pt x="40" y="74"/>
                    <a:pt x="40" y="7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94"/>
                    <a:pt x="38" y="196"/>
                    <a:pt x="35" y="196"/>
                  </a:cubicBezTo>
                  <a:close/>
                  <a:moveTo>
                    <a:pt x="7" y="188"/>
                  </a:moveTo>
                  <a:cubicBezTo>
                    <a:pt x="32" y="188"/>
                    <a:pt x="32" y="188"/>
                    <a:pt x="32" y="188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7" y="80"/>
                    <a:pt x="7" y="80"/>
                    <a:pt x="7" y="80"/>
                  </a:cubicBezTo>
                  <a:lnTo>
                    <a:pt x="7" y="188"/>
                  </a:lnTo>
                  <a:close/>
                  <a:moveTo>
                    <a:pt x="103" y="188"/>
                  </a:moveTo>
                  <a:cubicBezTo>
                    <a:pt x="103" y="188"/>
                    <a:pt x="103" y="188"/>
                    <a:pt x="103" y="188"/>
                  </a:cubicBezTo>
                  <a:cubicBezTo>
                    <a:pt x="100" y="188"/>
                    <a:pt x="98" y="188"/>
                    <a:pt x="95" y="188"/>
                  </a:cubicBezTo>
                  <a:cubicBezTo>
                    <a:pt x="84" y="187"/>
                    <a:pt x="71" y="186"/>
                    <a:pt x="62" y="184"/>
                  </a:cubicBezTo>
                  <a:cubicBezTo>
                    <a:pt x="57" y="184"/>
                    <a:pt x="53" y="183"/>
                    <a:pt x="51" y="183"/>
                  </a:cubicBezTo>
                  <a:cubicBezTo>
                    <a:pt x="49" y="183"/>
                    <a:pt x="47" y="181"/>
                    <a:pt x="47" y="179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82"/>
                    <a:pt x="49" y="81"/>
                    <a:pt x="50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61" y="76"/>
                    <a:pt x="80" y="69"/>
                    <a:pt x="90" y="59"/>
                  </a:cubicBezTo>
                  <a:cubicBezTo>
                    <a:pt x="100" y="48"/>
                    <a:pt x="105" y="33"/>
                    <a:pt x="105" y="16"/>
                  </a:cubicBezTo>
                  <a:cubicBezTo>
                    <a:pt x="105" y="10"/>
                    <a:pt x="108" y="0"/>
                    <a:pt x="119" y="0"/>
                  </a:cubicBezTo>
                  <a:cubicBezTo>
                    <a:pt x="121" y="0"/>
                    <a:pt x="124" y="0"/>
                    <a:pt x="126" y="1"/>
                  </a:cubicBezTo>
                  <a:cubicBezTo>
                    <a:pt x="127" y="1"/>
                    <a:pt x="127" y="2"/>
                    <a:pt x="128" y="2"/>
                  </a:cubicBezTo>
                  <a:cubicBezTo>
                    <a:pt x="132" y="7"/>
                    <a:pt x="146" y="32"/>
                    <a:pt x="133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7" y="72"/>
                    <a:pt x="169" y="73"/>
                    <a:pt x="174" y="88"/>
                  </a:cubicBezTo>
                  <a:cubicBezTo>
                    <a:pt x="175" y="89"/>
                    <a:pt x="178" y="98"/>
                    <a:pt x="171" y="108"/>
                  </a:cubicBezTo>
                  <a:cubicBezTo>
                    <a:pt x="173" y="112"/>
                    <a:pt x="176" y="119"/>
                    <a:pt x="173" y="127"/>
                  </a:cubicBezTo>
                  <a:cubicBezTo>
                    <a:pt x="172" y="128"/>
                    <a:pt x="170" y="133"/>
                    <a:pt x="167" y="136"/>
                  </a:cubicBezTo>
                  <a:cubicBezTo>
                    <a:pt x="169" y="143"/>
                    <a:pt x="169" y="154"/>
                    <a:pt x="159" y="162"/>
                  </a:cubicBezTo>
                  <a:cubicBezTo>
                    <a:pt x="159" y="167"/>
                    <a:pt x="157" y="178"/>
                    <a:pt x="147" y="182"/>
                  </a:cubicBezTo>
                  <a:cubicBezTo>
                    <a:pt x="146" y="182"/>
                    <a:pt x="129" y="188"/>
                    <a:pt x="103" y="188"/>
                  </a:cubicBezTo>
                  <a:close/>
                  <a:moveTo>
                    <a:pt x="55" y="175"/>
                  </a:moveTo>
                  <a:cubicBezTo>
                    <a:pt x="58" y="176"/>
                    <a:pt x="60" y="176"/>
                    <a:pt x="63" y="176"/>
                  </a:cubicBezTo>
                  <a:cubicBezTo>
                    <a:pt x="72" y="178"/>
                    <a:pt x="85" y="179"/>
                    <a:pt x="95" y="180"/>
                  </a:cubicBezTo>
                  <a:cubicBezTo>
                    <a:pt x="125" y="181"/>
                    <a:pt x="144" y="175"/>
                    <a:pt x="144" y="175"/>
                  </a:cubicBezTo>
                  <a:cubicBezTo>
                    <a:pt x="151" y="172"/>
                    <a:pt x="151" y="160"/>
                    <a:pt x="151" y="160"/>
                  </a:cubicBezTo>
                  <a:cubicBezTo>
                    <a:pt x="151" y="159"/>
                    <a:pt x="152" y="158"/>
                    <a:pt x="153" y="157"/>
                  </a:cubicBezTo>
                  <a:cubicBezTo>
                    <a:pt x="164" y="149"/>
                    <a:pt x="159" y="137"/>
                    <a:pt x="159" y="136"/>
                  </a:cubicBezTo>
                  <a:cubicBezTo>
                    <a:pt x="158" y="134"/>
                    <a:pt x="159" y="132"/>
                    <a:pt x="161" y="131"/>
                  </a:cubicBezTo>
                  <a:cubicBezTo>
                    <a:pt x="162" y="130"/>
                    <a:pt x="164" y="127"/>
                    <a:pt x="165" y="125"/>
                  </a:cubicBezTo>
                  <a:cubicBezTo>
                    <a:pt x="168" y="117"/>
                    <a:pt x="163" y="111"/>
                    <a:pt x="163" y="110"/>
                  </a:cubicBezTo>
                  <a:cubicBezTo>
                    <a:pt x="162" y="109"/>
                    <a:pt x="162" y="107"/>
                    <a:pt x="163" y="105"/>
                  </a:cubicBezTo>
                  <a:cubicBezTo>
                    <a:pt x="170" y="97"/>
                    <a:pt x="167" y="91"/>
                    <a:pt x="167" y="91"/>
                  </a:cubicBezTo>
                  <a:cubicBezTo>
                    <a:pt x="167" y="91"/>
                    <a:pt x="167" y="90"/>
                    <a:pt x="167" y="90"/>
                  </a:cubicBezTo>
                  <a:cubicBezTo>
                    <a:pt x="163" y="80"/>
                    <a:pt x="157" y="80"/>
                    <a:pt x="156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6" y="80"/>
                    <a:pt x="125" y="79"/>
                    <a:pt x="124" y="78"/>
                  </a:cubicBezTo>
                  <a:cubicBezTo>
                    <a:pt x="123" y="77"/>
                    <a:pt x="123" y="76"/>
                    <a:pt x="123" y="75"/>
                  </a:cubicBezTo>
                  <a:cubicBezTo>
                    <a:pt x="138" y="38"/>
                    <a:pt x="126" y="14"/>
                    <a:pt x="122" y="8"/>
                  </a:cubicBezTo>
                  <a:cubicBezTo>
                    <a:pt x="121" y="8"/>
                    <a:pt x="120" y="8"/>
                    <a:pt x="119" y="8"/>
                  </a:cubicBezTo>
                  <a:cubicBezTo>
                    <a:pt x="113" y="8"/>
                    <a:pt x="113" y="15"/>
                    <a:pt x="113" y="16"/>
                  </a:cubicBezTo>
                  <a:cubicBezTo>
                    <a:pt x="113" y="35"/>
                    <a:pt x="107" y="52"/>
                    <a:pt x="96" y="64"/>
                  </a:cubicBezTo>
                  <a:cubicBezTo>
                    <a:pt x="85" y="76"/>
                    <a:pt x="65" y="83"/>
                    <a:pt x="55" y="87"/>
                  </a:cubicBezTo>
                  <a:lnTo>
                    <a:pt x="55" y="175"/>
                  </a:lnTo>
                  <a:close/>
                  <a:moveTo>
                    <a:pt x="20" y="180"/>
                  </a:moveTo>
                  <a:cubicBezTo>
                    <a:pt x="17" y="180"/>
                    <a:pt x="16" y="178"/>
                    <a:pt x="16" y="176"/>
                  </a:cubicBezTo>
                  <a:cubicBezTo>
                    <a:pt x="16" y="174"/>
                    <a:pt x="17" y="172"/>
                    <a:pt x="20" y="172"/>
                  </a:cubicBezTo>
                  <a:cubicBezTo>
                    <a:pt x="22" y="172"/>
                    <a:pt x="24" y="174"/>
                    <a:pt x="24" y="176"/>
                  </a:cubicBezTo>
                  <a:cubicBezTo>
                    <a:pt x="24" y="178"/>
                    <a:pt x="22" y="180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37"/>
            <p:cNvSpPr>
              <a:spLocks noEditPoints="1"/>
            </p:cNvSpPr>
            <p:nvPr/>
          </p:nvSpPr>
          <p:spPr bwMode="auto">
            <a:xfrm>
              <a:off x="7488820" y="5670709"/>
              <a:ext cx="131897" cy="129213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389966" y="4949212"/>
            <a:ext cx="2161377" cy="600805"/>
            <a:chOff x="1389965" y="4949210"/>
            <a:chExt cx="2161377" cy="600805"/>
          </a:xfrm>
        </p:grpSpPr>
        <p:sp>
          <p:nvSpPr>
            <p:cNvPr id="61" name="TextBox 60"/>
            <p:cNvSpPr txBox="1"/>
            <p:nvPr/>
          </p:nvSpPr>
          <p:spPr>
            <a:xfrm>
              <a:off x="1389965" y="4949210"/>
              <a:ext cx="216137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Kornelia </a:t>
              </a:r>
              <a:r>
                <a:rPr lang="en-US" sz="1600" b="1" dirty="0" err="1">
                  <a:solidFill>
                    <a:schemeClr val="bg1"/>
                  </a:solidFill>
                  <a:cs typeface="+mn-ea"/>
                  <a:sym typeface="+mn-lt"/>
                </a:rPr>
                <a:t>Hedvig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389965" y="5273016"/>
              <a:ext cx="21613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Job Specialist</a:t>
              </a:r>
              <a:endParaRPr 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Group 6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2154388" y="5695519"/>
            <a:ext cx="632533" cy="137648"/>
            <a:chOff x="6988184" y="5666491"/>
            <a:chExt cx="632533" cy="137648"/>
          </a:xfrm>
          <a:solidFill>
            <a:schemeClr val="bg1">
              <a:lumMod val="65000"/>
            </a:schemeClr>
          </a:solidFill>
        </p:grpSpPr>
        <p:sp>
          <p:nvSpPr>
            <p:cNvPr id="64" name="Freeform 22"/>
            <p:cNvSpPr>
              <a:spLocks noEditPoints="1"/>
            </p:cNvSpPr>
            <p:nvPr/>
          </p:nvSpPr>
          <p:spPr bwMode="auto">
            <a:xfrm>
              <a:off x="6988184" y="5679144"/>
              <a:ext cx="140332" cy="11234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24"/>
            <p:cNvSpPr>
              <a:spLocks noEditPoints="1"/>
            </p:cNvSpPr>
            <p:nvPr/>
          </p:nvSpPr>
          <p:spPr bwMode="auto">
            <a:xfrm>
              <a:off x="7246070" y="5666491"/>
              <a:ext cx="124996" cy="137648"/>
            </a:xfrm>
            <a:custGeom>
              <a:avLst/>
              <a:gdLst>
                <a:gd name="T0" fmla="*/ 4 w 178"/>
                <a:gd name="T1" fmla="*/ 196 h 196"/>
                <a:gd name="T2" fmla="*/ 0 w 178"/>
                <a:gd name="T3" fmla="*/ 76 h 196"/>
                <a:gd name="T4" fmla="*/ 35 w 178"/>
                <a:gd name="T5" fmla="*/ 72 h 196"/>
                <a:gd name="T6" fmla="*/ 40 w 178"/>
                <a:gd name="T7" fmla="*/ 192 h 196"/>
                <a:gd name="T8" fmla="*/ 7 w 178"/>
                <a:gd name="T9" fmla="*/ 188 h 196"/>
                <a:gd name="T10" fmla="*/ 32 w 178"/>
                <a:gd name="T11" fmla="*/ 80 h 196"/>
                <a:gd name="T12" fmla="*/ 7 w 178"/>
                <a:gd name="T13" fmla="*/ 188 h 196"/>
                <a:gd name="T14" fmla="*/ 103 w 178"/>
                <a:gd name="T15" fmla="*/ 188 h 196"/>
                <a:gd name="T16" fmla="*/ 62 w 178"/>
                <a:gd name="T17" fmla="*/ 184 h 196"/>
                <a:gd name="T18" fmla="*/ 47 w 178"/>
                <a:gd name="T19" fmla="*/ 179 h 196"/>
                <a:gd name="T20" fmla="*/ 50 w 178"/>
                <a:gd name="T21" fmla="*/ 80 h 196"/>
                <a:gd name="T22" fmla="*/ 90 w 178"/>
                <a:gd name="T23" fmla="*/ 59 h 196"/>
                <a:gd name="T24" fmla="*/ 119 w 178"/>
                <a:gd name="T25" fmla="*/ 0 h 196"/>
                <a:gd name="T26" fmla="*/ 128 w 178"/>
                <a:gd name="T27" fmla="*/ 2 h 196"/>
                <a:gd name="T28" fmla="*/ 156 w 178"/>
                <a:gd name="T29" fmla="*/ 72 h 196"/>
                <a:gd name="T30" fmla="*/ 174 w 178"/>
                <a:gd name="T31" fmla="*/ 88 h 196"/>
                <a:gd name="T32" fmla="*/ 173 w 178"/>
                <a:gd name="T33" fmla="*/ 127 h 196"/>
                <a:gd name="T34" fmla="*/ 159 w 178"/>
                <a:gd name="T35" fmla="*/ 162 h 196"/>
                <a:gd name="T36" fmla="*/ 103 w 178"/>
                <a:gd name="T37" fmla="*/ 188 h 196"/>
                <a:gd name="T38" fmla="*/ 63 w 178"/>
                <a:gd name="T39" fmla="*/ 176 h 196"/>
                <a:gd name="T40" fmla="*/ 144 w 178"/>
                <a:gd name="T41" fmla="*/ 175 h 196"/>
                <a:gd name="T42" fmla="*/ 153 w 178"/>
                <a:gd name="T43" fmla="*/ 157 h 196"/>
                <a:gd name="T44" fmla="*/ 161 w 178"/>
                <a:gd name="T45" fmla="*/ 131 h 196"/>
                <a:gd name="T46" fmla="*/ 163 w 178"/>
                <a:gd name="T47" fmla="*/ 110 h 196"/>
                <a:gd name="T48" fmla="*/ 167 w 178"/>
                <a:gd name="T49" fmla="*/ 91 h 196"/>
                <a:gd name="T50" fmla="*/ 156 w 178"/>
                <a:gd name="T51" fmla="*/ 80 h 196"/>
                <a:gd name="T52" fmla="*/ 124 w 178"/>
                <a:gd name="T53" fmla="*/ 78 h 196"/>
                <a:gd name="T54" fmla="*/ 122 w 178"/>
                <a:gd name="T55" fmla="*/ 8 h 196"/>
                <a:gd name="T56" fmla="*/ 113 w 178"/>
                <a:gd name="T57" fmla="*/ 16 h 196"/>
                <a:gd name="T58" fmla="*/ 55 w 178"/>
                <a:gd name="T59" fmla="*/ 87 h 196"/>
                <a:gd name="T60" fmla="*/ 20 w 178"/>
                <a:gd name="T61" fmla="*/ 180 h 196"/>
                <a:gd name="T62" fmla="*/ 20 w 178"/>
                <a:gd name="T63" fmla="*/ 172 h 196"/>
                <a:gd name="T64" fmla="*/ 20 w 178"/>
                <a:gd name="T65" fmla="*/ 1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8" h="196">
                  <a:moveTo>
                    <a:pt x="35" y="196"/>
                  </a:moveTo>
                  <a:cubicBezTo>
                    <a:pt x="4" y="196"/>
                    <a:pt x="4" y="196"/>
                    <a:pt x="4" y="196"/>
                  </a:cubicBezTo>
                  <a:cubicBezTo>
                    <a:pt x="1" y="196"/>
                    <a:pt x="0" y="194"/>
                    <a:pt x="0" y="19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4"/>
                    <a:pt x="1" y="72"/>
                    <a:pt x="4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72"/>
                    <a:pt x="40" y="74"/>
                    <a:pt x="40" y="7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94"/>
                    <a:pt x="38" y="196"/>
                    <a:pt x="35" y="196"/>
                  </a:cubicBezTo>
                  <a:close/>
                  <a:moveTo>
                    <a:pt x="7" y="188"/>
                  </a:moveTo>
                  <a:cubicBezTo>
                    <a:pt x="32" y="188"/>
                    <a:pt x="32" y="188"/>
                    <a:pt x="32" y="188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7" y="80"/>
                    <a:pt x="7" y="80"/>
                    <a:pt x="7" y="80"/>
                  </a:cubicBezTo>
                  <a:lnTo>
                    <a:pt x="7" y="188"/>
                  </a:lnTo>
                  <a:close/>
                  <a:moveTo>
                    <a:pt x="103" y="188"/>
                  </a:moveTo>
                  <a:cubicBezTo>
                    <a:pt x="103" y="188"/>
                    <a:pt x="103" y="188"/>
                    <a:pt x="103" y="188"/>
                  </a:cubicBezTo>
                  <a:cubicBezTo>
                    <a:pt x="100" y="188"/>
                    <a:pt x="98" y="188"/>
                    <a:pt x="95" y="188"/>
                  </a:cubicBezTo>
                  <a:cubicBezTo>
                    <a:pt x="84" y="187"/>
                    <a:pt x="71" y="186"/>
                    <a:pt x="62" y="184"/>
                  </a:cubicBezTo>
                  <a:cubicBezTo>
                    <a:pt x="57" y="184"/>
                    <a:pt x="53" y="183"/>
                    <a:pt x="51" y="183"/>
                  </a:cubicBezTo>
                  <a:cubicBezTo>
                    <a:pt x="49" y="183"/>
                    <a:pt x="47" y="181"/>
                    <a:pt x="47" y="179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82"/>
                    <a:pt x="49" y="81"/>
                    <a:pt x="50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61" y="76"/>
                    <a:pt x="80" y="69"/>
                    <a:pt x="90" y="59"/>
                  </a:cubicBezTo>
                  <a:cubicBezTo>
                    <a:pt x="100" y="48"/>
                    <a:pt x="105" y="33"/>
                    <a:pt x="105" y="16"/>
                  </a:cubicBezTo>
                  <a:cubicBezTo>
                    <a:pt x="105" y="10"/>
                    <a:pt x="108" y="0"/>
                    <a:pt x="119" y="0"/>
                  </a:cubicBezTo>
                  <a:cubicBezTo>
                    <a:pt x="121" y="0"/>
                    <a:pt x="124" y="0"/>
                    <a:pt x="126" y="1"/>
                  </a:cubicBezTo>
                  <a:cubicBezTo>
                    <a:pt x="127" y="1"/>
                    <a:pt x="127" y="2"/>
                    <a:pt x="128" y="2"/>
                  </a:cubicBezTo>
                  <a:cubicBezTo>
                    <a:pt x="132" y="7"/>
                    <a:pt x="146" y="32"/>
                    <a:pt x="133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7" y="72"/>
                    <a:pt x="169" y="73"/>
                    <a:pt x="174" y="88"/>
                  </a:cubicBezTo>
                  <a:cubicBezTo>
                    <a:pt x="175" y="89"/>
                    <a:pt x="178" y="98"/>
                    <a:pt x="171" y="108"/>
                  </a:cubicBezTo>
                  <a:cubicBezTo>
                    <a:pt x="173" y="112"/>
                    <a:pt x="176" y="119"/>
                    <a:pt x="173" y="127"/>
                  </a:cubicBezTo>
                  <a:cubicBezTo>
                    <a:pt x="172" y="128"/>
                    <a:pt x="170" y="133"/>
                    <a:pt x="167" y="136"/>
                  </a:cubicBezTo>
                  <a:cubicBezTo>
                    <a:pt x="169" y="143"/>
                    <a:pt x="169" y="154"/>
                    <a:pt x="159" y="162"/>
                  </a:cubicBezTo>
                  <a:cubicBezTo>
                    <a:pt x="159" y="167"/>
                    <a:pt x="157" y="178"/>
                    <a:pt x="147" y="182"/>
                  </a:cubicBezTo>
                  <a:cubicBezTo>
                    <a:pt x="146" y="182"/>
                    <a:pt x="129" y="188"/>
                    <a:pt x="103" y="188"/>
                  </a:cubicBezTo>
                  <a:close/>
                  <a:moveTo>
                    <a:pt x="55" y="175"/>
                  </a:moveTo>
                  <a:cubicBezTo>
                    <a:pt x="58" y="176"/>
                    <a:pt x="60" y="176"/>
                    <a:pt x="63" y="176"/>
                  </a:cubicBezTo>
                  <a:cubicBezTo>
                    <a:pt x="72" y="178"/>
                    <a:pt x="85" y="179"/>
                    <a:pt x="95" y="180"/>
                  </a:cubicBezTo>
                  <a:cubicBezTo>
                    <a:pt x="125" y="181"/>
                    <a:pt x="144" y="175"/>
                    <a:pt x="144" y="175"/>
                  </a:cubicBezTo>
                  <a:cubicBezTo>
                    <a:pt x="151" y="172"/>
                    <a:pt x="151" y="160"/>
                    <a:pt x="151" y="160"/>
                  </a:cubicBezTo>
                  <a:cubicBezTo>
                    <a:pt x="151" y="159"/>
                    <a:pt x="152" y="158"/>
                    <a:pt x="153" y="157"/>
                  </a:cubicBezTo>
                  <a:cubicBezTo>
                    <a:pt x="164" y="149"/>
                    <a:pt x="159" y="137"/>
                    <a:pt x="159" y="136"/>
                  </a:cubicBezTo>
                  <a:cubicBezTo>
                    <a:pt x="158" y="134"/>
                    <a:pt x="159" y="132"/>
                    <a:pt x="161" y="131"/>
                  </a:cubicBezTo>
                  <a:cubicBezTo>
                    <a:pt x="162" y="130"/>
                    <a:pt x="164" y="127"/>
                    <a:pt x="165" y="125"/>
                  </a:cubicBezTo>
                  <a:cubicBezTo>
                    <a:pt x="168" y="117"/>
                    <a:pt x="163" y="111"/>
                    <a:pt x="163" y="110"/>
                  </a:cubicBezTo>
                  <a:cubicBezTo>
                    <a:pt x="162" y="109"/>
                    <a:pt x="162" y="107"/>
                    <a:pt x="163" y="105"/>
                  </a:cubicBezTo>
                  <a:cubicBezTo>
                    <a:pt x="170" y="97"/>
                    <a:pt x="167" y="91"/>
                    <a:pt x="167" y="91"/>
                  </a:cubicBezTo>
                  <a:cubicBezTo>
                    <a:pt x="167" y="91"/>
                    <a:pt x="167" y="90"/>
                    <a:pt x="167" y="90"/>
                  </a:cubicBezTo>
                  <a:cubicBezTo>
                    <a:pt x="163" y="80"/>
                    <a:pt x="157" y="80"/>
                    <a:pt x="156" y="80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6" y="80"/>
                    <a:pt x="125" y="79"/>
                    <a:pt x="124" y="78"/>
                  </a:cubicBezTo>
                  <a:cubicBezTo>
                    <a:pt x="123" y="77"/>
                    <a:pt x="123" y="76"/>
                    <a:pt x="123" y="75"/>
                  </a:cubicBezTo>
                  <a:cubicBezTo>
                    <a:pt x="138" y="38"/>
                    <a:pt x="126" y="14"/>
                    <a:pt x="122" y="8"/>
                  </a:cubicBezTo>
                  <a:cubicBezTo>
                    <a:pt x="121" y="8"/>
                    <a:pt x="120" y="8"/>
                    <a:pt x="119" y="8"/>
                  </a:cubicBezTo>
                  <a:cubicBezTo>
                    <a:pt x="113" y="8"/>
                    <a:pt x="113" y="15"/>
                    <a:pt x="113" y="16"/>
                  </a:cubicBezTo>
                  <a:cubicBezTo>
                    <a:pt x="113" y="35"/>
                    <a:pt x="107" y="52"/>
                    <a:pt x="96" y="64"/>
                  </a:cubicBezTo>
                  <a:cubicBezTo>
                    <a:pt x="85" y="76"/>
                    <a:pt x="65" y="83"/>
                    <a:pt x="55" y="87"/>
                  </a:cubicBezTo>
                  <a:lnTo>
                    <a:pt x="55" y="175"/>
                  </a:lnTo>
                  <a:close/>
                  <a:moveTo>
                    <a:pt x="20" y="180"/>
                  </a:moveTo>
                  <a:cubicBezTo>
                    <a:pt x="17" y="180"/>
                    <a:pt x="16" y="178"/>
                    <a:pt x="16" y="176"/>
                  </a:cubicBezTo>
                  <a:cubicBezTo>
                    <a:pt x="16" y="174"/>
                    <a:pt x="17" y="172"/>
                    <a:pt x="20" y="172"/>
                  </a:cubicBezTo>
                  <a:cubicBezTo>
                    <a:pt x="22" y="172"/>
                    <a:pt x="24" y="174"/>
                    <a:pt x="24" y="176"/>
                  </a:cubicBezTo>
                  <a:cubicBezTo>
                    <a:pt x="24" y="178"/>
                    <a:pt x="22" y="180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37"/>
            <p:cNvSpPr>
              <a:spLocks noEditPoints="1"/>
            </p:cNvSpPr>
            <p:nvPr/>
          </p:nvSpPr>
          <p:spPr bwMode="auto">
            <a:xfrm>
              <a:off x="7488820" y="5670709"/>
              <a:ext cx="131897" cy="129213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71" name="TextBox 7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573163" y="1717527"/>
            <a:ext cx="9045676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3" name="Group 7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1020690" y="3376746"/>
            <a:ext cx="402055" cy="402055"/>
            <a:chOff x="11020688" y="3376744"/>
            <a:chExt cx="402055" cy="402055"/>
          </a:xfrm>
        </p:grpSpPr>
        <p:sp>
          <p:nvSpPr>
            <p:cNvPr id="40" name="Oval 39"/>
            <p:cNvSpPr/>
            <p:nvPr/>
          </p:nvSpPr>
          <p:spPr>
            <a:xfrm>
              <a:off x="11020688" y="3376744"/>
              <a:ext cx="402055" cy="402055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Freeform 4616"/>
            <p:cNvSpPr>
              <a:spLocks noEditPoints="1"/>
            </p:cNvSpPr>
            <p:nvPr/>
          </p:nvSpPr>
          <p:spPr bwMode="auto">
            <a:xfrm>
              <a:off x="11128611" y="3518968"/>
              <a:ext cx="186209" cy="117606"/>
            </a:xfrm>
            <a:custGeom>
              <a:avLst/>
              <a:gdLst>
                <a:gd name="T0" fmla="*/ 129 w 205"/>
                <a:gd name="T1" fmla="*/ 130 h 130"/>
                <a:gd name="T2" fmla="*/ 129 w 205"/>
                <a:gd name="T3" fmla="*/ 130 h 130"/>
                <a:gd name="T4" fmla="*/ 120 w 205"/>
                <a:gd name="T5" fmla="*/ 121 h 130"/>
                <a:gd name="T6" fmla="*/ 120 w 205"/>
                <a:gd name="T7" fmla="*/ 96 h 130"/>
                <a:gd name="T8" fmla="*/ 119 w 205"/>
                <a:gd name="T9" fmla="*/ 95 h 130"/>
                <a:gd name="T10" fmla="*/ 9 w 205"/>
                <a:gd name="T11" fmla="*/ 95 h 130"/>
                <a:gd name="T12" fmla="*/ 0 w 205"/>
                <a:gd name="T13" fmla="*/ 86 h 130"/>
                <a:gd name="T14" fmla="*/ 0 w 205"/>
                <a:gd name="T15" fmla="*/ 44 h 130"/>
                <a:gd name="T16" fmla="*/ 9 w 205"/>
                <a:gd name="T17" fmla="*/ 35 h 130"/>
                <a:gd name="T18" fmla="*/ 119 w 205"/>
                <a:gd name="T19" fmla="*/ 35 h 130"/>
                <a:gd name="T20" fmla="*/ 120 w 205"/>
                <a:gd name="T21" fmla="*/ 34 h 130"/>
                <a:gd name="T22" fmla="*/ 120 w 205"/>
                <a:gd name="T23" fmla="*/ 9 h 130"/>
                <a:gd name="T24" fmla="*/ 129 w 205"/>
                <a:gd name="T25" fmla="*/ 0 h 130"/>
                <a:gd name="T26" fmla="*/ 134 w 205"/>
                <a:gd name="T27" fmla="*/ 2 h 130"/>
                <a:gd name="T28" fmla="*/ 202 w 205"/>
                <a:gd name="T29" fmla="*/ 56 h 130"/>
                <a:gd name="T30" fmla="*/ 205 w 205"/>
                <a:gd name="T31" fmla="*/ 63 h 130"/>
                <a:gd name="T32" fmla="*/ 202 w 205"/>
                <a:gd name="T33" fmla="*/ 70 h 130"/>
                <a:gd name="T34" fmla="*/ 134 w 205"/>
                <a:gd name="T35" fmla="*/ 128 h 130"/>
                <a:gd name="T36" fmla="*/ 129 w 205"/>
                <a:gd name="T37" fmla="*/ 130 h 130"/>
                <a:gd name="T38" fmla="*/ 9 w 205"/>
                <a:gd name="T39" fmla="*/ 43 h 130"/>
                <a:gd name="T40" fmla="*/ 8 w 205"/>
                <a:gd name="T41" fmla="*/ 44 h 130"/>
                <a:gd name="T42" fmla="*/ 8 w 205"/>
                <a:gd name="T43" fmla="*/ 86 h 130"/>
                <a:gd name="T44" fmla="*/ 9 w 205"/>
                <a:gd name="T45" fmla="*/ 87 h 130"/>
                <a:gd name="T46" fmla="*/ 119 w 205"/>
                <a:gd name="T47" fmla="*/ 87 h 130"/>
                <a:gd name="T48" fmla="*/ 128 w 205"/>
                <a:gd name="T49" fmla="*/ 96 h 130"/>
                <a:gd name="T50" fmla="*/ 128 w 205"/>
                <a:gd name="T51" fmla="*/ 121 h 130"/>
                <a:gd name="T52" fmla="*/ 129 w 205"/>
                <a:gd name="T53" fmla="*/ 122 h 130"/>
                <a:gd name="T54" fmla="*/ 129 w 205"/>
                <a:gd name="T55" fmla="*/ 121 h 130"/>
                <a:gd name="T56" fmla="*/ 197 w 205"/>
                <a:gd name="T57" fmla="*/ 64 h 130"/>
                <a:gd name="T58" fmla="*/ 197 w 205"/>
                <a:gd name="T59" fmla="*/ 63 h 130"/>
                <a:gd name="T60" fmla="*/ 197 w 205"/>
                <a:gd name="T61" fmla="*/ 63 h 130"/>
                <a:gd name="T62" fmla="*/ 129 w 205"/>
                <a:gd name="T63" fmla="*/ 8 h 130"/>
                <a:gd name="T64" fmla="*/ 128 w 205"/>
                <a:gd name="T65" fmla="*/ 9 h 130"/>
                <a:gd name="T66" fmla="*/ 128 w 205"/>
                <a:gd name="T67" fmla="*/ 34 h 130"/>
                <a:gd name="T68" fmla="*/ 119 w 205"/>
                <a:gd name="T69" fmla="*/ 43 h 130"/>
                <a:gd name="T70" fmla="*/ 9 w 205"/>
                <a:gd name="T71" fmla="*/ 4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5" h="130">
                  <a:moveTo>
                    <a:pt x="129" y="130"/>
                  </a:moveTo>
                  <a:cubicBezTo>
                    <a:pt x="129" y="130"/>
                    <a:pt x="129" y="130"/>
                    <a:pt x="129" y="130"/>
                  </a:cubicBezTo>
                  <a:cubicBezTo>
                    <a:pt x="124" y="130"/>
                    <a:pt x="120" y="126"/>
                    <a:pt x="120" y="121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5"/>
                    <a:pt x="120" y="95"/>
                    <a:pt x="119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4" y="95"/>
                    <a:pt x="0" y="91"/>
                    <a:pt x="0" y="8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4" y="35"/>
                    <a:pt x="9" y="35"/>
                  </a:cubicBezTo>
                  <a:cubicBezTo>
                    <a:pt x="119" y="35"/>
                    <a:pt x="119" y="35"/>
                    <a:pt x="119" y="35"/>
                  </a:cubicBezTo>
                  <a:cubicBezTo>
                    <a:pt x="120" y="35"/>
                    <a:pt x="120" y="35"/>
                    <a:pt x="120" y="34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20" y="4"/>
                    <a:pt x="124" y="0"/>
                    <a:pt x="129" y="0"/>
                  </a:cubicBezTo>
                  <a:cubicBezTo>
                    <a:pt x="131" y="0"/>
                    <a:pt x="132" y="1"/>
                    <a:pt x="134" y="2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4" y="58"/>
                    <a:pt x="205" y="60"/>
                    <a:pt x="205" y="63"/>
                  </a:cubicBezTo>
                  <a:cubicBezTo>
                    <a:pt x="205" y="66"/>
                    <a:pt x="204" y="68"/>
                    <a:pt x="202" y="70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9"/>
                    <a:pt x="131" y="130"/>
                    <a:pt x="129" y="130"/>
                  </a:cubicBezTo>
                  <a:close/>
                  <a:moveTo>
                    <a:pt x="9" y="43"/>
                  </a:moveTo>
                  <a:cubicBezTo>
                    <a:pt x="8" y="43"/>
                    <a:pt x="8" y="43"/>
                    <a:pt x="8" y="44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8" y="87"/>
                    <a:pt x="8" y="87"/>
                    <a:pt x="9" y="87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24" y="87"/>
                    <a:pt x="128" y="91"/>
                    <a:pt x="128" y="96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8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1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97" y="63"/>
                    <a:pt x="197" y="63"/>
                    <a:pt x="197" y="63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29" y="8"/>
                    <a:pt x="128" y="8"/>
                    <a:pt x="128" y="9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28" y="39"/>
                    <a:pt x="124" y="43"/>
                    <a:pt x="119" y="43"/>
                  </a:cubicBezTo>
                  <a:lnTo>
                    <a:pt x="9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3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/>
          <a:srcRect/>
          <a:stretch>
            <a:fillRect/>
          </a:stretch>
        </p:blipFill>
        <p:spPr/>
      </p:pic>
      <p:sp>
        <p:nvSpPr>
          <p:cNvPr id="48" name="TextBox 47"/>
          <p:cNvSpPr txBox="1"/>
          <p:nvPr/>
        </p:nvSpPr>
        <p:spPr>
          <a:xfrm>
            <a:off x="5445871" y="6637112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reeform: Shape 10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694994" y="1731067"/>
            <a:ext cx="5497007" cy="5126934"/>
          </a:xfrm>
          <a:custGeom>
            <a:avLst/>
            <a:gdLst>
              <a:gd name="connsiteX0" fmla="*/ 4050301 w 5497007"/>
              <a:gd name="connsiteY0" fmla="*/ 0 h 5126934"/>
              <a:gd name="connsiteX1" fmla="*/ 5442930 w 5497007"/>
              <a:gd name="connsiteY1" fmla="*/ 245771 h 5126934"/>
              <a:gd name="connsiteX2" fmla="*/ 5497007 w 5497007"/>
              <a:gd name="connsiteY2" fmla="*/ 267093 h 5126934"/>
              <a:gd name="connsiteX3" fmla="*/ 5497007 w 5497007"/>
              <a:gd name="connsiteY3" fmla="*/ 2751634 h 5126934"/>
              <a:gd name="connsiteX4" fmla="*/ 5426522 w 5497007"/>
              <a:gd name="connsiteY4" fmla="*/ 2674081 h 5126934"/>
              <a:gd name="connsiteX5" fmla="*/ 4050301 w 5497007"/>
              <a:gd name="connsiteY5" fmla="*/ 2104031 h 5126934"/>
              <a:gd name="connsiteX6" fmla="*/ 2104031 w 5497007"/>
              <a:gd name="connsiteY6" fmla="*/ 4050301 h 5126934"/>
              <a:gd name="connsiteX7" fmla="*/ 2338936 w 5497007"/>
              <a:gd name="connsiteY7" fmla="*/ 4978009 h 5126934"/>
              <a:gd name="connsiteX8" fmla="*/ 2429410 w 5497007"/>
              <a:gd name="connsiteY8" fmla="*/ 5126934 h 5126934"/>
              <a:gd name="connsiteX9" fmla="*/ 145802 w 5497007"/>
              <a:gd name="connsiteY9" fmla="*/ 5126934 h 5126934"/>
              <a:gd name="connsiteX10" fmla="*/ 127515 w 5497007"/>
              <a:gd name="connsiteY10" fmla="*/ 5062534 h 5126934"/>
              <a:gd name="connsiteX11" fmla="*/ 0 w 5497007"/>
              <a:gd name="connsiteY11" fmla="*/ 4050301 h 5126934"/>
              <a:gd name="connsiteX12" fmla="*/ 4050301 w 5497007"/>
              <a:gd name="connsiteY12" fmla="*/ 0 h 5126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97007" h="5126934">
                <a:moveTo>
                  <a:pt x="4050301" y="0"/>
                </a:moveTo>
                <a:cubicBezTo>
                  <a:pt x="4539627" y="0"/>
                  <a:pt x="5008686" y="86773"/>
                  <a:pt x="5442930" y="245771"/>
                </a:cubicBezTo>
                <a:lnTo>
                  <a:pt x="5497007" y="267093"/>
                </a:lnTo>
                <a:lnTo>
                  <a:pt x="5497007" y="2751634"/>
                </a:lnTo>
                <a:lnTo>
                  <a:pt x="5426522" y="2674081"/>
                </a:lnTo>
                <a:cubicBezTo>
                  <a:pt x="5074316" y="2321875"/>
                  <a:pt x="4587749" y="2104031"/>
                  <a:pt x="4050301" y="2104031"/>
                </a:cubicBezTo>
                <a:cubicBezTo>
                  <a:pt x="2975406" y="2104031"/>
                  <a:pt x="2104031" y="2975406"/>
                  <a:pt x="2104031" y="4050301"/>
                </a:cubicBezTo>
                <a:cubicBezTo>
                  <a:pt x="2104031" y="4386206"/>
                  <a:pt x="2189126" y="4702236"/>
                  <a:pt x="2338936" y="4978009"/>
                </a:cubicBezTo>
                <a:lnTo>
                  <a:pt x="2429410" y="5126934"/>
                </a:lnTo>
                <a:lnTo>
                  <a:pt x="145802" y="5126934"/>
                </a:lnTo>
                <a:lnTo>
                  <a:pt x="127515" y="5062534"/>
                </a:lnTo>
                <a:cubicBezTo>
                  <a:pt x="44272" y="4738998"/>
                  <a:pt x="0" y="4399820"/>
                  <a:pt x="0" y="4050301"/>
                </a:cubicBezTo>
                <a:cubicBezTo>
                  <a:pt x="0" y="1813382"/>
                  <a:pt x="1813382" y="0"/>
                  <a:pt x="405030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34" name="图片占位符 15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697" b="97293" l="3915" r="96383">
                        <a14:foregroundMark x1="57730" y1="12283" x2="67047" y2="16606"/>
                        <a14:foregroundMark x1="62834" y1="70424" x2="51189" y2="93737"/>
                        <a14:foregroundMark x1="14718" y1="69535" x2="79782" y2="92848"/>
                        <a14:foregroundMark x1="51536" y1="19717" x2="72795" y2="17495"/>
                        <a14:foregroundMark x1="72795" y1="17495" x2="77403" y2="18384"/>
                        <a14:foregroundMark x1="54262" y1="5899" x2="73588" y2="12606"/>
                        <a14:foregroundMark x1="56838" y1="1737" x2="61943" y2="2061"/>
                        <a14:foregroundMark x1="14172" y1="74747" x2="17839" y2="96889"/>
                        <a14:foregroundMark x1="81962" y1="67152" x2="89594" y2="83879"/>
                        <a14:foregroundMark x1="89594" y1="83879" x2="88157" y2="96283"/>
                        <a14:foregroundMark x1="86373" y1="58828" x2="88702" y2="64323"/>
                        <a14:foregroundMark x1="88553" y1="69212" x2="88355" y2="76081"/>
                        <a14:foregroundMark x1="91625" y1="75192" x2="96383" y2="94061"/>
                        <a14:foregroundMark x1="7978" y1="80364" x2="4113" y2="87879"/>
                        <a14:foregroundMark x1="4113" y1="87879" x2="3964" y2="973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117791" y="449265"/>
            <a:ext cx="5223139" cy="6408737"/>
          </a:xfrm>
        </p:spPr>
      </p:pic>
      <p:sp>
        <p:nvSpPr>
          <p:cNvPr id="112" name="Freeform: Shape 1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567948" y="869493"/>
            <a:ext cx="1310640" cy="1310640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04" name="Group 10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065400" y="5368307"/>
            <a:ext cx="1706377" cy="217489"/>
            <a:chOff x="1065398" y="5096755"/>
            <a:chExt cx="1797673" cy="229125"/>
          </a:xfrm>
          <a:solidFill>
            <a:schemeClr val="bg1">
              <a:lumMod val="65000"/>
            </a:schemeClr>
          </a:solidFill>
        </p:grpSpPr>
        <p:sp>
          <p:nvSpPr>
            <p:cNvPr id="57" name="Freeform 22"/>
            <p:cNvSpPr>
              <a:spLocks noEditPoints="1"/>
            </p:cNvSpPr>
            <p:nvPr/>
          </p:nvSpPr>
          <p:spPr bwMode="auto">
            <a:xfrm>
              <a:off x="1065398" y="5119101"/>
              <a:ext cx="230384" cy="184433"/>
            </a:xfrm>
            <a:custGeom>
              <a:avLst/>
              <a:gdLst>
                <a:gd name="T0" fmla="*/ 68 w 200"/>
                <a:gd name="T1" fmla="*/ 160 h 160"/>
                <a:gd name="T2" fmla="*/ 2 w 200"/>
                <a:gd name="T3" fmla="*/ 123 h 160"/>
                <a:gd name="T4" fmla="*/ 17 w 200"/>
                <a:gd name="T5" fmla="*/ 118 h 160"/>
                <a:gd name="T6" fmla="*/ 24 w 200"/>
                <a:gd name="T7" fmla="*/ 100 h 160"/>
                <a:gd name="T8" fmla="*/ 16 w 200"/>
                <a:gd name="T9" fmla="*/ 82 h 160"/>
                <a:gd name="T10" fmla="*/ 12 w 200"/>
                <a:gd name="T11" fmla="*/ 49 h 160"/>
                <a:gd name="T12" fmla="*/ 10 w 200"/>
                <a:gd name="T13" fmla="*/ 31 h 160"/>
                <a:gd name="T14" fmla="*/ 27 w 200"/>
                <a:gd name="T15" fmla="*/ 2 h 160"/>
                <a:gd name="T16" fmla="*/ 44 w 200"/>
                <a:gd name="T17" fmla="*/ 17 h 160"/>
                <a:gd name="T18" fmla="*/ 97 w 200"/>
                <a:gd name="T19" fmla="*/ 14 h 160"/>
                <a:gd name="T20" fmla="*/ 145 w 200"/>
                <a:gd name="T21" fmla="*/ 2 h 160"/>
                <a:gd name="T22" fmla="*/ 172 w 200"/>
                <a:gd name="T23" fmla="*/ 6 h 160"/>
                <a:gd name="T24" fmla="*/ 183 w 200"/>
                <a:gd name="T25" fmla="*/ 2 h 160"/>
                <a:gd name="T26" fmla="*/ 190 w 200"/>
                <a:gd name="T27" fmla="*/ 17 h 160"/>
                <a:gd name="T28" fmla="*/ 196 w 200"/>
                <a:gd name="T29" fmla="*/ 18 h 160"/>
                <a:gd name="T30" fmla="*/ 197 w 200"/>
                <a:gd name="T31" fmla="*/ 19 h 160"/>
                <a:gd name="T32" fmla="*/ 197 w 200"/>
                <a:gd name="T33" fmla="*/ 20 h 160"/>
                <a:gd name="T34" fmla="*/ 200 w 200"/>
                <a:gd name="T35" fmla="*/ 23 h 160"/>
                <a:gd name="T36" fmla="*/ 190 w 200"/>
                <a:gd name="T37" fmla="*/ 42 h 160"/>
                <a:gd name="T38" fmla="*/ 179 w 200"/>
                <a:gd name="T39" fmla="*/ 54 h 160"/>
                <a:gd name="T40" fmla="*/ 105 w 200"/>
                <a:gd name="T41" fmla="*/ 154 h 160"/>
                <a:gd name="T42" fmla="*/ 10 w 200"/>
                <a:gd name="T43" fmla="*/ 126 h 160"/>
                <a:gd name="T44" fmla="*/ 68 w 200"/>
                <a:gd name="T45" fmla="*/ 152 h 160"/>
                <a:gd name="T46" fmla="*/ 103 w 200"/>
                <a:gd name="T47" fmla="*/ 147 h 160"/>
                <a:gd name="T48" fmla="*/ 171 w 200"/>
                <a:gd name="T49" fmla="*/ 55 h 160"/>
                <a:gd name="T50" fmla="*/ 184 w 200"/>
                <a:gd name="T51" fmla="*/ 37 h 160"/>
                <a:gd name="T52" fmla="*/ 190 w 200"/>
                <a:gd name="T53" fmla="*/ 25 h 160"/>
                <a:gd name="T54" fmla="*/ 184 w 200"/>
                <a:gd name="T55" fmla="*/ 26 h 160"/>
                <a:gd name="T56" fmla="*/ 179 w 200"/>
                <a:gd name="T57" fmla="*/ 21 h 160"/>
                <a:gd name="T58" fmla="*/ 178 w 200"/>
                <a:gd name="T59" fmla="*/ 12 h 160"/>
                <a:gd name="T60" fmla="*/ 159 w 200"/>
                <a:gd name="T61" fmla="*/ 18 h 160"/>
                <a:gd name="T62" fmla="*/ 156 w 200"/>
                <a:gd name="T63" fmla="*/ 17 h 160"/>
                <a:gd name="T64" fmla="*/ 131 w 200"/>
                <a:gd name="T65" fmla="*/ 8 h 160"/>
                <a:gd name="T66" fmla="*/ 94 w 200"/>
                <a:gd name="T67" fmla="*/ 44 h 160"/>
                <a:gd name="T68" fmla="*/ 89 w 200"/>
                <a:gd name="T69" fmla="*/ 48 h 160"/>
                <a:gd name="T70" fmla="*/ 35 w 200"/>
                <a:gd name="T71" fmla="*/ 18 h 160"/>
                <a:gd name="T72" fmla="*/ 18 w 200"/>
                <a:gd name="T73" fmla="*/ 31 h 160"/>
                <a:gd name="T74" fmla="*/ 21 w 200"/>
                <a:gd name="T75" fmla="*/ 49 h 160"/>
                <a:gd name="T76" fmla="*/ 18 w 200"/>
                <a:gd name="T77" fmla="*/ 55 h 160"/>
                <a:gd name="T78" fmla="*/ 23 w 200"/>
                <a:gd name="T79" fmla="*/ 78 h 160"/>
                <a:gd name="T80" fmla="*/ 30 w 200"/>
                <a:gd name="T81" fmla="*/ 87 h 160"/>
                <a:gd name="T82" fmla="*/ 31 w 200"/>
                <a:gd name="T83" fmla="*/ 97 h 160"/>
                <a:gd name="T84" fmla="*/ 60 w 200"/>
                <a:gd name="T85" fmla="*/ 119 h 160"/>
                <a:gd name="T86" fmla="*/ 23 w 200"/>
                <a:gd name="T87" fmla="*/ 126 h 160"/>
                <a:gd name="T88" fmla="*/ 11 w 200"/>
                <a:gd name="T89" fmla="*/ 1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0" h="160">
                  <a:moveTo>
                    <a:pt x="68" y="160"/>
                  </a:moveTo>
                  <a:cubicBezTo>
                    <a:pt x="68" y="160"/>
                    <a:pt x="68" y="160"/>
                    <a:pt x="68" y="160"/>
                  </a:cubicBezTo>
                  <a:cubicBezTo>
                    <a:pt x="50" y="160"/>
                    <a:pt x="33" y="156"/>
                    <a:pt x="20" y="148"/>
                  </a:cubicBezTo>
                  <a:cubicBezTo>
                    <a:pt x="19" y="147"/>
                    <a:pt x="0" y="132"/>
                    <a:pt x="2" y="123"/>
                  </a:cubicBezTo>
                  <a:cubicBezTo>
                    <a:pt x="3" y="121"/>
                    <a:pt x="5" y="118"/>
                    <a:pt x="11" y="118"/>
                  </a:cubicBezTo>
                  <a:cubicBezTo>
                    <a:pt x="13" y="118"/>
                    <a:pt x="15" y="118"/>
                    <a:pt x="17" y="118"/>
                  </a:cubicBezTo>
                  <a:cubicBezTo>
                    <a:pt x="24" y="118"/>
                    <a:pt x="31" y="118"/>
                    <a:pt x="37" y="117"/>
                  </a:cubicBezTo>
                  <a:cubicBezTo>
                    <a:pt x="31" y="112"/>
                    <a:pt x="26" y="107"/>
                    <a:pt x="24" y="100"/>
                  </a:cubicBezTo>
                  <a:cubicBezTo>
                    <a:pt x="23" y="98"/>
                    <a:pt x="21" y="94"/>
                    <a:pt x="21" y="90"/>
                  </a:cubicBezTo>
                  <a:cubicBezTo>
                    <a:pt x="19" y="88"/>
                    <a:pt x="17" y="85"/>
                    <a:pt x="16" y="82"/>
                  </a:cubicBezTo>
                  <a:cubicBezTo>
                    <a:pt x="11" y="75"/>
                    <a:pt x="9" y="66"/>
                    <a:pt x="10" y="56"/>
                  </a:cubicBezTo>
                  <a:cubicBezTo>
                    <a:pt x="10" y="53"/>
                    <a:pt x="11" y="50"/>
                    <a:pt x="12" y="49"/>
                  </a:cubicBezTo>
                  <a:cubicBezTo>
                    <a:pt x="12" y="48"/>
                    <a:pt x="11" y="46"/>
                    <a:pt x="11" y="45"/>
                  </a:cubicBezTo>
                  <a:cubicBezTo>
                    <a:pt x="10" y="41"/>
                    <a:pt x="10" y="36"/>
                    <a:pt x="10" y="31"/>
                  </a:cubicBezTo>
                  <a:cubicBezTo>
                    <a:pt x="11" y="20"/>
                    <a:pt x="15" y="12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32" y="2"/>
                    <a:pt x="37" y="7"/>
                    <a:pt x="42" y="14"/>
                  </a:cubicBezTo>
                  <a:cubicBezTo>
                    <a:pt x="43" y="15"/>
                    <a:pt x="44" y="16"/>
                    <a:pt x="44" y="17"/>
                  </a:cubicBezTo>
                  <a:cubicBezTo>
                    <a:pt x="55" y="27"/>
                    <a:pt x="68" y="34"/>
                    <a:pt x="86" y="39"/>
                  </a:cubicBezTo>
                  <a:cubicBezTo>
                    <a:pt x="87" y="30"/>
                    <a:pt x="91" y="21"/>
                    <a:pt x="97" y="14"/>
                  </a:cubicBezTo>
                  <a:cubicBezTo>
                    <a:pt x="106" y="5"/>
                    <a:pt x="118" y="0"/>
                    <a:pt x="131" y="0"/>
                  </a:cubicBezTo>
                  <a:cubicBezTo>
                    <a:pt x="136" y="0"/>
                    <a:pt x="140" y="1"/>
                    <a:pt x="145" y="2"/>
                  </a:cubicBezTo>
                  <a:cubicBezTo>
                    <a:pt x="150" y="4"/>
                    <a:pt x="155" y="7"/>
                    <a:pt x="160" y="10"/>
                  </a:cubicBezTo>
                  <a:cubicBezTo>
                    <a:pt x="164" y="10"/>
                    <a:pt x="168" y="8"/>
                    <a:pt x="172" y="6"/>
                  </a:cubicBezTo>
                  <a:cubicBezTo>
                    <a:pt x="172" y="6"/>
                    <a:pt x="173" y="6"/>
                    <a:pt x="174" y="5"/>
                  </a:cubicBezTo>
                  <a:cubicBezTo>
                    <a:pt x="176" y="4"/>
                    <a:pt x="180" y="2"/>
                    <a:pt x="183" y="2"/>
                  </a:cubicBezTo>
                  <a:cubicBezTo>
                    <a:pt x="187" y="2"/>
                    <a:pt x="189" y="3"/>
                    <a:pt x="190" y="6"/>
                  </a:cubicBezTo>
                  <a:cubicBezTo>
                    <a:pt x="191" y="9"/>
                    <a:pt x="191" y="13"/>
                    <a:pt x="190" y="17"/>
                  </a:cubicBezTo>
                  <a:cubicBezTo>
                    <a:pt x="192" y="17"/>
                    <a:pt x="194" y="17"/>
                    <a:pt x="195" y="18"/>
                  </a:cubicBezTo>
                  <a:cubicBezTo>
                    <a:pt x="196" y="18"/>
                    <a:pt x="196" y="18"/>
                    <a:pt x="196" y="18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19"/>
                    <a:pt x="197" y="19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0" y="23"/>
                    <a:pt x="200" y="23"/>
                    <a:pt x="200" y="23"/>
                  </a:cubicBezTo>
                  <a:cubicBezTo>
                    <a:pt x="199" y="24"/>
                    <a:pt x="199" y="24"/>
                    <a:pt x="199" y="24"/>
                  </a:cubicBezTo>
                  <a:cubicBezTo>
                    <a:pt x="199" y="29"/>
                    <a:pt x="194" y="36"/>
                    <a:pt x="190" y="42"/>
                  </a:cubicBezTo>
                  <a:cubicBezTo>
                    <a:pt x="188" y="44"/>
                    <a:pt x="186" y="46"/>
                    <a:pt x="184" y="47"/>
                  </a:cubicBezTo>
                  <a:cubicBezTo>
                    <a:pt x="181" y="50"/>
                    <a:pt x="179" y="52"/>
                    <a:pt x="179" y="54"/>
                  </a:cubicBezTo>
                  <a:cubicBezTo>
                    <a:pt x="181" y="70"/>
                    <a:pt x="174" y="87"/>
                    <a:pt x="169" y="99"/>
                  </a:cubicBezTo>
                  <a:cubicBezTo>
                    <a:pt x="157" y="125"/>
                    <a:pt x="134" y="145"/>
                    <a:pt x="105" y="154"/>
                  </a:cubicBezTo>
                  <a:cubicBezTo>
                    <a:pt x="93" y="158"/>
                    <a:pt x="81" y="160"/>
                    <a:pt x="68" y="160"/>
                  </a:cubicBezTo>
                  <a:close/>
                  <a:moveTo>
                    <a:pt x="10" y="126"/>
                  </a:moveTo>
                  <a:cubicBezTo>
                    <a:pt x="12" y="130"/>
                    <a:pt x="21" y="139"/>
                    <a:pt x="24" y="141"/>
                  </a:cubicBezTo>
                  <a:cubicBezTo>
                    <a:pt x="36" y="148"/>
                    <a:pt x="52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80" y="152"/>
                    <a:pt x="92" y="150"/>
                    <a:pt x="103" y="147"/>
                  </a:cubicBezTo>
                  <a:cubicBezTo>
                    <a:pt x="129" y="138"/>
                    <a:pt x="150" y="120"/>
                    <a:pt x="161" y="96"/>
                  </a:cubicBezTo>
                  <a:cubicBezTo>
                    <a:pt x="166" y="85"/>
                    <a:pt x="172" y="69"/>
                    <a:pt x="171" y="55"/>
                  </a:cubicBezTo>
                  <a:cubicBezTo>
                    <a:pt x="171" y="49"/>
                    <a:pt x="175" y="45"/>
                    <a:pt x="179" y="41"/>
                  </a:cubicBezTo>
                  <a:cubicBezTo>
                    <a:pt x="181" y="40"/>
                    <a:pt x="183" y="39"/>
                    <a:pt x="184" y="37"/>
                  </a:cubicBezTo>
                  <a:cubicBezTo>
                    <a:pt x="190" y="29"/>
                    <a:pt x="191" y="25"/>
                    <a:pt x="191" y="25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189" y="25"/>
                    <a:pt x="187" y="25"/>
                    <a:pt x="186" y="25"/>
                  </a:cubicBezTo>
                  <a:cubicBezTo>
                    <a:pt x="185" y="26"/>
                    <a:pt x="185" y="26"/>
                    <a:pt x="184" y="26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83" y="13"/>
                    <a:pt x="183" y="11"/>
                    <a:pt x="183" y="10"/>
                  </a:cubicBezTo>
                  <a:cubicBezTo>
                    <a:pt x="181" y="10"/>
                    <a:pt x="179" y="11"/>
                    <a:pt x="178" y="12"/>
                  </a:cubicBezTo>
                  <a:cubicBezTo>
                    <a:pt x="177" y="13"/>
                    <a:pt x="176" y="13"/>
                    <a:pt x="175" y="13"/>
                  </a:cubicBezTo>
                  <a:cubicBezTo>
                    <a:pt x="170" y="16"/>
                    <a:pt x="164" y="18"/>
                    <a:pt x="159" y="18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2" y="14"/>
                    <a:pt x="147" y="11"/>
                    <a:pt x="142" y="10"/>
                  </a:cubicBezTo>
                  <a:cubicBezTo>
                    <a:pt x="139" y="8"/>
                    <a:pt x="135" y="8"/>
                    <a:pt x="131" y="8"/>
                  </a:cubicBezTo>
                  <a:cubicBezTo>
                    <a:pt x="121" y="8"/>
                    <a:pt x="110" y="12"/>
                    <a:pt x="103" y="19"/>
                  </a:cubicBezTo>
                  <a:cubicBezTo>
                    <a:pt x="97" y="26"/>
                    <a:pt x="94" y="35"/>
                    <a:pt x="94" y="44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67" y="42"/>
                    <a:pt x="51" y="34"/>
                    <a:pt x="39" y="22"/>
                  </a:cubicBezTo>
                  <a:cubicBezTo>
                    <a:pt x="38" y="22"/>
                    <a:pt x="37" y="20"/>
                    <a:pt x="35" y="18"/>
                  </a:cubicBezTo>
                  <a:cubicBezTo>
                    <a:pt x="34" y="16"/>
                    <a:pt x="30" y="11"/>
                    <a:pt x="28" y="10"/>
                  </a:cubicBezTo>
                  <a:cubicBezTo>
                    <a:pt x="21" y="16"/>
                    <a:pt x="19" y="22"/>
                    <a:pt x="18" y="31"/>
                  </a:cubicBezTo>
                  <a:cubicBezTo>
                    <a:pt x="18" y="36"/>
                    <a:pt x="18" y="40"/>
                    <a:pt x="19" y="44"/>
                  </a:cubicBezTo>
                  <a:cubicBezTo>
                    <a:pt x="19" y="45"/>
                    <a:pt x="20" y="47"/>
                    <a:pt x="21" y="49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5"/>
                    <a:pt x="18" y="55"/>
                    <a:pt x="18" y="56"/>
                  </a:cubicBezTo>
                  <a:cubicBezTo>
                    <a:pt x="17" y="65"/>
                    <a:pt x="19" y="72"/>
                    <a:pt x="23" y="78"/>
                  </a:cubicBezTo>
                  <a:cubicBezTo>
                    <a:pt x="24" y="81"/>
                    <a:pt x="26" y="83"/>
                    <a:pt x="28" y="85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9" y="91"/>
                    <a:pt x="30" y="94"/>
                    <a:pt x="31" y="97"/>
                  </a:cubicBezTo>
                  <a:cubicBezTo>
                    <a:pt x="34" y="105"/>
                    <a:pt x="41" y="111"/>
                    <a:pt x="50" y="11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40" y="125"/>
                    <a:pt x="32" y="126"/>
                    <a:pt x="23" y="126"/>
                  </a:cubicBezTo>
                  <a:cubicBezTo>
                    <a:pt x="21" y="126"/>
                    <a:pt x="19" y="126"/>
                    <a:pt x="17" y="126"/>
                  </a:cubicBezTo>
                  <a:cubicBezTo>
                    <a:pt x="15" y="126"/>
                    <a:pt x="13" y="126"/>
                    <a:pt x="11" y="126"/>
                  </a:cubicBezTo>
                  <a:cubicBezTo>
                    <a:pt x="11" y="126"/>
                    <a:pt x="10" y="126"/>
                    <a:pt x="10" y="1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28"/>
            <p:cNvSpPr>
              <a:spLocks noEditPoints="1"/>
            </p:cNvSpPr>
            <p:nvPr/>
          </p:nvSpPr>
          <p:spPr bwMode="auto">
            <a:xfrm>
              <a:off x="2230686" y="5123821"/>
              <a:ext cx="234791" cy="174992"/>
            </a:xfrm>
            <a:custGeom>
              <a:avLst/>
              <a:gdLst>
                <a:gd name="T0" fmla="*/ 184 w 204"/>
                <a:gd name="T1" fmla="*/ 0 h 152"/>
                <a:gd name="T2" fmla="*/ 20 w 204"/>
                <a:gd name="T3" fmla="*/ 0 h 152"/>
                <a:gd name="T4" fmla="*/ 0 w 204"/>
                <a:gd name="T5" fmla="*/ 20 h 152"/>
                <a:gd name="T6" fmla="*/ 0 w 204"/>
                <a:gd name="T7" fmla="*/ 132 h 152"/>
                <a:gd name="T8" fmla="*/ 20 w 204"/>
                <a:gd name="T9" fmla="*/ 152 h 152"/>
                <a:gd name="T10" fmla="*/ 184 w 204"/>
                <a:gd name="T11" fmla="*/ 152 h 152"/>
                <a:gd name="T12" fmla="*/ 204 w 204"/>
                <a:gd name="T13" fmla="*/ 132 h 152"/>
                <a:gd name="T14" fmla="*/ 204 w 204"/>
                <a:gd name="T15" fmla="*/ 20 h 152"/>
                <a:gd name="T16" fmla="*/ 184 w 204"/>
                <a:gd name="T17" fmla="*/ 0 h 152"/>
                <a:gd name="T18" fmla="*/ 196 w 204"/>
                <a:gd name="T19" fmla="*/ 132 h 152"/>
                <a:gd name="T20" fmla="*/ 184 w 204"/>
                <a:gd name="T21" fmla="*/ 144 h 152"/>
                <a:gd name="T22" fmla="*/ 20 w 204"/>
                <a:gd name="T23" fmla="*/ 144 h 152"/>
                <a:gd name="T24" fmla="*/ 8 w 204"/>
                <a:gd name="T25" fmla="*/ 132 h 152"/>
                <a:gd name="T26" fmla="*/ 8 w 204"/>
                <a:gd name="T27" fmla="*/ 20 h 152"/>
                <a:gd name="T28" fmla="*/ 20 w 204"/>
                <a:gd name="T29" fmla="*/ 8 h 152"/>
                <a:gd name="T30" fmla="*/ 184 w 204"/>
                <a:gd name="T31" fmla="*/ 8 h 152"/>
                <a:gd name="T32" fmla="*/ 196 w 204"/>
                <a:gd name="T33" fmla="*/ 20 h 152"/>
                <a:gd name="T34" fmla="*/ 196 w 204"/>
                <a:gd name="T35" fmla="*/ 132 h 152"/>
                <a:gd name="T36" fmla="*/ 129 w 204"/>
                <a:gd name="T37" fmla="*/ 72 h 152"/>
                <a:gd name="T38" fmla="*/ 85 w 204"/>
                <a:gd name="T39" fmla="*/ 51 h 152"/>
                <a:gd name="T40" fmla="*/ 81 w 204"/>
                <a:gd name="T41" fmla="*/ 51 h 152"/>
                <a:gd name="T42" fmla="*/ 80 w 204"/>
                <a:gd name="T43" fmla="*/ 55 h 152"/>
                <a:gd name="T44" fmla="*/ 80 w 204"/>
                <a:gd name="T45" fmla="*/ 97 h 152"/>
                <a:gd name="T46" fmla="*/ 81 w 204"/>
                <a:gd name="T47" fmla="*/ 100 h 152"/>
                <a:gd name="T48" fmla="*/ 84 w 204"/>
                <a:gd name="T49" fmla="*/ 101 h 152"/>
                <a:gd name="T50" fmla="*/ 85 w 204"/>
                <a:gd name="T51" fmla="*/ 101 h 152"/>
                <a:gd name="T52" fmla="*/ 129 w 204"/>
                <a:gd name="T53" fmla="*/ 80 h 152"/>
                <a:gd name="T54" fmla="*/ 132 w 204"/>
                <a:gd name="T55" fmla="*/ 76 h 152"/>
                <a:gd name="T56" fmla="*/ 129 w 204"/>
                <a:gd name="T57" fmla="*/ 72 h 152"/>
                <a:gd name="T58" fmla="*/ 88 w 204"/>
                <a:gd name="T59" fmla="*/ 91 h 152"/>
                <a:gd name="T60" fmla="*/ 88 w 204"/>
                <a:gd name="T61" fmla="*/ 61 h 152"/>
                <a:gd name="T62" fmla="*/ 118 w 204"/>
                <a:gd name="T63" fmla="*/ 76 h 152"/>
                <a:gd name="T64" fmla="*/ 88 w 204"/>
                <a:gd name="T65" fmla="*/ 9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" h="152">
                  <a:moveTo>
                    <a:pt x="18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3"/>
                    <a:pt x="9" y="152"/>
                    <a:pt x="20" y="152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95" y="152"/>
                    <a:pt x="204" y="143"/>
                    <a:pt x="204" y="132"/>
                  </a:cubicBezTo>
                  <a:cubicBezTo>
                    <a:pt x="204" y="20"/>
                    <a:pt x="204" y="20"/>
                    <a:pt x="204" y="20"/>
                  </a:cubicBezTo>
                  <a:cubicBezTo>
                    <a:pt x="204" y="9"/>
                    <a:pt x="195" y="0"/>
                    <a:pt x="184" y="0"/>
                  </a:cubicBezTo>
                  <a:close/>
                  <a:moveTo>
                    <a:pt x="196" y="132"/>
                  </a:moveTo>
                  <a:cubicBezTo>
                    <a:pt x="196" y="139"/>
                    <a:pt x="190" y="144"/>
                    <a:pt x="184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13" y="144"/>
                    <a:pt x="8" y="139"/>
                    <a:pt x="8" y="132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3"/>
                    <a:pt x="13" y="8"/>
                    <a:pt x="20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90" y="8"/>
                    <a:pt x="196" y="13"/>
                    <a:pt x="196" y="20"/>
                  </a:cubicBezTo>
                  <a:lnTo>
                    <a:pt x="196" y="132"/>
                  </a:lnTo>
                  <a:close/>
                  <a:moveTo>
                    <a:pt x="129" y="72"/>
                  </a:moveTo>
                  <a:cubicBezTo>
                    <a:pt x="85" y="51"/>
                    <a:pt x="85" y="51"/>
                    <a:pt x="85" y="51"/>
                  </a:cubicBezTo>
                  <a:cubicBezTo>
                    <a:pt x="84" y="51"/>
                    <a:pt x="83" y="51"/>
                    <a:pt x="81" y="51"/>
                  </a:cubicBezTo>
                  <a:cubicBezTo>
                    <a:pt x="80" y="52"/>
                    <a:pt x="80" y="53"/>
                    <a:pt x="80" y="55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8"/>
                    <a:pt x="80" y="100"/>
                    <a:pt x="81" y="100"/>
                  </a:cubicBezTo>
                  <a:cubicBezTo>
                    <a:pt x="82" y="101"/>
                    <a:pt x="83" y="101"/>
                    <a:pt x="84" y="101"/>
                  </a:cubicBezTo>
                  <a:cubicBezTo>
                    <a:pt x="84" y="101"/>
                    <a:pt x="85" y="101"/>
                    <a:pt x="85" y="101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31" y="79"/>
                    <a:pt x="132" y="77"/>
                    <a:pt x="132" y="76"/>
                  </a:cubicBezTo>
                  <a:cubicBezTo>
                    <a:pt x="132" y="74"/>
                    <a:pt x="131" y="73"/>
                    <a:pt x="129" y="72"/>
                  </a:cubicBezTo>
                  <a:close/>
                  <a:moveTo>
                    <a:pt x="88" y="91"/>
                  </a:moveTo>
                  <a:cubicBezTo>
                    <a:pt x="88" y="61"/>
                    <a:pt x="88" y="61"/>
                    <a:pt x="88" y="61"/>
                  </a:cubicBezTo>
                  <a:cubicBezTo>
                    <a:pt x="118" y="76"/>
                    <a:pt x="118" y="76"/>
                    <a:pt x="118" y="76"/>
                  </a:cubicBezTo>
                  <a:lnTo>
                    <a:pt x="88" y="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31"/>
            <p:cNvSpPr>
              <a:spLocks noEditPoints="1"/>
            </p:cNvSpPr>
            <p:nvPr/>
          </p:nvSpPr>
          <p:spPr bwMode="auto">
            <a:xfrm>
              <a:off x="2683674" y="5096755"/>
              <a:ext cx="179397" cy="229125"/>
            </a:xfrm>
            <a:custGeom>
              <a:avLst/>
              <a:gdLst>
                <a:gd name="T0" fmla="*/ 34 w 156"/>
                <a:gd name="T1" fmla="*/ 198 h 199"/>
                <a:gd name="T2" fmla="*/ 30 w 156"/>
                <a:gd name="T3" fmla="*/ 171 h 199"/>
                <a:gd name="T4" fmla="*/ 35 w 156"/>
                <a:gd name="T5" fmla="*/ 142 h 199"/>
                <a:gd name="T6" fmla="*/ 40 w 156"/>
                <a:gd name="T7" fmla="*/ 118 h 199"/>
                <a:gd name="T8" fmla="*/ 46 w 156"/>
                <a:gd name="T9" fmla="*/ 93 h 199"/>
                <a:gd name="T10" fmla="*/ 43 w 156"/>
                <a:gd name="T11" fmla="*/ 80 h 199"/>
                <a:gd name="T12" fmla="*/ 61 w 156"/>
                <a:gd name="T13" fmla="*/ 44 h 199"/>
                <a:gd name="T14" fmla="*/ 86 w 156"/>
                <a:gd name="T15" fmla="*/ 57 h 199"/>
                <a:gd name="T16" fmla="*/ 81 w 156"/>
                <a:gd name="T17" fmla="*/ 88 h 199"/>
                <a:gd name="T18" fmla="*/ 78 w 156"/>
                <a:gd name="T19" fmla="*/ 98 h 199"/>
                <a:gd name="T20" fmla="*/ 82 w 156"/>
                <a:gd name="T21" fmla="*/ 116 h 199"/>
                <a:gd name="T22" fmla="*/ 92 w 156"/>
                <a:gd name="T23" fmla="*/ 119 h 199"/>
                <a:gd name="T24" fmla="*/ 121 w 156"/>
                <a:gd name="T25" fmla="*/ 76 h 199"/>
                <a:gd name="T26" fmla="*/ 114 w 156"/>
                <a:gd name="T27" fmla="*/ 40 h 199"/>
                <a:gd name="T28" fmla="*/ 70 w 156"/>
                <a:gd name="T29" fmla="*/ 27 h 199"/>
                <a:gd name="T30" fmla="*/ 30 w 156"/>
                <a:gd name="T31" fmla="*/ 75 h 199"/>
                <a:gd name="T32" fmla="*/ 36 w 156"/>
                <a:gd name="T33" fmla="*/ 93 h 199"/>
                <a:gd name="T34" fmla="*/ 38 w 156"/>
                <a:gd name="T35" fmla="*/ 107 h 199"/>
                <a:gd name="T36" fmla="*/ 37 w 156"/>
                <a:gd name="T37" fmla="*/ 110 h 199"/>
                <a:gd name="T38" fmla="*/ 29 w 156"/>
                <a:gd name="T39" fmla="*/ 119 h 199"/>
                <a:gd name="T40" fmla="*/ 4 w 156"/>
                <a:gd name="T41" fmla="*/ 94 h 199"/>
                <a:gd name="T42" fmla="*/ 9 w 156"/>
                <a:gd name="T43" fmla="*/ 40 h 199"/>
                <a:gd name="T44" fmla="*/ 68 w 156"/>
                <a:gd name="T45" fmla="*/ 1 h 199"/>
                <a:gd name="T46" fmla="*/ 84 w 156"/>
                <a:gd name="T47" fmla="*/ 0 h 199"/>
                <a:gd name="T48" fmla="*/ 139 w 156"/>
                <a:gd name="T49" fmla="*/ 23 h 199"/>
                <a:gd name="T50" fmla="*/ 156 w 156"/>
                <a:gd name="T51" fmla="*/ 68 h 199"/>
                <a:gd name="T52" fmla="*/ 124 w 156"/>
                <a:gd name="T53" fmla="*/ 137 h 199"/>
                <a:gd name="T54" fmla="*/ 91 w 156"/>
                <a:gd name="T55" fmla="*/ 146 h 199"/>
                <a:gd name="T56" fmla="*/ 68 w 156"/>
                <a:gd name="T57" fmla="*/ 137 h 199"/>
                <a:gd name="T58" fmla="*/ 65 w 156"/>
                <a:gd name="T59" fmla="*/ 148 h 199"/>
                <a:gd name="T60" fmla="*/ 60 w 156"/>
                <a:gd name="T61" fmla="*/ 167 h 199"/>
                <a:gd name="T62" fmla="*/ 37 w 156"/>
                <a:gd name="T63" fmla="*/ 199 h 199"/>
                <a:gd name="T64" fmla="*/ 64 w 156"/>
                <a:gd name="T65" fmla="*/ 51 h 199"/>
                <a:gd name="T66" fmla="*/ 51 w 156"/>
                <a:gd name="T67" fmla="*/ 79 h 199"/>
                <a:gd name="T68" fmla="*/ 54 w 156"/>
                <a:gd name="T69" fmla="*/ 95 h 199"/>
                <a:gd name="T70" fmla="*/ 48 w 156"/>
                <a:gd name="T71" fmla="*/ 120 h 199"/>
                <a:gd name="T72" fmla="*/ 43 w 156"/>
                <a:gd name="T73" fmla="*/ 144 h 199"/>
                <a:gd name="T74" fmla="*/ 38 w 156"/>
                <a:gd name="T75" fmla="*/ 171 h 199"/>
                <a:gd name="T76" fmla="*/ 52 w 156"/>
                <a:gd name="T77" fmla="*/ 164 h 199"/>
                <a:gd name="T78" fmla="*/ 58 w 156"/>
                <a:gd name="T79" fmla="*/ 146 h 199"/>
                <a:gd name="T80" fmla="*/ 62 w 156"/>
                <a:gd name="T81" fmla="*/ 127 h 199"/>
                <a:gd name="T82" fmla="*/ 70 w 156"/>
                <a:gd name="T83" fmla="*/ 126 h 199"/>
                <a:gd name="T84" fmla="*/ 92 w 156"/>
                <a:gd name="T85" fmla="*/ 138 h 199"/>
                <a:gd name="T86" fmla="*/ 119 w 156"/>
                <a:gd name="T87" fmla="*/ 130 h 199"/>
                <a:gd name="T88" fmla="*/ 148 w 156"/>
                <a:gd name="T89" fmla="*/ 68 h 199"/>
                <a:gd name="T90" fmla="*/ 133 w 156"/>
                <a:gd name="T91" fmla="*/ 29 h 199"/>
                <a:gd name="T92" fmla="*/ 81 w 156"/>
                <a:gd name="T93" fmla="*/ 8 h 199"/>
                <a:gd name="T94" fmla="*/ 41 w 156"/>
                <a:gd name="T95" fmla="*/ 18 h 199"/>
                <a:gd name="T96" fmla="*/ 9 w 156"/>
                <a:gd name="T97" fmla="*/ 65 h 199"/>
                <a:gd name="T98" fmla="*/ 25 w 156"/>
                <a:gd name="T99" fmla="*/ 108 h 199"/>
                <a:gd name="T100" fmla="*/ 29 w 156"/>
                <a:gd name="T101" fmla="*/ 108 h 199"/>
                <a:gd name="T102" fmla="*/ 30 w 156"/>
                <a:gd name="T103" fmla="*/ 104 h 199"/>
                <a:gd name="T104" fmla="*/ 29 w 156"/>
                <a:gd name="T105" fmla="*/ 98 h 199"/>
                <a:gd name="T106" fmla="*/ 22 w 156"/>
                <a:gd name="T107" fmla="*/ 75 h 199"/>
                <a:gd name="T108" fmla="*/ 69 w 156"/>
                <a:gd name="T109" fmla="*/ 20 h 199"/>
                <a:gd name="T110" fmla="*/ 120 w 156"/>
                <a:gd name="T111" fmla="*/ 35 h 199"/>
                <a:gd name="T112" fmla="*/ 129 w 156"/>
                <a:gd name="T113" fmla="*/ 77 h 199"/>
                <a:gd name="T114" fmla="*/ 92 w 156"/>
                <a:gd name="T115" fmla="*/ 127 h 199"/>
                <a:gd name="T116" fmla="*/ 77 w 156"/>
                <a:gd name="T117" fmla="*/ 123 h 199"/>
                <a:gd name="T118" fmla="*/ 71 w 156"/>
                <a:gd name="T119" fmla="*/ 96 h 199"/>
                <a:gd name="T120" fmla="*/ 74 w 156"/>
                <a:gd name="T121" fmla="*/ 86 h 199"/>
                <a:gd name="T122" fmla="*/ 79 w 156"/>
                <a:gd name="T123" fmla="*/ 59 h 199"/>
                <a:gd name="T124" fmla="*/ 68 w 156"/>
                <a:gd name="T125" fmla="*/ 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" h="199">
                  <a:moveTo>
                    <a:pt x="37" y="199"/>
                  </a:moveTo>
                  <a:cubicBezTo>
                    <a:pt x="36" y="199"/>
                    <a:pt x="35" y="199"/>
                    <a:pt x="34" y="198"/>
                  </a:cubicBezTo>
                  <a:cubicBezTo>
                    <a:pt x="31" y="197"/>
                    <a:pt x="31" y="194"/>
                    <a:pt x="31" y="193"/>
                  </a:cubicBezTo>
                  <a:cubicBezTo>
                    <a:pt x="30" y="186"/>
                    <a:pt x="30" y="178"/>
                    <a:pt x="30" y="171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57"/>
                    <a:pt x="33" y="150"/>
                    <a:pt x="35" y="142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7" y="133"/>
                    <a:pt x="39" y="125"/>
                    <a:pt x="40" y="118"/>
                  </a:cubicBezTo>
                  <a:cubicBezTo>
                    <a:pt x="42" y="110"/>
                    <a:pt x="44" y="102"/>
                    <a:pt x="46" y="94"/>
                  </a:cubicBezTo>
                  <a:cubicBezTo>
                    <a:pt x="46" y="94"/>
                    <a:pt x="46" y="94"/>
                    <a:pt x="46" y="93"/>
                  </a:cubicBezTo>
                  <a:cubicBezTo>
                    <a:pt x="46" y="93"/>
                    <a:pt x="47" y="93"/>
                    <a:pt x="47" y="93"/>
                  </a:cubicBezTo>
                  <a:cubicBezTo>
                    <a:pt x="45" y="88"/>
                    <a:pt x="44" y="84"/>
                    <a:pt x="43" y="80"/>
                  </a:cubicBezTo>
                  <a:cubicBezTo>
                    <a:pt x="43" y="74"/>
                    <a:pt x="43" y="69"/>
                    <a:pt x="45" y="64"/>
                  </a:cubicBezTo>
                  <a:cubicBezTo>
                    <a:pt x="47" y="54"/>
                    <a:pt x="53" y="46"/>
                    <a:pt x="61" y="44"/>
                  </a:cubicBezTo>
                  <a:cubicBezTo>
                    <a:pt x="67" y="42"/>
                    <a:pt x="73" y="42"/>
                    <a:pt x="78" y="45"/>
                  </a:cubicBezTo>
                  <a:cubicBezTo>
                    <a:pt x="82" y="47"/>
                    <a:pt x="85" y="51"/>
                    <a:pt x="86" y="57"/>
                  </a:cubicBezTo>
                  <a:cubicBezTo>
                    <a:pt x="87" y="61"/>
                    <a:pt x="87" y="66"/>
                    <a:pt x="86" y="73"/>
                  </a:cubicBezTo>
                  <a:cubicBezTo>
                    <a:pt x="84" y="78"/>
                    <a:pt x="83" y="83"/>
                    <a:pt x="81" y="88"/>
                  </a:cubicBezTo>
                  <a:cubicBezTo>
                    <a:pt x="81" y="91"/>
                    <a:pt x="80" y="94"/>
                    <a:pt x="79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7" y="102"/>
                    <a:pt x="76" y="105"/>
                    <a:pt x="77" y="109"/>
                  </a:cubicBezTo>
                  <a:cubicBezTo>
                    <a:pt x="78" y="112"/>
                    <a:pt x="79" y="114"/>
                    <a:pt x="82" y="116"/>
                  </a:cubicBezTo>
                  <a:cubicBezTo>
                    <a:pt x="85" y="118"/>
                    <a:pt x="87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ubicBezTo>
                    <a:pt x="98" y="119"/>
                    <a:pt x="104" y="115"/>
                    <a:pt x="109" y="109"/>
                  </a:cubicBezTo>
                  <a:cubicBezTo>
                    <a:pt x="115" y="101"/>
                    <a:pt x="119" y="89"/>
                    <a:pt x="121" y="76"/>
                  </a:cubicBezTo>
                  <a:cubicBezTo>
                    <a:pt x="121" y="70"/>
                    <a:pt x="122" y="66"/>
                    <a:pt x="121" y="61"/>
                  </a:cubicBezTo>
                  <a:cubicBezTo>
                    <a:pt x="121" y="53"/>
                    <a:pt x="118" y="46"/>
                    <a:pt x="114" y="40"/>
                  </a:cubicBezTo>
                  <a:cubicBezTo>
                    <a:pt x="109" y="35"/>
                    <a:pt x="103" y="31"/>
                    <a:pt x="97" y="29"/>
                  </a:cubicBezTo>
                  <a:cubicBezTo>
                    <a:pt x="89" y="27"/>
                    <a:pt x="79" y="26"/>
                    <a:pt x="70" y="27"/>
                  </a:cubicBezTo>
                  <a:cubicBezTo>
                    <a:pt x="55" y="30"/>
                    <a:pt x="43" y="38"/>
                    <a:pt x="36" y="52"/>
                  </a:cubicBezTo>
                  <a:cubicBezTo>
                    <a:pt x="32" y="59"/>
                    <a:pt x="30" y="67"/>
                    <a:pt x="30" y="75"/>
                  </a:cubicBezTo>
                  <a:cubicBezTo>
                    <a:pt x="30" y="82"/>
                    <a:pt x="31" y="87"/>
                    <a:pt x="34" y="92"/>
                  </a:cubicBezTo>
                  <a:cubicBezTo>
                    <a:pt x="35" y="92"/>
                    <a:pt x="35" y="93"/>
                    <a:pt x="36" y="93"/>
                  </a:cubicBezTo>
                  <a:cubicBezTo>
                    <a:pt x="36" y="94"/>
                    <a:pt x="37" y="95"/>
                    <a:pt x="38" y="96"/>
                  </a:cubicBezTo>
                  <a:cubicBezTo>
                    <a:pt x="40" y="100"/>
                    <a:pt x="39" y="104"/>
                    <a:pt x="38" y="107"/>
                  </a:cubicBezTo>
                  <a:cubicBezTo>
                    <a:pt x="38" y="107"/>
                    <a:pt x="38" y="108"/>
                    <a:pt x="37" y="108"/>
                  </a:cubicBezTo>
                  <a:cubicBezTo>
                    <a:pt x="37" y="108"/>
                    <a:pt x="37" y="109"/>
                    <a:pt x="37" y="110"/>
                  </a:cubicBezTo>
                  <a:cubicBezTo>
                    <a:pt x="36" y="112"/>
                    <a:pt x="35" y="118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5" y="119"/>
                    <a:pt x="20" y="115"/>
                    <a:pt x="20" y="115"/>
                  </a:cubicBezTo>
                  <a:cubicBezTo>
                    <a:pt x="12" y="109"/>
                    <a:pt x="9" y="104"/>
                    <a:pt x="4" y="94"/>
                  </a:cubicBezTo>
                  <a:cubicBezTo>
                    <a:pt x="1" y="86"/>
                    <a:pt x="0" y="72"/>
                    <a:pt x="1" y="63"/>
                  </a:cubicBezTo>
                  <a:cubicBezTo>
                    <a:pt x="3" y="56"/>
                    <a:pt x="6" y="46"/>
                    <a:pt x="9" y="40"/>
                  </a:cubicBezTo>
                  <a:cubicBezTo>
                    <a:pt x="16" y="28"/>
                    <a:pt x="25" y="19"/>
                    <a:pt x="37" y="12"/>
                  </a:cubicBezTo>
                  <a:cubicBezTo>
                    <a:pt x="46" y="6"/>
                    <a:pt x="56" y="3"/>
                    <a:pt x="68" y="1"/>
                  </a:cubicBezTo>
                  <a:cubicBezTo>
                    <a:pt x="72" y="0"/>
                    <a:pt x="76" y="0"/>
                    <a:pt x="81" y="0"/>
                  </a:cubicBezTo>
                  <a:cubicBezTo>
                    <a:pt x="82" y="0"/>
                    <a:pt x="83" y="0"/>
                    <a:pt x="84" y="0"/>
                  </a:cubicBezTo>
                  <a:cubicBezTo>
                    <a:pt x="98" y="0"/>
                    <a:pt x="108" y="3"/>
                    <a:pt x="115" y="6"/>
                  </a:cubicBezTo>
                  <a:cubicBezTo>
                    <a:pt x="124" y="10"/>
                    <a:pt x="132" y="16"/>
                    <a:pt x="139" y="23"/>
                  </a:cubicBezTo>
                  <a:cubicBezTo>
                    <a:pt x="146" y="31"/>
                    <a:pt x="151" y="39"/>
                    <a:pt x="154" y="50"/>
                  </a:cubicBezTo>
                  <a:cubicBezTo>
                    <a:pt x="155" y="55"/>
                    <a:pt x="156" y="61"/>
                    <a:pt x="156" y="68"/>
                  </a:cubicBezTo>
                  <a:cubicBezTo>
                    <a:pt x="156" y="74"/>
                    <a:pt x="156" y="79"/>
                    <a:pt x="155" y="86"/>
                  </a:cubicBezTo>
                  <a:cubicBezTo>
                    <a:pt x="151" y="109"/>
                    <a:pt x="140" y="127"/>
                    <a:pt x="124" y="137"/>
                  </a:cubicBezTo>
                  <a:cubicBezTo>
                    <a:pt x="119" y="140"/>
                    <a:pt x="114" y="142"/>
                    <a:pt x="109" y="143"/>
                  </a:cubicBezTo>
                  <a:cubicBezTo>
                    <a:pt x="103" y="145"/>
                    <a:pt x="97" y="146"/>
                    <a:pt x="91" y="146"/>
                  </a:cubicBezTo>
                  <a:cubicBezTo>
                    <a:pt x="85" y="145"/>
                    <a:pt x="79" y="144"/>
                    <a:pt x="74" y="141"/>
                  </a:cubicBezTo>
                  <a:cubicBezTo>
                    <a:pt x="72" y="140"/>
                    <a:pt x="70" y="138"/>
                    <a:pt x="68" y="137"/>
                  </a:cubicBezTo>
                  <a:cubicBezTo>
                    <a:pt x="68" y="137"/>
                    <a:pt x="68" y="137"/>
                    <a:pt x="68" y="137"/>
                  </a:cubicBezTo>
                  <a:cubicBezTo>
                    <a:pt x="67" y="141"/>
                    <a:pt x="66" y="144"/>
                    <a:pt x="65" y="148"/>
                  </a:cubicBezTo>
                  <a:cubicBezTo>
                    <a:pt x="65" y="151"/>
                    <a:pt x="65" y="151"/>
                    <a:pt x="65" y="151"/>
                  </a:cubicBezTo>
                  <a:cubicBezTo>
                    <a:pt x="63" y="157"/>
                    <a:pt x="62" y="162"/>
                    <a:pt x="60" y="167"/>
                  </a:cubicBezTo>
                  <a:cubicBezTo>
                    <a:pt x="55" y="178"/>
                    <a:pt x="50" y="187"/>
                    <a:pt x="44" y="194"/>
                  </a:cubicBezTo>
                  <a:cubicBezTo>
                    <a:pt x="41" y="197"/>
                    <a:pt x="39" y="199"/>
                    <a:pt x="37" y="199"/>
                  </a:cubicBezTo>
                  <a:close/>
                  <a:moveTo>
                    <a:pt x="68" y="50"/>
                  </a:moveTo>
                  <a:cubicBezTo>
                    <a:pt x="67" y="50"/>
                    <a:pt x="65" y="51"/>
                    <a:pt x="64" y="51"/>
                  </a:cubicBezTo>
                  <a:cubicBezTo>
                    <a:pt x="59" y="53"/>
                    <a:pt x="54" y="58"/>
                    <a:pt x="52" y="66"/>
                  </a:cubicBezTo>
                  <a:cubicBezTo>
                    <a:pt x="51" y="70"/>
                    <a:pt x="51" y="74"/>
                    <a:pt x="51" y="79"/>
                  </a:cubicBezTo>
                  <a:cubicBezTo>
                    <a:pt x="52" y="83"/>
                    <a:pt x="53" y="86"/>
                    <a:pt x="54" y="91"/>
                  </a:cubicBezTo>
                  <a:cubicBezTo>
                    <a:pt x="55" y="92"/>
                    <a:pt x="55" y="94"/>
                    <a:pt x="54" y="95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2" y="104"/>
                    <a:pt x="50" y="112"/>
                    <a:pt x="48" y="120"/>
                  </a:cubicBezTo>
                  <a:cubicBezTo>
                    <a:pt x="46" y="127"/>
                    <a:pt x="45" y="135"/>
                    <a:pt x="43" y="142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1" y="151"/>
                    <a:pt x="39" y="159"/>
                    <a:pt x="39" y="167"/>
                  </a:cubicBezTo>
                  <a:cubicBezTo>
                    <a:pt x="38" y="171"/>
                    <a:pt x="38" y="171"/>
                    <a:pt x="38" y="171"/>
                  </a:cubicBezTo>
                  <a:cubicBezTo>
                    <a:pt x="38" y="177"/>
                    <a:pt x="38" y="183"/>
                    <a:pt x="38" y="188"/>
                  </a:cubicBezTo>
                  <a:cubicBezTo>
                    <a:pt x="44" y="182"/>
                    <a:pt x="48" y="174"/>
                    <a:pt x="52" y="164"/>
                  </a:cubicBezTo>
                  <a:cubicBezTo>
                    <a:pt x="54" y="160"/>
                    <a:pt x="55" y="155"/>
                    <a:pt x="57" y="149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59" y="142"/>
                    <a:pt x="59" y="139"/>
                    <a:pt x="60" y="135"/>
                  </a:cubicBezTo>
                  <a:cubicBezTo>
                    <a:pt x="62" y="127"/>
                    <a:pt x="62" y="127"/>
                    <a:pt x="62" y="127"/>
                  </a:cubicBezTo>
                  <a:cubicBezTo>
                    <a:pt x="63" y="126"/>
                    <a:pt x="64" y="124"/>
                    <a:pt x="66" y="124"/>
                  </a:cubicBezTo>
                  <a:cubicBezTo>
                    <a:pt x="67" y="124"/>
                    <a:pt x="69" y="125"/>
                    <a:pt x="70" y="126"/>
                  </a:cubicBezTo>
                  <a:cubicBezTo>
                    <a:pt x="72" y="129"/>
                    <a:pt x="74" y="132"/>
                    <a:pt x="78" y="134"/>
                  </a:cubicBezTo>
                  <a:cubicBezTo>
                    <a:pt x="82" y="136"/>
                    <a:pt x="87" y="137"/>
                    <a:pt x="92" y="138"/>
                  </a:cubicBezTo>
                  <a:cubicBezTo>
                    <a:pt x="97" y="138"/>
                    <a:pt x="101" y="137"/>
                    <a:pt x="107" y="136"/>
                  </a:cubicBezTo>
                  <a:cubicBezTo>
                    <a:pt x="111" y="134"/>
                    <a:pt x="116" y="133"/>
                    <a:pt x="119" y="130"/>
                  </a:cubicBezTo>
                  <a:cubicBezTo>
                    <a:pt x="134" y="121"/>
                    <a:pt x="143" y="105"/>
                    <a:pt x="147" y="85"/>
                  </a:cubicBezTo>
                  <a:cubicBezTo>
                    <a:pt x="148" y="78"/>
                    <a:pt x="148" y="73"/>
                    <a:pt x="148" y="68"/>
                  </a:cubicBezTo>
                  <a:cubicBezTo>
                    <a:pt x="148" y="62"/>
                    <a:pt x="147" y="56"/>
                    <a:pt x="146" y="52"/>
                  </a:cubicBezTo>
                  <a:cubicBezTo>
                    <a:pt x="143" y="43"/>
                    <a:pt x="139" y="35"/>
                    <a:pt x="133" y="29"/>
                  </a:cubicBezTo>
                  <a:cubicBezTo>
                    <a:pt x="127" y="22"/>
                    <a:pt x="120" y="17"/>
                    <a:pt x="112" y="14"/>
                  </a:cubicBezTo>
                  <a:cubicBezTo>
                    <a:pt x="105" y="11"/>
                    <a:pt x="94" y="7"/>
                    <a:pt x="81" y="8"/>
                  </a:cubicBezTo>
                  <a:cubicBezTo>
                    <a:pt x="77" y="8"/>
                    <a:pt x="73" y="8"/>
                    <a:pt x="69" y="9"/>
                  </a:cubicBezTo>
                  <a:cubicBezTo>
                    <a:pt x="59" y="10"/>
                    <a:pt x="49" y="14"/>
                    <a:pt x="41" y="18"/>
                  </a:cubicBezTo>
                  <a:cubicBezTo>
                    <a:pt x="30" y="25"/>
                    <a:pt x="22" y="33"/>
                    <a:pt x="16" y="43"/>
                  </a:cubicBezTo>
                  <a:cubicBezTo>
                    <a:pt x="14" y="48"/>
                    <a:pt x="11" y="58"/>
                    <a:pt x="9" y="65"/>
                  </a:cubicBezTo>
                  <a:cubicBezTo>
                    <a:pt x="8" y="72"/>
                    <a:pt x="9" y="85"/>
                    <a:pt x="12" y="91"/>
                  </a:cubicBezTo>
                  <a:cubicBezTo>
                    <a:pt x="15" y="100"/>
                    <a:pt x="18" y="103"/>
                    <a:pt x="25" y="108"/>
                  </a:cubicBezTo>
                  <a:cubicBezTo>
                    <a:pt x="26" y="109"/>
                    <a:pt x="28" y="110"/>
                    <a:pt x="29" y="110"/>
                  </a:cubicBezTo>
                  <a:cubicBezTo>
                    <a:pt x="29" y="110"/>
                    <a:pt x="29" y="109"/>
                    <a:pt x="29" y="108"/>
                  </a:cubicBezTo>
                  <a:cubicBezTo>
                    <a:pt x="29" y="107"/>
                    <a:pt x="30" y="107"/>
                    <a:pt x="30" y="106"/>
                  </a:cubicBezTo>
                  <a:cubicBezTo>
                    <a:pt x="30" y="105"/>
                    <a:pt x="30" y="105"/>
                    <a:pt x="30" y="104"/>
                  </a:cubicBezTo>
                  <a:cubicBezTo>
                    <a:pt x="31" y="103"/>
                    <a:pt x="31" y="101"/>
                    <a:pt x="31" y="100"/>
                  </a:cubicBezTo>
                  <a:cubicBezTo>
                    <a:pt x="31" y="100"/>
                    <a:pt x="30" y="99"/>
                    <a:pt x="29" y="98"/>
                  </a:cubicBezTo>
                  <a:cubicBezTo>
                    <a:pt x="29" y="98"/>
                    <a:pt x="28" y="97"/>
                    <a:pt x="28" y="96"/>
                  </a:cubicBezTo>
                  <a:cubicBezTo>
                    <a:pt x="24" y="90"/>
                    <a:pt x="22" y="83"/>
                    <a:pt x="22" y="75"/>
                  </a:cubicBezTo>
                  <a:cubicBezTo>
                    <a:pt x="22" y="65"/>
                    <a:pt x="24" y="56"/>
                    <a:pt x="29" y="48"/>
                  </a:cubicBezTo>
                  <a:cubicBezTo>
                    <a:pt x="37" y="32"/>
                    <a:pt x="51" y="23"/>
                    <a:pt x="69" y="20"/>
                  </a:cubicBezTo>
                  <a:cubicBezTo>
                    <a:pt x="79" y="18"/>
                    <a:pt x="90" y="19"/>
                    <a:pt x="99" y="21"/>
                  </a:cubicBezTo>
                  <a:cubicBezTo>
                    <a:pt x="107" y="24"/>
                    <a:pt x="115" y="29"/>
                    <a:pt x="120" y="35"/>
                  </a:cubicBezTo>
                  <a:cubicBezTo>
                    <a:pt x="125" y="42"/>
                    <a:pt x="129" y="51"/>
                    <a:pt x="129" y="61"/>
                  </a:cubicBezTo>
                  <a:cubicBezTo>
                    <a:pt x="130" y="65"/>
                    <a:pt x="129" y="70"/>
                    <a:pt x="129" y="77"/>
                  </a:cubicBezTo>
                  <a:cubicBezTo>
                    <a:pt x="127" y="92"/>
                    <a:pt x="122" y="104"/>
                    <a:pt x="115" y="114"/>
                  </a:cubicBezTo>
                  <a:cubicBezTo>
                    <a:pt x="109" y="122"/>
                    <a:pt x="101" y="127"/>
                    <a:pt x="92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86" y="127"/>
                    <a:pt x="81" y="125"/>
                    <a:pt x="77" y="123"/>
                  </a:cubicBezTo>
                  <a:cubicBezTo>
                    <a:pt x="73" y="120"/>
                    <a:pt x="71" y="116"/>
                    <a:pt x="69" y="111"/>
                  </a:cubicBezTo>
                  <a:cubicBezTo>
                    <a:pt x="68" y="105"/>
                    <a:pt x="70" y="100"/>
                    <a:pt x="71" y="96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2" y="92"/>
                    <a:pt x="73" y="89"/>
                    <a:pt x="74" y="86"/>
                  </a:cubicBezTo>
                  <a:cubicBezTo>
                    <a:pt x="75" y="81"/>
                    <a:pt x="77" y="76"/>
                    <a:pt x="78" y="71"/>
                  </a:cubicBezTo>
                  <a:cubicBezTo>
                    <a:pt x="79" y="66"/>
                    <a:pt x="79" y="62"/>
                    <a:pt x="79" y="59"/>
                  </a:cubicBezTo>
                  <a:cubicBezTo>
                    <a:pt x="78" y="55"/>
                    <a:pt x="76" y="53"/>
                    <a:pt x="74" y="52"/>
                  </a:cubicBezTo>
                  <a:cubicBezTo>
                    <a:pt x="72" y="51"/>
                    <a:pt x="70" y="50"/>
                    <a:pt x="6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35"/>
            <p:cNvSpPr>
              <a:spLocks noEditPoints="1"/>
            </p:cNvSpPr>
            <p:nvPr/>
          </p:nvSpPr>
          <p:spPr bwMode="auto">
            <a:xfrm>
              <a:off x="1911144" y="5109973"/>
              <a:ext cx="101345" cy="202689"/>
            </a:xfrm>
            <a:custGeom>
              <a:avLst/>
              <a:gdLst>
                <a:gd name="T0" fmla="*/ 60 w 88"/>
                <a:gd name="T1" fmla="*/ 176 h 176"/>
                <a:gd name="T2" fmla="*/ 16 w 88"/>
                <a:gd name="T3" fmla="*/ 176 h 176"/>
                <a:gd name="T4" fmla="*/ 16 w 88"/>
                <a:gd name="T5" fmla="*/ 92 h 176"/>
                <a:gd name="T6" fmla="*/ 0 w 88"/>
                <a:gd name="T7" fmla="*/ 92 h 176"/>
                <a:gd name="T8" fmla="*/ 0 w 88"/>
                <a:gd name="T9" fmla="*/ 56 h 176"/>
                <a:gd name="T10" fmla="*/ 16 w 88"/>
                <a:gd name="T11" fmla="*/ 56 h 176"/>
                <a:gd name="T12" fmla="*/ 17 w 88"/>
                <a:gd name="T13" fmla="*/ 39 h 176"/>
                <a:gd name="T14" fmla="*/ 57 w 88"/>
                <a:gd name="T15" fmla="*/ 0 h 176"/>
                <a:gd name="T16" fmla="*/ 88 w 88"/>
                <a:gd name="T17" fmla="*/ 0 h 176"/>
                <a:gd name="T18" fmla="*/ 88 w 88"/>
                <a:gd name="T19" fmla="*/ 37 h 176"/>
                <a:gd name="T20" fmla="*/ 64 w 88"/>
                <a:gd name="T21" fmla="*/ 37 h 176"/>
                <a:gd name="T22" fmla="*/ 60 w 88"/>
                <a:gd name="T23" fmla="*/ 40 h 176"/>
                <a:gd name="T24" fmla="*/ 60 w 88"/>
                <a:gd name="T25" fmla="*/ 56 h 176"/>
                <a:gd name="T26" fmla="*/ 84 w 88"/>
                <a:gd name="T27" fmla="*/ 56 h 176"/>
                <a:gd name="T28" fmla="*/ 85 w 88"/>
                <a:gd name="T29" fmla="*/ 92 h 176"/>
                <a:gd name="T30" fmla="*/ 60 w 88"/>
                <a:gd name="T31" fmla="*/ 92 h 176"/>
                <a:gd name="T32" fmla="*/ 60 w 88"/>
                <a:gd name="T33" fmla="*/ 176 h 176"/>
                <a:gd name="T34" fmla="*/ 24 w 88"/>
                <a:gd name="T35" fmla="*/ 168 h 176"/>
                <a:gd name="T36" fmla="*/ 52 w 88"/>
                <a:gd name="T37" fmla="*/ 168 h 176"/>
                <a:gd name="T38" fmla="*/ 53 w 88"/>
                <a:gd name="T39" fmla="*/ 84 h 176"/>
                <a:gd name="T40" fmla="*/ 77 w 88"/>
                <a:gd name="T41" fmla="*/ 84 h 176"/>
                <a:gd name="T42" fmla="*/ 76 w 88"/>
                <a:gd name="T43" fmla="*/ 64 h 176"/>
                <a:gd name="T44" fmla="*/ 52 w 88"/>
                <a:gd name="T45" fmla="*/ 64 h 176"/>
                <a:gd name="T46" fmla="*/ 53 w 88"/>
                <a:gd name="T47" fmla="*/ 41 h 176"/>
                <a:gd name="T48" fmla="*/ 64 w 88"/>
                <a:gd name="T49" fmla="*/ 29 h 176"/>
                <a:gd name="T50" fmla="*/ 79 w 88"/>
                <a:gd name="T51" fmla="*/ 29 h 176"/>
                <a:gd name="T52" fmla="*/ 79 w 88"/>
                <a:gd name="T53" fmla="*/ 8 h 176"/>
                <a:gd name="T54" fmla="*/ 57 w 88"/>
                <a:gd name="T55" fmla="*/ 8 h 176"/>
                <a:gd name="T56" fmla="*/ 25 w 88"/>
                <a:gd name="T57" fmla="*/ 39 h 176"/>
                <a:gd name="T58" fmla="*/ 24 w 88"/>
                <a:gd name="T59" fmla="*/ 64 h 176"/>
                <a:gd name="T60" fmla="*/ 8 w 88"/>
                <a:gd name="T61" fmla="*/ 64 h 176"/>
                <a:gd name="T62" fmla="*/ 8 w 88"/>
                <a:gd name="T63" fmla="*/ 84 h 176"/>
                <a:gd name="T64" fmla="*/ 24 w 88"/>
                <a:gd name="T65" fmla="*/ 84 h 176"/>
                <a:gd name="T66" fmla="*/ 24 w 88"/>
                <a:gd name="T67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176">
                  <a:moveTo>
                    <a:pt x="60" y="176"/>
                  </a:moveTo>
                  <a:cubicBezTo>
                    <a:pt x="16" y="176"/>
                    <a:pt x="16" y="176"/>
                    <a:pt x="16" y="17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20"/>
                    <a:pt x="28" y="0"/>
                    <a:pt x="57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2" y="37"/>
                    <a:pt x="60" y="37"/>
                    <a:pt x="60" y="4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60" y="92"/>
                    <a:pt x="60" y="92"/>
                    <a:pt x="60" y="92"/>
                  </a:cubicBezTo>
                  <a:lnTo>
                    <a:pt x="60" y="176"/>
                  </a:lnTo>
                  <a:close/>
                  <a:moveTo>
                    <a:pt x="24" y="168"/>
                  </a:moveTo>
                  <a:cubicBezTo>
                    <a:pt x="52" y="168"/>
                    <a:pt x="52" y="168"/>
                    <a:pt x="52" y="168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33"/>
                    <a:pt x="59" y="29"/>
                    <a:pt x="64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8" y="8"/>
                    <a:pt x="25" y="32"/>
                    <a:pt x="25" y="39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24" y="84"/>
                    <a:pt x="24" y="84"/>
                    <a:pt x="24" y="84"/>
                  </a:cubicBezTo>
                  <a:lnTo>
                    <a:pt x="24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37"/>
            <p:cNvSpPr>
              <a:spLocks noEditPoints="1"/>
            </p:cNvSpPr>
            <p:nvPr/>
          </p:nvSpPr>
          <p:spPr bwMode="auto">
            <a:xfrm>
              <a:off x="1478836" y="5105252"/>
              <a:ext cx="216536" cy="212130"/>
            </a:xfrm>
            <a:custGeom>
              <a:avLst/>
              <a:gdLst>
                <a:gd name="T0" fmla="*/ 17 w 188"/>
                <a:gd name="T1" fmla="*/ 184 h 184"/>
                <a:gd name="T2" fmla="*/ 0 w 188"/>
                <a:gd name="T3" fmla="*/ 17 h 184"/>
                <a:gd name="T4" fmla="*/ 170 w 188"/>
                <a:gd name="T5" fmla="*/ 0 h 184"/>
                <a:gd name="T6" fmla="*/ 188 w 188"/>
                <a:gd name="T7" fmla="*/ 167 h 184"/>
                <a:gd name="T8" fmla="*/ 17 w 188"/>
                <a:gd name="T9" fmla="*/ 8 h 184"/>
                <a:gd name="T10" fmla="*/ 7 w 188"/>
                <a:gd name="T11" fmla="*/ 167 h 184"/>
                <a:gd name="T12" fmla="*/ 170 w 188"/>
                <a:gd name="T13" fmla="*/ 176 h 184"/>
                <a:gd name="T14" fmla="*/ 180 w 188"/>
                <a:gd name="T15" fmla="*/ 17 h 184"/>
                <a:gd name="T16" fmla="*/ 17 w 188"/>
                <a:gd name="T17" fmla="*/ 8 h 184"/>
                <a:gd name="T18" fmla="*/ 26 w 188"/>
                <a:gd name="T19" fmla="*/ 168 h 184"/>
                <a:gd name="T20" fmla="*/ 16 w 188"/>
                <a:gd name="T21" fmla="*/ 85 h 184"/>
                <a:gd name="T22" fmla="*/ 48 w 188"/>
                <a:gd name="T23" fmla="*/ 81 h 184"/>
                <a:gd name="T24" fmla="*/ 52 w 188"/>
                <a:gd name="T25" fmla="*/ 86 h 184"/>
                <a:gd name="T26" fmla="*/ 94 w 188"/>
                <a:gd name="T27" fmla="*/ 141 h 184"/>
                <a:gd name="T28" fmla="*/ 135 w 188"/>
                <a:gd name="T29" fmla="*/ 86 h 184"/>
                <a:gd name="T30" fmla="*/ 139 w 188"/>
                <a:gd name="T31" fmla="*/ 81 h 184"/>
                <a:gd name="T32" fmla="*/ 172 w 188"/>
                <a:gd name="T33" fmla="*/ 85 h 184"/>
                <a:gd name="T34" fmla="*/ 161 w 188"/>
                <a:gd name="T35" fmla="*/ 168 h 184"/>
                <a:gd name="T36" fmla="*/ 23 w 188"/>
                <a:gd name="T37" fmla="*/ 158 h 184"/>
                <a:gd name="T38" fmla="*/ 161 w 188"/>
                <a:gd name="T39" fmla="*/ 160 h 184"/>
                <a:gd name="T40" fmla="*/ 164 w 188"/>
                <a:gd name="T41" fmla="*/ 89 h 184"/>
                <a:gd name="T42" fmla="*/ 145 w 188"/>
                <a:gd name="T43" fmla="*/ 98 h 184"/>
                <a:gd name="T44" fmla="*/ 43 w 188"/>
                <a:gd name="T45" fmla="*/ 98 h 184"/>
                <a:gd name="T46" fmla="*/ 23 w 188"/>
                <a:gd name="T47" fmla="*/ 89 h 184"/>
                <a:gd name="T48" fmla="*/ 58 w 188"/>
                <a:gd name="T49" fmla="*/ 98 h 184"/>
                <a:gd name="T50" fmla="*/ 129 w 188"/>
                <a:gd name="T51" fmla="*/ 98 h 184"/>
                <a:gd name="T52" fmla="*/ 94 w 188"/>
                <a:gd name="T53" fmla="*/ 71 h 184"/>
                <a:gd name="T54" fmla="*/ 94 w 188"/>
                <a:gd name="T55" fmla="*/ 125 h 184"/>
                <a:gd name="T56" fmla="*/ 94 w 188"/>
                <a:gd name="T57" fmla="*/ 71 h 184"/>
                <a:gd name="T58" fmla="*/ 135 w 188"/>
                <a:gd name="T59" fmla="*/ 60 h 184"/>
                <a:gd name="T60" fmla="*/ 124 w 188"/>
                <a:gd name="T61" fmla="*/ 30 h 184"/>
                <a:gd name="T62" fmla="*/ 156 w 188"/>
                <a:gd name="T63" fmla="*/ 20 h 184"/>
                <a:gd name="T64" fmla="*/ 168 w 188"/>
                <a:gd name="T65" fmla="*/ 50 h 184"/>
                <a:gd name="T66" fmla="*/ 135 w 188"/>
                <a:gd name="T67" fmla="*/ 28 h 184"/>
                <a:gd name="T68" fmla="*/ 132 w 188"/>
                <a:gd name="T69" fmla="*/ 49 h 184"/>
                <a:gd name="T70" fmla="*/ 157 w 188"/>
                <a:gd name="T71" fmla="*/ 52 h 184"/>
                <a:gd name="T72" fmla="*/ 160 w 188"/>
                <a:gd name="T73" fmla="*/ 31 h 184"/>
                <a:gd name="T74" fmla="*/ 135 w 188"/>
                <a:gd name="T75" fmla="*/ 2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8" h="184">
                  <a:moveTo>
                    <a:pt x="170" y="184"/>
                  </a:moveTo>
                  <a:cubicBezTo>
                    <a:pt x="17" y="184"/>
                    <a:pt x="17" y="184"/>
                    <a:pt x="17" y="184"/>
                  </a:cubicBezTo>
                  <a:cubicBezTo>
                    <a:pt x="8" y="184"/>
                    <a:pt x="0" y="176"/>
                    <a:pt x="0" y="16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80" y="0"/>
                    <a:pt x="188" y="8"/>
                    <a:pt x="188" y="17"/>
                  </a:cubicBezTo>
                  <a:cubicBezTo>
                    <a:pt x="188" y="167"/>
                    <a:pt x="188" y="167"/>
                    <a:pt x="188" y="167"/>
                  </a:cubicBezTo>
                  <a:cubicBezTo>
                    <a:pt x="188" y="176"/>
                    <a:pt x="180" y="184"/>
                    <a:pt x="170" y="184"/>
                  </a:cubicBezTo>
                  <a:close/>
                  <a:moveTo>
                    <a:pt x="17" y="8"/>
                  </a:moveTo>
                  <a:cubicBezTo>
                    <a:pt x="12" y="8"/>
                    <a:pt x="7" y="12"/>
                    <a:pt x="7" y="17"/>
                  </a:cubicBezTo>
                  <a:cubicBezTo>
                    <a:pt x="7" y="167"/>
                    <a:pt x="7" y="167"/>
                    <a:pt x="7" y="167"/>
                  </a:cubicBezTo>
                  <a:cubicBezTo>
                    <a:pt x="7" y="172"/>
                    <a:pt x="12" y="176"/>
                    <a:pt x="17" y="176"/>
                  </a:cubicBezTo>
                  <a:cubicBezTo>
                    <a:pt x="170" y="176"/>
                    <a:pt x="170" y="176"/>
                    <a:pt x="170" y="176"/>
                  </a:cubicBezTo>
                  <a:cubicBezTo>
                    <a:pt x="175" y="176"/>
                    <a:pt x="180" y="172"/>
                    <a:pt x="180" y="167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12"/>
                    <a:pt x="175" y="8"/>
                    <a:pt x="170" y="8"/>
                  </a:cubicBezTo>
                  <a:lnTo>
                    <a:pt x="17" y="8"/>
                  </a:lnTo>
                  <a:close/>
                  <a:moveTo>
                    <a:pt x="161" y="168"/>
                  </a:moveTo>
                  <a:cubicBezTo>
                    <a:pt x="26" y="168"/>
                    <a:pt x="26" y="168"/>
                    <a:pt x="26" y="168"/>
                  </a:cubicBezTo>
                  <a:cubicBezTo>
                    <a:pt x="20" y="168"/>
                    <a:pt x="16" y="163"/>
                    <a:pt x="16" y="158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3"/>
                    <a:pt x="17" y="81"/>
                    <a:pt x="19" y="81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50" y="81"/>
                    <a:pt x="51" y="82"/>
                    <a:pt x="51" y="83"/>
                  </a:cubicBezTo>
                  <a:cubicBezTo>
                    <a:pt x="52" y="84"/>
                    <a:pt x="52" y="85"/>
                    <a:pt x="52" y="86"/>
                  </a:cubicBezTo>
                  <a:cubicBezTo>
                    <a:pt x="51" y="90"/>
                    <a:pt x="50" y="94"/>
                    <a:pt x="50" y="98"/>
                  </a:cubicBezTo>
                  <a:cubicBezTo>
                    <a:pt x="50" y="122"/>
                    <a:pt x="70" y="141"/>
                    <a:pt x="94" y="141"/>
                  </a:cubicBezTo>
                  <a:cubicBezTo>
                    <a:pt x="117" y="141"/>
                    <a:pt x="137" y="122"/>
                    <a:pt x="137" y="98"/>
                  </a:cubicBezTo>
                  <a:cubicBezTo>
                    <a:pt x="137" y="94"/>
                    <a:pt x="136" y="90"/>
                    <a:pt x="135" y="86"/>
                  </a:cubicBezTo>
                  <a:cubicBezTo>
                    <a:pt x="135" y="85"/>
                    <a:pt x="135" y="84"/>
                    <a:pt x="136" y="83"/>
                  </a:cubicBezTo>
                  <a:cubicBezTo>
                    <a:pt x="136" y="82"/>
                    <a:pt x="138" y="81"/>
                    <a:pt x="139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70" y="81"/>
                    <a:pt x="172" y="83"/>
                    <a:pt x="172" y="85"/>
                  </a:cubicBezTo>
                  <a:cubicBezTo>
                    <a:pt x="172" y="158"/>
                    <a:pt x="172" y="158"/>
                    <a:pt x="172" y="158"/>
                  </a:cubicBezTo>
                  <a:cubicBezTo>
                    <a:pt x="172" y="163"/>
                    <a:pt x="167" y="168"/>
                    <a:pt x="161" y="168"/>
                  </a:cubicBezTo>
                  <a:close/>
                  <a:moveTo>
                    <a:pt x="23" y="89"/>
                  </a:moveTo>
                  <a:cubicBezTo>
                    <a:pt x="23" y="158"/>
                    <a:pt x="23" y="158"/>
                    <a:pt x="23" y="158"/>
                  </a:cubicBezTo>
                  <a:cubicBezTo>
                    <a:pt x="23" y="159"/>
                    <a:pt x="25" y="160"/>
                    <a:pt x="26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3" y="160"/>
                    <a:pt x="164" y="159"/>
                    <a:pt x="164" y="158"/>
                  </a:cubicBezTo>
                  <a:cubicBezTo>
                    <a:pt x="164" y="89"/>
                    <a:pt x="164" y="89"/>
                    <a:pt x="16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4" y="92"/>
                    <a:pt x="145" y="95"/>
                    <a:pt x="145" y="98"/>
                  </a:cubicBezTo>
                  <a:cubicBezTo>
                    <a:pt x="145" y="126"/>
                    <a:pt x="122" y="148"/>
                    <a:pt x="94" y="148"/>
                  </a:cubicBezTo>
                  <a:cubicBezTo>
                    <a:pt x="65" y="148"/>
                    <a:pt x="43" y="126"/>
                    <a:pt x="43" y="98"/>
                  </a:cubicBezTo>
                  <a:cubicBezTo>
                    <a:pt x="43" y="95"/>
                    <a:pt x="43" y="92"/>
                    <a:pt x="43" y="89"/>
                  </a:cubicBezTo>
                  <a:lnTo>
                    <a:pt x="23" y="89"/>
                  </a:lnTo>
                  <a:close/>
                  <a:moveTo>
                    <a:pt x="94" y="133"/>
                  </a:moveTo>
                  <a:cubicBezTo>
                    <a:pt x="74" y="133"/>
                    <a:pt x="58" y="117"/>
                    <a:pt x="58" y="98"/>
                  </a:cubicBezTo>
                  <a:cubicBezTo>
                    <a:pt x="58" y="79"/>
                    <a:pt x="74" y="64"/>
                    <a:pt x="94" y="64"/>
                  </a:cubicBezTo>
                  <a:cubicBezTo>
                    <a:pt x="113" y="64"/>
                    <a:pt x="129" y="79"/>
                    <a:pt x="129" y="98"/>
                  </a:cubicBezTo>
                  <a:cubicBezTo>
                    <a:pt x="129" y="117"/>
                    <a:pt x="113" y="133"/>
                    <a:pt x="94" y="133"/>
                  </a:cubicBezTo>
                  <a:close/>
                  <a:moveTo>
                    <a:pt x="94" y="71"/>
                  </a:moveTo>
                  <a:cubicBezTo>
                    <a:pt x="78" y="71"/>
                    <a:pt x="66" y="84"/>
                    <a:pt x="66" y="98"/>
                  </a:cubicBezTo>
                  <a:cubicBezTo>
                    <a:pt x="66" y="113"/>
                    <a:pt x="78" y="125"/>
                    <a:pt x="94" y="125"/>
                  </a:cubicBezTo>
                  <a:cubicBezTo>
                    <a:pt x="109" y="125"/>
                    <a:pt x="121" y="113"/>
                    <a:pt x="121" y="98"/>
                  </a:cubicBezTo>
                  <a:cubicBezTo>
                    <a:pt x="121" y="84"/>
                    <a:pt x="109" y="71"/>
                    <a:pt x="94" y="71"/>
                  </a:cubicBezTo>
                  <a:close/>
                  <a:moveTo>
                    <a:pt x="156" y="60"/>
                  </a:moveTo>
                  <a:cubicBezTo>
                    <a:pt x="135" y="60"/>
                    <a:pt x="135" y="60"/>
                    <a:pt x="135" y="60"/>
                  </a:cubicBezTo>
                  <a:cubicBezTo>
                    <a:pt x="129" y="60"/>
                    <a:pt x="124" y="55"/>
                    <a:pt x="124" y="50"/>
                  </a:cubicBezTo>
                  <a:cubicBezTo>
                    <a:pt x="124" y="30"/>
                    <a:pt x="124" y="30"/>
                    <a:pt x="124" y="30"/>
                  </a:cubicBezTo>
                  <a:cubicBezTo>
                    <a:pt x="124" y="24"/>
                    <a:pt x="129" y="20"/>
                    <a:pt x="135" y="20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63" y="20"/>
                    <a:pt x="168" y="24"/>
                    <a:pt x="168" y="30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5"/>
                    <a:pt x="163" y="60"/>
                    <a:pt x="156" y="60"/>
                  </a:cubicBezTo>
                  <a:close/>
                  <a:moveTo>
                    <a:pt x="135" y="28"/>
                  </a:moveTo>
                  <a:cubicBezTo>
                    <a:pt x="133" y="28"/>
                    <a:pt x="132" y="29"/>
                    <a:pt x="132" y="31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2" y="51"/>
                    <a:pt x="133" y="52"/>
                    <a:pt x="135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8" y="52"/>
                    <a:pt x="160" y="51"/>
                    <a:pt x="160" y="49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29"/>
                    <a:pt x="158" y="28"/>
                    <a:pt x="157" y="28"/>
                  </a:cubicBezTo>
                  <a:lnTo>
                    <a:pt x="135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6" name="TextBox 6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973795" y="1364775"/>
            <a:ext cx="5223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Meet</a:t>
            </a:r>
            <a:endParaRPr lang="en-US" sz="3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Our Professional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1" name="Group 10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73793" y="2965262"/>
            <a:ext cx="4725787" cy="958148"/>
            <a:chOff x="1036385" y="3518522"/>
            <a:chExt cx="4725786" cy="1004224"/>
          </a:xfrm>
        </p:grpSpPr>
        <p:sp>
          <p:nvSpPr>
            <p:cNvPr id="85" name="Rectangle: Rounded Corners 84"/>
            <p:cNvSpPr/>
            <p:nvPr/>
          </p:nvSpPr>
          <p:spPr>
            <a:xfrm>
              <a:off x="1036385" y="3518522"/>
              <a:ext cx="4725786" cy="1004224"/>
            </a:xfrm>
            <a:prstGeom prst="roundRect">
              <a:avLst>
                <a:gd name="adj" fmla="val 15543"/>
              </a:avLst>
            </a:prstGeom>
            <a:solidFill>
              <a:schemeClr val="bg1"/>
            </a:solidFill>
            <a:ln>
              <a:noFill/>
            </a:ln>
            <a:effectLst>
              <a:outerShdw blurRad="1181100" dist="292100" dir="2100000" sx="88000" sy="88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cxnSp>
          <p:nvCxnSpPr>
            <p:cNvPr id="99" name="Straight Connector 98"/>
            <p:cNvCxnSpPr/>
            <p:nvPr/>
          </p:nvCxnSpPr>
          <p:spPr>
            <a:xfrm>
              <a:off x="2644535" y="3518522"/>
              <a:ext cx="0" cy="1004224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4148911" y="3518522"/>
              <a:ext cx="0" cy="1004224"/>
            </a:xfrm>
            <a:prstGeom prst="line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2703166" y="3114619"/>
            <a:ext cx="1267044" cy="881418"/>
            <a:chOff x="2703165" y="2841192"/>
            <a:chExt cx="1267044" cy="881418"/>
          </a:xfrm>
        </p:grpSpPr>
        <p:sp>
          <p:nvSpPr>
            <p:cNvPr id="88" name="TextBox 87"/>
            <p:cNvSpPr txBox="1"/>
            <p:nvPr/>
          </p:nvSpPr>
          <p:spPr>
            <a:xfrm>
              <a:off x="2703165" y="2841192"/>
              <a:ext cx="1267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250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703166" y="3224012"/>
              <a:ext cx="1267043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text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Group 10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211441" y="3114619"/>
            <a:ext cx="1267044" cy="881418"/>
            <a:chOff x="1211440" y="2841192"/>
            <a:chExt cx="1267044" cy="881418"/>
          </a:xfrm>
        </p:grpSpPr>
        <p:sp>
          <p:nvSpPr>
            <p:cNvPr id="73" name="TextBox 72"/>
            <p:cNvSpPr txBox="1"/>
            <p:nvPr/>
          </p:nvSpPr>
          <p:spPr>
            <a:xfrm>
              <a:off x="1211440" y="2841192"/>
              <a:ext cx="1267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10+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211441" y="3224012"/>
              <a:ext cx="1267043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text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7" name="Group 10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194891" y="3114619"/>
            <a:ext cx="1267044" cy="881418"/>
            <a:chOff x="4194890" y="2841192"/>
            <a:chExt cx="1267044" cy="881418"/>
          </a:xfrm>
        </p:grpSpPr>
        <p:sp>
          <p:nvSpPr>
            <p:cNvPr id="91" name="TextBox 90"/>
            <p:cNvSpPr txBox="1"/>
            <p:nvPr/>
          </p:nvSpPr>
          <p:spPr>
            <a:xfrm>
              <a:off x="4194890" y="2841192"/>
              <a:ext cx="1267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8.7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194891" y="3224012"/>
              <a:ext cx="1267043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text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3" name="TextBox 10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973795" y="4221586"/>
            <a:ext cx="475950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122920" y="5179732"/>
            <a:ext cx="4069080" cy="932536"/>
            <a:chOff x="8122920" y="5179732"/>
            <a:chExt cx="4069080" cy="932536"/>
          </a:xfrm>
        </p:grpSpPr>
        <p:sp>
          <p:nvSpPr>
            <p:cNvPr id="62" name="Rectangle: Top Corners Rounded 61"/>
            <p:cNvSpPr/>
            <p:nvPr/>
          </p:nvSpPr>
          <p:spPr>
            <a:xfrm rot="16200000">
              <a:off x="9691192" y="3611460"/>
              <a:ext cx="932536" cy="406908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939800" dist="355600" dir="5400000" sx="89000" sy="89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8507416" y="5297675"/>
              <a:ext cx="3026155" cy="667622"/>
              <a:chOff x="8295064" y="5294380"/>
              <a:chExt cx="3026155" cy="667622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8295064" y="5294380"/>
                <a:ext cx="302615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>
                    <a:solidFill>
                      <a:schemeClr val="accent1"/>
                    </a:solidFill>
                    <a:cs typeface="+mn-ea"/>
                    <a:sym typeface="+mn-lt"/>
                  </a:rPr>
                  <a:t>Chidiebube</a:t>
                </a:r>
                <a:r>
                  <a:rPr lang="en-US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 Finn</a:t>
                </a:r>
                <a:endParaRPr lang="en-US" sz="2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8295064" y="5685003"/>
                <a:ext cx="302615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i="1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Head Chef</a:t>
                </a:r>
                <a:endParaRPr lang="en-US" sz="1200" i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2" grpId="0" animBg="1"/>
      <p:bldP spid="66" grpId="0"/>
      <p:bldP spid="1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11" name="Freeform: Shape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 flipV="1">
            <a:off x="7" y="0"/>
            <a:ext cx="12191988" cy="5048250"/>
          </a:xfrm>
          <a:custGeom>
            <a:avLst/>
            <a:gdLst>
              <a:gd name="connsiteX0" fmla="*/ 243840 w 12191988"/>
              <a:gd name="connsiteY0" fmla="*/ 0 h 5048250"/>
              <a:gd name="connsiteX1" fmla="*/ 468518 w 12191988"/>
              <a:gd name="connsiteY1" fmla="*/ 148926 h 5048250"/>
              <a:gd name="connsiteX2" fmla="*/ 487676 w 12191988"/>
              <a:gd name="connsiteY2" fmla="*/ 243819 h 5048250"/>
              <a:gd name="connsiteX3" fmla="*/ 487676 w 12191988"/>
              <a:gd name="connsiteY3" fmla="*/ 1127758 h 5048250"/>
              <a:gd name="connsiteX4" fmla="*/ 731516 w 12191988"/>
              <a:gd name="connsiteY4" fmla="*/ 1371598 h 5048250"/>
              <a:gd name="connsiteX5" fmla="*/ 975356 w 12191988"/>
              <a:gd name="connsiteY5" fmla="*/ 1127758 h 5048250"/>
              <a:gd name="connsiteX6" fmla="*/ 975356 w 12191988"/>
              <a:gd name="connsiteY6" fmla="*/ 243819 h 5048250"/>
              <a:gd name="connsiteX7" fmla="*/ 975360 w 12191988"/>
              <a:gd name="connsiteY7" fmla="*/ 243839 h 5048250"/>
              <a:gd name="connsiteX8" fmla="*/ 994522 w 12191988"/>
              <a:gd name="connsiteY8" fmla="*/ 148926 h 5048250"/>
              <a:gd name="connsiteX9" fmla="*/ 1219200 w 12191988"/>
              <a:gd name="connsiteY9" fmla="*/ 0 h 5048250"/>
              <a:gd name="connsiteX10" fmla="*/ 1443877 w 12191988"/>
              <a:gd name="connsiteY10" fmla="*/ 148926 h 5048250"/>
              <a:gd name="connsiteX11" fmla="*/ 1463036 w 12191988"/>
              <a:gd name="connsiteY11" fmla="*/ 243822 h 5048250"/>
              <a:gd name="connsiteX12" fmla="*/ 1463036 w 12191988"/>
              <a:gd name="connsiteY12" fmla="*/ 718185 h 5048250"/>
              <a:gd name="connsiteX13" fmla="*/ 1706876 w 12191988"/>
              <a:gd name="connsiteY13" fmla="*/ 962023 h 5048250"/>
              <a:gd name="connsiteX14" fmla="*/ 1950716 w 12191988"/>
              <a:gd name="connsiteY14" fmla="*/ 718185 h 5048250"/>
              <a:gd name="connsiteX15" fmla="*/ 1950716 w 12191988"/>
              <a:gd name="connsiteY15" fmla="*/ 243823 h 5048250"/>
              <a:gd name="connsiteX16" fmla="*/ 1950719 w 12191988"/>
              <a:gd name="connsiteY16" fmla="*/ 243839 h 5048250"/>
              <a:gd name="connsiteX17" fmla="*/ 1969881 w 12191988"/>
              <a:gd name="connsiteY17" fmla="*/ 148926 h 5048250"/>
              <a:gd name="connsiteX18" fmla="*/ 2194561 w 12191988"/>
              <a:gd name="connsiteY18" fmla="*/ 0 h 5048250"/>
              <a:gd name="connsiteX19" fmla="*/ 2419239 w 12191988"/>
              <a:gd name="connsiteY19" fmla="*/ 148926 h 5048250"/>
              <a:gd name="connsiteX20" fmla="*/ 2438396 w 12191988"/>
              <a:gd name="connsiteY20" fmla="*/ 243817 h 5048250"/>
              <a:gd name="connsiteX21" fmla="*/ 2438396 w 12191988"/>
              <a:gd name="connsiteY21" fmla="*/ 1356358 h 5048250"/>
              <a:gd name="connsiteX22" fmla="*/ 2682236 w 12191988"/>
              <a:gd name="connsiteY22" fmla="*/ 1600199 h 5048250"/>
              <a:gd name="connsiteX23" fmla="*/ 2926076 w 12191988"/>
              <a:gd name="connsiteY23" fmla="*/ 1356358 h 5048250"/>
              <a:gd name="connsiteX24" fmla="*/ 2926076 w 12191988"/>
              <a:gd name="connsiteY24" fmla="*/ 243816 h 5048250"/>
              <a:gd name="connsiteX25" fmla="*/ 2926081 w 12191988"/>
              <a:gd name="connsiteY25" fmla="*/ 243839 h 5048250"/>
              <a:gd name="connsiteX26" fmla="*/ 2945242 w 12191988"/>
              <a:gd name="connsiteY26" fmla="*/ 148926 h 5048250"/>
              <a:gd name="connsiteX27" fmla="*/ 3169919 w 12191988"/>
              <a:gd name="connsiteY27" fmla="*/ 0 h 5048250"/>
              <a:gd name="connsiteX28" fmla="*/ 3394599 w 12191988"/>
              <a:gd name="connsiteY28" fmla="*/ 148926 h 5048250"/>
              <a:gd name="connsiteX29" fmla="*/ 3413756 w 12191988"/>
              <a:gd name="connsiteY29" fmla="*/ 243820 h 5048250"/>
              <a:gd name="connsiteX30" fmla="*/ 3413756 w 12191988"/>
              <a:gd name="connsiteY30" fmla="*/ 546735 h 5048250"/>
              <a:gd name="connsiteX31" fmla="*/ 3657596 w 12191988"/>
              <a:gd name="connsiteY31" fmla="*/ 790575 h 5048250"/>
              <a:gd name="connsiteX32" fmla="*/ 3901436 w 12191988"/>
              <a:gd name="connsiteY32" fmla="*/ 546735 h 5048250"/>
              <a:gd name="connsiteX33" fmla="*/ 3901436 w 12191988"/>
              <a:gd name="connsiteY33" fmla="*/ 243821 h 5048250"/>
              <a:gd name="connsiteX34" fmla="*/ 3901439 w 12191988"/>
              <a:gd name="connsiteY34" fmla="*/ 243839 h 5048250"/>
              <a:gd name="connsiteX35" fmla="*/ 3920601 w 12191988"/>
              <a:gd name="connsiteY35" fmla="*/ 148926 h 5048250"/>
              <a:gd name="connsiteX36" fmla="*/ 4145279 w 12191988"/>
              <a:gd name="connsiteY36" fmla="*/ 0 h 5048250"/>
              <a:gd name="connsiteX37" fmla="*/ 4389116 w 12191988"/>
              <a:gd name="connsiteY37" fmla="*/ 243840 h 5048250"/>
              <a:gd name="connsiteX38" fmla="*/ 4389116 w 12191988"/>
              <a:gd name="connsiteY38" fmla="*/ 1908808 h 5048250"/>
              <a:gd name="connsiteX39" fmla="*/ 4632955 w 12191988"/>
              <a:gd name="connsiteY39" fmla="*/ 2152648 h 5048250"/>
              <a:gd name="connsiteX40" fmla="*/ 4876795 w 12191988"/>
              <a:gd name="connsiteY40" fmla="*/ 1908808 h 5048250"/>
              <a:gd name="connsiteX41" fmla="*/ 4876795 w 12191988"/>
              <a:gd name="connsiteY41" fmla="*/ 243829 h 5048250"/>
              <a:gd name="connsiteX42" fmla="*/ 4876797 w 12191988"/>
              <a:gd name="connsiteY42" fmla="*/ 243840 h 5048250"/>
              <a:gd name="connsiteX43" fmla="*/ 5120638 w 12191988"/>
              <a:gd name="connsiteY43" fmla="*/ 0 h 5048250"/>
              <a:gd name="connsiteX44" fmla="*/ 5345316 w 12191988"/>
              <a:gd name="connsiteY44" fmla="*/ 148926 h 5048250"/>
              <a:gd name="connsiteX45" fmla="*/ 5364474 w 12191988"/>
              <a:gd name="connsiteY45" fmla="*/ 243825 h 5048250"/>
              <a:gd name="connsiteX46" fmla="*/ 5364474 w 12191988"/>
              <a:gd name="connsiteY46" fmla="*/ 975359 h 5048250"/>
              <a:gd name="connsiteX47" fmla="*/ 5608316 w 12191988"/>
              <a:gd name="connsiteY47" fmla="*/ 1219199 h 5048250"/>
              <a:gd name="connsiteX48" fmla="*/ 5852156 w 12191988"/>
              <a:gd name="connsiteY48" fmla="*/ 975359 h 5048250"/>
              <a:gd name="connsiteX49" fmla="*/ 5852156 w 12191988"/>
              <a:gd name="connsiteY49" fmla="*/ 243840 h 5048250"/>
              <a:gd name="connsiteX50" fmla="*/ 6095996 w 12191988"/>
              <a:gd name="connsiteY50" fmla="*/ 0 h 5048250"/>
              <a:gd name="connsiteX51" fmla="*/ 6339834 w 12191988"/>
              <a:gd name="connsiteY51" fmla="*/ 243840 h 5048250"/>
              <a:gd name="connsiteX52" fmla="*/ 6339834 w 12191988"/>
              <a:gd name="connsiteY52" fmla="*/ 1604009 h 5048250"/>
              <a:gd name="connsiteX53" fmla="*/ 6583674 w 12191988"/>
              <a:gd name="connsiteY53" fmla="*/ 1847849 h 5048250"/>
              <a:gd name="connsiteX54" fmla="*/ 6827514 w 12191988"/>
              <a:gd name="connsiteY54" fmla="*/ 1604009 h 5048250"/>
              <a:gd name="connsiteX55" fmla="*/ 6827514 w 12191988"/>
              <a:gd name="connsiteY55" fmla="*/ 243840 h 5048250"/>
              <a:gd name="connsiteX56" fmla="*/ 7071354 w 12191988"/>
              <a:gd name="connsiteY56" fmla="*/ 0 h 5048250"/>
              <a:gd name="connsiteX57" fmla="*/ 7315194 w 12191988"/>
              <a:gd name="connsiteY57" fmla="*/ 243840 h 5048250"/>
              <a:gd name="connsiteX58" fmla="*/ 7315194 w 12191988"/>
              <a:gd name="connsiteY58" fmla="*/ 441960 h 5048250"/>
              <a:gd name="connsiteX59" fmla="*/ 7559034 w 12191988"/>
              <a:gd name="connsiteY59" fmla="*/ 685800 h 5048250"/>
              <a:gd name="connsiteX60" fmla="*/ 7802874 w 12191988"/>
              <a:gd name="connsiteY60" fmla="*/ 441960 h 5048250"/>
              <a:gd name="connsiteX61" fmla="*/ 7802874 w 12191988"/>
              <a:gd name="connsiteY61" fmla="*/ 243840 h 5048250"/>
              <a:gd name="connsiteX62" fmla="*/ 8046714 w 12191988"/>
              <a:gd name="connsiteY62" fmla="*/ 0 h 5048250"/>
              <a:gd name="connsiteX63" fmla="*/ 8290554 w 12191988"/>
              <a:gd name="connsiteY63" fmla="*/ 243840 h 5048250"/>
              <a:gd name="connsiteX64" fmla="*/ 8290554 w 12191988"/>
              <a:gd name="connsiteY64" fmla="*/ 1127759 h 5048250"/>
              <a:gd name="connsiteX65" fmla="*/ 8534394 w 12191988"/>
              <a:gd name="connsiteY65" fmla="*/ 1371599 h 5048250"/>
              <a:gd name="connsiteX66" fmla="*/ 8778234 w 12191988"/>
              <a:gd name="connsiteY66" fmla="*/ 1127759 h 5048250"/>
              <a:gd name="connsiteX67" fmla="*/ 8778234 w 12191988"/>
              <a:gd name="connsiteY67" fmla="*/ 243840 h 5048250"/>
              <a:gd name="connsiteX68" fmla="*/ 9022074 w 12191988"/>
              <a:gd name="connsiteY68" fmla="*/ 0 h 5048250"/>
              <a:gd name="connsiteX69" fmla="*/ 9265914 w 12191988"/>
              <a:gd name="connsiteY69" fmla="*/ 243840 h 5048250"/>
              <a:gd name="connsiteX70" fmla="*/ 9265914 w 12191988"/>
              <a:gd name="connsiteY70" fmla="*/ 718185 h 5048250"/>
              <a:gd name="connsiteX71" fmla="*/ 9509754 w 12191988"/>
              <a:gd name="connsiteY71" fmla="*/ 962025 h 5048250"/>
              <a:gd name="connsiteX72" fmla="*/ 9753594 w 12191988"/>
              <a:gd name="connsiteY72" fmla="*/ 718185 h 5048250"/>
              <a:gd name="connsiteX73" fmla="*/ 9753594 w 12191988"/>
              <a:gd name="connsiteY73" fmla="*/ 243840 h 5048250"/>
              <a:gd name="connsiteX74" fmla="*/ 9997434 w 12191988"/>
              <a:gd name="connsiteY74" fmla="*/ 0 h 5048250"/>
              <a:gd name="connsiteX75" fmla="*/ 10241274 w 12191988"/>
              <a:gd name="connsiteY75" fmla="*/ 243840 h 5048250"/>
              <a:gd name="connsiteX76" fmla="*/ 10241274 w 12191988"/>
              <a:gd name="connsiteY76" fmla="*/ 1908810 h 5048250"/>
              <a:gd name="connsiteX77" fmla="*/ 10485114 w 12191988"/>
              <a:gd name="connsiteY77" fmla="*/ 2152650 h 5048250"/>
              <a:gd name="connsiteX78" fmla="*/ 10728954 w 12191988"/>
              <a:gd name="connsiteY78" fmla="*/ 1908810 h 5048250"/>
              <a:gd name="connsiteX79" fmla="*/ 10728954 w 12191988"/>
              <a:gd name="connsiteY79" fmla="*/ 243840 h 5048250"/>
              <a:gd name="connsiteX80" fmla="*/ 10972794 w 12191988"/>
              <a:gd name="connsiteY80" fmla="*/ 0 h 5048250"/>
              <a:gd name="connsiteX81" fmla="*/ 11216634 w 12191988"/>
              <a:gd name="connsiteY81" fmla="*/ 243840 h 5048250"/>
              <a:gd name="connsiteX82" fmla="*/ 11216634 w 12191988"/>
              <a:gd name="connsiteY82" fmla="*/ 975360 h 5048250"/>
              <a:gd name="connsiteX83" fmla="*/ 11460474 w 12191988"/>
              <a:gd name="connsiteY83" fmla="*/ 1219200 h 5048250"/>
              <a:gd name="connsiteX84" fmla="*/ 11704314 w 12191988"/>
              <a:gd name="connsiteY84" fmla="*/ 975360 h 5048250"/>
              <a:gd name="connsiteX85" fmla="*/ 11704314 w 12191988"/>
              <a:gd name="connsiteY85" fmla="*/ 243840 h 5048250"/>
              <a:gd name="connsiteX86" fmla="*/ 11948154 w 12191988"/>
              <a:gd name="connsiteY86" fmla="*/ 0 h 5048250"/>
              <a:gd name="connsiteX87" fmla="*/ 12172832 w 12191988"/>
              <a:gd name="connsiteY87" fmla="*/ 148926 h 5048250"/>
              <a:gd name="connsiteX88" fmla="*/ 12191988 w 12191988"/>
              <a:gd name="connsiteY88" fmla="*/ 243810 h 5048250"/>
              <a:gd name="connsiteX89" fmla="*/ 12191988 w 12191988"/>
              <a:gd name="connsiteY89" fmla="*/ 5048250 h 5048250"/>
              <a:gd name="connsiteX90" fmla="*/ 0 w 12191988"/>
              <a:gd name="connsiteY90" fmla="*/ 5048250 h 5048250"/>
              <a:gd name="connsiteX91" fmla="*/ 0 w 12191988"/>
              <a:gd name="connsiteY91" fmla="*/ 243840 h 5048250"/>
              <a:gd name="connsiteX92" fmla="*/ 243840 w 12191988"/>
              <a:gd name="connsiteY92" fmla="*/ 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1988" h="5048250">
                <a:moveTo>
                  <a:pt x="243840" y="0"/>
                </a:moveTo>
                <a:cubicBezTo>
                  <a:pt x="344842" y="0"/>
                  <a:pt x="431501" y="61408"/>
                  <a:pt x="468518" y="148926"/>
                </a:cubicBezTo>
                <a:lnTo>
                  <a:pt x="487676" y="243819"/>
                </a:lnTo>
                <a:lnTo>
                  <a:pt x="487676" y="1127758"/>
                </a:lnTo>
                <a:cubicBezTo>
                  <a:pt x="487676" y="1262427"/>
                  <a:pt x="596847" y="1371598"/>
                  <a:pt x="731516" y="1371598"/>
                </a:cubicBezTo>
                <a:cubicBezTo>
                  <a:pt x="866185" y="1371598"/>
                  <a:pt x="975356" y="1262427"/>
                  <a:pt x="975356" y="1127758"/>
                </a:cubicBezTo>
                <a:lnTo>
                  <a:pt x="975356" y="243819"/>
                </a:lnTo>
                <a:lnTo>
                  <a:pt x="975360" y="243839"/>
                </a:lnTo>
                <a:lnTo>
                  <a:pt x="994522" y="148926"/>
                </a:lnTo>
                <a:cubicBezTo>
                  <a:pt x="1031539" y="61408"/>
                  <a:pt x="1118198" y="0"/>
                  <a:pt x="1219200" y="0"/>
                </a:cubicBezTo>
                <a:cubicBezTo>
                  <a:pt x="1320201" y="0"/>
                  <a:pt x="1406860" y="61408"/>
                  <a:pt x="1443877" y="148926"/>
                </a:cubicBezTo>
                <a:lnTo>
                  <a:pt x="1463036" y="243822"/>
                </a:lnTo>
                <a:lnTo>
                  <a:pt x="1463036" y="718185"/>
                </a:lnTo>
                <a:cubicBezTo>
                  <a:pt x="1463036" y="852854"/>
                  <a:pt x="1572207" y="962023"/>
                  <a:pt x="1706876" y="962023"/>
                </a:cubicBezTo>
                <a:cubicBezTo>
                  <a:pt x="1841545" y="962023"/>
                  <a:pt x="1950716" y="852854"/>
                  <a:pt x="1950716" y="718185"/>
                </a:cubicBezTo>
                <a:lnTo>
                  <a:pt x="1950716" y="243823"/>
                </a:lnTo>
                <a:lnTo>
                  <a:pt x="1950719" y="243839"/>
                </a:lnTo>
                <a:lnTo>
                  <a:pt x="1969881" y="148926"/>
                </a:lnTo>
                <a:cubicBezTo>
                  <a:pt x="2006898" y="61408"/>
                  <a:pt x="2093557" y="0"/>
                  <a:pt x="2194561" y="0"/>
                </a:cubicBezTo>
                <a:cubicBezTo>
                  <a:pt x="2295563" y="0"/>
                  <a:pt x="2382222" y="61408"/>
                  <a:pt x="2419239" y="148926"/>
                </a:cubicBezTo>
                <a:lnTo>
                  <a:pt x="2438396" y="243817"/>
                </a:lnTo>
                <a:lnTo>
                  <a:pt x="2438396" y="1356358"/>
                </a:lnTo>
                <a:cubicBezTo>
                  <a:pt x="2438396" y="1491028"/>
                  <a:pt x="2547567" y="1600199"/>
                  <a:pt x="2682236" y="1600199"/>
                </a:cubicBezTo>
                <a:cubicBezTo>
                  <a:pt x="2816905" y="1600199"/>
                  <a:pt x="2926076" y="1491028"/>
                  <a:pt x="2926076" y="1356358"/>
                </a:cubicBezTo>
                <a:lnTo>
                  <a:pt x="2926076" y="243816"/>
                </a:lnTo>
                <a:lnTo>
                  <a:pt x="2926081" y="243839"/>
                </a:lnTo>
                <a:lnTo>
                  <a:pt x="2945242" y="148926"/>
                </a:lnTo>
                <a:cubicBezTo>
                  <a:pt x="2982258" y="61408"/>
                  <a:pt x="3068918" y="0"/>
                  <a:pt x="3169919" y="0"/>
                </a:cubicBezTo>
                <a:cubicBezTo>
                  <a:pt x="3270922" y="0"/>
                  <a:pt x="3357581" y="61408"/>
                  <a:pt x="3394599" y="148926"/>
                </a:cubicBezTo>
                <a:lnTo>
                  <a:pt x="3413756" y="243820"/>
                </a:lnTo>
                <a:lnTo>
                  <a:pt x="3413756" y="546735"/>
                </a:lnTo>
                <a:cubicBezTo>
                  <a:pt x="3413756" y="681404"/>
                  <a:pt x="3522927" y="790575"/>
                  <a:pt x="3657596" y="790575"/>
                </a:cubicBezTo>
                <a:cubicBezTo>
                  <a:pt x="3792264" y="790575"/>
                  <a:pt x="3901436" y="681404"/>
                  <a:pt x="3901436" y="546735"/>
                </a:cubicBezTo>
                <a:lnTo>
                  <a:pt x="3901436" y="243821"/>
                </a:lnTo>
                <a:lnTo>
                  <a:pt x="3901439" y="243839"/>
                </a:lnTo>
                <a:lnTo>
                  <a:pt x="3920601" y="148926"/>
                </a:lnTo>
                <a:cubicBezTo>
                  <a:pt x="3957618" y="61408"/>
                  <a:pt x="4044277" y="0"/>
                  <a:pt x="4145279" y="0"/>
                </a:cubicBezTo>
                <a:cubicBezTo>
                  <a:pt x="4279944" y="0"/>
                  <a:pt x="4389116" y="109171"/>
                  <a:pt x="4389116" y="243840"/>
                </a:cubicBezTo>
                <a:lnTo>
                  <a:pt x="4389116" y="1908808"/>
                </a:lnTo>
                <a:cubicBezTo>
                  <a:pt x="4389116" y="2043477"/>
                  <a:pt x="4498286" y="2152648"/>
                  <a:pt x="4632955" y="2152648"/>
                </a:cubicBezTo>
                <a:cubicBezTo>
                  <a:pt x="4767623" y="2152648"/>
                  <a:pt x="4876795" y="2043477"/>
                  <a:pt x="4876795" y="1908808"/>
                </a:cubicBezTo>
                <a:lnTo>
                  <a:pt x="4876795" y="243829"/>
                </a:lnTo>
                <a:lnTo>
                  <a:pt x="4876797" y="243840"/>
                </a:lnTo>
                <a:cubicBezTo>
                  <a:pt x="4876797" y="109171"/>
                  <a:pt x="4985968" y="0"/>
                  <a:pt x="5120638" y="0"/>
                </a:cubicBezTo>
                <a:cubicBezTo>
                  <a:pt x="5221638" y="0"/>
                  <a:pt x="5308299" y="61408"/>
                  <a:pt x="5345316" y="148926"/>
                </a:cubicBezTo>
                <a:lnTo>
                  <a:pt x="5364474" y="243825"/>
                </a:lnTo>
                <a:lnTo>
                  <a:pt x="5364474" y="975359"/>
                </a:lnTo>
                <a:cubicBezTo>
                  <a:pt x="5364474" y="1110027"/>
                  <a:pt x="5473647" y="1219199"/>
                  <a:pt x="5608316" y="1219199"/>
                </a:cubicBezTo>
                <a:cubicBezTo>
                  <a:pt x="5742984" y="1219199"/>
                  <a:pt x="5852156" y="1110027"/>
                  <a:pt x="5852156" y="975359"/>
                </a:cubicBezTo>
                <a:lnTo>
                  <a:pt x="5852156" y="243840"/>
                </a:lnTo>
                <a:cubicBezTo>
                  <a:pt x="5852156" y="109171"/>
                  <a:pt x="5961326" y="0"/>
                  <a:pt x="6095996" y="0"/>
                </a:cubicBezTo>
                <a:cubicBezTo>
                  <a:pt x="6230663" y="0"/>
                  <a:pt x="6339834" y="109171"/>
                  <a:pt x="6339834" y="243840"/>
                </a:cubicBezTo>
                <a:lnTo>
                  <a:pt x="6339834" y="1604009"/>
                </a:lnTo>
                <a:cubicBezTo>
                  <a:pt x="6339834" y="1738678"/>
                  <a:pt x="6449005" y="1847849"/>
                  <a:pt x="6583674" y="1847849"/>
                </a:cubicBezTo>
                <a:cubicBezTo>
                  <a:pt x="6718343" y="1847849"/>
                  <a:pt x="6827514" y="1738678"/>
                  <a:pt x="6827514" y="1604009"/>
                </a:cubicBezTo>
                <a:lnTo>
                  <a:pt x="6827514" y="243840"/>
                </a:lnTo>
                <a:cubicBezTo>
                  <a:pt x="6827514" y="109171"/>
                  <a:pt x="6936685" y="0"/>
                  <a:pt x="7071354" y="0"/>
                </a:cubicBezTo>
                <a:cubicBezTo>
                  <a:pt x="7206023" y="0"/>
                  <a:pt x="7315194" y="109171"/>
                  <a:pt x="7315194" y="243840"/>
                </a:cubicBezTo>
                <a:lnTo>
                  <a:pt x="7315194" y="441960"/>
                </a:lnTo>
                <a:cubicBezTo>
                  <a:pt x="7315194" y="576629"/>
                  <a:pt x="7424365" y="685800"/>
                  <a:pt x="7559034" y="685800"/>
                </a:cubicBezTo>
                <a:cubicBezTo>
                  <a:pt x="7693703" y="685800"/>
                  <a:pt x="7802874" y="576629"/>
                  <a:pt x="7802874" y="441960"/>
                </a:cubicBezTo>
                <a:lnTo>
                  <a:pt x="7802874" y="243840"/>
                </a:lnTo>
                <a:cubicBezTo>
                  <a:pt x="7802874" y="109171"/>
                  <a:pt x="7912045" y="0"/>
                  <a:pt x="8046714" y="0"/>
                </a:cubicBezTo>
                <a:cubicBezTo>
                  <a:pt x="8181383" y="0"/>
                  <a:pt x="8290554" y="109171"/>
                  <a:pt x="8290554" y="243840"/>
                </a:cubicBezTo>
                <a:lnTo>
                  <a:pt x="8290554" y="1127759"/>
                </a:lnTo>
                <a:cubicBezTo>
                  <a:pt x="8290554" y="1262428"/>
                  <a:pt x="8399725" y="1371599"/>
                  <a:pt x="8534394" y="1371599"/>
                </a:cubicBezTo>
                <a:cubicBezTo>
                  <a:pt x="8669063" y="1371599"/>
                  <a:pt x="8778234" y="1262428"/>
                  <a:pt x="8778234" y="1127759"/>
                </a:cubicBezTo>
                <a:lnTo>
                  <a:pt x="8778234" y="243840"/>
                </a:lnTo>
                <a:cubicBezTo>
                  <a:pt x="8778234" y="109171"/>
                  <a:pt x="8887405" y="0"/>
                  <a:pt x="9022074" y="0"/>
                </a:cubicBezTo>
                <a:cubicBezTo>
                  <a:pt x="9156743" y="0"/>
                  <a:pt x="9265914" y="109171"/>
                  <a:pt x="9265914" y="243840"/>
                </a:cubicBezTo>
                <a:lnTo>
                  <a:pt x="9265914" y="718185"/>
                </a:lnTo>
                <a:cubicBezTo>
                  <a:pt x="9265914" y="852854"/>
                  <a:pt x="9375085" y="962025"/>
                  <a:pt x="9509754" y="962025"/>
                </a:cubicBezTo>
                <a:cubicBezTo>
                  <a:pt x="9644423" y="962025"/>
                  <a:pt x="9753594" y="852854"/>
                  <a:pt x="9753594" y="718185"/>
                </a:cubicBezTo>
                <a:lnTo>
                  <a:pt x="9753594" y="243840"/>
                </a:lnTo>
                <a:cubicBezTo>
                  <a:pt x="9753594" y="109171"/>
                  <a:pt x="9862765" y="0"/>
                  <a:pt x="9997434" y="0"/>
                </a:cubicBezTo>
                <a:cubicBezTo>
                  <a:pt x="10132103" y="0"/>
                  <a:pt x="10241274" y="109171"/>
                  <a:pt x="10241274" y="243840"/>
                </a:cubicBezTo>
                <a:lnTo>
                  <a:pt x="10241274" y="1908810"/>
                </a:lnTo>
                <a:cubicBezTo>
                  <a:pt x="10241274" y="2043478"/>
                  <a:pt x="10350445" y="2152650"/>
                  <a:pt x="10485114" y="2152650"/>
                </a:cubicBezTo>
                <a:cubicBezTo>
                  <a:pt x="10619783" y="2152650"/>
                  <a:pt x="10728954" y="2043478"/>
                  <a:pt x="10728954" y="1908810"/>
                </a:cubicBezTo>
                <a:lnTo>
                  <a:pt x="10728954" y="243840"/>
                </a:lnTo>
                <a:cubicBezTo>
                  <a:pt x="10728954" y="109171"/>
                  <a:pt x="10838125" y="0"/>
                  <a:pt x="10972794" y="0"/>
                </a:cubicBezTo>
                <a:cubicBezTo>
                  <a:pt x="11107463" y="0"/>
                  <a:pt x="11216634" y="109171"/>
                  <a:pt x="11216634" y="243840"/>
                </a:cubicBezTo>
                <a:lnTo>
                  <a:pt x="11216634" y="975360"/>
                </a:lnTo>
                <a:cubicBezTo>
                  <a:pt x="11216634" y="1110029"/>
                  <a:pt x="11325805" y="1219200"/>
                  <a:pt x="11460474" y="1219200"/>
                </a:cubicBezTo>
                <a:cubicBezTo>
                  <a:pt x="11595143" y="1219200"/>
                  <a:pt x="11704314" y="1110029"/>
                  <a:pt x="11704314" y="975360"/>
                </a:cubicBezTo>
                <a:lnTo>
                  <a:pt x="11704314" y="243840"/>
                </a:lnTo>
                <a:cubicBezTo>
                  <a:pt x="11704314" y="109171"/>
                  <a:pt x="11813485" y="0"/>
                  <a:pt x="11948154" y="0"/>
                </a:cubicBezTo>
                <a:cubicBezTo>
                  <a:pt x="12049156" y="0"/>
                  <a:pt x="12135815" y="61408"/>
                  <a:pt x="12172832" y="148926"/>
                </a:cubicBezTo>
                <a:lnTo>
                  <a:pt x="12191988" y="243810"/>
                </a:lnTo>
                <a:lnTo>
                  <a:pt x="12191988" y="5048250"/>
                </a:lnTo>
                <a:lnTo>
                  <a:pt x="0" y="5048250"/>
                </a:lnTo>
                <a:lnTo>
                  <a:pt x="0" y="243840"/>
                </a:lnTo>
                <a:cubicBezTo>
                  <a:pt x="0" y="109171"/>
                  <a:pt x="109171" y="0"/>
                  <a:pt x="243840" y="0"/>
                </a:cubicBezTo>
                <a:close/>
              </a:path>
            </a:pathLst>
          </a:custGeom>
          <a:gradFill flip="none" rotWithShape="1">
            <a:gsLst>
              <a:gs pos="0">
                <a:srgbClr val="0B0F28">
                  <a:alpha val="0"/>
                </a:srgbClr>
              </a:gs>
              <a:gs pos="81300">
                <a:srgbClr val="0B0F28">
                  <a:alpha val="76000"/>
                </a:srgbClr>
              </a:gs>
              <a:gs pos="100000">
                <a:srgbClr val="0B0F28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Rectangle: Rounded Corners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277260" y="1854200"/>
            <a:ext cx="9637483" cy="4136572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13" name="Group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794375" y="1325704"/>
            <a:ext cx="603251" cy="0"/>
            <a:chOff x="7150100" y="3662052"/>
            <a:chExt cx="603250" cy="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400393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Features Slide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: Rounded Corners 2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4552713" y="2061211"/>
            <a:ext cx="3086571" cy="4959035"/>
          </a:xfrm>
          <a:prstGeom prst="roundRect">
            <a:avLst>
              <a:gd name="adj" fmla="val 35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82600" dist="165100" dir="2700000" sx="96000" sy="96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TextBox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545012" y="294402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: Rounded Corners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619252" y="2481093"/>
            <a:ext cx="1936749" cy="36728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cs typeface="+mn-ea"/>
                <a:sym typeface="+mn-lt"/>
              </a:rPr>
              <a:t>Feature number 01</a:t>
            </a:r>
            <a:endParaRPr lang="en-US" sz="1400" b="1" dirty="0">
              <a:cs typeface="+mn-ea"/>
              <a:sym typeface="+mn-lt"/>
            </a:endParaRPr>
          </a:p>
        </p:txBody>
      </p:sp>
      <p:grpSp>
        <p:nvGrpSpPr>
          <p:cNvPr id="31" name="Group 3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545012" y="5106308"/>
            <a:ext cx="916395" cy="286232"/>
            <a:chOff x="1545011" y="5048250"/>
            <a:chExt cx="916395" cy="286232"/>
          </a:xfrm>
        </p:grpSpPr>
        <p:sp>
          <p:nvSpPr>
            <p:cNvPr id="27" name="TextBox 26"/>
            <p:cNvSpPr txBox="1"/>
            <p:nvPr/>
          </p:nvSpPr>
          <p:spPr>
            <a:xfrm>
              <a:off x="1545011" y="5048250"/>
              <a:ext cx="817190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More text</a:t>
              </a:r>
              <a:endParaRPr lang="en-US" sz="105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4561"/>
            <p:cNvSpPr/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4" name="TextBox 3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8095928" y="294402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: Rounded Corners 3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8170168" y="2481093"/>
            <a:ext cx="1936749" cy="36728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cs typeface="+mn-ea"/>
                <a:sym typeface="+mn-lt"/>
              </a:rPr>
              <a:t>Feature number 03</a:t>
            </a:r>
            <a:endParaRPr lang="en-US" sz="1400" b="1" dirty="0">
              <a:cs typeface="+mn-ea"/>
              <a:sym typeface="+mn-lt"/>
            </a:endParaRPr>
          </a:p>
        </p:txBody>
      </p:sp>
      <p:grpSp>
        <p:nvGrpSpPr>
          <p:cNvPr id="36" name="Group 3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095929" y="5106308"/>
            <a:ext cx="916395" cy="286232"/>
            <a:chOff x="1545011" y="5048250"/>
            <a:chExt cx="916395" cy="286232"/>
          </a:xfrm>
        </p:grpSpPr>
        <p:sp>
          <p:nvSpPr>
            <p:cNvPr id="37" name="TextBox 36"/>
            <p:cNvSpPr txBox="1"/>
            <p:nvPr/>
          </p:nvSpPr>
          <p:spPr>
            <a:xfrm>
              <a:off x="1545011" y="5048250"/>
              <a:ext cx="817190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More text</a:t>
              </a:r>
              <a:endParaRPr lang="en-US" sz="105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4561"/>
            <p:cNvSpPr/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9" name="TextBox 3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4820471" y="294402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Rectangle: Rounded Corners 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4894711" y="2481093"/>
            <a:ext cx="1936749" cy="3672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accent1"/>
                </a:solidFill>
                <a:cs typeface="+mn-ea"/>
                <a:sym typeface="+mn-lt"/>
              </a:rPr>
              <a:t>Feature number 02</a:t>
            </a:r>
            <a:endParaRPr 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1" name="Group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820471" y="5106308"/>
            <a:ext cx="916395" cy="286232"/>
            <a:chOff x="1545011" y="5048250"/>
            <a:chExt cx="916395" cy="286232"/>
          </a:xfrm>
        </p:grpSpPr>
        <p:sp>
          <p:nvSpPr>
            <p:cNvPr id="42" name="TextBox 41"/>
            <p:cNvSpPr txBox="1"/>
            <p:nvPr/>
          </p:nvSpPr>
          <p:spPr>
            <a:xfrm>
              <a:off x="1545011" y="5048250"/>
              <a:ext cx="817190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bg1"/>
                  </a:solidFill>
                  <a:cs typeface="+mn-ea"/>
                  <a:sym typeface="+mn-lt"/>
                </a:rPr>
                <a:t>More text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561"/>
            <p:cNvSpPr/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d"/>
      </p:transition>
    </mc:Choice>
    <mc:Fallback>
      <p:transition spd="slow" advClick="0" advTm="0">
        <p:pull dir="d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 p14:presetBounceEnd="25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6" presetClass="entr" presetSubtype="3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ntr" presetSubtype="3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ntr" presetSubtype="3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ntr" presetSubtype="3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0" grpId="0" animBg="1"/>
          <p:bldP spid="14" grpId="0"/>
          <p:bldP spid="24" grpId="0" animBg="1"/>
          <p:bldP spid="18" grpId="0"/>
          <p:bldP spid="22" grpId="0" animBg="1"/>
          <p:bldP spid="34" grpId="0"/>
          <p:bldP spid="35" grpId="0" animBg="1"/>
          <p:bldP spid="39" grpId="0"/>
          <p:bldP spid="4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6" presetClass="entr" presetSubtype="3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ntr" presetSubtype="3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ntr" presetSubtype="32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ntr" presetSubtype="3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ntr" presetSubtype="3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5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0" grpId="0" animBg="1"/>
          <p:bldP spid="14" grpId="0"/>
          <p:bldP spid="24" grpId="0" animBg="1"/>
          <p:bldP spid="18" grpId="0"/>
          <p:bldP spid="22" grpId="0" animBg="1"/>
          <p:bldP spid="34" grpId="0"/>
          <p:bldP spid="35" grpId="0" animBg="1"/>
          <p:bldP spid="39" grpId="0"/>
          <p:bldP spid="40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5" name="Freeform: Shape 2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7" y="1809750"/>
            <a:ext cx="12191988" cy="5048250"/>
          </a:xfrm>
          <a:custGeom>
            <a:avLst/>
            <a:gdLst>
              <a:gd name="connsiteX0" fmla="*/ 243840 w 12191988"/>
              <a:gd name="connsiteY0" fmla="*/ 0 h 5048250"/>
              <a:gd name="connsiteX1" fmla="*/ 468518 w 12191988"/>
              <a:gd name="connsiteY1" fmla="*/ 148926 h 5048250"/>
              <a:gd name="connsiteX2" fmla="*/ 487676 w 12191988"/>
              <a:gd name="connsiteY2" fmla="*/ 243819 h 5048250"/>
              <a:gd name="connsiteX3" fmla="*/ 487676 w 12191988"/>
              <a:gd name="connsiteY3" fmla="*/ 1127758 h 5048250"/>
              <a:gd name="connsiteX4" fmla="*/ 731516 w 12191988"/>
              <a:gd name="connsiteY4" fmla="*/ 1371598 h 5048250"/>
              <a:gd name="connsiteX5" fmla="*/ 975356 w 12191988"/>
              <a:gd name="connsiteY5" fmla="*/ 1127758 h 5048250"/>
              <a:gd name="connsiteX6" fmla="*/ 975356 w 12191988"/>
              <a:gd name="connsiteY6" fmla="*/ 243819 h 5048250"/>
              <a:gd name="connsiteX7" fmla="*/ 975360 w 12191988"/>
              <a:gd name="connsiteY7" fmla="*/ 243839 h 5048250"/>
              <a:gd name="connsiteX8" fmla="*/ 994522 w 12191988"/>
              <a:gd name="connsiteY8" fmla="*/ 148926 h 5048250"/>
              <a:gd name="connsiteX9" fmla="*/ 1219200 w 12191988"/>
              <a:gd name="connsiteY9" fmla="*/ 0 h 5048250"/>
              <a:gd name="connsiteX10" fmla="*/ 1443877 w 12191988"/>
              <a:gd name="connsiteY10" fmla="*/ 148926 h 5048250"/>
              <a:gd name="connsiteX11" fmla="*/ 1463036 w 12191988"/>
              <a:gd name="connsiteY11" fmla="*/ 243822 h 5048250"/>
              <a:gd name="connsiteX12" fmla="*/ 1463036 w 12191988"/>
              <a:gd name="connsiteY12" fmla="*/ 718185 h 5048250"/>
              <a:gd name="connsiteX13" fmla="*/ 1706876 w 12191988"/>
              <a:gd name="connsiteY13" fmla="*/ 962023 h 5048250"/>
              <a:gd name="connsiteX14" fmla="*/ 1950716 w 12191988"/>
              <a:gd name="connsiteY14" fmla="*/ 718185 h 5048250"/>
              <a:gd name="connsiteX15" fmla="*/ 1950716 w 12191988"/>
              <a:gd name="connsiteY15" fmla="*/ 243823 h 5048250"/>
              <a:gd name="connsiteX16" fmla="*/ 1950719 w 12191988"/>
              <a:gd name="connsiteY16" fmla="*/ 243839 h 5048250"/>
              <a:gd name="connsiteX17" fmla="*/ 1969881 w 12191988"/>
              <a:gd name="connsiteY17" fmla="*/ 148926 h 5048250"/>
              <a:gd name="connsiteX18" fmla="*/ 2194561 w 12191988"/>
              <a:gd name="connsiteY18" fmla="*/ 0 h 5048250"/>
              <a:gd name="connsiteX19" fmla="*/ 2419239 w 12191988"/>
              <a:gd name="connsiteY19" fmla="*/ 148926 h 5048250"/>
              <a:gd name="connsiteX20" fmla="*/ 2438396 w 12191988"/>
              <a:gd name="connsiteY20" fmla="*/ 243817 h 5048250"/>
              <a:gd name="connsiteX21" fmla="*/ 2438396 w 12191988"/>
              <a:gd name="connsiteY21" fmla="*/ 1356358 h 5048250"/>
              <a:gd name="connsiteX22" fmla="*/ 2682236 w 12191988"/>
              <a:gd name="connsiteY22" fmla="*/ 1600199 h 5048250"/>
              <a:gd name="connsiteX23" fmla="*/ 2926076 w 12191988"/>
              <a:gd name="connsiteY23" fmla="*/ 1356358 h 5048250"/>
              <a:gd name="connsiteX24" fmla="*/ 2926076 w 12191988"/>
              <a:gd name="connsiteY24" fmla="*/ 243816 h 5048250"/>
              <a:gd name="connsiteX25" fmla="*/ 2926081 w 12191988"/>
              <a:gd name="connsiteY25" fmla="*/ 243839 h 5048250"/>
              <a:gd name="connsiteX26" fmla="*/ 2945242 w 12191988"/>
              <a:gd name="connsiteY26" fmla="*/ 148926 h 5048250"/>
              <a:gd name="connsiteX27" fmla="*/ 3169919 w 12191988"/>
              <a:gd name="connsiteY27" fmla="*/ 0 h 5048250"/>
              <a:gd name="connsiteX28" fmla="*/ 3394599 w 12191988"/>
              <a:gd name="connsiteY28" fmla="*/ 148926 h 5048250"/>
              <a:gd name="connsiteX29" fmla="*/ 3413756 w 12191988"/>
              <a:gd name="connsiteY29" fmla="*/ 243820 h 5048250"/>
              <a:gd name="connsiteX30" fmla="*/ 3413756 w 12191988"/>
              <a:gd name="connsiteY30" fmla="*/ 546735 h 5048250"/>
              <a:gd name="connsiteX31" fmla="*/ 3657596 w 12191988"/>
              <a:gd name="connsiteY31" fmla="*/ 790575 h 5048250"/>
              <a:gd name="connsiteX32" fmla="*/ 3901436 w 12191988"/>
              <a:gd name="connsiteY32" fmla="*/ 546735 h 5048250"/>
              <a:gd name="connsiteX33" fmla="*/ 3901436 w 12191988"/>
              <a:gd name="connsiteY33" fmla="*/ 243821 h 5048250"/>
              <a:gd name="connsiteX34" fmla="*/ 3901439 w 12191988"/>
              <a:gd name="connsiteY34" fmla="*/ 243839 h 5048250"/>
              <a:gd name="connsiteX35" fmla="*/ 3920601 w 12191988"/>
              <a:gd name="connsiteY35" fmla="*/ 148926 h 5048250"/>
              <a:gd name="connsiteX36" fmla="*/ 4145279 w 12191988"/>
              <a:gd name="connsiteY36" fmla="*/ 0 h 5048250"/>
              <a:gd name="connsiteX37" fmla="*/ 4389116 w 12191988"/>
              <a:gd name="connsiteY37" fmla="*/ 243840 h 5048250"/>
              <a:gd name="connsiteX38" fmla="*/ 4389116 w 12191988"/>
              <a:gd name="connsiteY38" fmla="*/ 1908808 h 5048250"/>
              <a:gd name="connsiteX39" fmla="*/ 4632955 w 12191988"/>
              <a:gd name="connsiteY39" fmla="*/ 2152648 h 5048250"/>
              <a:gd name="connsiteX40" fmla="*/ 4876795 w 12191988"/>
              <a:gd name="connsiteY40" fmla="*/ 1908808 h 5048250"/>
              <a:gd name="connsiteX41" fmla="*/ 4876795 w 12191988"/>
              <a:gd name="connsiteY41" fmla="*/ 243829 h 5048250"/>
              <a:gd name="connsiteX42" fmla="*/ 4876797 w 12191988"/>
              <a:gd name="connsiteY42" fmla="*/ 243840 h 5048250"/>
              <a:gd name="connsiteX43" fmla="*/ 5120638 w 12191988"/>
              <a:gd name="connsiteY43" fmla="*/ 0 h 5048250"/>
              <a:gd name="connsiteX44" fmla="*/ 5345316 w 12191988"/>
              <a:gd name="connsiteY44" fmla="*/ 148926 h 5048250"/>
              <a:gd name="connsiteX45" fmla="*/ 5364474 w 12191988"/>
              <a:gd name="connsiteY45" fmla="*/ 243825 h 5048250"/>
              <a:gd name="connsiteX46" fmla="*/ 5364474 w 12191988"/>
              <a:gd name="connsiteY46" fmla="*/ 975359 h 5048250"/>
              <a:gd name="connsiteX47" fmla="*/ 5608316 w 12191988"/>
              <a:gd name="connsiteY47" fmla="*/ 1219199 h 5048250"/>
              <a:gd name="connsiteX48" fmla="*/ 5852156 w 12191988"/>
              <a:gd name="connsiteY48" fmla="*/ 975359 h 5048250"/>
              <a:gd name="connsiteX49" fmla="*/ 5852156 w 12191988"/>
              <a:gd name="connsiteY49" fmla="*/ 243840 h 5048250"/>
              <a:gd name="connsiteX50" fmla="*/ 6095996 w 12191988"/>
              <a:gd name="connsiteY50" fmla="*/ 0 h 5048250"/>
              <a:gd name="connsiteX51" fmla="*/ 6339834 w 12191988"/>
              <a:gd name="connsiteY51" fmla="*/ 243840 h 5048250"/>
              <a:gd name="connsiteX52" fmla="*/ 6339834 w 12191988"/>
              <a:gd name="connsiteY52" fmla="*/ 1604009 h 5048250"/>
              <a:gd name="connsiteX53" fmla="*/ 6583674 w 12191988"/>
              <a:gd name="connsiteY53" fmla="*/ 1847849 h 5048250"/>
              <a:gd name="connsiteX54" fmla="*/ 6827514 w 12191988"/>
              <a:gd name="connsiteY54" fmla="*/ 1604009 h 5048250"/>
              <a:gd name="connsiteX55" fmla="*/ 6827514 w 12191988"/>
              <a:gd name="connsiteY55" fmla="*/ 243840 h 5048250"/>
              <a:gd name="connsiteX56" fmla="*/ 7071354 w 12191988"/>
              <a:gd name="connsiteY56" fmla="*/ 0 h 5048250"/>
              <a:gd name="connsiteX57" fmla="*/ 7315194 w 12191988"/>
              <a:gd name="connsiteY57" fmla="*/ 243840 h 5048250"/>
              <a:gd name="connsiteX58" fmla="*/ 7315194 w 12191988"/>
              <a:gd name="connsiteY58" fmla="*/ 441960 h 5048250"/>
              <a:gd name="connsiteX59" fmla="*/ 7559034 w 12191988"/>
              <a:gd name="connsiteY59" fmla="*/ 685800 h 5048250"/>
              <a:gd name="connsiteX60" fmla="*/ 7802874 w 12191988"/>
              <a:gd name="connsiteY60" fmla="*/ 441960 h 5048250"/>
              <a:gd name="connsiteX61" fmla="*/ 7802874 w 12191988"/>
              <a:gd name="connsiteY61" fmla="*/ 243840 h 5048250"/>
              <a:gd name="connsiteX62" fmla="*/ 8046714 w 12191988"/>
              <a:gd name="connsiteY62" fmla="*/ 0 h 5048250"/>
              <a:gd name="connsiteX63" fmla="*/ 8290554 w 12191988"/>
              <a:gd name="connsiteY63" fmla="*/ 243840 h 5048250"/>
              <a:gd name="connsiteX64" fmla="*/ 8290554 w 12191988"/>
              <a:gd name="connsiteY64" fmla="*/ 1127759 h 5048250"/>
              <a:gd name="connsiteX65" fmla="*/ 8534394 w 12191988"/>
              <a:gd name="connsiteY65" fmla="*/ 1371599 h 5048250"/>
              <a:gd name="connsiteX66" fmla="*/ 8778234 w 12191988"/>
              <a:gd name="connsiteY66" fmla="*/ 1127759 h 5048250"/>
              <a:gd name="connsiteX67" fmla="*/ 8778234 w 12191988"/>
              <a:gd name="connsiteY67" fmla="*/ 243840 h 5048250"/>
              <a:gd name="connsiteX68" fmla="*/ 9022074 w 12191988"/>
              <a:gd name="connsiteY68" fmla="*/ 0 h 5048250"/>
              <a:gd name="connsiteX69" fmla="*/ 9265914 w 12191988"/>
              <a:gd name="connsiteY69" fmla="*/ 243840 h 5048250"/>
              <a:gd name="connsiteX70" fmla="*/ 9265914 w 12191988"/>
              <a:gd name="connsiteY70" fmla="*/ 718185 h 5048250"/>
              <a:gd name="connsiteX71" fmla="*/ 9509754 w 12191988"/>
              <a:gd name="connsiteY71" fmla="*/ 962025 h 5048250"/>
              <a:gd name="connsiteX72" fmla="*/ 9753594 w 12191988"/>
              <a:gd name="connsiteY72" fmla="*/ 718185 h 5048250"/>
              <a:gd name="connsiteX73" fmla="*/ 9753594 w 12191988"/>
              <a:gd name="connsiteY73" fmla="*/ 243840 h 5048250"/>
              <a:gd name="connsiteX74" fmla="*/ 9997434 w 12191988"/>
              <a:gd name="connsiteY74" fmla="*/ 0 h 5048250"/>
              <a:gd name="connsiteX75" fmla="*/ 10241274 w 12191988"/>
              <a:gd name="connsiteY75" fmla="*/ 243840 h 5048250"/>
              <a:gd name="connsiteX76" fmla="*/ 10241274 w 12191988"/>
              <a:gd name="connsiteY76" fmla="*/ 1908810 h 5048250"/>
              <a:gd name="connsiteX77" fmla="*/ 10485114 w 12191988"/>
              <a:gd name="connsiteY77" fmla="*/ 2152650 h 5048250"/>
              <a:gd name="connsiteX78" fmla="*/ 10728954 w 12191988"/>
              <a:gd name="connsiteY78" fmla="*/ 1908810 h 5048250"/>
              <a:gd name="connsiteX79" fmla="*/ 10728954 w 12191988"/>
              <a:gd name="connsiteY79" fmla="*/ 243840 h 5048250"/>
              <a:gd name="connsiteX80" fmla="*/ 10972794 w 12191988"/>
              <a:gd name="connsiteY80" fmla="*/ 0 h 5048250"/>
              <a:gd name="connsiteX81" fmla="*/ 11216634 w 12191988"/>
              <a:gd name="connsiteY81" fmla="*/ 243840 h 5048250"/>
              <a:gd name="connsiteX82" fmla="*/ 11216634 w 12191988"/>
              <a:gd name="connsiteY82" fmla="*/ 975360 h 5048250"/>
              <a:gd name="connsiteX83" fmla="*/ 11460474 w 12191988"/>
              <a:gd name="connsiteY83" fmla="*/ 1219200 h 5048250"/>
              <a:gd name="connsiteX84" fmla="*/ 11704314 w 12191988"/>
              <a:gd name="connsiteY84" fmla="*/ 975360 h 5048250"/>
              <a:gd name="connsiteX85" fmla="*/ 11704314 w 12191988"/>
              <a:gd name="connsiteY85" fmla="*/ 243840 h 5048250"/>
              <a:gd name="connsiteX86" fmla="*/ 11948154 w 12191988"/>
              <a:gd name="connsiteY86" fmla="*/ 0 h 5048250"/>
              <a:gd name="connsiteX87" fmla="*/ 12172832 w 12191988"/>
              <a:gd name="connsiteY87" fmla="*/ 148926 h 5048250"/>
              <a:gd name="connsiteX88" fmla="*/ 12191988 w 12191988"/>
              <a:gd name="connsiteY88" fmla="*/ 243810 h 5048250"/>
              <a:gd name="connsiteX89" fmla="*/ 12191988 w 12191988"/>
              <a:gd name="connsiteY89" fmla="*/ 5048250 h 5048250"/>
              <a:gd name="connsiteX90" fmla="*/ 0 w 12191988"/>
              <a:gd name="connsiteY90" fmla="*/ 5048250 h 5048250"/>
              <a:gd name="connsiteX91" fmla="*/ 0 w 12191988"/>
              <a:gd name="connsiteY91" fmla="*/ 243840 h 5048250"/>
              <a:gd name="connsiteX92" fmla="*/ 243840 w 12191988"/>
              <a:gd name="connsiteY92" fmla="*/ 0 h 5048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191988" h="5048250">
                <a:moveTo>
                  <a:pt x="243840" y="0"/>
                </a:moveTo>
                <a:cubicBezTo>
                  <a:pt x="344842" y="0"/>
                  <a:pt x="431501" y="61408"/>
                  <a:pt x="468518" y="148926"/>
                </a:cubicBezTo>
                <a:lnTo>
                  <a:pt x="487676" y="243819"/>
                </a:lnTo>
                <a:lnTo>
                  <a:pt x="487676" y="1127758"/>
                </a:lnTo>
                <a:cubicBezTo>
                  <a:pt x="487676" y="1262427"/>
                  <a:pt x="596847" y="1371598"/>
                  <a:pt x="731516" y="1371598"/>
                </a:cubicBezTo>
                <a:cubicBezTo>
                  <a:pt x="866185" y="1371598"/>
                  <a:pt x="975356" y="1262427"/>
                  <a:pt x="975356" y="1127758"/>
                </a:cubicBezTo>
                <a:lnTo>
                  <a:pt x="975356" y="243819"/>
                </a:lnTo>
                <a:lnTo>
                  <a:pt x="975360" y="243839"/>
                </a:lnTo>
                <a:lnTo>
                  <a:pt x="994522" y="148926"/>
                </a:lnTo>
                <a:cubicBezTo>
                  <a:pt x="1031539" y="61408"/>
                  <a:pt x="1118198" y="0"/>
                  <a:pt x="1219200" y="0"/>
                </a:cubicBezTo>
                <a:cubicBezTo>
                  <a:pt x="1320201" y="0"/>
                  <a:pt x="1406860" y="61408"/>
                  <a:pt x="1443877" y="148926"/>
                </a:cubicBezTo>
                <a:lnTo>
                  <a:pt x="1463036" y="243822"/>
                </a:lnTo>
                <a:lnTo>
                  <a:pt x="1463036" y="718185"/>
                </a:lnTo>
                <a:cubicBezTo>
                  <a:pt x="1463036" y="852854"/>
                  <a:pt x="1572207" y="962023"/>
                  <a:pt x="1706876" y="962023"/>
                </a:cubicBezTo>
                <a:cubicBezTo>
                  <a:pt x="1841545" y="962023"/>
                  <a:pt x="1950716" y="852854"/>
                  <a:pt x="1950716" y="718185"/>
                </a:cubicBezTo>
                <a:lnTo>
                  <a:pt x="1950716" y="243823"/>
                </a:lnTo>
                <a:lnTo>
                  <a:pt x="1950719" y="243839"/>
                </a:lnTo>
                <a:lnTo>
                  <a:pt x="1969881" y="148926"/>
                </a:lnTo>
                <a:cubicBezTo>
                  <a:pt x="2006898" y="61408"/>
                  <a:pt x="2093557" y="0"/>
                  <a:pt x="2194561" y="0"/>
                </a:cubicBezTo>
                <a:cubicBezTo>
                  <a:pt x="2295563" y="0"/>
                  <a:pt x="2382222" y="61408"/>
                  <a:pt x="2419239" y="148926"/>
                </a:cubicBezTo>
                <a:lnTo>
                  <a:pt x="2438396" y="243817"/>
                </a:lnTo>
                <a:lnTo>
                  <a:pt x="2438396" y="1356358"/>
                </a:lnTo>
                <a:cubicBezTo>
                  <a:pt x="2438396" y="1491028"/>
                  <a:pt x="2547567" y="1600199"/>
                  <a:pt x="2682236" y="1600199"/>
                </a:cubicBezTo>
                <a:cubicBezTo>
                  <a:pt x="2816905" y="1600199"/>
                  <a:pt x="2926076" y="1491028"/>
                  <a:pt x="2926076" y="1356358"/>
                </a:cubicBezTo>
                <a:lnTo>
                  <a:pt x="2926076" y="243816"/>
                </a:lnTo>
                <a:lnTo>
                  <a:pt x="2926081" y="243839"/>
                </a:lnTo>
                <a:lnTo>
                  <a:pt x="2945242" y="148926"/>
                </a:lnTo>
                <a:cubicBezTo>
                  <a:pt x="2982258" y="61408"/>
                  <a:pt x="3068918" y="0"/>
                  <a:pt x="3169919" y="0"/>
                </a:cubicBezTo>
                <a:cubicBezTo>
                  <a:pt x="3270922" y="0"/>
                  <a:pt x="3357581" y="61408"/>
                  <a:pt x="3394599" y="148926"/>
                </a:cubicBezTo>
                <a:lnTo>
                  <a:pt x="3413756" y="243820"/>
                </a:lnTo>
                <a:lnTo>
                  <a:pt x="3413756" y="546735"/>
                </a:lnTo>
                <a:cubicBezTo>
                  <a:pt x="3413756" y="681404"/>
                  <a:pt x="3522927" y="790575"/>
                  <a:pt x="3657596" y="790575"/>
                </a:cubicBezTo>
                <a:cubicBezTo>
                  <a:pt x="3792264" y="790575"/>
                  <a:pt x="3901436" y="681404"/>
                  <a:pt x="3901436" y="546735"/>
                </a:cubicBezTo>
                <a:lnTo>
                  <a:pt x="3901436" y="243821"/>
                </a:lnTo>
                <a:lnTo>
                  <a:pt x="3901439" y="243839"/>
                </a:lnTo>
                <a:lnTo>
                  <a:pt x="3920601" y="148926"/>
                </a:lnTo>
                <a:cubicBezTo>
                  <a:pt x="3957618" y="61408"/>
                  <a:pt x="4044277" y="0"/>
                  <a:pt x="4145279" y="0"/>
                </a:cubicBezTo>
                <a:cubicBezTo>
                  <a:pt x="4279944" y="0"/>
                  <a:pt x="4389116" y="109171"/>
                  <a:pt x="4389116" y="243840"/>
                </a:cubicBezTo>
                <a:lnTo>
                  <a:pt x="4389116" y="1908808"/>
                </a:lnTo>
                <a:cubicBezTo>
                  <a:pt x="4389116" y="2043477"/>
                  <a:pt x="4498286" y="2152648"/>
                  <a:pt x="4632955" y="2152648"/>
                </a:cubicBezTo>
                <a:cubicBezTo>
                  <a:pt x="4767623" y="2152648"/>
                  <a:pt x="4876795" y="2043477"/>
                  <a:pt x="4876795" y="1908808"/>
                </a:cubicBezTo>
                <a:lnTo>
                  <a:pt x="4876795" y="243829"/>
                </a:lnTo>
                <a:lnTo>
                  <a:pt x="4876797" y="243840"/>
                </a:lnTo>
                <a:cubicBezTo>
                  <a:pt x="4876797" y="109171"/>
                  <a:pt x="4985968" y="0"/>
                  <a:pt x="5120638" y="0"/>
                </a:cubicBezTo>
                <a:cubicBezTo>
                  <a:pt x="5221638" y="0"/>
                  <a:pt x="5308299" y="61408"/>
                  <a:pt x="5345316" y="148926"/>
                </a:cubicBezTo>
                <a:lnTo>
                  <a:pt x="5364474" y="243825"/>
                </a:lnTo>
                <a:lnTo>
                  <a:pt x="5364474" y="975359"/>
                </a:lnTo>
                <a:cubicBezTo>
                  <a:pt x="5364474" y="1110027"/>
                  <a:pt x="5473647" y="1219199"/>
                  <a:pt x="5608316" y="1219199"/>
                </a:cubicBezTo>
                <a:cubicBezTo>
                  <a:pt x="5742984" y="1219199"/>
                  <a:pt x="5852156" y="1110027"/>
                  <a:pt x="5852156" y="975359"/>
                </a:cubicBezTo>
                <a:lnTo>
                  <a:pt x="5852156" y="243840"/>
                </a:lnTo>
                <a:cubicBezTo>
                  <a:pt x="5852156" y="109171"/>
                  <a:pt x="5961326" y="0"/>
                  <a:pt x="6095996" y="0"/>
                </a:cubicBezTo>
                <a:cubicBezTo>
                  <a:pt x="6230663" y="0"/>
                  <a:pt x="6339834" y="109171"/>
                  <a:pt x="6339834" y="243840"/>
                </a:cubicBezTo>
                <a:lnTo>
                  <a:pt x="6339834" y="1604009"/>
                </a:lnTo>
                <a:cubicBezTo>
                  <a:pt x="6339834" y="1738678"/>
                  <a:pt x="6449005" y="1847849"/>
                  <a:pt x="6583674" y="1847849"/>
                </a:cubicBezTo>
                <a:cubicBezTo>
                  <a:pt x="6718343" y="1847849"/>
                  <a:pt x="6827514" y="1738678"/>
                  <a:pt x="6827514" y="1604009"/>
                </a:cubicBezTo>
                <a:lnTo>
                  <a:pt x="6827514" y="243840"/>
                </a:lnTo>
                <a:cubicBezTo>
                  <a:pt x="6827514" y="109171"/>
                  <a:pt x="6936685" y="0"/>
                  <a:pt x="7071354" y="0"/>
                </a:cubicBezTo>
                <a:cubicBezTo>
                  <a:pt x="7206023" y="0"/>
                  <a:pt x="7315194" y="109171"/>
                  <a:pt x="7315194" y="243840"/>
                </a:cubicBezTo>
                <a:lnTo>
                  <a:pt x="7315194" y="441960"/>
                </a:lnTo>
                <a:cubicBezTo>
                  <a:pt x="7315194" y="576629"/>
                  <a:pt x="7424365" y="685800"/>
                  <a:pt x="7559034" y="685800"/>
                </a:cubicBezTo>
                <a:cubicBezTo>
                  <a:pt x="7693703" y="685800"/>
                  <a:pt x="7802874" y="576629"/>
                  <a:pt x="7802874" y="441960"/>
                </a:cubicBezTo>
                <a:lnTo>
                  <a:pt x="7802874" y="243840"/>
                </a:lnTo>
                <a:cubicBezTo>
                  <a:pt x="7802874" y="109171"/>
                  <a:pt x="7912045" y="0"/>
                  <a:pt x="8046714" y="0"/>
                </a:cubicBezTo>
                <a:cubicBezTo>
                  <a:pt x="8181383" y="0"/>
                  <a:pt x="8290554" y="109171"/>
                  <a:pt x="8290554" y="243840"/>
                </a:cubicBezTo>
                <a:lnTo>
                  <a:pt x="8290554" y="1127759"/>
                </a:lnTo>
                <a:cubicBezTo>
                  <a:pt x="8290554" y="1262428"/>
                  <a:pt x="8399725" y="1371599"/>
                  <a:pt x="8534394" y="1371599"/>
                </a:cubicBezTo>
                <a:cubicBezTo>
                  <a:pt x="8669063" y="1371599"/>
                  <a:pt x="8778234" y="1262428"/>
                  <a:pt x="8778234" y="1127759"/>
                </a:cubicBezTo>
                <a:lnTo>
                  <a:pt x="8778234" y="243840"/>
                </a:lnTo>
                <a:cubicBezTo>
                  <a:pt x="8778234" y="109171"/>
                  <a:pt x="8887405" y="0"/>
                  <a:pt x="9022074" y="0"/>
                </a:cubicBezTo>
                <a:cubicBezTo>
                  <a:pt x="9156743" y="0"/>
                  <a:pt x="9265914" y="109171"/>
                  <a:pt x="9265914" y="243840"/>
                </a:cubicBezTo>
                <a:lnTo>
                  <a:pt x="9265914" y="718185"/>
                </a:lnTo>
                <a:cubicBezTo>
                  <a:pt x="9265914" y="852854"/>
                  <a:pt x="9375085" y="962025"/>
                  <a:pt x="9509754" y="962025"/>
                </a:cubicBezTo>
                <a:cubicBezTo>
                  <a:pt x="9644423" y="962025"/>
                  <a:pt x="9753594" y="852854"/>
                  <a:pt x="9753594" y="718185"/>
                </a:cubicBezTo>
                <a:lnTo>
                  <a:pt x="9753594" y="243840"/>
                </a:lnTo>
                <a:cubicBezTo>
                  <a:pt x="9753594" y="109171"/>
                  <a:pt x="9862765" y="0"/>
                  <a:pt x="9997434" y="0"/>
                </a:cubicBezTo>
                <a:cubicBezTo>
                  <a:pt x="10132103" y="0"/>
                  <a:pt x="10241274" y="109171"/>
                  <a:pt x="10241274" y="243840"/>
                </a:cubicBezTo>
                <a:lnTo>
                  <a:pt x="10241274" y="1908810"/>
                </a:lnTo>
                <a:cubicBezTo>
                  <a:pt x="10241274" y="2043478"/>
                  <a:pt x="10350445" y="2152650"/>
                  <a:pt x="10485114" y="2152650"/>
                </a:cubicBezTo>
                <a:cubicBezTo>
                  <a:pt x="10619783" y="2152650"/>
                  <a:pt x="10728954" y="2043478"/>
                  <a:pt x="10728954" y="1908810"/>
                </a:cubicBezTo>
                <a:lnTo>
                  <a:pt x="10728954" y="243840"/>
                </a:lnTo>
                <a:cubicBezTo>
                  <a:pt x="10728954" y="109171"/>
                  <a:pt x="10838125" y="0"/>
                  <a:pt x="10972794" y="0"/>
                </a:cubicBezTo>
                <a:cubicBezTo>
                  <a:pt x="11107463" y="0"/>
                  <a:pt x="11216634" y="109171"/>
                  <a:pt x="11216634" y="243840"/>
                </a:cubicBezTo>
                <a:lnTo>
                  <a:pt x="11216634" y="975360"/>
                </a:lnTo>
                <a:cubicBezTo>
                  <a:pt x="11216634" y="1110029"/>
                  <a:pt x="11325805" y="1219200"/>
                  <a:pt x="11460474" y="1219200"/>
                </a:cubicBezTo>
                <a:cubicBezTo>
                  <a:pt x="11595143" y="1219200"/>
                  <a:pt x="11704314" y="1110029"/>
                  <a:pt x="11704314" y="975360"/>
                </a:cubicBezTo>
                <a:lnTo>
                  <a:pt x="11704314" y="243840"/>
                </a:lnTo>
                <a:cubicBezTo>
                  <a:pt x="11704314" y="109171"/>
                  <a:pt x="11813485" y="0"/>
                  <a:pt x="11948154" y="0"/>
                </a:cubicBezTo>
                <a:cubicBezTo>
                  <a:pt x="12049156" y="0"/>
                  <a:pt x="12135815" y="61408"/>
                  <a:pt x="12172832" y="148926"/>
                </a:cubicBezTo>
                <a:lnTo>
                  <a:pt x="12191988" y="243810"/>
                </a:lnTo>
                <a:lnTo>
                  <a:pt x="12191988" y="5048250"/>
                </a:lnTo>
                <a:lnTo>
                  <a:pt x="0" y="5048250"/>
                </a:lnTo>
                <a:lnTo>
                  <a:pt x="0" y="243840"/>
                </a:lnTo>
                <a:cubicBezTo>
                  <a:pt x="0" y="109171"/>
                  <a:pt x="109171" y="0"/>
                  <a:pt x="243840" y="0"/>
                </a:cubicBezTo>
                <a:close/>
              </a:path>
            </a:pathLst>
          </a:custGeom>
          <a:gradFill flip="none" rotWithShape="1">
            <a:gsLst>
              <a:gs pos="0">
                <a:srgbClr val="0B0F28">
                  <a:alpha val="0"/>
                </a:srgbClr>
              </a:gs>
              <a:gs pos="81300">
                <a:srgbClr val="0B0F28">
                  <a:alpha val="76000"/>
                </a:srgbClr>
              </a:gs>
              <a:gs pos="100000">
                <a:srgbClr val="0B0F28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Rectangle: Rounded Corners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277260" y="1012372"/>
            <a:ext cx="9637483" cy="4136572"/>
          </a:xfrm>
          <a:prstGeom prst="roundRect">
            <a:avLst>
              <a:gd name="adj" fmla="val 3550"/>
            </a:avLst>
          </a:prstGeom>
          <a:solidFill>
            <a:schemeClr val="bg1"/>
          </a:solidFill>
          <a:ln>
            <a:noFill/>
          </a:ln>
          <a:effectLst>
            <a:outerShdw blurRad="1270000" dist="647700" dir="2700000" sx="89000" sy="89000" algn="tl" rotWithShape="0">
              <a:schemeClr val="tx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Rectangle: Rounded Corners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4552713" y="-188503"/>
            <a:ext cx="3086571" cy="5108846"/>
          </a:xfrm>
          <a:prstGeom prst="roundRect">
            <a:avLst>
              <a:gd name="adj" fmla="val 355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482600" dist="165100" dir="2700000" sx="96000" sy="96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TextBox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545012" y="209687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619252" y="1633944"/>
            <a:ext cx="1936749" cy="367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cs typeface="+mn-ea"/>
                <a:sym typeface="+mn-lt"/>
              </a:rPr>
              <a:t>Feature number 04</a:t>
            </a:r>
            <a:endParaRPr lang="en-US" sz="1400" b="1" dirty="0">
              <a:cs typeface="+mn-ea"/>
              <a:sym typeface="+mn-lt"/>
            </a:endParaRPr>
          </a:p>
        </p:txBody>
      </p:sp>
      <p:grpSp>
        <p:nvGrpSpPr>
          <p:cNvPr id="12" name="Group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545012" y="4259159"/>
            <a:ext cx="916395" cy="286232"/>
            <a:chOff x="1545011" y="5048250"/>
            <a:chExt cx="916395" cy="286232"/>
          </a:xfrm>
        </p:grpSpPr>
        <p:sp>
          <p:nvSpPr>
            <p:cNvPr id="13" name="TextBox 12"/>
            <p:cNvSpPr txBox="1"/>
            <p:nvPr/>
          </p:nvSpPr>
          <p:spPr>
            <a:xfrm>
              <a:off x="1545011" y="5048250"/>
              <a:ext cx="817190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More text</a:t>
              </a:r>
              <a:endParaRPr lang="en-US" sz="105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4561"/>
            <p:cNvSpPr/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5" name="TextBox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8095928" y="209687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: Rounded Corners 1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8170168" y="1633944"/>
            <a:ext cx="1936749" cy="367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cs typeface="+mn-ea"/>
                <a:sym typeface="+mn-lt"/>
              </a:rPr>
              <a:t>Feature number 06</a:t>
            </a:r>
            <a:endParaRPr lang="en-US" sz="1400" b="1" dirty="0">
              <a:cs typeface="+mn-ea"/>
              <a:sym typeface="+mn-lt"/>
            </a:endParaRPr>
          </a:p>
        </p:txBody>
      </p:sp>
      <p:grpSp>
        <p:nvGrpSpPr>
          <p:cNvPr id="17" name="Group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095929" y="4259159"/>
            <a:ext cx="916395" cy="286232"/>
            <a:chOff x="1545011" y="5048250"/>
            <a:chExt cx="916395" cy="286232"/>
          </a:xfrm>
        </p:grpSpPr>
        <p:sp>
          <p:nvSpPr>
            <p:cNvPr id="18" name="TextBox 17"/>
            <p:cNvSpPr txBox="1"/>
            <p:nvPr/>
          </p:nvSpPr>
          <p:spPr>
            <a:xfrm>
              <a:off x="1545011" y="5048250"/>
              <a:ext cx="817190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accent1"/>
                  </a:solidFill>
                  <a:cs typeface="+mn-ea"/>
                  <a:sym typeface="+mn-lt"/>
                </a:rPr>
                <a:t>More text</a:t>
              </a:r>
              <a:endParaRPr lang="en-US" sz="105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561"/>
            <p:cNvSpPr/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0" name="TextBox 1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4820471" y="2096876"/>
            <a:ext cx="2551061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: Rounded Corners 2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4894711" y="1633944"/>
            <a:ext cx="1936749" cy="3672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accent1"/>
                </a:solidFill>
                <a:cs typeface="+mn-ea"/>
                <a:sym typeface="+mn-lt"/>
              </a:rPr>
              <a:t>Feature number 05</a:t>
            </a:r>
            <a:endParaRPr lang="en-US" sz="1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2" name="Group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820471" y="4259159"/>
            <a:ext cx="916395" cy="286232"/>
            <a:chOff x="1545011" y="5048250"/>
            <a:chExt cx="916395" cy="286232"/>
          </a:xfrm>
        </p:grpSpPr>
        <p:sp>
          <p:nvSpPr>
            <p:cNvPr id="23" name="TextBox 22"/>
            <p:cNvSpPr txBox="1"/>
            <p:nvPr/>
          </p:nvSpPr>
          <p:spPr>
            <a:xfrm>
              <a:off x="1545011" y="5048250"/>
              <a:ext cx="817190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050" dirty="0">
                  <a:solidFill>
                    <a:schemeClr val="bg1"/>
                  </a:solidFill>
                  <a:cs typeface="+mn-ea"/>
                  <a:sym typeface="+mn-lt"/>
                </a:rPr>
                <a:t>More text</a:t>
              </a:r>
              <a:endParaRPr lang="en-US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4561"/>
            <p:cNvSpPr/>
            <p:nvPr/>
          </p:nvSpPr>
          <p:spPr bwMode="auto">
            <a:xfrm>
              <a:off x="2317291" y="5143902"/>
              <a:ext cx="144115" cy="104454"/>
            </a:xfrm>
            <a:custGeom>
              <a:avLst/>
              <a:gdLst>
                <a:gd name="T0" fmla="*/ 122 w 218"/>
                <a:gd name="T1" fmla="*/ 1 h 195"/>
                <a:gd name="T2" fmla="*/ 116 w 218"/>
                <a:gd name="T3" fmla="*/ 1 h 195"/>
                <a:gd name="T4" fmla="*/ 116 w 218"/>
                <a:gd name="T5" fmla="*/ 7 h 195"/>
                <a:gd name="T6" fmla="*/ 203 w 218"/>
                <a:gd name="T7" fmla="*/ 94 h 195"/>
                <a:gd name="T8" fmla="*/ 4 w 218"/>
                <a:gd name="T9" fmla="*/ 94 h 195"/>
                <a:gd name="T10" fmla="*/ 0 w 218"/>
                <a:gd name="T11" fmla="*/ 98 h 195"/>
                <a:gd name="T12" fmla="*/ 4 w 218"/>
                <a:gd name="T13" fmla="*/ 102 h 195"/>
                <a:gd name="T14" fmla="*/ 203 w 218"/>
                <a:gd name="T15" fmla="*/ 102 h 195"/>
                <a:gd name="T16" fmla="*/ 116 w 218"/>
                <a:gd name="T17" fmla="*/ 188 h 195"/>
                <a:gd name="T18" fmla="*/ 116 w 218"/>
                <a:gd name="T19" fmla="*/ 194 h 195"/>
                <a:gd name="T20" fmla="*/ 119 w 218"/>
                <a:gd name="T21" fmla="*/ 195 h 195"/>
                <a:gd name="T22" fmla="*/ 122 w 218"/>
                <a:gd name="T23" fmla="*/ 194 h 195"/>
                <a:gd name="T24" fmla="*/ 218 w 218"/>
                <a:gd name="T25" fmla="*/ 98 h 195"/>
                <a:gd name="T26" fmla="*/ 122 w 218"/>
                <a:gd name="T27" fmla="*/ 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8" h="195">
                  <a:moveTo>
                    <a:pt x="122" y="1"/>
                  </a:moveTo>
                  <a:cubicBezTo>
                    <a:pt x="120" y="0"/>
                    <a:pt x="118" y="0"/>
                    <a:pt x="116" y="1"/>
                  </a:cubicBezTo>
                  <a:cubicBezTo>
                    <a:pt x="114" y="3"/>
                    <a:pt x="114" y="5"/>
                    <a:pt x="116" y="7"/>
                  </a:cubicBezTo>
                  <a:cubicBezTo>
                    <a:pt x="203" y="94"/>
                    <a:pt x="203" y="94"/>
                    <a:pt x="203" y="94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2" y="94"/>
                    <a:pt x="0" y="95"/>
                    <a:pt x="0" y="98"/>
                  </a:cubicBezTo>
                  <a:cubicBezTo>
                    <a:pt x="0" y="100"/>
                    <a:pt x="2" y="102"/>
                    <a:pt x="4" y="102"/>
                  </a:cubicBezTo>
                  <a:cubicBezTo>
                    <a:pt x="203" y="102"/>
                    <a:pt x="203" y="102"/>
                    <a:pt x="203" y="102"/>
                  </a:cubicBezTo>
                  <a:cubicBezTo>
                    <a:pt x="116" y="188"/>
                    <a:pt x="116" y="188"/>
                    <a:pt x="116" y="188"/>
                  </a:cubicBezTo>
                  <a:cubicBezTo>
                    <a:pt x="114" y="190"/>
                    <a:pt x="114" y="192"/>
                    <a:pt x="116" y="194"/>
                  </a:cubicBezTo>
                  <a:cubicBezTo>
                    <a:pt x="117" y="195"/>
                    <a:pt x="118" y="195"/>
                    <a:pt x="119" y="195"/>
                  </a:cubicBezTo>
                  <a:cubicBezTo>
                    <a:pt x="120" y="195"/>
                    <a:pt x="121" y="195"/>
                    <a:pt x="122" y="194"/>
                  </a:cubicBezTo>
                  <a:cubicBezTo>
                    <a:pt x="218" y="98"/>
                    <a:pt x="218" y="98"/>
                    <a:pt x="218" y="98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u"/>
      </p:transition>
    </mc:Choice>
    <mc:Fallback>
      <p:transition spd="slow" advClick="0" advTm="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 p14:presetBounceEnd="2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ntr" presetSubtype="3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ntr" presetSubtype="3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ntr" presetSubtype="3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ntr" presetSubtype="3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9" grpId="0" animBg="1"/>
          <p:bldP spid="10" grpId="0"/>
          <p:bldP spid="11" grpId="0" animBg="1"/>
          <p:bldP spid="15" grpId="0"/>
          <p:bldP spid="16" grpId="0" animBg="1"/>
          <p:bldP spid="20" grpId="0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6" presetClass="entr" presetSubtype="3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6" presetClass="entr" presetSubtype="3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ntr" presetSubtype="3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ntr" presetSubtype="3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6" presetClass="entr" presetSubtype="3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ntr" presetSubtype="3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9" grpId="0" animBg="1"/>
          <p:bldP spid="10" grpId="0"/>
          <p:bldP spid="11" grpId="0" animBg="1"/>
          <p:bldP spid="15" grpId="0"/>
          <p:bldP spid="16" grpId="0" animBg="1"/>
          <p:bldP spid="20" grpId="0"/>
          <p:bldP spid="21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7" name="图片占位符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0" name="图片占位符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/>
          <a:srcRect/>
          <a:stretch>
            <a:fillRect/>
          </a:stretch>
        </p:blipFill>
        <p:spPr/>
      </p:pic>
      <p:sp>
        <p:nvSpPr>
          <p:cNvPr id="11" name="Rectangle: Rounded Corners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8729641" y="1336587"/>
            <a:ext cx="2802193" cy="4557251"/>
          </a:xfrm>
          <a:prstGeom prst="roundRect">
            <a:avLst>
              <a:gd name="adj" fmla="val 2994"/>
            </a:avLst>
          </a:prstGeom>
          <a:gradFill flip="none" rotWithShape="1">
            <a:gsLst>
              <a:gs pos="0">
                <a:srgbClr val="0B0F28">
                  <a:alpha val="0"/>
                </a:srgbClr>
              </a:gs>
              <a:gs pos="71000">
                <a:srgbClr val="0B0F28">
                  <a:alpha val="70000"/>
                </a:srgbClr>
              </a:gs>
              <a:gs pos="100000">
                <a:srgbClr val="0B0F28">
                  <a:alpha val="92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Rectangle: Rounded Corners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5696390" y="1336587"/>
            <a:ext cx="2802193" cy="4557251"/>
          </a:xfrm>
          <a:prstGeom prst="roundRect">
            <a:avLst>
              <a:gd name="adj" fmla="val 2994"/>
            </a:avLst>
          </a:prstGeom>
          <a:gradFill flip="none" rotWithShape="1">
            <a:gsLst>
              <a:gs pos="0">
                <a:srgbClr val="0B0F28">
                  <a:alpha val="0"/>
                </a:srgbClr>
              </a:gs>
              <a:gs pos="71000">
                <a:srgbClr val="0B0F28">
                  <a:alpha val="70000"/>
                </a:srgbClr>
              </a:gs>
              <a:gs pos="100000">
                <a:srgbClr val="0B0F28">
                  <a:alpha val="92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: Rounded Corners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2663140" y="1336587"/>
            <a:ext cx="2802193" cy="4557251"/>
          </a:xfrm>
          <a:prstGeom prst="roundRect">
            <a:avLst>
              <a:gd name="adj" fmla="val 2994"/>
            </a:avLst>
          </a:prstGeom>
          <a:gradFill flip="none" rotWithShape="1">
            <a:gsLst>
              <a:gs pos="0">
                <a:srgbClr val="0B0F28">
                  <a:alpha val="0"/>
                </a:srgbClr>
              </a:gs>
              <a:gs pos="71000">
                <a:srgbClr val="0B0F28">
                  <a:alpha val="70000"/>
                </a:srgbClr>
              </a:gs>
              <a:gs pos="100000">
                <a:srgbClr val="0B0F28">
                  <a:alpha val="92000"/>
                </a:srgb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821956" y="4456525"/>
            <a:ext cx="2551061" cy="1095684"/>
            <a:chOff x="5821955" y="4456524"/>
            <a:chExt cx="2551061" cy="1095684"/>
          </a:xfrm>
        </p:grpSpPr>
        <p:sp>
          <p:nvSpPr>
            <p:cNvPr id="36" name="TextBox 35"/>
            <p:cNvSpPr txBox="1"/>
            <p:nvPr/>
          </p:nvSpPr>
          <p:spPr>
            <a:xfrm>
              <a:off x="5821955" y="4456524"/>
              <a:ext cx="255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Special food #2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821955" y="4795078"/>
              <a:ext cx="255106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855207" y="4456525"/>
            <a:ext cx="2551061" cy="1095684"/>
            <a:chOff x="8855206" y="4456524"/>
            <a:chExt cx="2551061" cy="1095684"/>
          </a:xfrm>
        </p:grpSpPr>
        <p:sp>
          <p:nvSpPr>
            <p:cNvPr id="51" name="TextBox 50"/>
            <p:cNvSpPr txBox="1"/>
            <p:nvPr/>
          </p:nvSpPr>
          <p:spPr>
            <a:xfrm>
              <a:off x="8855206" y="4456524"/>
              <a:ext cx="255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Special food #3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855206" y="4795078"/>
              <a:ext cx="255106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2788704" y="4456525"/>
            <a:ext cx="2551061" cy="1095684"/>
            <a:chOff x="2788704" y="4456524"/>
            <a:chExt cx="2551061" cy="1095684"/>
          </a:xfrm>
        </p:grpSpPr>
        <p:sp>
          <p:nvSpPr>
            <p:cNvPr id="53" name="TextBox 52"/>
            <p:cNvSpPr txBox="1"/>
            <p:nvPr/>
          </p:nvSpPr>
          <p:spPr>
            <a:xfrm>
              <a:off x="2788704" y="4456524"/>
              <a:ext cx="255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Special food #1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788704" y="4795078"/>
              <a:ext cx="255106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3716596" y="1469457"/>
            <a:ext cx="1619257" cy="811651"/>
            <a:chOff x="3716594" y="1469457"/>
            <a:chExt cx="1619257" cy="811651"/>
          </a:xfrm>
        </p:grpSpPr>
        <p:sp>
          <p:nvSpPr>
            <p:cNvPr id="55" name="TextBox 54"/>
            <p:cNvSpPr txBox="1"/>
            <p:nvPr/>
          </p:nvSpPr>
          <p:spPr>
            <a:xfrm>
              <a:off x="4739208" y="1469457"/>
              <a:ext cx="57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sz="12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716594" y="1634777"/>
              <a:ext cx="161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baseline="30000" dirty="0">
                  <a:solidFill>
                    <a:schemeClr val="bg1"/>
                  </a:solidFill>
                  <a:cs typeface="+mn-ea"/>
                  <a:sym typeface="+mn-lt"/>
                </a:rPr>
                <a:t>$</a:t>
              </a:r>
              <a:r>
                <a:rPr 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25</a:t>
              </a: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.99</a:t>
              </a:r>
              <a:endParaRPr 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740780" y="1469457"/>
            <a:ext cx="1619257" cy="811651"/>
            <a:chOff x="6740778" y="1469457"/>
            <a:chExt cx="1619257" cy="811651"/>
          </a:xfrm>
        </p:grpSpPr>
        <p:sp>
          <p:nvSpPr>
            <p:cNvPr id="59" name="TextBox 58"/>
            <p:cNvSpPr txBox="1"/>
            <p:nvPr/>
          </p:nvSpPr>
          <p:spPr>
            <a:xfrm>
              <a:off x="7763392" y="1469457"/>
              <a:ext cx="57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sz="12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740778" y="1634777"/>
              <a:ext cx="161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baseline="30000" dirty="0">
                  <a:solidFill>
                    <a:schemeClr val="bg1"/>
                  </a:solidFill>
                  <a:cs typeface="+mn-ea"/>
                  <a:sym typeface="+mn-lt"/>
                </a:rPr>
                <a:t>$</a:t>
              </a:r>
              <a:r>
                <a:rPr 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27</a:t>
              </a: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.99</a:t>
              </a:r>
              <a:endParaRPr 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787012" y="1469457"/>
            <a:ext cx="1619257" cy="811651"/>
            <a:chOff x="9787010" y="1469457"/>
            <a:chExt cx="1619257" cy="811651"/>
          </a:xfrm>
        </p:grpSpPr>
        <p:sp>
          <p:nvSpPr>
            <p:cNvPr id="62" name="TextBox 61"/>
            <p:cNvSpPr txBox="1"/>
            <p:nvPr/>
          </p:nvSpPr>
          <p:spPr>
            <a:xfrm>
              <a:off x="10809624" y="1469457"/>
              <a:ext cx="5728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>
                      <a:alpha val="80000"/>
                    </a:schemeClr>
                  </a:solidFill>
                  <a:cs typeface="+mn-ea"/>
                  <a:sym typeface="+mn-lt"/>
                </a:rPr>
                <a:t>Text</a:t>
              </a:r>
              <a:endParaRPr lang="en-US" sz="1200" dirty="0">
                <a:solidFill>
                  <a:schemeClr val="bg1">
                    <a:alpha val="8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9787010" y="1634777"/>
              <a:ext cx="16192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b="1" baseline="30000" dirty="0">
                  <a:solidFill>
                    <a:schemeClr val="bg1"/>
                  </a:solidFill>
                  <a:cs typeface="+mn-ea"/>
                  <a:sym typeface="+mn-lt"/>
                </a:rPr>
                <a:t>$</a:t>
              </a:r>
              <a:r>
                <a:rPr 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35</a:t>
              </a: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.99</a:t>
              </a:r>
              <a:endParaRPr 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Freeform 8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>
            <a:spLocks noEditPoints="1"/>
          </p:cNvSpPr>
          <p:nvPr/>
        </p:nvSpPr>
        <p:spPr bwMode="auto">
          <a:xfrm>
            <a:off x="2904591" y="3991903"/>
            <a:ext cx="292504" cy="292504"/>
          </a:xfrm>
          <a:custGeom>
            <a:avLst/>
            <a:gdLst>
              <a:gd name="T0" fmla="*/ 205 w 216"/>
              <a:gd name="T1" fmla="*/ 179 h 216"/>
              <a:gd name="T2" fmla="*/ 12 w 216"/>
              <a:gd name="T3" fmla="*/ 179 h 216"/>
              <a:gd name="T4" fmla="*/ 0 w 216"/>
              <a:gd name="T5" fmla="*/ 199 h 216"/>
              <a:gd name="T6" fmla="*/ 15 w 216"/>
              <a:gd name="T7" fmla="*/ 216 h 216"/>
              <a:gd name="T8" fmla="*/ 216 w 216"/>
              <a:gd name="T9" fmla="*/ 201 h 216"/>
              <a:gd name="T10" fmla="*/ 204 w 216"/>
              <a:gd name="T11" fmla="*/ 184 h 216"/>
              <a:gd name="T12" fmla="*/ 197 w 216"/>
              <a:gd name="T13" fmla="*/ 179 h 216"/>
              <a:gd name="T14" fmla="*/ 20 w 216"/>
              <a:gd name="T15" fmla="*/ 184 h 216"/>
              <a:gd name="T16" fmla="*/ 108 w 216"/>
              <a:gd name="T17" fmla="*/ 92 h 216"/>
              <a:gd name="T18" fmla="*/ 200 w 216"/>
              <a:gd name="T19" fmla="*/ 208 h 216"/>
              <a:gd name="T20" fmla="*/ 8 w 216"/>
              <a:gd name="T21" fmla="*/ 201 h 216"/>
              <a:gd name="T22" fmla="*/ 15 w 216"/>
              <a:gd name="T23" fmla="*/ 192 h 216"/>
              <a:gd name="T24" fmla="*/ 208 w 216"/>
              <a:gd name="T25" fmla="*/ 199 h 216"/>
              <a:gd name="T26" fmla="*/ 44 w 216"/>
              <a:gd name="T27" fmla="*/ 175 h 216"/>
              <a:gd name="T28" fmla="*/ 106 w 216"/>
              <a:gd name="T29" fmla="*/ 113 h 216"/>
              <a:gd name="T30" fmla="*/ 106 w 216"/>
              <a:gd name="T31" fmla="*/ 105 h 216"/>
              <a:gd name="T32" fmla="*/ 44 w 216"/>
              <a:gd name="T33" fmla="*/ 175 h 216"/>
              <a:gd name="T34" fmla="*/ 97 w 216"/>
              <a:gd name="T35" fmla="*/ 80 h 216"/>
              <a:gd name="T36" fmla="*/ 109 w 216"/>
              <a:gd name="T37" fmla="*/ 71 h 216"/>
              <a:gd name="T38" fmla="*/ 124 w 216"/>
              <a:gd name="T39" fmla="*/ 83 h 216"/>
              <a:gd name="T40" fmla="*/ 109 w 216"/>
              <a:gd name="T41" fmla="*/ 64 h 216"/>
              <a:gd name="T42" fmla="*/ 88 w 216"/>
              <a:gd name="T43" fmla="*/ 80 h 216"/>
              <a:gd name="T44" fmla="*/ 48 w 216"/>
              <a:gd name="T45" fmla="*/ 48 h 216"/>
              <a:gd name="T46" fmla="*/ 51 w 216"/>
              <a:gd name="T47" fmla="*/ 73 h 216"/>
              <a:gd name="T48" fmla="*/ 54 w 216"/>
              <a:gd name="T49" fmla="*/ 66 h 216"/>
              <a:gd name="T50" fmla="*/ 55 w 216"/>
              <a:gd name="T51" fmla="*/ 53 h 216"/>
              <a:gd name="T52" fmla="*/ 55 w 216"/>
              <a:gd name="T53" fmla="*/ 29 h 216"/>
              <a:gd name="T54" fmla="*/ 49 w 216"/>
              <a:gd name="T55" fmla="*/ 35 h 216"/>
              <a:gd name="T56" fmla="*/ 49 w 216"/>
              <a:gd name="T57" fmla="*/ 47 h 216"/>
              <a:gd name="T58" fmla="*/ 100 w 216"/>
              <a:gd name="T59" fmla="*/ 20 h 216"/>
              <a:gd name="T60" fmla="*/ 103 w 216"/>
              <a:gd name="T61" fmla="*/ 45 h 216"/>
              <a:gd name="T62" fmla="*/ 106 w 216"/>
              <a:gd name="T63" fmla="*/ 38 h 216"/>
              <a:gd name="T64" fmla="*/ 107 w 216"/>
              <a:gd name="T65" fmla="*/ 25 h 216"/>
              <a:gd name="T66" fmla="*/ 107 w 216"/>
              <a:gd name="T67" fmla="*/ 1 h 216"/>
              <a:gd name="T68" fmla="*/ 101 w 216"/>
              <a:gd name="T69" fmla="*/ 7 h 216"/>
              <a:gd name="T70" fmla="*/ 101 w 216"/>
              <a:gd name="T71" fmla="*/ 19 h 216"/>
              <a:gd name="T72" fmla="*/ 160 w 216"/>
              <a:gd name="T73" fmla="*/ 56 h 216"/>
              <a:gd name="T74" fmla="*/ 163 w 216"/>
              <a:gd name="T75" fmla="*/ 81 h 216"/>
              <a:gd name="T76" fmla="*/ 166 w 216"/>
              <a:gd name="T77" fmla="*/ 74 h 216"/>
              <a:gd name="T78" fmla="*/ 167 w 216"/>
              <a:gd name="T79" fmla="*/ 61 h 216"/>
              <a:gd name="T80" fmla="*/ 167 w 216"/>
              <a:gd name="T81" fmla="*/ 37 h 216"/>
              <a:gd name="T82" fmla="*/ 161 w 216"/>
              <a:gd name="T83" fmla="*/ 43 h 216"/>
              <a:gd name="T84" fmla="*/ 161 w 216"/>
              <a:gd name="T85" fmla="*/ 5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6" h="216">
                <a:moveTo>
                  <a:pt x="204" y="184"/>
                </a:moveTo>
                <a:cubicBezTo>
                  <a:pt x="204" y="183"/>
                  <a:pt x="205" y="181"/>
                  <a:pt x="205" y="179"/>
                </a:cubicBezTo>
                <a:cubicBezTo>
                  <a:pt x="205" y="126"/>
                  <a:pt x="161" y="84"/>
                  <a:pt x="108" y="84"/>
                </a:cubicBezTo>
                <a:cubicBezTo>
                  <a:pt x="55" y="84"/>
                  <a:pt x="12" y="126"/>
                  <a:pt x="12" y="179"/>
                </a:cubicBezTo>
                <a:cubicBezTo>
                  <a:pt x="12" y="181"/>
                  <a:pt x="12" y="183"/>
                  <a:pt x="12" y="184"/>
                </a:cubicBezTo>
                <a:cubicBezTo>
                  <a:pt x="5" y="186"/>
                  <a:pt x="0" y="192"/>
                  <a:pt x="0" y="199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9"/>
                  <a:pt x="7" y="216"/>
                  <a:pt x="15" y="216"/>
                </a:cubicBezTo>
                <a:cubicBezTo>
                  <a:pt x="201" y="216"/>
                  <a:pt x="201" y="216"/>
                  <a:pt x="201" y="216"/>
                </a:cubicBezTo>
                <a:cubicBezTo>
                  <a:pt x="209" y="216"/>
                  <a:pt x="216" y="209"/>
                  <a:pt x="216" y="201"/>
                </a:cubicBezTo>
                <a:cubicBezTo>
                  <a:pt x="216" y="199"/>
                  <a:pt x="216" y="199"/>
                  <a:pt x="216" y="199"/>
                </a:cubicBezTo>
                <a:cubicBezTo>
                  <a:pt x="216" y="192"/>
                  <a:pt x="211" y="186"/>
                  <a:pt x="204" y="184"/>
                </a:cubicBezTo>
                <a:close/>
                <a:moveTo>
                  <a:pt x="108" y="92"/>
                </a:moveTo>
                <a:cubicBezTo>
                  <a:pt x="157" y="92"/>
                  <a:pt x="197" y="130"/>
                  <a:pt x="197" y="179"/>
                </a:cubicBezTo>
                <a:cubicBezTo>
                  <a:pt x="197" y="180"/>
                  <a:pt x="196" y="182"/>
                  <a:pt x="196" y="184"/>
                </a:cubicBezTo>
                <a:cubicBezTo>
                  <a:pt x="20" y="184"/>
                  <a:pt x="20" y="184"/>
                  <a:pt x="20" y="184"/>
                </a:cubicBezTo>
                <a:cubicBezTo>
                  <a:pt x="20" y="182"/>
                  <a:pt x="20" y="180"/>
                  <a:pt x="20" y="179"/>
                </a:cubicBezTo>
                <a:cubicBezTo>
                  <a:pt x="20" y="130"/>
                  <a:pt x="59" y="92"/>
                  <a:pt x="108" y="92"/>
                </a:cubicBezTo>
                <a:close/>
                <a:moveTo>
                  <a:pt x="208" y="201"/>
                </a:moveTo>
                <a:cubicBezTo>
                  <a:pt x="208" y="204"/>
                  <a:pt x="204" y="208"/>
                  <a:pt x="200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08"/>
                  <a:pt x="8" y="204"/>
                  <a:pt x="8" y="201"/>
                </a:cubicBezTo>
                <a:cubicBezTo>
                  <a:pt x="8" y="199"/>
                  <a:pt x="8" y="199"/>
                  <a:pt x="8" y="199"/>
                </a:cubicBezTo>
                <a:cubicBezTo>
                  <a:pt x="8" y="195"/>
                  <a:pt x="11" y="192"/>
                  <a:pt x="15" y="192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5" y="192"/>
                  <a:pt x="208" y="195"/>
                  <a:pt x="208" y="199"/>
                </a:cubicBezTo>
                <a:lnTo>
                  <a:pt x="208" y="201"/>
                </a:lnTo>
                <a:close/>
                <a:moveTo>
                  <a:pt x="44" y="175"/>
                </a:moveTo>
                <a:cubicBezTo>
                  <a:pt x="46" y="175"/>
                  <a:pt x="48" y="173"/>
                  <a:pt x="48" y="171"/>
                </a:cubicBezTo>
                <a:cubicBezTo>
                  <a:pt x="48" y="139"/>
                  <a:pt x="74" y="113"/>
                  <a:pt x="106" y="113"/>
                </a:cubicBezTo>
                <a:cubicBezTo>
                  <a:pt x="108" y="113"/>
                  <a:pt x="110" y="111"/>
                  <a:pt x="110" y="109"/>
                </a:cubicBezTo>
                <a:cubicBezTo>
                  <a:pt x="110" y="107"/>
                  <a:pt x="108" y="105"/>
                  <a:pt x="106" y="105"/>
                </a:cubicBezTo>
                <a:cubicBezTo>
                  <a:pt x="69" y="105"/>
                  <a:pt x="40" y="135"/>
                  <a:pt x="40" y="171"/>
                </a:cubicBezTo>
                <a:cubicBezTo>
                  <a:pt x="40" y="173"/>
                  <a:pt x="41" y="175"/>
                  <a:pt x="44" y="175"/>
                </a:cubicBezTo>
                <a:close/>
                <a:moveTo>
                  <a:pt x="93" y="84"/>
                </a:moveTo>
                <a:cubicBezTo>
                  <a:pt x="95" y="84"/>
                  <a:pt x="97" y="82"/>
                  <a:pt x="97" y="80"/>
                </a:cubicBezTo>
                <a:cubicBezTo>
                  <a:pt x="97" y="75"/>
                  <a:pt x="102" y="71"/>
                  <a:pt x="107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15" y="71"/>
                  <a:pt x="119" y="75"/>
                  <a:pt x="119" y="80"/>
                </a:cubicBezTo>
                <a:cubicBezTo>
                  <a:pt x="119" y="82"/>
                  <a:pt x="121" y="83"/>
                  <a:pt x="124" y="83"/>
                </a:cubicBezTo>
                <a:cubicBezTo>
                  <a:pt x="126" y="83"/>
                  <a:pt x="128" y="82"/>
                  <a:pt x="128" y="80"/>
                </a:cubicBezTo>
                <a:cubicBezTo>
                  <a:pt x="128" y="71"/>
                  <a:pt x="119" y="64"/>
                  <a:pt x="109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97" y="64"/>
                  <a:pt x="88" y="71"/>
                  <a:pt x="88" y="80"/>
                </a:cubicBezTo>
                <a:cubicBezTo>
                  <a:pt x="88" y="82"/>
                  <a:pt x="90" y="84"/>
                  <a:pt x="93" y="84"/>
                </a:cubicBezTo>
                <a:close/>
                <a:moveTo>
                  <a:pt x="48" y="48"/>
                </a:moveTo>
                <a:cubicBezTo>
                  <a:pt x="41" y="55"/>
                  <a:pt x="41" y="65"/>
                  <a:pt x="48" y="72"/>
                </a:cubicBezTo>
                <a:cubicBezTo>
                  <a:pt x="49" y="73"/>
                  <a:pt x="50" y="73"/>
                  <a:pt x="51" y="73"/>
                </a:cubicBezTo>
                <a:cubicBezTo>
                  <a:pt x="52" y="73"/>
                  <a:pt x="53" y="73"/>
                  <a:pt x="54" y="72"/>
                </a:cubicBezTo>
                <a:cubicBezTo>
                  <a:pt x="55" y="70"/>
                  <a:pt x="55" y="68"/>
                  <a:pt x="54" y="66"/>
                </a:cubicBezTo>
                <a:cubicBezTo>
                  <a:pt x="50" y="63"/>
                  <a:pt x="50" y="58"/>
                  <a:pt x="53" y="54"/>
                </a:cubicBezTo>
                <a:cubicBezTo>
                  <a:pt x="54" y="54"/>
                  <a:pt x="54" y="54"/>
                  <a:pt x="55" y="53"/>
                </a:cubicBezTo>
                <a:cubicBezTo>
                  <a:pt x="58" y="50"/>
                  <a:pt x="60" y="46"/>
                  <a:pt x="60" y="41"/>
                </a:cubicBezTo>
                <a:cubicBezTo>
                  <a:pt x="60" y="37"/>
                  <a:pt x="58" y="32"/>
                  <a:pt x="55" y="29"/>
                </a:cubicBezTo>
                <a:cubicBezTo>
                  <a:pt x="53" y="28"/>
                  <a:pt x="51" y="28"/>
                  <a:pt x="49" y="29"/>
                </a:cubicBezTo>
                <a:cubicBezTo>
                  <a:pt x="47" y="31"/>
                  <a:pt x="47" y="33"/>
                  <a:pt x="49" y="35"/>
                </a:cubicBezTo>
                <a:cubicBezTo>
                  <a:pt x="51" y="37"/>
                  <a:pt x="52" y="39"/>
                  <a:pt x="52" y="41"/>
                </a:cubicBezTo>
                <a:cubicBezTo>
                  <a:pt x="52" y="43"/>
                  <a:pt x="51" y="46"/>
                  <a:pt x="49" y="47"/>
                </a:cubicBezTo>
                <a:cubicBezTo>
                  <a:pt x="49" y="47"/>
                  <a:pt x="48" y="48"/>
                  <a:pt x="48" y="48"/>
                </a:cubicBezTo>
                <a:close/>
                <a:moveTo>
                  <a:pt x="100" y="20"/>
                </a:moveTo>
                <a:cubicBezTo>
                  <a:pt x="93" y="27"/>
                  <a:pt x="93" y="37"/>
                  <a:pt x="100" y="44"/>
                </a:cubicBezTo>
                <a:cubicBezTo>
                  <a:pt x="101" y="45"/>
                  <a:pt x="102" y="45"/>
                  <a:pt x="103" y="45"/>
                </a:cubicBezTo>
                <a:cubicBezTo>
                  <a:pt x="104" y="45"/>
                  <a:pt x="105" y="45"/>
                  <a:pt x="106" y="44"/>
                </a:cubicBezTo>
                <a:cubicBezTo>
                  <a:pt x="107" y="42"/>
                  <a:pt x="107" y="40"/>
                  <a:pt x="106" y="38"/>
                </a:cubicBezTo>
                <a:cubicBezTo>
                  <a:pt x="102" y="35"/>
                  <a:pt x="102" y="29"/>
                  <a:pt x="105" y="26"/>
                </a:cubicBezTo>
                <a:cubicBezTo>
                  <a:pt x="106" y="26"/>
                  <a:pt x="106" y="26"/>
                  <a:pt x="107" y="25"/>
                </a:cubicBezTo>
                <a:cubicBezTo>
                  <a:pt x="110" y="22"/>
                  <a:pt x="112" y="18"/>
                  <a:pt x="112" y="13"/>
                </a:cubicBezTo>
                <a:cubicBezTo>
                  <a:pt x="112" y="9"/>
                  <a:pt x="110" y="4"/>
                  <a:pt x="107" y="1"/>
                </a:cubicBezTo>
                <a:cubicBezTo>
                  <a:pt x="105" y="0"/>
                  <a:pt x="103" y="0"/>
                  <a:pt x="101" y="1"/>
                </a:cubicBezTo>
                <a:cubicBezTo>
                  <a:pt x="99" y="3"/>
                  <a:pt x="99" y="5"/>
                  <a:pt x="101" y="7"/>
                </a:cubicBezTo>
                <a:cubicBezTo>
                  <a:pt x="103" y="9"/>
                  <a:pt x="104" y="11"/>
                  <a:pt x="104" y="13"/>
                </a:cubicBezTo>
                <a:cubicBezTo>
                  <a:pt x="104" y="15"/>
                  <a:pt x="103" y="17"/>
                  <a:pt x="101" y="19"/>
                </a:cubicBezTo>
                <a:cubicBezTo>
                  <a:pt x="101" y="19"/>
                  <a:pt x="100" y="20"/>
                  <a:pt x="100" y="20"/>
                </a:cubicBezTo>
                <a:close/>
                <a:moveTo>
                  <a:pt x="160" y="56"/>
                </a:moveTo>
                <a:cubicBezTo>
                  <a:pt x="153" y="63"/>
                  <a:pt x="153" y="73"/>
                  <a:pt x="160" y="80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4" y="81"/>
                  <a:pt x="165" y="81"/>
                  <a:pt x="166" y="80"/>
                </a:cubicBezTo>
                <a:cubicBezTo>
                  <a:pt x="167" y="78"/>
                  <a:pt x="167" y="76"/>
                  <a:pt x="166" y="74"/>
                </a:cubicBezTo>
                <a:cubicBezTo>
                  <a:pt x="162" y="71"/>
                  <a:pt x="162" y="66"/>
                  <a:pt x="165" y="62"/>
                </a:cubicBezTo>
                <a:cubicBezTo>
                  <a:pt x="166" y="62"/>
                  <a:pt x="166" y="62"/>
                  <a:pt x="167" y="61"/>
                </a:cubicBezTo>
                <a:cubicBezTo>
                  <a:pt x="170" y="58"/>
                  <a:pt x="172" y="54"/>
                  <a:pt x="172" y="49"/>
                </a:cubicBezTo>
                <a:cubicBezTo>
                  <a:pt x="172" y="45"/>
                  <a:pt x="170" y="40"/>
                  <a:pt x="167" y="37"/>
                </a:cubicBezTo>
                <a:cubicBezTo>
                  <a:pt x="165" y="36"/>
                  <a:pt x="163" y="36"/>
                  <a:pt x="161" y="37"/>
                </a:cubicBezTo>
                <a:cubicBezTo>
                  <a:pt x="159" y="39"/>
                  <a:pt x="159" y="41"/>
                  <a:pt x="161" y="43"/>
                </a:cubicBezTo>
                <a:cubicBezTo>
                  <a:pt x="163" y="45"/>
                  <a:pt x="164" y="47"/>
                  <a:pt x="164" y="49"/>
                </a:cubicBezTo>
                <a:cubicBezTo>
                  <a:pt x="164" y="51"/>
                  <a:pt x="163" y="54"/>
                  <a:pt x="161" y="55"/>
                </a:cubicBezTo>
                <a:cubicBezTo>
                  <a:pt x="161" y="55"/>
                  <a:pt x="160" y="56"/>
                  <a:pt x="16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8" name="Freeform 9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>
            <a:spLocks noEditPoints="1"/>
          </p:cNvSpPr>
          <p:nvPr/>
        </p:nvSpPr>
        <p:spPr bwMode="auto">
          <a:xfrm>
            <a:off x="8972016" y="3996539"/>
            <a:ext cx="292504" cy="281518"/>
          </a:xfrm>
          <a:custGeom>
            <a:avLst/>
            <a:gdLst>
              <a:gd name="T0" fmla="*/ 97 w 216"/>
              <a:gd name="T1" fmla="*/ 0 h 208"/>
              <a:gd name="T2" fmla="*/ 59 w 216"/>
              <a:gd name="T3" fmla="*/ 12 h 208"/>
              <a:gd name="T4" fmla="*/ 69 w 216"/>
              <a:gd name="T5" fmla="*/ 33 h 208"/>
              <a:gd name="T6" fmla="*/ 3 w 216"/>
              <a:gd name="T7" fmla="*/ 199 h 208"/>
              <a:gd name="T8" fmla="*/ 0 w 216"/>
              <a:gd name="T9" fmla="*/ 202 h 208"/>
              <a:gd name="T10" fmla="*/ 2 w 216"/>
              <a:gd name="T11" fmla="*/ 207 h 208"/>
              <a:gd name="T12" fmla="*/ 6 w 216"/>
              <a:gd name="T13" fmla="*/ 208 h 208"/>
              <a:gd name="T14" fmla="*/ 174 w 216"/>
              <a:gd name="T15" fmla="*/ 137 h 208"/>
              <a:gd name="T16" fmla="*/ 178 w 216"/>
              <a:gd name="T17" fmla="*/ 147 h 208"/>
              <a:gd name="T18" fmla="*/ 195 w 216"/>
              <a:gd name="T19" fmla="*/ 148 h 208"/>
              <a:gd name="T20" fmla="*/ 173 w 216"/>
              <a:gd name="T21" fmla="*/ 34 h 208"/>
              <a:gd name="T22" fmla="*/ 88 w 216"/>
              <a:gd name="T23" fmla="*/ 61 h 208"/>
              <a:gd name="T24" fmla="*/ 53 w 216"/>
              <a:gd name="T25" fmla="*/ 100 h 208"/>
              <a:gd name="T26" fmla="*/ 49 w 216"/>
              <a:gd name="T27" fmla="*/ 107 h 208"/>
              <a:gd name="T28" fmla="*/ 94 w 216"/>
              <a:gd name="T29" fmla="*/ 56 h 208"/>
              <a:gd name="T30" fmla="*/ 81 w 216"/>
              <a:gd name="T31" fmla="*/ 31 h 208"/>
              <a:gd name="T32" fmla="*/ 99 w 216"/>
              <a:gd name="T33" fmla="*/ 25 h 208"/>
              <a:gd name="T34" fmla="*/ 141 w 216"/>
              <a:gd name="T35" fmla="*/ 48 h 208"/>
              <a:gd name="T36" fmla="*/ 182 w 216"/>
              <a:gd name="T37" fmla="*/ 102 h 208"/>
              <a:gd name="T38" fmla="*/ 177 w 216"/>
              <a:gd name="T39" fmla="*/ 127 h 208"/>
              <a:gd name="T40" fmla="*/ 114 w 216"/>
              <a:gd name="T41" fmla="*/ 146 h 208"/>
              <a:gd name="T42" fmla="*/ 57 w 216"/>
              <a:gd name="T43" fmla="*/ 177 h 208"/>
              <a:gd name="T44" fmla="*/ 49 w 216"/>
              <a:gd name="T45" fmla="*/ 107 h 208"/>
              <a:gd name="T46" fmla="*/ 155 w 216"/>
              <a:gd name="T47" fmla="*/ 52 h 208"/>
              <a:gd name="T48" fmla="*/ 146 w 216"/>
              <a:gd name="T49" fmla="*/ 91 h 208"/>
              <a:gd name="T50" fmla="*/ 152 w 216"/>
              <a:gd name="T51" fmla="*/ 50 h 208"/>
              <a:gd name="T52" fmla="*/ 109 w 216"/>
              <a:gd name="T53" fmla="*/ 151 h 208"/>
              <a:gd name="T54" fmla="*/ 64 w 216"/>
              <a:gd name="T55" fmla="*/ 174 h 208"/>
              <a:gd name="T56" fmla="*/ 192 w 216"/>
              <a:gd name="T57" fmla="*/ 139 h 208"/>
              <a:gd name="T58" fmla="*/ 189 w 216"/>
              <a:gd name="T59" fmla="*/ 142 h 208"/>
              <a:gd name="T60" fmla="*/ 183 w 216"/>
              <a:gd name="T61" fmla="*/ 141 h 208"/>
              <a:gd name="T62" fmla="*/ 184 w 216"/>
              <a:gd name="T63" fmla="*/ 135 h 208"/>
              <a:gd name="T64" fmla="*/ 185 w 216"/>
              <a:gd name="T65" fmla="*/ 132 h 208"/>
              <a:gd name="T66" fmla="*/ 99 w 216"/>
              <a:gd name="T67" fmla="*/ 17 h 208"/>
              <a:gd name="T68" fmla="*/ 75 w 216"/>
              <a:gd name="T69" fmla="*/ 23 h 208"/>
              <a:gd name="T70" fmla="*/ 66 w 216"/>
              <a:gd name="T71" fmla="*/ 24 h 208"/>
              <a:gd name="T72" fmla="*/ 68 w 216"/>
              <a:gd name="T73" fmla="*/ 15 h 208"/>
              <a:gd name="T74" fmla="*/ 97 w 216"/>
              <a:gd name="T75" fmla="*/ 8 h 208"/>
              <a:gd name="T76" fmla="*/ 192 w 216"/>
              <a:gd name="T77" fmla="*/ 13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6" h="208">
                <a:moveTo>
                  <a:pt x="173" y="34"/>
                </a:moveTo>
                <a:cubicBezTo>
                  <a:pt x="151" y="12"/>
                  <a:pt x="123" y="0"/>
                  <a:pt x="97" y="0"/>
                </a:cubicBezTo>
                <a:cubicBezTo>
                  <a:pt x="85" y="0"/>
                  <a:pt x="74" y="3"/>
                  <a:pt x="65" y="8"/>
                </a:cubicBezTo>
                <a:cubicBezTo>
                  <a:pt x="64" y="8"/>
                  <a:pt x="62" y="9"/>
                  <a:pt x="59" y="12"/>
                </a:cubicBezTo>
                <a:cubicBezTo>
                  <a:pt x="55" y="17"/>
                  <a:pt x="55" y="24"/>
                  <a:pt x="61" y="30"/>
                </a:cubicBezTo>
                <a:cubicBezTo>
                  <a:pt x="63" y="32"/>
                  <a:pt x="66" y="33"/>
                  <a:pt x="69" y="33"/>
                </a:cubicBezTo>
                <a:cubicBezTo>
                  <a:pt x="70" y="33"/>
                  <a:pt x="71" y="33"/>
                  <a:pt x="71" y="33"/>
                </a:cubicBezTo>
                <a:cubicBezTo>
                  <a:pt x="3" y="199"/>
                  <a:pt x="3" y="199"/>
                  <a:pt x="3" y="199"/>
                </a:cubicBezTo>
                <a:cubicBezTo>
                  <a:pt x="3" y="199"/>
                  <a:pt x="3" y="199"/>
                  <a:pt x="3" y="199"/>
                </a:cubicBezTo>
                <a:cubicBezTo>
                  <a:pt x="2" y="200"/>
                  <a:pt x="1" y="201"/>
                  <a:pt x="0" y="202"/>
                </a:cubicBezTo>
                <a:cubicBezTo>
                  <a:pt x="0" y="203"/>
                  <a:pt x="0" y="205"/>
                  <a:pt x="1" y="206"/>
                </a:cubicBezTo>
                <a:cubicBezTo>
                  <a:pt x="2" y="207"/>
                  <a:pt x="2" y="207"/>
                  <a:pt x="2" y="207"/>
                </a:cubicBezTo>
                <a:cubicBezTo>
                  <a:pt x="3" y="207"/>
                  <a:pt x="4" y="208"/>
                  <a:pt x="5" y="208"/>
                </a:cubicBezTo>
                <a:cubicBezTo>
                  <a:pt x="5" y="208"/>
                  <a:pt x="6" y="208"/>
                  <a:pt x="6" y="208"/>
                </a:cubicBezTo>
                <a:cubicBezTo>
                  <a:pt x="7" y="208"/>
                  <a:pt x="8" y="207"/>
                  <a:pt x="9" y="205"/>
                </a:cubicBezTo>
                <a:cubicBezTo>
                  <a:pt x="174" y="137"/>
                  <a:pt x="174" y="137"/>
                  <a:pt x="174" y="137"/>
                </a:cubicBezTo>
                <a:cubicBezTo>
                  <a:pt x="174" y="137"/>
                  <a:pt x="174" y="137"/>
                  <a:pt x="174" y="137"/>
                </a:cubicBezTo>
                <a:cubicBezTo>
                  <a:pt x="174" y="141"/>
                  <a:pt x="175" y="144"/>
                  <a:pt x="178" y="147"/>
                </a:cubicBezTo>
                <a:cubicBezTo>
                  <a:pt x="180" y="150"/>
                  <a:pt x="184" y="151"/>
                  <a:pt x="187" y="151"/>
                </a:cubicBezTo>
                <a:cubicBezTo>
                  <a:pt x="190" y="151"/>
                  <a:pt x="193" y="150"/>
                  <a:pt x="195" y="148"/>
                </a:cubicBezTo>
                <a:cubicBezTo>
                  <a:pt x="197" y="146"/>
                  <a:pt x="199" y="144"/>
                  <a:pt x="199" y="143"/>
                </a:cubicBezTo>
                <a:cubicBezTo>
                  <a:pt x="216" y="112"/>
                  <a:pt x="205" y="67"/>
                  <a:pt x="173" y="34"/>
                </a:cubicBezTo>
                <a:close/>
                <a:moveTo>
                  <a:pt x="72" y="54"/>
                </a:moveTo>
                <a:cubicBezTo>
                  <a:pt x="78" y="54"/>
                  <a:pt x="84" y="57"/>
                  <a:pt x="88" y="61"/>
                </a:cubicBezTo>
                <a:cubicBezTo>
                  <a:pt x="99" y="72"/>
                  <a:pt x="99" y="88"/>
                  <a:pt x="88" y="99"/>
                </a:cubicBezTo>
                <a:cubicBezTo>
                  <a:pt x="79" y="108"/>
                  <a:pt x="63" y="109"/>
                  <a:pt x="53" y="100"/>
                </a:cubicBezTo>
                <a:lnTo>
                  <a:pt x="72" y="54"/>
                </a:lnTo>
                <a:close/>
                <a:moveTo>
                  <a:pt x="49" y="107"/>
                </a:moveTo>
                <a:cubicBezTo>
                  <a:pt x="63" y="117"/>
                  <a:pt x="82" y="116"/>
                  <a:pt x="94" y="104"/>
                </a:cubicBezTo>
                <a:cubicBezTo>
                  <a:pt x="107" y="91"/>
                  <a:pt x="107" y="69"/>
                  <a:pt x="94" y="56"/>
                </a:cubicBezTo>
                <a:cubicBezTo>
                  <a:pt x="89" y="50"/>
                  <a:pt x="82" y="47"/>
                  <a:pt x="75" y="46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30"/>
                  <a:pt x="81" y="29"/>
                  <a:pt x="81" y="28"/>
                </a:cubicBezTo>
                <a:cubicBezTo>
                  <a:pt x="86" y="26"/>
                  <a:pt x="92" y="25"/>
                  <a:pt x="99" y="25"/>
                </a:cubicBezTo>
                <a:cubicBezTo>
                  <a:pt x="114" y="25"/>
                  <a:pt x="130" y="32"/>
                  <a:pt x="146" y="44"/>
                </a:cubicBezTo>
                <a:cubicBezTo>
                  <a:pt x="144" y="45"/>
                  <a:pt x="142" y="47"/>
                  <a:pt x="141" y="48"/>
                </a:cubicBezTo>
                <a:cubicBezTo>
                  <a:pt x="127" y="62"/>
                  <a:pt x="127" y="84"/>
                  <a:pt x="140" y="97"/>
                </a:cubicBezTo>
                <a:cubicBezTo>
                  <a:pt x="152" y="108"/>
                  <a:pt x="169" y="110"/>
                  <a:pt x="182" y="102"/>
                </a:cubicBezTo>
                <a:cubicBezTo>
                  <a:pt x="183" y="111"/>
                  <a:pt x="182" y="120"/>
                  <a:pt x="179" y="127"/>
                </a:cubicBezTo>
                <a:cubicBezTo>
                  <a:pt x="178" y="127"/>
                  <a:pt x="177" y="127"/>
                  <a:pt x="177" y="127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18" y="149"/>
                  <a:pt x="116" y="147"/>
                  <a:pt x="114" y="146"/>
                </a:cubicBezTo>
                <a:cubicBezTo>
                  <a:pt x="101" y="132"/>
                  <a:pt x="79" y="132"/>
                  <a:pt x="66" y="146"/>
                </a:cubicBezTo>
                <a:cubicBezTo>
                  <a:pt x="57" y="154"/>
                  <a:pt x="54" y="166"/>
                  <a:pt x="57" y="177"/>
                </a:cubicBezTo>
                <a:cubicBezTo>
                  <a:pt x="13" y="195"/>
                  <a:pt x="13" y="195"/>
                  <a:pt x="13" y="195"/>
                </a:cubicBezTo>
                <a:lnTo>
                  <a:pt x="49" y="107"/>
                </a:lnTo>
                <a:close/>
                <a:moveTo>
                  <a:pt x="152" y="50"/>
                </a:moveTo>
                <a:cubicBezTo>
                  <a:pt x="153" y="51"/>
                  <a:pt x="154" y="52"/>
                  <a:pt x="155" y="52"/>
                </a:cubicBezTo>
                <a:cubicBezTo>
                  <a:pt x="168" y="66"/>
                  <a:pt x="176" y="80"/>
                  <a:pt x="180" y="94"/>
                </a:cubicBezTo>
                <a:cubicBezTo>
                  <a:pt x="170" y="101"/>
                  <a:pt x="155" y="101"/>
                  <a:pt x="146" y="91"/>
                </a:cubicBezTo>
                <a:cubicBezTo>
                  <a:pt x="136" y="81"/>
                  <a:pt x="136" y="64"/>
                  <a:pt x="146" y="54"/>
                </a:cubicBezTo>
                <a:cubicBezTo>
                  <a:pt x="148" y="52"/>
                  <a:pt x="150" y="51"/>
                  <a:pt x="152" y="50"/>
                </a:cubicBezTo>
                <a:close/>
                <a:moveTo>
                  <a:pt x="72" y="151"/>
                </a:moveTo>
                <a:cubicBezTo>
                  <a:pt x="82" y="141"/>
                  <a:pt x="98" y="141"/>
                  <a:pt x="109" y="151"/>
                </a:cubicBezTo>
                <a:cubicBezTo>
                  <a:pt x="110" y="152"/>
                  <a:pt x="110" y="153"/>
                  <a:pt x="111" y="154"/>
                </a:cubicBezTo>
                <a:cubicBezTo>
                  <a:pt x="64" y="174"/>
                  <a:pt x="64" y="174"/>
                  <a:pt x="64" y="174"/>
                </a:cubicBezTo>
                <a:cubicBezTo>
                  <a:pt x="63" y="166"/>
                  <a:pt x="66" y="157"/>
                  <a:pt x="72" y="151"/>
                </a:cubicBezTo>
                <a:close/>
                <a:moveTo>
                  <a:pt x="192" y="139"/>
                </a:moveTo>
                <a:cubicBezTo>
                  <a:pt x="192" y="140"/>
                  <a:pt x="192" y="140"/>
                  <a:pt x="192" y="140"/>
                </a:cubicBezTo>
                <a:cubicBezTo>
                  <a:pt x="191" y="140"/>
                  <a:pt x="190" y="142"/>
                  <a:pt x="189" y="142"/>
                </a:cubicBezTo>
                <a:cubicBezTo>
                  <a:pt x="189" y="143"/>
                  <a:pt x="188" y="143"/>
                  <a:pt x="187" y="143"/>
                </a:cubicBezTo>
                <a:cubicBezTo>
                  <a:pt x="186" y="143"/>
                  <a:pt x="185" y="143"/>
                  <a:pt x="183" y="141"/>
                </a:cubicBezTo>
                <a:cubicBezTo>
                  <a:pt x="183" y="140"/>
                  <a:pt x="182" y="139"/>
                  <a:pt x="182" y="138"/>
                </a:cubicBezTo>
                <a:cubicBezTo>
                  <a:pt x="182" y="137"/>
                  <a:pt x="183" y="136"/>
                  <a:pt x="184" y="135"/>
                </a:cubicBezTo>
                <a:cubicBezTo>
                  <a:pt x="185" y="134"/>
                  <a:pt x="185" y="133"/>
                  <a:pt x="185" y="132"/>
                </a:cubicBezTo>
                <a:cubicBezTo>
                  <a:pt x="185" y="132"/>
                  <a:pt x="185" y="132"/>
                  <a:pt x="185" y="132"/>
                </a:cubicBezTo>
                <a:cubicBezTo>
                  <a:pt x="198" y="108"/>
                  <a:pt x="188" y="74"/>
                  <a:pt x="160" y="47"/>
                </a:cubicBezTo>
                <a:cubicBezTo>
                  <a:pt x="141" y="28"/>
                  <a:pt x="119" y="17"/>
                  <a:pt x="99" y="17"/>
                </a:cubicBezTo>
                <a:cubicBezTo>
                  <a:pt x="90" y="17"/>
                  <a:pt x="83" y="18"/>
                  <a:pt x="76" y="22"/>
                </a:cubicBezTo>
                <a:cubicBezTo>
                  <a:pt x="75" y="23"/>
                  <a:pt x="75" y="23"/>
                  <a:pt x="75" y="23"/>
                </a:cubicBezTo>
                <a:cubicBezTo>
                  <a:pt x="74" y="23"/>
                  <a:pt x="74" y="23"/>
                  <a:pt x="73" y="24"/>
                </a:cubicBezTo>
                <a:cubicBezTo>
                  <a:pt x="71" y="25"/>
                  <a:pt x="68" y="26"/>
                  <a:pt x="66" y="24"/>
                </a:cubicBezTo>
                <a:cubicBezTo>
                  <a:pt x="64" y="22"/>
                  <a:pt x="64" y="19"/>
                  <a:pt x="65" y="18"/>
                </a:cubicBezTo>
                <a:cubicBezTo>
                  <a:pt x="66" y="17"/>
                  <a:pt x="67" y="16"/>
                  <a:pt x="68" y="15"/>
                </a:cubicBezTo>
                <a:cubicBezTo>
                  <a:pt x="68" y="15"/>
                  <a:pt x="68" y="15"/>
                  <a:pt x="68" y="15"/>
                </a:cubicBezTo>
                <a:cubicBezTo>
                  <a:pt x="77" y="10"/>
                  <a:pt x="86" y="8"/>
                  <a:pt x="97" y="8"/>
                </a:cubicBezTo>
                <a:cubicBezTo>
                  <a:pt x="121" y="8"/>
                  <a:pt x="147" y="20"/>
                  <a:pt x="167" y="40"/>
                </a:cubicBezTo>
                <a:cubicBezTo>
                  <a:pt x="196" y="70"/>
                  <a:pt x="207" y="112"/>
                  <a:pt x="192" y="1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9" name="Freeform 10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>
            <a:spLocks noEditPoints="1"/>
          </p:cNvSpPr>
          <p:nvPr/>
        </p:nvSpPr>
        <p:spPr bwMode="auto">
          <a:xfrm>
            <a:off x="5924016" y="3986690"/>
            <a:ext cx="259547" cy="304863"/>
          </a:xfrm>
          <a:custGeom>
            <a:avLst/>
            <a:gdLst>
              <a:gd name="T0" fmla="*/ 33 w 192"/>
              <a:gd name="T1" fmla="*/ 113 h 226"/>
              <a:gd name="T2" fmla="*/ 31 w 192"/>
              <a:gd name="T3" fmla="*/ 104 h 226"/>
              <a:gd name="T4" fmla="*/ 26 w 192"/>
              <a:gd name="T5" fmla="*/ 112 h 226"/>
              <a:gd name="T6" fmla="*/ 31 w 192"/>
              <a:gd name="T7" fmla="*/ 178 h 226"/>
              <a:gd name="T8" fmla="*/ 40 w 192"/>
              <a:gd name="T9" fmla="*/ 199 h 226"/>
              <a:gd name="T10" fmla="*/ 44 w 192"/>
              <a:gd name="T11" fmla="*/ 195 h 226"/>
              <a:gd name="T12" fmla="*/ 32 w 192"/>
              <a:gd name="T13" fmla="*/ 138 h 226"/>
              <a:gd name="T14" fmla="*/ 153 w 192"/>
              <a:gd name="T15" fmla="*/ 86 h 226"/>
              <a:gd name="T16" fmla="*/ 5 w 192"/>
              <a:gd name="T17" fmla="*/ 74 h 226"/>
              <a:gd name="T18" fmla="*/ 0 w 192"/>
              <a:gd name="T19" fmla="*/ 129 h 226"/>
              <a:gd name="T20" fmla="*/ 20 w 192"/>
              <a:gd name="T21" fmla="*/ 223 h 226"/>
              <a:gd name="T22" fmla="*/ 135 w 192"/>
              <a:gd name="T23" fmla="*/ 226 h 226"/>
              <a:gd name="T24" fmla="*/ 143 w 192"/>
              <a:gd name="T25" fmla="*/ 194 h 226"/>
              <a:gd name="T26" fmla="*/ 150 w 192"/>
              <a:gd name="T27" fmla="*/ 188 h 226"/>
              <a:gd name="T28" fmla="*/ 155 w 192"/>
              <a:gd name="T29" fmla="*/ 103 h 226"/>
              <a:gd name="T30" fmla="*/ 146 w 192"/>
              <a:gd name="T31" fmla="*/ 144 h 226"/>
              <a:gd name="T32" fmla="*/ 145 w 192"/>
              <a:gd name="T33" fmla="*/ 151 h 226"/>
              <a:gd name="T34" fmla="*/ 144 w 192"/>
              <a:gd name="T35" fmla="*/ 158 h 226"/>
              <a:gd name="T36" fmla="*/ 143 w 192"/>
              <a:gd name="T37" fmla="*/ 163 h 226"/>
              <a:gd name="T38" fmla="*/ 138 w 192"/>
              <a:gd name="T39" fmla="*/ 182 h 226"/>
              <a:gd name="T40" fmla="*/ 135 w 192"/>
              <a:gd name="T41" fmla="*/ 192 h 226"/>
              <a:gd name="T42" fmla="*/ 27 w 192"/>
              <a:gd name="T43" fmla="*/ 218 h 226"/>
              <a:gd name="T44" fmla="*/ 8 w 192"/>
              <a:gd name="T45" fmla="*/ 129 h 226"/>
              <a:gd name="T46" fmla="*/ 12 w 192"/>
              <a:gd name="T47" fmla="*/ 82 h 226"/>
              <a:gd name="T48" fmla="*/ 145 w 192"/>
              <a:gd name="T49" fmla="*/ 87 h 226"/>
              <a:gd name="T50" fmla="*/ 146 w 192"/>
              <a:gd name="T51" fmla="*/ 103 h 226"/>
              <a:gd name="T52" fmla="*/ 147 w 192"/>
              <a:gd name="T53" fmla="*/ 129 h 226"/>
              <a:gd name="T54" fmla="*/ 147 w 192"/>
              <a:gd name="T55" fmla="*/ 140 h 226"/>
              <a:gd name="T56" fmla="*/ 148 w 192"/>
              <a:gd name="T57" fmla="*/ 175 h 226"/>
              <a:gd name="T58" fmla="*/ 150 w 192"/>
              <a:gd name="T59" fmla="*/ 168 h 226"/>
              <a:gd name="T60" fmla="*/ 153 w 192"/>
              <a:gd name="T61" fmla="*/ 151 h 226"/>
              <a:gd name="T62" fmla="*/ 154 w 192"/>
              <a:gd name="T63" fmla="*/ 144 h 226"/>
              <a:gd name="T64" fmla="*/ 155 w 192"/>
              <a:gd name="T65" fmla="*/ 137 h 226"/>
              <a:gd name="T66" fmla="*/ 155 w 192"/>
              <a:gd name="T67" fmla="*/ 112 h 226"/>
              <a:gd name="T68" fmla="*/ 147 w 192"/>
              <a:gd name="T69" fmla="*/ 180 h 226"/>
              <a:gd name="T70" fmla="*/ 68 w 192"/>
              <a:gd name="T71" fmla="*/ 64 h 226"/>
              <a:gd name="T72" fmla="*/ 71 w 192"/>
              <a:gd name="T73" fmla="*/ 71 h 226"/>
              <a:gd name="T74" fmla="*/ 74 w 192"/>
              <a:gd name="T75" fmla="*/ 33 h 226"/>
              <a:gd name="T76" fmla="*/ 73 w 192"/>
              <a:gd name="T77" fmla="*/ 7 h 226"/>
              <a:gd name="T78" fmla="*/ 67 w 192"/>
              <a:gd name="T79" fmla="*/ 2 h 226"/>
              <a:gd name="T80" fmla="*/ 68 w 192"/>
              <a:gd name="T81" fmla="*/ 39 h 226"/>
              <a:gd name="T82" fmla="*/ 32 w 192"/>
              <a:gd name="T83" fmla="*/ 55 h 226"/>
              <a:gd name="T84" fmla="*/ 28 w 192"/>
              <a:gd name="T85" fmla="*/ 70 h 226"/>
              <a:gd name="T86" fmla="*/ 34 w 192"/>
              <a:gd name="T87" fmla="*/ 70 h 226"/>
              <a:gd name="T88" fmla="*/ 34 w 192"/>
              <a:gd name="T89" fmla="*/ 40 h 226"/>
              <a:gd name="T90" fmla="*/ 33 w 192"/>
              <a:gd name="T91" fmla="*/ 21 h 226"/>
              <a:gd name="T92" fmla="*/ 28 w 192"/>
              <a:gd name="T93" fmla="*/ 16 h 226"/>
              <a:gd name="T94" fmla="*/ 29 w 192"/>
              <a:gd name="T95" fmla="*/ 46 h 226"/>
              <a:gd name="T96" fmla="*/ 115 w 192"/>
              <a:gd name="T97" fmla="*/ 55 h 226"/>
              <a:gd name="T98" fmla="*/ 112 w 192"/>
              <a:gd name="T99" fmla="*/ 70 h 226"/>
              <a:gd name="T100" fmla="*/ 117 w 192"/>
              <a:gd name="T101" fmla="*/ 70 h 226"/>
              <a:gd name="T102" fmla="*/ 117 w 192"/>
              <a:gd name="T103" fmla="*/ 40 h 226"/>
              <a:gd name="T104" fmla="*/ 117 w 192"/>
              <a:gd name="T105" fmla="*/ 21 h 226"/>
              <a:gd name="T106" fmla="*/ 111 w 192"/>
              <a:gd name="T107" fmla="*/ 16 h 226"/>
              <a:gd name="T108" fmla="*/ 112 w 192"/>
              <a:gd name="T109" fmla="*/ 4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2" h="226">
                <a:moveTo>
                  <a:pt x="32" y="138"/>
                </a:moveTo>
                <a:cubicBezTo>
                  <a:pt x="32" y="126"/>
                  <a:pt x="32" y="122"/>
                  <a:pt x="33" y="113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4" y="106"/>
                  <a:pt x="33" y="104"/>
                  <a:pt x="31" y="104"/>
                </a:cubicBezTo>
                <a:cubicBezTo>
                  <a:pt x="28" y="103"/>
                  <a:pt x="26" y="105"/>
                  <a:pt x="26" y="107"/>
                </a:cubicBezTo>
                <a:cubicBezTo>
                  <a:pt x="26" y="112"/>
                  <a:pt x="26" y="112"/>
                  <a:pt x="26" y="112"/>
                </a:cubicBezTo>
                <a:cubicBezTo>
                  <a:pt x="24" y="121"/>
                  <a:pt x="24" y="126"/>
                  <a:pt x="24" y="138"/>
                </a:cubicBezTo>
                <a:cubicBezTo>
                  <a:pt x="24" y="152"/>
                  <a:pt x="28" y="166"/>
                  <a:pt x="31" y="178"/>
                </a:cubicBezTo>
                <a:cubicBezTo>
                  <a:pt x="33" y="184"/>
                  <a:pt x="35" y="190"/>
                  <a:pt x="36" y="196"/>
                </a:cubicBezTo>
                <a:cubicBezTo>
                  <a:pt x="36" y="198"/>
                  <a:pt x="38" y="199"/>
                  <a:pt x="40" y="199"/>
                </a:cubicBezTo>
                <a:cubicBezTo>
                  <a:pt x="40" y="199"/>
                  <a:pt x="41" y="199"/>
                  <a:pt x="41" y="199"/>
                </a:cubicBezTo>
                <a:cubicBezTo>
                  <a:pt x="43" y="199"/>
                  <a:pt x="44" y="197"/>
                  <a:pt x="44" y="195"/>
                </a:cubicBezTo>
                <a:cubicBezTo>
                  <a:pt x="43" y="188"/>
                  <a:pt x="41" y="182"/>
                  <a:pt x="39" y="175"/>
                </a:cubicBezTo>
                <a:cubicBezTo>
                  <a:pt x="35" y="163"/>
                  <a:pt x="32" y="151"/>
                  <a:pt x="32" y="138"/>
                </a:cubicBezTo>
                <a:close/>
                <a:moveTo>
                  <a:pt x="155" y="103"/>
                </a:moveTo>
                <a:cubicBezTo>
                  <a:pt x="154" y="98"/>
                  <a:pt x="154" y="93"/>
                  <a:pt x="153" y="86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3" y="86"/>
                  <a:pt x="3" y="86"/>
                  <a:pt x="3" y="86"/>
                </a:cubicBezTo>
                <a:cubicBezTo>
                  <a:pt x="1" y="101"/>
                  <a:pt x="0" y="109"/>
                  <a:pt x="0" y="129"/>
                </a:cubicBezTo>
                <a:cubicBezTo>
                  <a:pt x="0" y="152"/>
                  <a:pt x="6" y="173"/>
                  <a:pt x="12" y="194"/>
                </a:cubicBezTo>
                <a:cubicBezTo>
                  <a:pt x="15" y="205"/>
                  <a:pt x="18" y="213"/>
                  <a:pt x="20" y="223"/>
                </a:cubicBezTo>
                <a:cubicBezTo>
                  <a:pt x="21" y="226"/>
                  <a:pt x="21" y="226"/>
                  <a:pt x="21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6" y="223"/>
                  <a:pt x="136" y="223"/>
                  <a:pt x="136" y="223"/>
                </a:cubicBezTo>
                <a:cubicBezTo>
                  <a:pt x="138" y="213"/>
                  <a:pt x="140" y="205"/>
                  <a:pt x="143" y="194"/>
                </a:cubicBezTo>
                <a:cubicBezTo>
                  <a:pt x="144" y="192"/>
                  <a:pt x="144" y="189"/>
                  <a:pt x="145" y="187"/>
                </a:cubicBezTo>
                <a:cubicBezTo>
                  <a:pt x="147" y="188"/>
                  <a:pt x="149" y="188"/>
                  <a:pt x="150" y="188"/>
                </a:cubicBezTo>
                <a:cubicBezTo>
                  <a:pt x="173" y="188"/>
                  <a:pt x="192" y="169"/>
                  <a:pt x="192" y="145"/>
                </a:cubicBezTo>
                <a:cubicBezTo>
                  <a:pt x="192" y="124"/>
                  <a:pt x="176" y="106"/>
                  <a:pt x="155" y="103"/>
                </a:cubicBezTo>
                <a:close/>
                <a:moveTo>
                  <a:pt x="147" y="140"/>
                </a:moveTo>
                <a:cubicBezTo>
                  <a:pt x="147" y="141"/>
                  <a:pt x="147" y="142"/>
                  <a:pt x="146" y="144"/>
                </a:cubicBezTo>
                <a:cubicBezTo>
                  <a:pt x="146" y="145"/>
                  <a:pt x="146" y="146"/>
                  <a:pt x="146" y="148"/>
                </a:cubicBezTo>
                <a:cubicBezTo>
                  <a:pt x="146" y="149"/>
                  <a:pt x="146" y="150"/>
                  <a:pt x="145" y="151"/>
                </a:cubicBezTo>
                <a:cubicBezTo>
                  <a:pt x="145" y="152"/>
                  <a:pt x="145" y="154"/>
                  <a:pt x="145" y="155"/>
                </a:cubicBezTo>
                <a:cubicBezTo>
                  <a:pt x="145" y="156"/>
                  <a:pt x="144" y="157"/>
                  <a:pt x="144" y="158"/>
                </a:cubicBezTo>
                <a:cubicBezTo>
                  <a:pt x="144" y="159"/>
                  <a:pt x="144" y="161"/>
                  <a:pt x="143" y="162"/>
                </a:cubicBezTo>
                <a:cubicBezTo>
                  <a:pt x="143" y="163"/>
                  <a:pt x="143" y="163"/>
                  <a:pt x="143" y="163"/>
                </a:cubicBezTo>
                <a:cubicBezTo>
                  <a:pt x="142" y="169"/>
                  <a:pt x="140" y="175"/>
                  <a:pt x="138" y="181"/>
                </a:cubicBezTo>
                <a:cubicBezTo>
                  <a:pt x="138" y="182"/>
                  <a:pt x="138" y="182"/>
                  <a:pt x="138" y="182"/>
                </a:cubicBezTo>
                <a:cubicBezTo>
                  <a:pt x="137" y="185"/>
                  <a:pt x="137" y="185"/>
                  <a:pt x="137" y="185"/>
                </a:cubicBezTo>
                <a:cubicBezTo>
                  <a:pt x="137" y="187"/>
                  <a:pt x="136" y="189"/>
                  <a:pt x="135" y="192"/>
                </a:cubicBezTo>
                <a:cubicBezTo>
                  <a:pt x="133" y="201"/>
                  <a:pt x="131" y="209"/>
                  <a:pt x="129" y="218"/>
                </a:cubicBezTo>
                <a:cubicBezTo>
                  <a:pt x="27" y="218"/>
                  <a:pt x="27" y="218"/>
                  <a:pt x="27" y="218"/>
                </a:cubicBezTo>
                <a:cubicBezTo>
                  <a:pt x="25" y="209"/>
                  <a:pt x="23" y="201"/>
                  <a:pt x="20" y="192"/>
                </a:cubicBezTo>
                <a:cubicBezTo>
                  <a:pt x="14" y="172"/>
                  <a:pt x="8" y="151"/>
                  <a:pt x="8" y="129"/>
                </a:cubicBezTo>
                <a:cubicBezTo>
                  <a:pt x="8" y="110"/>
                  <a:pt x="9" y="102"/>
                  <a:pt x="11" y="87"/>
                </a:cubicBezTo>
                <a:cubicBezTo>
                  <a:pt x="12" y="82"/>
                  <a:pt x="12" y="82"/>
                  <a:pt x="12" y="82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5" y="87"/>
                  <a:pt x="145" y="87"/>
                  <a:pt x="145" y="87"/>
                </a:cubicBezTo>
                <a:cubicBezTo>
                  <a:pt x="146" y="93"/>
                  <a:pt x="146" y="98"/>
                  <a:pt x="147" y="103"/>
                </a:cubicBezTo>
                <a:cubicBezTo>
                  <a:pt x="146" y="103"/>
                  <a:pt x="146" y="103"/>
                  <a:pt x="146" y="103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7" y="114"/>
                  <a:pt x="147" y="120"/>
                  <a:pt x="147" y="129"/>
                </a:cubicBezTo>
                <a:cubicBezTo>
                  <a:pt x="147" y="132"/>
                  <a:pt x="147" y="134"/>
                  <a:pt x="147" y="137"/>
                </a:cubicBezTo>
                <a:cubicBezTo>
                  <a:pt x="147" y="138"/>
                  <a:pt x="147" y="139"/>
                  <a:pt x="147" y="140"/>
                </a:cubicBezTo>
                <a:close/>
                <a:moveTo>
                  <a:pt x="147" y="180"/>
                </a:moveTo>
                <a:cubicBezTo>
                  <a:pt x="148" y="178"/>
                  <a:pt x="148" y="176"/>
                  <a:pt x="148" y="175"/>
                </a:cubicBezTo>
                <a:cubicBezTo>
                  <a:pt x="149" y="174"/>
                  <a:pt x="149" y="174"/>
                  <a:pt x="149" y="173"/>
                </a:cubicBezTo>
                <a:cubicBezTo>
                  <a:pt x="149" y="171"/>
                  <a:pt x="150" y="170"/>
                  <a:pt x="150" y="168"/>
                </a:cubicBezTo>
                <a:cubicBezTo>
                  <a:pt x="150" y="167"/>
                  <a:pt x="150" y="167"/>
                  <a:pt x="151" y="166"/>
                </a:cubicBezTo>
                <a:cubicBezTo>
                  <a:pt x="152" y="161"/>
                  <a:pt x="153" y="156"/>
                  <a:pt x="153" y="151"/>
                </a:cubicBezTo>
                <a:cubicBezTo>
                  <a:pt x="154" y="150"/>
                  <a:pt x="154" y="149"/>
                  <a:pt x="154" y="148"/>
                </a:cubicBezTo>
                <a:cubicBezTo>
                  <a:pt x="154" y="146"/>
                  <a:pt x="154" y="145"/>
                  <a:pt x="154" y="144"/>
                </a:cubicBezTo>
                <a:cubicBezTo>
                  <a:pt x="155" y="143"/>
                  <a:pt x="155" y="141"/>
                  <a:pt x="155" y="140"/>
                </a:cubicBezTo>
                <a:cubicBezTo>
                  <a:pt x="155" y="139"/>
                  <a:pt x="155" y="138"/>
                  <a:pt x="155" y="137"/>
                </a:cubicBezTo>
                <a:cubicBezTo>
                  <a:pt x="155" y="134"/>
                  <a:pt x="155" y="132"/>
                  <a:pt x="155" y="129"/>
                </a:cubicBezTo>
                <a:cubicBezTo>
                  <a:pt x="155" y="122"/>
                  <a:pt x="155" y="117"/>
                  <a:pt x="155" y="112"/>
                </a:cubicBezTo>
                <a:cubicBezTo>
                  <a:pt x="171" y="114"/>
                  <a:pt x="184" y="128"/>
                  <a:pt x="184" y="145"/>
                </a:cubicBezTo>
                <a:cubicBezTo>
                  <a:pt x="184" y="165"/>
                  <a:pt x="167" y="181"/>
                  <a:pt x="147" y="180"/>
                </a:cubicBezTo>
                <a:close/>
                <a:moveTo>
                  <a:pt x="68" y="39"/>
                </a:moveTo>
                <a:cubicBezTo>
                  <a:pt x="75" y="46"/>
                  <a:pt x="75" y="57"/>
                  <a:pt x="68" y="64"/>
                </a:cubicBezTo>
                <a:cubicBezTo>
                  <a:pt x="66" y="66"/>
                  <a:pt x="66" y="68"/>
                  <a:pt x="68" y="70"/>
                </a:cubicBezTo>
                <a:cubicBezTo>
                  <a:pt x="69" y="71"/>
                  <a:pt x="70" y="71"/>
                  <a:pt x="71" y="71"/>
                </a:cubicBezTo>
                <a:cubicBezTo>
                  <a:pt x="72" y="71"/>
                  <a:pt x="73" y="71"/>
                  <a:pt x="74" y="70"/>
                </a:cubicBezTo>
                <a:cubicBezTo>
                  <a:pt x="84" y="60"/>
                  <a:pt x="84" y="43"/>
                  <a:pt x="74" y="33"/>
                </a:cubicBezTo>
                <a:cubicBezTo>
                  <a:pt x="73" y="33"/>
                  <a:pt x="73" y="33"/>
                  <a:pt x="73" y="32"/>
                </a:cubicBezTo>
                <a:cubicBezTo>
                  <a:pt x="66" y="25"/>
                  <a:pt x="66" y="14"/>
                  <a:pt x="73" y="7"/>
                </a:cubicBezTo>
                <a:cubicBezTo>
                  <a:pt x="74" y="6"/>
                  <a:pt x="74" y="3"/>
                  <a:pt x="73" y="2"/>
                </a:cubicBezTo>
                <a:cubicBezTo>
                  <a:pt x="71" y="0"/>
                  <a:pt x="69" y="0"/>
                  <a:pt x="67" y="2"/>
                </a:cubicBezTo>
                <a:cubicBezTo>
                  <a:pt x="57" y="12"/>
                  <a:pt x="57" y="28"/>
                  <a:pt x="67" y="38"/>
                </a:cubicBezTo>
                <a:cubicBezTo>
                  <a:pt x="68" y="39"/>
                  <a:pt x="68" y="39"/>
                  <a:pt x="68" y="39"/>
                </a:cubicBezTo>
                <a:close/>
                <a:moveTo>
                  <a:pt x="29" y="46"/>
                </a:moveTo>
                <a:cubicBezTo>
                  <a:pt x="31" y="48"/>
                  <a:pt x="32" y="52"/>
                  <a:pt x="32" y="55"/>
                </a:cubicBezTo>
                <a:cubicBezTo>
                  <a:pt x="32" y="58"/>
                  <a:pt x="31" y="62"/>
                  <a:pt x="28" y="64"/>
                </a:cubicBezTo>
                <a:cubicBezTo>
                  <a:pt x="27" y="66"/>
                  <a:pt x="27" y="68"/>
                  <a:pt x="28" y="70"/>
                </a:cubicBezTo>
                <a:cubicBezTo>
                  <a:pt x="29" y="71"/>
                  <a:pt x="30" y="71"/>
                  <a:pt x="31" y="71"/>
                </a:cubicBezTo>
                <a:cubicBezTo>
                  <a:pt x="32" y="71"/>
                  <a:pt x="33" y="71"/>
                  <a:pt x="34" y="70"/>
                </a:cubicBezTo>
                <a:cubicBezTo>
                  <a:pt x="38" y="66"/>
                  <a:pt x="40" y="61"/>
                  <a:pt x="40" y="55"/>
                </a:cubicBezTo>
                <a:cubicBezTo>
                  <a:pt x="40" y="49"/>
                  <a:pt x="38" y="44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28" y="34"/>
                  <a:pt x="28" y="26"/>
                  <a:pt x="33" y="21"/>
                </a:cubicBezTo>
                <a:cubicBezTo>
                  <a:pt x="35" y="20"/>
                  <a:pt x="35" y="17"/>
                  <a:pt x="33" y="16"/>
                </a:cubicBezTo>
                <a:cubicBezTo>
                  <a:pt x="32" y="14"/>
                  <a:pt x="29" y="14"/>
                  <a:pt x="28" y="16"/>
                </a:cubicBezTo>
                <a:cubicBezTo>
                  <a:pt x="20" y="24"/>
                  <a:pt x="20" y="37"/>
                  <a:pt x="28" y="45"/>
                </a:cubicBezTo>
                <a:cubicBezTo>
                  <a:pt x="28" y="46"/>
                  <a:pt x="28" y="46"/>
                  <a:pt x="29" y="46"/>
                </a:cubicBezTo>
                <a:close/>
                <a:moveTo>
                  <a:pt x="112" y="46"/>
                </a:moveTo>
                <a:cubicBezTo>
                  <a:pt x="114" y="48"/>
                  <a:pt x="115" y="52"/>
                  <a:pt x="115" y="55"/>
                </a:cubicBezTo>
                <a:cubicBezTo>
                  <a:pt x="115" y="58"/>
                  <a:pt x="114" y="62"/>
                  <a:pt x="112" y="64"/>
                </a:cubicBezTo>
                <a:cubicBezTo>
                  <a:pt x="110" y="66"/>
                  <a:pt x="110" y="68"/>
                  <a:pt x="112" y="70"/>
                </a:cubicBezTo>
                <a:cubicBezTo>
                  <a:pt x="112" y="71"/>
                  <a:pt x="113" y="71"/>
                  <a:pt x="115" y="71"/>
                </a:cubicBezTo>
                <a:cubicBezTo>
                  <a:pt x="116" y="71"/>
                  <a:pt x="117" y="71"/>
                  <a:pt x="117" y="70"/>
                </a:cubicBezTo>
                <a:cubicBezTo>
                  <a:pt x="121" y="66"/>
                  <a:pt x="123" y="61"/>
                  <a:pt x="123" y="55"/>
                </a:cubicBezTo>
                <a:cubicBezTo>
                  <a:pt x="123" y="49"/>
                  <a:pt x="121" y="44"/>
                  <a:pt x="117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2" y="34"/>
                  <a:pt x="112" y="26"/>
                  <a:pt x="117" y="21"/>
                </a:cubicBezTo>
                <a:cubicBezTo>
                  <a:pt x="118" y="20"/>
                  <a:pt x="118" y="17"/>
                  <a:pt x="117" y="16"/>
                </a:cubicBezTo>
                <a:cubicBezTo>
                  <a:pt x="115" y="14"/>
                  <a:pt x="113" y="14"/>
                  <a:pt x="111" y="16"/>
                </a:cubicBezTo>
                <a:cubicBezTo>
                  <a:pt x="103" y="24"/>
                  <a:pt x="103" y="37"/>
                  <a:pt x="111" y="45"/>
                </a:cubicBezTo>
                <a:cubicBezTo>
                  <a:pt x="111" y="46"/>
                  <a:pt x="112" y="46"/>
                  <a:pt x="112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d"/>
      </p:transition>
    </mc:Choice>
    <mc:Fallback>
      <p:transition spd="slow" advClick="0" advTm="0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67" grpId="0" animBg="1"/>
      <p:bldP spid="68" grpId="0" animBg="1"/>
      <p:bldP spid="6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952794" y="1435281"/>
            <a:ext cx="295343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Timeline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&amp; Events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3" name="Straight Connector 3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CxnSpPr/>
          <p:nvPr/>
        </p:nvCxnSpPr>
        <p:spPr>
          <a:xfrm flipH="1">
            <a:off x="6096001" y="3846641"/>
            <a:ext cx="6096001" cy="0"/>
          </a:xfrm>
          <a:prstGeom prst="line">
            <a:avLst/>
          </a:prstGeom>
          <a:ln w="53975">
            <a:solidFill>
              <a:srgbClr val="444C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619282" y="1784084"/>
            <a:ext cx="2953439" cy="2177859"/>
            <a:chOff x="4619280" y="1784082"/>
            <a:chExt cx="2953438" cy="2177859"/>
          </a:xfrm>
        </p:grpSpPr>
        <p:grpSp>
          <p:nvGrpSpPr>
            <p:cNvPr id="21" name="Group 20"/>
            <p:cNvGrpSpPr/>
            <p:nvPr/>
          </p:nvGrpSpPr>
          <p:grpSpPr>
            <a:xfrm>
              <a:off x="4619280" y="1784082"/>
              <a:ext cx="2953438" cy="1097748"/>
              <a:chOff x="1190860" y="2654710"/>
              <a:chExt cx="2953438" cy="1097748"/>
            </a:xfrm>
          </p:grpSpPr>
          <p:sp>
            <p:nvSpPr>
              <p:cNvPr id="22" name="Rectangle: Rounded Corners 21"/>
              <p:cNvSpPr/>
              <p:nvPr/>
            </p:nvSpPr>
            <p:spPr>
              <a:xfrm>
                <a:off x="1190860" y="2654710"/>
                <a:ext cx="2953438" cy="1097748"/>
              </a:xfrm>
              <a:prstGeom prst="roundRect">
                <a:avLst>
                  <a:gd name="adj" fmla="val 15543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698500" dist="241300" dir="5400000" sx="84000" sy="84000" algn="t" rotWithShape="0">
                  <a:schemeClr val="tx1">
                    <a:alpha val="2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23" name="Group 22"/>
              <p:cNvGrpSpPr/>
              <p:nvPr/>
            </p:nvGrpSpPr>
            <p:grpSpPr>
              <a:xfrm>
                <a:off x="1487394" y="2902380"/>
                <a:ext cx="2360371" cy="844589"/>
                <a:chOff x="1259787" y="2366352"/>
                <a:chExt cx="2360371" cy="844589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1259787" y="2366352"/>
                  <a:ext cx="23603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Food event #1</a:t>
                  </a:r>
                  <a:endParaRPr lang="en-US" sz="16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1259787" y="2675410"/>
                  <a:ext cx="2360371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A wonderful serenity has taken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" name="Group 38"/>
            <p:cNvGrpSpPr/>
            <p:nvPr/>
          </p:nvGrpSpPr>
          <p:grpSpPr>
            <a:xfrm>
              <a:off x="5980699" y="3731341"/>
              <a:ext cx="230600" cy="230600"/>
              <a:chOff x="5980699" y="3731341"/>
              <a:chExt cx="230600" cy="230600"/>
            </a:xfrm>
          </p:grpSpPr>
          <p:sp>
            <p:nvSpPr>
              <p:cNvPr id="37" name="Oval 36"/>
              <p:cNvSpPr/>
              <p:nvPr/>
            </p:nvSpPr>
            <p:spPr>
              <a:xfrm>
                <a:off x="5980699" y="3731341"/>
                <a:ext cx="230600" cy="230600"/>
              </a:xfrm>
              <a:prstGeom prst="ellipse">
                <a:avLst/>
              </a:prstGeom>
              <a:ln>
                <a:noFill/>
              </a:ln>
              <a:effectLst>
                <a:outerShdw blurRad="241300" dist="63500" dir="2700000" sx="94000" sy="94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24"/>
              <p:cNvSpPr>
                <a:spLocks noEditPoints="1"/>
              </p:cNvSpPr>
              <p:nvPr/>
            </p:nvSpPr>
            <p:spPr bwMode="auto">
              <a:xfrm>
                <a:off x="6048311" y="3812244"/>
                <a:ext cx="95376" cy="68795"/>
              </a:xfrm>
              <a:custGeom>
                <a:avLst/>
                <a:gdLst>
                  <a:gd name="T0" fmla="*/ 86 w 204"/>
                  <a:gd name="T1" fmla="*/ 148 h 148"/>
                  <a:gd name="T2" fmla="*/ 75 w 204"/>
                  <a:gd name="T3" fmla="*/ 142 h 148"/>
                  <a:gd name="T4" fmla="*/ 10 w 204"/>
                  <a:gd name="T5" fmla="*/ 82 h 148"/>
                  <a:gd name="T6" fmla="*/ 7 w 204"/>
                  <a:gd name="T7" fmla="*/ 60 h 148"/>
                  <a:gd name="T8" fmla="*/ 29 w 204"/>
                  <a:gd name="T9" fmla="*/ 38 h 148"/>
                  <a:gd name="T10" fmla="*/ 36 w 204"/>
                  <a:gd name="T11" fmla="*/ 36 h 148"/>
                  <a:gd name="T12" fmla="*/ 48 w 204"/>
                  <a:gd name="T13" fmla="*/ 42 h 148"/>
                  <a:gd name="T14" fmla="*/ 77 w 204"/>
                  <a:gd name="T15" fmla="*/ 71 h 148"/>
                  <a:gd name="T16" fmla="*/ 87 w 204"/>
                  <a:gd name="T17" fmla="*/ 76 h 148"/>
                  <a:gd name="T18" fmla="*/ 95 w 204"/>
                  <a:gd name="T19" fmla="*/ 71 h 148"/>
                  <a:gd name="T20" fmla="*/ 158 w 204"/>
                  <a:gd name="T21" fmla="*/ 4 h 148"/>
                  <a:gd name="T22" fmla="*/ 168 w 204"/>
                  <a:gd name="T23" fmla="*/ 0 h 148"/>
                  <a:gd name="T24" fmla="*/ 178 w 204"/>
                  <a:gd name="T25" fmla="*/ 4 h 148"/>
                  <a:gd name="T26" fmla="*/ 200 w 204"/>
                  <a:gd name="T27" fmla="*/ 26 h 148"/>
                  <a:gd name="T28" fmla="*/ 204 w 204"/>
                  <a:gd name="T29" fmla="*/ 35 h 148"/>
                  <a:gd name="T30" fmla="*/ 198 w 204"/>
                  <a:gd name="T31" fmla="*/ 47 h 148"/>
                  <a:gd name="T32" fmla="*/ 99 w 204"/>
                  <a:gd name="T33" fmla="*/ 142 h 148"/>
                  <a:gd name="T34" fmla="*/ 86 w 204"/>
                  <a:gd name="T35" fmla="*/ 148 h 148"/>
                  <a:gd name="T36" fmla="*/ 34 w 204"/>
                  <a:gd name="T37" fmla="*/ 44 h 148"/>
                  <a:gd name="T38" fmla="*/ 12 w 204"/>
                  <a:gd name="T39" fmla="*/ 65 h 148"/>
                  <a:gd name="T40" fmla="*/ 15 w 204"/>
                  <a:gd name="T41" fmla="*/ 76 h 148"/>
                  <a:gd name="T42" fmla="*/ 80 w 204"/>
                  <a:gd name="T43" fmla="*/ 137 h 148"/>
                  <a:gd name="T44" fmla="*/ 86 w 204"/>
                  <a:gd name="T45" fmla="*/ 141 h 148"/>
                  <a:gd name="T46" fmla="*/ 94 w 204"/>
                  <a:gd name="T47" fmla="*/ 137 h 148"/>
                  <a:gd name="T48" fmla="*/ 193 w 204"/>
                  <a:gd name="T49" fmla="*/ 42 h 148"/>
                  <a:gd name="T50" fmla="*/ 197 w 204"/>
                  <a:gd name="T51" fmla="*/ 35 h 148"/>
                  <a:gd name="T52" fmla="*/ 195 w 204"/>
                  <a:gd name="T53" fmla="*/ 31 h 148"/>
                  <a:gd name="T54" fmla="*/ 195 w 204"/>
                  <a:gd name="T55" fmla="*/ 31 h 148"/>
                  <a:gd name="T56" fmla="*/ 174 w 204"/>
                  <a:gd name="T57" fmla="*/ 10 h 148"/>
                  <a:gd name="T58" fmla="*/ 168 w 204"/>
                  <a:gd name="T59" fmla="*/ 7 h 148"/>
                  <a:gd name="T60" fmla="*/ 163 w 204"/>
                  <a:gd name="T61" fmla="*/ 9 h 148"/>
                  <a:gd name="T62" fmla="*/ 101 w 204"/>
                  <a:gd name="T63" fmla="*/ 76 h 148"/>
                  <a:gd name="T64" fmla="*/ 87 w 204"/>
                  <a:gd name="T65" fmla="*/ 84 h 148"/>
                  <a:gd name="T66" fmla="*/ 72 w 204"/>
                  <a:gd name="T67" fmla="*/ 76 h 148"/>
                  <a:gd name="T68" fmla="*/ 43 w 204"/>
                  <a:gd name="T69" fmla="*/ 47 h 148"/>
                  <a:gd name="T70" fmla="*/ 36 w 204"/>
                  <a:gd name="T71" fmla="*/ 43 h 148"/>
                  <a:gd name="T72" fmla="*/ 34 w 204"/>
                  <a:gd name="T73" fmla="*/ 4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148">
                    <a:moveTo>
                      <a:pt x="86" y="148"/>
                    </a:moveTo>
                    <a:cubicBezTo>
                      <a:pt x="83" y="148"/>
                      <a:pt x="79" y="147"/>
                      <a:pt x="75" y="14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6" y="78"/>
                      <a:pt x="0" y="69"/>
                      <a:pt x="7" y="60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32" y="36"/>
                      <a:pt x="36" y="36"/>
                    </a:cubicBezTo>
                    <a:cubicBezTo>
                      <a:pt x="39" y="36"/>
                      <a:pt x="44" y="37"/>
                      <a:pt x="48" y="4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8" y="72"/>
                      <a:pt x="82" y="76"/>
                      <a:pt x="87" y="76"/>
                    </a:cubicBezTo>
                    <a:cubicBezTo>
                      <a:pt x="90" y="76"/>
                      <a:pt x="92" y="75"/>
                      <a:pt x="95" y="71"/>
                    </a:cubicBezTo>
                    <a:cubicBezTo>
                      <a:pt x="158" y="4"/>
                      <a:pt x="158" y="4"/>
                      <a:pt x="158" y="4"/>
                    </a:cubicBezTo>
                    <a:cubicBezTo>
                      <a:pt x="159" y="3"/>
                      <a:pt x="162" y="0"/>
                      <a:pt x="168" y="0"/>
                    </a:cubicBezTo>
                    <a:cubicBezTo>
                      <a:pt x="172" y="0"/>
                      <a:pt x="175" y="2"/>
                      <a:pt x="178" y="4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201" y="27"/>
                      <a:pt x="204" y="30"/>
                      <a:pt x="204" y="35"/>
                    </a:cubicBezTo>
                    <a:cubicBezTo>
                      <a:pt x="204" y="39"/>
                      <a:pt x="202" y="43"/>
                      <a:pt x="198" y="47"/>
                    </a:cubicBezTo>
                    <a:cubicBezTo>
                      <a:pt x="99" y="142"/>
                      <a:pt x="99" y="142"/>
                      <a:pt x="99" y="142"/>
                    </a:cubicBezTo>
                    <a:cubicBezTo>
                      <a:pt x="99" y="142"/>
                      <a:pt x="93" y="148"/>
                      <a:pt x="86" y="148"/>
                    </a:cubicBezTo>
                    <a:close/>
                    <a:moveTo>
                      <a:pt x="34" y="44"/>
                    </a:moveTo>
                    <a:cubicBezTo>
                      <a:pt x="12" y="65"/>
                      <a:pt x="12" y="65"/>
                      <a:pt x="12" y="65"/>
                    </a:cubicBezTo>
                    <a:cubicBezTo>
                      <a:pt x="8" y="70"/>
                      <a:pt x="15" y="76"/>
                      <a:pt x="15" y="76"/>
                    </a:cubicBezTo>
                    <a:cubicBezTo>
                      <a:pt x="80" y="137"/>
                      <a:pt x="80" y="137"/>
                      <a:pt x="80" y="137"/>
                    </a:cubicBezTo>
                    <a:cubicBezTo>
                      <a:pt x="82" y="140"/>
                      <a:pt x="84" y="141"/>
                      <a:pt x="86" y="141"/>
                    </a:cubicBezTo>
                    <a:cubicBezTo>
                      <a:pt x="90" y="141"/>
                      <a:pt x="93" y="138"/>
                      <a:pt x="94" y="137"/>
                    </a:cubicBezTo>
                    <a:cubicBezTo>
                      <a:pt x="193" y="42"/>
                      <a:pt x="193" y="42"/>
                      <a:pt x="193" y="42"/>
                    </a:cubicBezTo>
                    <a:cubicBezTo>
                      <a:pt x="195" y="40"/>
                      <a:pt x="197" y="37"/>
                      <a:pt x="197" y="35"/>
                    </a:cubicBezTo>
                    <a:cubicBezTo>
                      <a:pt x="197" y="33"/>
                      <a:pt x="195" y="31"/>
                      <a:pt x="19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174" y="10"/>
                      <a:pt x="174" y="10"/>
                      <a:pt x="174" y="10"/>
                    </a:cubicBezTo>
                    <a:cubicBezTo>
                      <a:pt x="172" y="8"/>
                      <a:pt x="170" y="7"/>
                      <a:pt x="168" y="7"/>
                    </a:cubicBezTo>
                    <a:cubicBezTo>
                      <a:pt x="165" y="7"/>
                      <a:pt x="163" y="9"/>
                      <a:pt x="163" y="9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97" y="81"/>
                      <a:pt x="92" y="84"/>
                      <a:pt x="87" y="84"/>
                    </a:cubicBezTo>
                    <a:cubicBezTo>
                      <a:pt x="78" y="84"/>
                      <a:pt x="72" y="76"/>
                      <a:pt x="72" y="76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4"/>
                      <a:pt x="38" y="43"/>
                      <a:pt x="36" y="43"/>
                    </a:cubicBezTo>
                    <a:cubicBezTo>
                      <a:pt x="35" y="43"/>
                      <a:pt x="34" y="43"/>
                      <a:pt x="3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5375822" y="3177001"/>
              <a:ext cx="14403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January, 07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5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311506" y="1784084"/>
            <a:ext cx="2953439" cy="2177859"/>
            <a:chOff x="8311505" y="1784082"/>
            <a:chExt cx="2953438" cy="2177859"/>
          </a:xfrm>
        </p:grpSpPr>
        <p:grpSp>
          <p:nvGrpSpPr>
            <p:cNvPr id="19" name="Group 18"/>
            <p:cNvGrpSpPr/>
            <p:nvPr/>
          </p:nvGrpSpPr>
          <p:grpSpPr>
            <a:xfrm>
              <a:off x="8311505" y="1784082"/>
              <a:ext cx="2953438" cy="1097748"/>
              <a:chOff x="1190860" y="2654710"/>
              <a:chExt cx="2953438" cy="1097748"/>
            </a:xfrm>
          </p:grpSpPr>
          <p:sp>
            <p:nvSpPr>
              <p:cNvPr id="13" name="Rectangle: Rounded Corners 12"/>
              <p:cNvSpPr/>
              <p:nvPr/>
            </p:nvSpPr>
            <p:spPr>
              <a:xfrm>
                <a:off x="1190860" y="2654710"/>
                <a:ext cx="2953438" cy="1097748"/>
              </a:xfrm>
              <a:prstGeom prst="roundRect">
                <a:avLst>
                  <a:gd name="adj" fmla="val 15543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698500" dist="241300" dir="5400000" sx="84000" sy="84000" algn="t" rotWithShape="0">
                  <a:schemeClr val="tx1">
                    <a:alpha val="2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1487394" y="2902380"/>
                <a:ext cx="2360371" cy="844589"/>
                <a:chOff x="1259787" y="2366352"/>
                <a:chExt cx="2360371" cy="844589"/>
              </a:xfrm>
            </p:grpSpPr>
            <p:sp>
              <p:nvSpPr>
                <p:cNvPr id="16" name="TextBox 15"/>
                <p:cNvSpPr txBox="1"/>
                <p:nvPr/>
              </p:nvSpPr>
              <p:spPr>
                <a:xfrm>
                  <a:off x="1259787" y="2366352"/>
                  <a:ext cx="236037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Food event #2</a:t>
                  </a:r>
                  <a:endParaRPr lang="en-US" sz="16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1259787" y="2675410"/>
                  <a:ext cx="2360371" cy="5355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A wonderful serenity has taken</a:t>
                  </a:r>
                  <a:endParaRPr lang="en-US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3" name="Group 42"/>
            <p:cNvGrpSpPr/>
            <p:nvPr/>
          </p:nvGrpSpPr>
          <p:grpSpPr>
            <a:xfrm>
              <a:off x="9672924" y="3731341"/>
              <a:ext cx="230600" cy="230600"/>
              <a:chOff x="9788224" y="3731341"/>
              <a:chExt cx="230600" cy="230600"/>
            </a:xfrm>
          </p:grpSpPr>
          <p:sp>
            <p:nvSpPr>
              <p:cNvPr id="41" name="Oval 40"/>
              <p:cNvSpPr/>
              <p:nvPr/>
            </p:nvSpPr>
            <p:spPr>
              <a:xfrm>
                <a:off x="9788224" y="3731341"/>
                <a:ext cx="230600" cy="230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241300" dist="63500" dir="2700000" sx="94000" sy="94000" algn="tl" rotWithShape="0">
                  <a:prstClr val="black">
                    <a:alpha val="3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24"/>
              <p:cNvSpPr>
                <a:spLocks noEditPoints="1"/>
              </p:cNvSpPr>
              <p:nvPr/>
            </p:nvSpPr>
            <p:spPr bwMode="auto">
              <a:xfrm>
                <a:off x="9855836" y="3812244"/>
                <a:ext cx="95376" cy="68795"/>
              </a:xfrm>
              <a:custGeom>
                <a:avLst/>
                <a:gdLst>
                  <a:gd name="T0" fmla="*/ 86 w 204"/>
                  <a:gd name="T1" fmla="*/ 148 h 148"/>
                  <a:gd name="T2" fmla="*/ 75 w 204"/>
                  <a:gd name="T3" fmla="*/ 142 h 148"/>
                  <a:gd name="T4" fmla="*/ 10 w 204"/>
                  <a:gd name="T5" fmla="*/ 82 h 148"/>
                  <a:gd name="T6" fmla="*/ 7 w 204"/>
                  <a:gd name="T7" fmla="*/ 60 h 148"/>
                  <a:gd name="T8" fmla="*/ 29 w 204"/>
                  <a:gd name="T9" fmla="*/ 38 h 148"/>
                  <a:gd name="T10" fmla="*/ 36 w 204"/>
                  <a:gd name="T11" fmla="*/ 36 h 148"/>
                  <a:gd name="T12" fmla="*/ 48 w 204"/>
                  <a:gd name="T13" fmla="*/ 42 h 148"/>
                  <a:gd name="T14" fmla="*/ 77 w 204"/>
                  <a:gd name="T15" fmla="*/ 71 h 148"/>
                  <a:gd name="T16" fmla="*/ 87 w 204"/>
                  <a:gd name="T17" fmla="*/ 76 h 148"/>
                  <a:gd name="T18" fmla="*/ 95 w 204"/>
                  <a:gd name="T19" fmla="*/ 71 h 148"/>
                  <a:gd name="T20" fmla="*/ 158 w 204"/>
                  <a:gd name="T21" fmla="*/ 4 h 148"/>
                  <a:gd name="T22" fmla="*/ 168 w 204"/>
                  <a:gd name="T23" fmla="*/ 0 h 148"/>
                  <a:gd name="T24" fmla="*/ 178 w 204"/>
                  <a:gd name="T25" fmla="*/ 4 h 148"/>
                  <a:gd name="T26" fmla="*/ 200 w 204"/>
                  <a:gd name="T27" fmla="*/ 26 h 148"/>
                  <a:gd name="T28" fmla="*/ 204 w 204"/>
                  <a:gd name="T29" fmla="*/ 35 h 148"/>
                  <a:gd name="T30" fmla="*/ 198 w 204"/>
                  <a:gd name="T31" fmla="*/ 47 h 148"/>
                  <a:gd name="T32" fmla="*/ 99 w 204"/>
                  <a:gd name="T33" fmla="*/ 142 h 148"/>
                  <a:gd name="T34" fmla="*/ 86 w 204"/>
                  <a:gd name="T35" fmla="*/ 148 h 148"/>
                  <a:gd name="T36" fmla="*/ 34 w 204"/>
                  <a:gd name="T37" fmla="*/ 44 h 148"/>
                  <a:gd name="T38" fmla="*/ 12 w 204"/>
                  <a:gd name="T39" fmla="*/ 65 h 148"/>
                  <a:gd name="T40" fmla="*/ 15 w 204"/>
                  <a:gd name="T41" fmla="*/ 76 h 148"/>
                  <a:gd name="T42" fmla="*/ 80 w 204"/>
                  <a:gd name="T43" fmla="*/ 137 h 148"/>
                  <a:gd name="T44" fmla="*/ 86 w 204"/>
                  <a:gd name="T45" fmla="*/ 141 h 148"/>
                  <a:gd name="T46" fmla="*/ 94 w 204"/>
                  <a:gd name="T47" fmla="*/ 137 h 148"/>
                  <a:gd name="T48" fmla="*/ 193 w 204"/>
                  <a:gd name="T49" fmla="*/ 42 h 148"/>
                  <a:gd name="T50" fmla="*/ 197 w 204"/>
                  <a:gd name="T51" fmla="*/ 35 h 148"/>
                  <a:gd name="T52" fmla="*/ 195 w 204"/>
                  <a:gd name="T53" fmla="*/ 31 h 148"/>
                  <a:gd name="T54" fmla="*/ 195 w 204"/>
                  <a:gd name="T55" fmla="*/ 31 h 148"/>
                  <a:gd name="T56" fmla="*/ 174 w 204"/>
                  <a:gd name="T57" fmla="*/ 10 h 148"/>
                  <a:gd name="T58" fmla="*/ 168 w 204"/>
                  <a:gd name="T59" fmla="*/ 7 h 148"/>
                  <a:gd name="T60" fmla="*/ 163 w 204"/>
                  <a:gd name="T61" fmla="*/ 9 h 148"/>
                  <a:gd name="T62" fmla="*/ 101 w 204"/>
                  <a:gd name="T63" fmla="*/ 76 h 148"/>
                  <a:gd name="T64" fmla="*/ 87 w 204"/>
                  <a:gd name="T65" fmla="*/ 84 h 148"/>
                  <a:gd name="T66" fmla="*/ 72 w 204"/>
                  <a:gd name="T67" fmla="*/ 76 h 148"/>
                  <a:gd name="T68" fmla="*/ 43 w 204"/>
                  <a:gd name="T69" fmla="*/ 47 h 148"/>
                  <a:gd name="T70" fmla="*/ 36 w 204"/>
                  <a:gd name="T71" fmla="*/ 43 h 148"/>
                  <a:gd name="T72" fmla="*/ 34 w 204"/>
                  <a:gd name="T73" fmla="*/ 4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148">
                    <a:moveTo>
                      <a:pt x="86" y="148"/>
                    </a:moveTo>
                    <a:cubicBezTo>
                      <a:pt x="83" y="148"/>
                      <a:pt x="79" y="147"/>
                      <a:pt x="75" y="142"/>
                    </a:cubicBezTo>
                    <a:cubicBezTo>
                      <a:pt x="10" y="82"/>
                      <a:pt x="10" y="82"/>
                      <a:pt x="10" y="82"/>
                    </a:cubicBezTo>
                    <a:cubicBezTo>
                      <a:pt x="6" y="78"/>
                      <a:pt x="0" y="69"/>
                      <a:pt x="7" y="60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9" y="38"/>
                      <a:pt x="32" y="36"/>
                      <a:pt x="36" y="36"/>
                    </a:cubicBezTo>
                    <a:cubicBezTo>
                      <a:pt x="39" y="36"/>
                      <a:pt x="44" y="37"/>
                      <a:pt x="48" y="42"/>
                    </a:cubicBezTo>
                    <a:cubicBezTo>
                      <a:pt x="77" y="71"/>
                      <a:pt x="77" y="71"/>
                      <a:pt x="77" y="71"/>
                    </a:cubicBezTo>
                    <a:cubicBezTo>
                      <a:pt x="78" y="72"/>
                      <a:pt x="82" y="76"/>
                      <a:pt x="87" y="76"/>
                    </a:cubicBezTo>
                    <a:cubicBezTo>
                      <a:pt x="90" y="76"/>
                      <a:pt x="92" y="75"/>
                      <a:pt x="95" y="71"/>
                    </a:cubicBezTo>
                    <a:cubicBezTo>
                      <a:pt x="158" y="4"/>
                      <a:pt x="158" y="4"/>
                      <a:pt x="158" y="4"/>
                    </a:cubicBezTo>
                    <a:cubicBezTo>
                      <a:pt x="159" y="3"/>
                      <a:pt x="162" y="0"/>
                      <a:pt x="168" y="0"/>
                    </a:cubicBezTo>
                    <a:cubicBezTo>
                      <a:pt x="172" y="0"/>
                      <a:pt x="175" y="2"/>
                      <a:pt x="178" y="4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201" y="27"/>
                      <a:pt x="204" y="30"/>
                      <a:pt x="204" y="35"/>
                    </a:cubicBezTo>
                    <a:cubicBezTo>
                      <a:pt x="204" y="39"/>
                      <a:pt x="202" y="43"/>
                      <a:pt x="198" y="47"/>
                    </a:cubicBezTo>
                    <a:cubicBezTo>
                      <a:pt x="99" y="142"/>
                      <a:pt x="99" y="142"/>
                      <a:pt x="99" y="142"/>
                    </a:cubicBezTo>
                    <a:cubicBezTo>
                      <a:pt x="99" y="142"/>
                      <a:pt x="93" y="148"/>
                      <a:pt x="86" y="148"/>
                    </a:cubicBezTo>
                    <a:close/>
                    <a:moveTo>
                      <a:pt x="34" y="44"/>
                    </a:moveTo>
                    <a:cubicBezTo>
                      <a:pt x="12" y="65"/>
                      <a:pt x="12" y="65"/>
                      <a:pt x="12" y="65"/>
                    </a:cubicBezTo>
                    <a:cubicBezTo>
                      <a:pt x="8" y="70"/>
                      <a:pt x="15" y="76"/>
                      <a:pt x="15" y="76"/>
                    </a:cubicBezTo>
                    <a:cubicBezTo>
                      <a:pt x="80" y="137"/>
                      <a:pt x="80" y="137"/>
                      <a:pt x="80" y="137"/>
                    </a:cubicBezTo>
                    <a:cubicBezTo>
                      <a:pt x="82" y="140"/>
                      <a:pt x="84" y="141"/>
                      <a:pt x="86" y="141"/>
                    </a:cubicBezTo>
                    <a:cubicBezTo>
                      <a:pt x="90" y="141"/>
                      <a:pt x="93" y="138"/>
                      <a:pt x="94" y="137"/>
                    </a:cubicBezTo>
                    <a:cubicBezTo>
                      <a:pt x="193" y="42"/>
                      <a:pt x="193" y="42"/>
                      <a:pt x="193" y="42"/>
                    </a:cubicBezTo>
                    <a:cubicBezTo>
                      <a:pt x="195" y="40"/>
                      <a:pt x="197" y="37"/>
                      <a:pt x="197" y="35"/>
                    </a:cubicBezTo>
                    <a:cubicBezTo>
                      <a:pt x="197" y="33"/>
                      <a:pt x="195" y="31"/>
                      <a:pt x="19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174" y="10"/>
                      <a:pt x="174" y="10"/>
                      <a:pt x="174" y="10"/>
                    </a:cubicBezTo>
                    <a:cubicBezTo>
                      <a:pt x="172" y="8"/>
                      <a:pt x="170" y="7"/>
                      <a:pt x="168" y="7"/>
                    </a:cubicBezTo>
                    <a:cubicBezTo>
                      <a:pt x="165" y="7"/>
                      <a:pt x="163" y="9"/>
                      <a:pt x="163" y="9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97" y="81"/>
                      <a:pt x="92" y="84"/>
                      <a:pt x="87" y="84"/>
                    </a:cubicBezTo>
                    <a:cubicBezTo>
                      <a:pt x="78" y="84"/>
                      <a:pt x="72" y="76"/>
                      <a:pt x="72" y="76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1" y="44"/>
                      <a:pt x="38" y="43"/>
                      <a:pt x="36" y="43"/>
                    </a:cubicBezTo>
                    <a:cubicBezTo>
                      <a:pt x="35" y="43"/>
                      <a:pt x="34" y="43"/>
                      <a:pt x="34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 cap="flat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9068047" y="3177001"/>
              <a:ext cx="14403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February, 15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TextBox 4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953863" y="2980800"/>
            <a:ext cx="280858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has taken possession of my entire soul, like these sweet mornings.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占位符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6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u"/>
      </p:transition>
    </mc:Choice>
    <mc:Fallback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PicturePlaceholder 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37" name="PA_文本框 3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>
            <p:custDataLst>
              <p:tags r:id="rId3"/>
            </p:custDataLst>
          </p:nvPr>
        </p:nvSpPr>
        <p:spPr>
          <a:xfrm flipH="1">
            <a:off x="1263511" y="4090365"/>
            <a:ext cx="4238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3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Business PowerPoint Template</a:t>
            </a:r>
            <a:endParaRPr lang="en-US" sz="1600" spc="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PA_组合 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>
            <p:custDataLst>
              <p:tags r:id="rId4"/>
            </p:custDataLst>
          </p:nvPr>
        </p:nvGrpSpPr>
        <p:grpSpPr>
          <a:xfrm>
            <a:off x="10141206" y="1321079"/>
            <a:ext cx="853089" cy="853089"/>
            <a:chOff x="10141205" y="1321077"/>
            <a:chExt cx="853089" cy="853089"/>
          </a:xfrm>
        </p:grpSpPr>
        <p:sp>
          <p:nvSpPr>
            <p:cNvPr id="9" name="Oval 8"/>
            <p:cNvSpPr/>
            <p:nvPr/>
          </p:nvSpPr>
          <p:spPr>
            <a:xfrm>
              <a:off x="10141205" y="1321077"/>
              <a:ext cx="853089" cy="853089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812800" dist="330200" dir="5400000" sx="62000" sy="62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flipH="1">
              <a:off x="10141205" y="1578344"/>
              <a:ext cx="853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201X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PA_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>
            <p:custDataLst>
              <p:tags r:id="rId5"/>
            </p:custDataLst>
          </p:nvPr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343" y="2446596"/>
            <a:ext cx="2293144" cy="1405049"/>
          </a:xfrm>
          <a:prstGeom prst="rect">
            <a:avLst/>
          </a:prstGeom>
        </p:spPr>
      </p:pic>
      <p:sp>
        <p:nvSpPr>
          <p:cNvPr id="4" name="e7d195523061f1c0" descr="e7d195523061f1c0c2b73831c94a3edc981f60e396d3e182073EE1468018468A7F192AE5E5CD515B6C3125F8AF6E4EE646174E8CF0B46FD19828DCE8CDA3B3A044A74F0E769C5FA8CB87AB6FC303C8BA3785FAC64AF5424772B7EF45D2BF96457F3B35A343EE4AD5A5C69DB31954CB170549E036BF2626A5F06C0210B3B9BA94CA877B2DCBC1A1A91F12B33E699AB57D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5424772B7EF45D2BF96457F3B35A343EE4AD5A5C69DB31954CB170549E036BF2626A5F06C0210B3B9BA94CA877B2DCBC1A1A91F12B33E699AB57D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941759" y="906780"/>
            <a:ext cx="2490364" cy="5044440"/>
          </a:xfrm>
          <a:prstGeom prst="roundRect">
            <a:avLst>
              <a:gd name="adj" fmla="val 4818"/>
            </a:avLst>
          </a:prstGeom>
          <a:solidFill>
            <a:schemeClr val="bg1"/>
          </a:solidFill>
          <a:ln>
            <a:noFill/>
          </a:ln>
          <a:effectLst>
            <a:outerShdw blurRad="1397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7" name="Rectangle: Rounded Corners 4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3547799" y="906780"/>
            <a:ext cx="2490364" cy="5044440"/>
          </a:xfrm>
          <a:prstGeom prst="roundRect">
            <a:avLst>
              <a:gd name="adj" fmla="val 4818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6096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8" name="Rectangle: Rounded Corners 4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153839" y="906780"/>
            <a:ext cx="2490364" cy="5044440"/>
          </a:xfrm>
          <a:prstGeom prst="roundRect">
            <a:avLst>
              <a:gd name="adj" fmla="val 4818"/>
            </a:avLst>
          </a:prstGeom>
          <a:solidFill>
            <a:schemeClr val="bg1"/>
          </a:solidFill>
          <a:ln>
            <a:noFill/>
          </a:ln>
          <a:effectLst>
            <a:outerShdw blurRad="1397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9" name="Rectangle: Rounded Corners 4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8759879" y="906780"/>
            <a:ext cx="2490364" cy="5044440"/>
          </a:xfrm>
          <a:prstGeom prst="roundRect">
            <a:avLst>
              <a:gd name="adj" fmla="val 4818"/>
            </a:avLst>
          </a:prstGeom>
          <a:solidFill>
            <a:schemeClr val="bg1"/>
          </a:solidFill>
          <a:ln>
            <a:noFill/>
          </a:ln>
          <a:effectLst>
            <a:outerShdw blurRad="139700" dist="127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53" name="Group 5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059459" y="3483626"/>
            <a:ext cx="2254965" cy="1348061"/>
            <a:chOff x="1059458" y="3483625"/>
            <a:chExt cx="2254965" cy="1348061"/>
          </a:xfrm>
        </p:grpSpPr>
        <p:sp>
          <p:nvSpPr>
            <p:cNvPr id="50" name="TextBox 49"/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Strengths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59458" y="3852957"/>
              <a:ext cx="2254965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Group 5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3665499" y="3477416"/>
            <a:ext cx="2254965" cy="1348061"/>
            <a:chOff x="1059458" y="3483625"/>
            <a:chExt cx="2254965" cy="1348061"/>
          </a:xfrm>
        </p:grpSpPr>
        <p:sp>
          <p:nvSpPr>
            <p:cNvPr id="55" name="TextBox 54"/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Weaknesses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059458" y="3852957"/>
              <a:ext cx="2254965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has taken possession of my entire soul, like these sweet mornings of spring.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5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271539" y="3483626"/>
            <a:ext cx="2254965" cy="1348061"/>
            <a:chOff x="1059458" y="3483625"/>
            <a:chExt cx="2254965" cy="1348061"/>
          </a:xfrm>
        </p:grpSpPr>
        <p:sp>
          <p:nvSpPr>
            <p:cNvPr id="59" name="TextBox 58"/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Opportunities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59458" y="3852957"/>
              <a:ext cx="2254965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877579" y="3477416"/>
            <a:ext cx="2254965" cy="1348061"/>
            <a:chOff x="1059458" y="3483625"/>
            <a:chExt cx="2254965" cy="1348061"/>
          </a:xfrm>
        </p:grpSpPr>
        <p:sp>
          <p:nvSpPr>
            <p:cNvPr id="63" name="TextBox 62"/>
            <p:cNvSpPr txBox="1"/>
            <p:nvPr/>
          </p:nvSpPr>
          <p:spPr>
            <a:xfrm>
              <a:off x="1059458" y="3483625"/>
              <a:ext cx="22549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Threats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059458" y="3852957"/>
              <a:ext cx="2254965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has taken possession of my entire soul, like these sweet mornings of spring.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7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341120" y="5134717"/>
            <a:ext cx="1691640" cy="654826"/>
            <a:chOff x="1341120" y="5134716"/>
            <a:chExt cx="1691640" cy="654826"/>
          </a:xfrm>
        </p:grpSpPr>
        <p:sp>
          <p:nvSpPr>
            <p:cNvPr id="52" name="TextBox 51"/>
            <p:cNvSpPr txBox="1"/>
            <p:nvPr/>
          </p:nvSpPr>
          <p:spPr>
            <a:xfrm>
              <a:off x="1341120" y="513471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cs typeface="+mn-ea"/>
                  <a:sym typeface="+mn-lt"/>
                </a:rPr>
                <a:t>13.582</a:t>
              </a:r>
              <a:endParaRPr 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399999" y="5503310"/>
              <a:ext cx="1573883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Overall text</a:t>
              </a:r>
              <a:endParaRPr lang="en-US" sz="105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Group 6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3947160" y="5128507"/>
            <a:ext cx="1691640" cy="661036"/>
            <a:chOff x="3947160" y="5128506"/>
            <a:chExt cx="1691640" cy="661036"/>
          </a:xfrm>
        </p:grpSpPr>
        <p:sp>
          <p:nvSpPr>
            <p:cNvPr id="57" name="TextBox 56"/>
            <p:cNvSpPr txBox="1"/>
            <p:nvPr/>
          </p:nvSpPr>
          <p:spPr>
            <a:xfrm>
              <a:off x="3947160" y="512850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cs typeface="+mn-ea"/>
                  <a:sym typeface="+mn-lt"/>
                </a:rPr>
                <a:t>7.850</a:t>
              </a:r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006039" y="5503310"/>
              <a:ext cx="1573883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/>
                  </a:solidFill>
                  <a:cs typeface="+mn-ea"/>
                  <a:sym typeface="+mn-lt"/>
                </a:rPr>
                <a:t>Overall text</a:t>
              </a:r>
              <a:endParaRPr lang="en-US" sz="105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Group 7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553200" y="5134717"/>
            <a:ext cx="1691640" cy="654826"/>
            <a:chOff x="6553200" y="5134716"/>
            <a:chExt cx="1691640" cy="654826"/>
          </a:xfrm>
        </p:grpSpPr>
        <p:sp>
          <p:nvSpPr>
            <p:cNvPr id="61" name="TextBox 60"/>
            <p:cNvSpPr txBox="1"/>
            <p:nvPr/>
          </p:nvSpPr>
          <p:spPr>
            <a:xfrm>
              <a:off x="6553200" y="513471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cs typeface="+mn-ea"/>
                  <a:sym typeface="+mn-lt"/>
                </a:rPr>
                <a:t>2.410</a:t>
              </a:r>
              <a:endParaRPr 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612079" y="5503310"/>
              <a:ext cx="1573883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Overall text</a:t>
              </a:r>
              <a:endParaRPr lang="en-US" sz="105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Group 7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159240" y="5128507"/>
            <a:ext cx="1691640" cy="661036"/>
            <a:chOff x="9159240" y="5128506"/>
            <a:chExt cx="1691640" cy="661036"/>
          </a:xfrm>
        </p:grpSpPr>
        <p:sp>
          <p:nvSpPr>
            <p:cNvPr id="65" name="TextBox 64"/>
            <p:cNvSpPr txBox="1"/>
            <p:nvPr/>
          </p:nvSpPr>
          <p:spPr>
            <a:xfrm>
              <a:off x="9159240" y="5128506"/>
              <a:ext cx="1691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cs typeface="+mn-ea"/>
                  <a:sym typeface="+mn-lt"/>
                </a:rPr>
                <a:t>8.330</a:t>
              </a:r>
              <a:endParaRPr lang="en-US" sz="24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9218119" y="5503310"/>
              <a:ext cx="1573883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50" i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Overall text</a:t>
              </a:r>
              <a:endParaRPr lang="en-US" sz="105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占位符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1" name="图片占位符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3" name="图片占位符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/>
      </p:pic>
      <p:sp>
        <p:nvSpPr>
          <p:cNvPr id="14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7" grpId="0" animBg="1"/>
      <p:bldP spid="48" grpId="0" animBg="1"/>
      <p:bldP spid="4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grpSp>
        <p:nvGrpSpPr>
          <p:cNvPr id="43" name="Group 4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619037" y="2952038"/>
            <a:ext cx="953929" cy="953929"/>
            <a:chOff x="5691414" y="2718151"/>
            <a:chExt cx="953929" cy="953929"/>
          </a:xfrm>
        </p:grpSpPr>
        <p:sp>
          <p:nvSpPr>
            <p:cNvPr id="41" name="Oval 40"/>
            <p:cNvSpPr/>
            <p:nvPr/>
          </p:nvSpPr>
          <p:spPr>
            <a:xfrm>
              <a:off x="5691414" y="2718151"/>
              <a:ext cx="953929" cy="9539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774700" dist="368300" dir="5400000" sx="78000" sy="78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89"/>
            <p:cNvSpPr>
              <a:spLocks noEditPoints="1"/>
            </p:cNvSpPr>
            <p:nvPr/>
          </p:nvSpPr>
          <p:spPr bwMode="auto">
            <a:xfrm>
              <a:off x="5974872" y="2972113"/>
              <a:ext cx="387012" cy="387012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2" name="Rectangle: Rounded Corners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816717" y="4407810"/>
            <a:ext cx="4517284" cy="1916790"/>
          </a:xfrm>
          <a:prstGeom prst="roundRect">
            <a:avLst>
              <a:gd name="adj" fmla="val 6002"/>
            </a:avLst>
          </a:prstGeom>
          <a:solidFill>
            <a:schemeClr val="bg1"/>
          </a:solidFill>
          <a:ln>
            <a:noFill/>
          </a:ln>
          <a:effectLst>
            <a:outerShdw blurRad="1104900" dist="368300" dir="2100000" sx="92000" sy="9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Rectangle: Rounded Corners 1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2350921" y="5711986"/>
            <a:ext cx="1448875" cy="3489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cs typeface="+mn-ea"/>
                <a:sym typeface="+mn-lt"/>
              </a:rPr>
              <a:t>Check now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261307" y="4579108"/>
            <a:ext cx="3628104" cy="843308"/>
            <a:chOff x="1261306" y="4579107"/>
            <a:chExt cx="3628104" cy="843308"/>
          </a:xfrm>
        </p:grpSpPr>
        <p:sp>
          <p:nvSpPr>
            <p:cNvPr id="20" name="TextBox 19"/>
            <p:cNvSpPr txBox="1"/>
            <p:nvPr/>
          </p:nvSpPr>
          <p:spPr>
            <a:xfrm>
              <a:off x="1917729" y="4579107"/>
              <a:ext cx="23152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Delicious food app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61306" y="4886884"/>
              <a:ext cx="36281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Rectangle: Rounded Corners 2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868206" y="4407810"/>
            <a:ext cx="4517284" cy="1916790"/>
          </a:xfrm>
          <a:prstGeom prst="roundRect">
            <a:avLst>
              <a:gd name="adj" fmla="val 6002"/>
            </a:avLst>
          </a:prstGeom>
          <a:solidFill>
            <a:schemeClr val="bg1"/>
          </a:solidFill>
          <a:ln>
            <a:noFill/>
          </a:ln>
          <a:effectLst>
            <a:outerShdw blurRad="1104900" dist="368300" dir="2100000" sx="92000" sy="9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Rectangle: Rounded Corners 2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8402411" y="5711986"/>
            <a:ext cx="1448875" cy="34893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152400" dist="38100" dir="2700000" algn="t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cs typeface="+mn-ea"/>
                <a:sym typeface="+mn-lt"/>
              </a:rPr>
              <a:t>Check now</a:t>
            </a:r>
            <a:endParaRPr lang="en-US" sz="1200" dirty="0">
              <a:cs typeface="+mn-ea"/>
              <a:sym typeface="+mn-lt"/>
            </a:endParaRPr>
          </a:p>
        </p:txBody>
      </p: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312795" y="4579108"/>
            <a:ext cx="3628104" cy="843308"/>
            <a:chOff x="7312795" y="4579107"/>
            <a:chExt cx="3628104" cy="843308"/>
          </a:xfrm>
        </p:grpSpPr>
        <p:sp>
          <p:nvSpPr>
            <p:cNvPr id="29" name="TextBox 28"/>
            <p:cNvSpPr txBox="1"/>
            <p:nvPr/>
          </p:nvSpPr>
          <p:spPr>
            <a:xfrm>
              <a:off x="7969218" y="4579107"/>
              <a:ext cx="23152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Healthy food app</a:t>
              </a:r>
              <a:endPara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312795" y="4886884"/>
              <a:ext cx="3628104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0" animBg="1"/>
      <p:bldP spid="27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: Shape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3382653" y="2111077"/>
            <a:ext cx="2471905" cy="2471905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pic>
        <p:nvPicPr>
          <p:cNvPr id="2" name="Pictur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3416158" y="817758"/>
            <a:ext cx="9270715" cy="5222485"/>
          </a:xfrm>
          <a:prstGeom prst="rect">
            <a:avLst/>
          </a:prstGeom>
          <a:effectLst>
            <a:outerShdw blurRad="1270000" dist="1270000" dir="5400000" sx="75000" sy="75000" algn="t" rotWithShape="0">
              <a:schemeClr val="bg1">
                <a:lumMod val="50000"/>
                <a:alpha val="40000"/>
              </a:schemeClr>
            </a:outerShdw>
          </a:effectLst>
        </p:spPr>
      </p:pic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096002" y="1235506"/>
            <a:ext cx="4705127" cy="1578689"/>
            <a:chOff x="6096001" y="1235505"/>
            <a:chExt cx="4705127" cy="1578689"/>
          </a:xfrm>
        </p:grpSpPr>
        <p:sp>
          <p:nvSpPr>
            <p:cNvPr id="13" name="TextBox 12"/>
            <p:cNvSpPr txBox="1"/>
            <p:nvPr/>
          </p:nvSpPr>
          <p:spPr>
            <a:xfrm>
              <a:off x="6096001" y="1235505"/>
              <a:ext cx="47051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Vanilla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Desktop Slide</a:t>
              </a:r>
              <a:endParaRPr 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6231197" y="2814194"/>
              <a:ext cx="603250" cy="0"/>
              <a:chOff x="7150100" y="3662052"/>
              <a:chExt cx="603250" cy="0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" name="TextBox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6096002" y="3133285"/>
            <a:ext cx="4705127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Rectangle: Rounded Corners 5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221672" y="4129754"/>
            <a:ext cx="4579456" cy="1492743"/>
          </a:xfrm>
          <a:prstGeom prst="roundRect">
            <a:avLst>
              <a:gd name="adj" fmla="val 11484"/>
            </a:avLst>
          </a:prstGeom>
          <a:solidFill>
            <a:schemeClr val="bg1"/>
          </a:solidFill>
          <a:ln>
            <a:noFill/>
          </a:ln>
          <a:effectLst>
            <a:outerShdw blurRad="1104900" dist="368300" dir="2100000" sx="92000" sy="92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44" name="Group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515403" y="4392148"/>
            <a:ext cx="967952" cy="967952"/>
            <a:chOff x="6167698" y="4111894"/>
            <a:chExt cx="967952" cy="967952"/>
          </a:xfrm>
        </p:grpSpPr>
        <p:grpSp>
          <p:nvGrpSpPr>
            <p:cNvPr id="34" name="Group 33"/>
            <p:cNvGrpSpPr/>
            <p:nvPr/>
          </p:nvGrpSpPr>
          <p:grpSpPr>
            <a:xfrm>
              <a:off x="6167698" y="4111894"/>
              <a:ext cx="967952" cy="967952"/>
              <a:chOff x="6096000" y="4188921"/>
              <a:chExt cx="1129723" cy="1129723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6096000" y="4188921"/>
                <a:ext cx="1129723" cy="1129723"/>
              </a:xfrm>
              <a:prstGeom prst="ellipse">
                <a:avLst/>
              </a:prstGeom>
              <a:noFill/>
              <a:ln w="50800">
                <a:solidFill>
                  <a:schemeClr val="bg1">
                    <a:lumMod val="7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cs typeface="+mn-ea"/>
                  <a:sym typeface="+mn-lt"/>
                </a:endParaRPr>
              </a:p>
            </p:txBody>
          </p:sp>
          <p:sp>
            <p:nvSpPr>
              <p:cNvPr id="23" name="Arc 22"/>
              <p:cNvSpPr/>
              <p:nvPr/>
            </p:nvSpPr>
            <p:spPr>
              <a:xfrm>
                <a:off x="6096000" y="4188921"/>
                <a:ext cx="1129723" cy="1129723"/>
              </a:xfrm>
              <a:prstGeom prst="arc">
                <a:avLst>
                  <a:gd name="adj1" fmla="val 83408"/>
                  <a:gd name="adj2" fmla="val 16161054"/>
                </a:avLst>
              </a:prstGeom>
              <a:noFill/>
              <a:ln w="50800" cap="rnd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6245549" y="4314131"/>
              <a:ext cx="812250" cy="525375"/>
              <a:chOff x="6245549" y="4264314"/>
              <a:chExt cx="812250" cy="525375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6245549" y="4420357"/>
                <a:ext cx="8122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75%</a:t>
                </a:r>
                <a:endParaRPr 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6245549" y="4264314"/>
                <a:ext cx="81225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2018</a:t>
                </a:r>
                <a:endParaRPr lang="en-US" sz="9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5" name="Group 4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027424" y="4392148"/>
            <a:ext cx="967952" cy="967952"/>
            <a:chOff x="6167698" y="4111894"/>
            <a:chExt cx="967952" cy="967952"/>
          </a:xfrm>
        </p:grpSpPr>
        <p:grpSp>
          <p:nvGrpSpPr>
            <p:cNvPr id="46" name="Group 45"/>
            <p:cNvGrpSpPr/>
            <p:nvPr/>
          </p:nvGrpSpPr>
          <p:grpSpPr>
            <a:xfrm>
              <a:off x="6167698" y="4111894"/>
              <a:ext cx="967952" cy="967952"/>
              <a:chOff x="6096000" y="4188921"/>
              <a:chExt cx="1129723" cy="1129723"/>
            </a:xfrm>
          </p:grpSpPr>
          <p:sp>
            <p:nvSpPr>
              <p:cNvPr id="50" name="Oval 49"/>
              <p:cNvSpPr/>
              <p:nvPr/>
            </p:nvSpPr>
            <p:spPr>
              <a:xfrm>
                <a:off x="6096000" y="4188921"/>
                <a:ext cx="1129723" cy="1129723"/>
              </a:xfrm>
              <a:prstGeom prst="ellipse">
                <a:avLst/>
              </a:prstGeom>
              <a:noFill/>
              <a:ln w="50800">
                <a:solidFill>
                  <a:schemeClr val="bg1">
                    <a:lumMod val="7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cs typeface="+mn-ea"/>
                  <a:sym typeface="+mn-lt"/>
                </a:endParaRPr>
              </a:p>
            </p:txBody>
          </p:sp>
          <p:sp>
            <p:nvSpPr>
              <p:cNvPr id="51" name="Arc 50"/>
              <p:cNvSpPr/>
              <p:nvPr/>
            </p:nvSpPr>
            <p:spPr>
              <a:xfrm>
                <a:off x="6096000" y="4188921"/>
                <a:ext cx="1129723" cy="1129723"/>
              </a:xfrm>
              <a:prstGeom prst="arc">
                <a:avLst>
                  <a:gd name="adj1" fmla="val 2128215"/>
                  <a:gd name="adj2" fmla="val 16161054"/>
                </a:avLst>
              </a:prstGeom>
              <a:noFill/>
              <a:ln w="50800" cap="rnd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245549" y="4314131"/>
              <a:ext cx="812250" cy="525375"/>
              <a:chOff x="6245549" y="4264314"/>
              <a:chExt cx="812250" cy="525375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6245549" y="4420357"/>
                <a:ext cx="8122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70%</a:t>
                </a:r>
                <a:endParaRPr lang="en-US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6245549" y="4264314"/>
                <a:ext cx="81225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2019</a:t>
                </a:r>
                <a:endParaRPr lang="en-US" sz="9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Group 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539445" y="4392148"/>
            <a:ext cx="967952" cy="967952"/>
            <a:chOff x="6167698" y="4111894"/>
            <a:chExt cx="967952" cy="967952"/>
          </a:xfrm>
        </p:grpSpPr>
        <p:grpSp>
          <p:nvGrpSpPr>
            <p:cNvPr id="53" name="Group 52"/>
            <p:cNvGrpSpPr/>
            <p:nvPr/>
          </p:nvGrpSpPr>
          <p:grpSpPr>
            <a:xfrm>
              <a:off x="6167698" y="4111894"/>
              <a:ext cx="967952" cy="967952"/>
              <a:chOff x="6096000" y="4188921"/>
              <a:chExt cx="1129723" cy="1129723"/>
            </a:xfrm>
          </p:grpSpPr>
          <p:sp>
            <p:nvSpPr>
              <p:cNvPr id="57" name="Oval 56"/>
              <p:cNvSpPr/>
              <p:nvPr/>
            </p:nvSpPr>
            <p:spPr>
              <a:xfrm>
                <a:off x="6096000" y="4188921"/>
                <a:ext cx="1129723" cy="1129723"/>
              </a:xfrm>
              <a:prstGeom prst="ellipse">
                <a:avLst/>
              </a:prstGeom>
              <a:noFill/>
              <a:ln w="50800">
                <a:solidFill>
                  <a:schemeClr val="bg1">
                    <a:lumMod val="75000"/>
                    <a:alpha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cs typeface="+mn-ea"/>
                  <a:sym typeface="+mn-lt"/>
                </a:endParaRPr>
              </a:p>
            </p:txBody>
          </p:sp>
          <p:sp>
            <p:nvSpPr>
              <p:cNvPr id="58" name="Arc 57"/>
              <p:cNvSpPr/>
              <p:nvPr/>
            </p:nvSpPr>
            <p:spPr>
              <a:xfrm>
                <a:off x="6096000" y="4188921"/>
                <a:ext cx="1129723" cy="1129723"/>
              </a:xfrm>
              <a:prstGeom prst="arc">
                <a:avLst>
                  <a:gd name="adj1" fmla="val 19467271"/>
                  <a:gd name="adj2" fmla="val 16161054"/>
                </a:avLst>
              </a:prstGeom>
              <a:noFill/>
              <a:ln w="50800" cap="rnd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1200" spc="3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6245549" y="4314131"/>
              <a:ext cx="812250" cy="525375"/>
              <a:chOff x="6245549" y="4264314"/>
              <a:chExt cx="812250" cy="52537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6245549" y="4420357"/>
                <a:ext cx="8122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82%</a:t>
                </a:r>
                <a:endParaRPr lang="en-US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245549" y="4264314"/>
                <a:ext cx="81225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2020</a:t>
                </a:r>
                <a:endParaRPr lang="en-US" sz="9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u"/>
      </p:transition>
    </mc:Choice>
    <mc:Fallback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18" grpId="0"/>
      <p:bldP spid="5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Rectangl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7934632" y="0"/>
            <a:ext cx="4257368" cy="6858000"/>
          </a:xfrm>
          <a:prstGeom prst="rect">
            <a:avLst/>
          </a:prstGeom>
          <a:solidFill>
            <a:srgbClr val="0B0F28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8" name="Freeform: Shape 8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353430" y="2571167"/>
            <a:ext cx="1715668" cy="1715666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87" name="Group 8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082042" y="1015823"/>
            <a:ext cx="10027919" cy="4826354"/>
            <a:chOff x="1082041" y="1015823"/>
            <a:chExt cx="10027919" cy="4826354"/>
          </a:xfrm>
        </p:grpSpPr>
        <p:grpSp>
          <p:nvGrpSpPr>
            <p:cNvPr id="52" name="Group 51"/>
            <p:cNvGrpSpPr/>
            <p:nvPr/>
          </p:nvGrpSpPr>
          <p:grpSpPr>
            <a:xfrm>
              <a:off x="1082041" y="1015823"/>
              <a:ext cx="10027919" cy="4826354"/>
              <a:chOff x="1082040" y="1015823"/>
              <a:chExt cx="10027919" cy="4826354"/>
            </a:xfrm>
            <a:effectLst>
              <a:outerShdw blurRad="1270000" dist="330200" dir="5400000" sx="92000" sy="92000" algn="t" rotWithShape="0">
                <a:prstClr val="black">
                  <a:alpha val="22000"/>
                </a:prstClr>
              </a:outerShdw>
            </a:effectLst>
          </p:grpSpPr>
          <p:sp>
            <p:nvSpPr>
              <p:cNvPr id="8" name="Rectangle: Rounded Corners 7"/>
              <p:cNvSpPr/>
              <p:nvPr/>
            </p:nvSpPr>
            <p:spPr>
              <a:xfrm>
                <a:off x="1082040" y="1015823"/>
                <a:ext cx="7785735" cy="4826354"/>
              </a:xfrm>
              <a:prstGeom prst="roundRect">
                <a:avLst>
                  <a:gd name="adj" fmla="val 1889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Rectangle: Top Corners Rounded 50"/>
              <p:cNvSpPr/>
              <p:nvPr/>
            </p:nvSpPr>
            <p:spPr>
              <a:xfrm rot="5400000">
                <a:off x="7500446" y="2232656"/>
                <a:ext cx="4826345" cy="2392680"/>
              </a:xfrm>
              <a:prstGeom prst="round2SameRect">
                <a:avLst>
                  <a:gd name="adj1" fmla="val 2662"/>
                  <a:gd name="adj2" fmla="val 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86" name="Straight Connector 85"/>
            <p:cNvCxnSpPr/>
            <p:nvPr/>
          </p:nvCxnSpPr>
          <p:spPr>
            <a:xfrm flipV="1">
              <a:off x="1082041" y="2014148"/>
              <a:ext cx="7635239" cy="3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343426" y="2265934"/>
            <a:ext cx="7110564" cy="3347963"/>
            <a:chOff x="461487" y="2888337"/>
            <a:chExt cx="8100056" cy="2944090"/>
          </a:xfrm>
        </p:grpSpPr>
        <p:grpSp>
          <p:nvGrpSpPr>
            <p:cNvPr id="10" name="Group 9"/>
            <p:cNvGrpSpPr/>
            <p:nvPr/>
          </p:nvGrpSpPr>
          <p:grpSpPr>
            <a:xfrm>
              <a:off x="461487" y="2888337"/>
              <a:ext cx="8100056" cy="2944090"/>
              <a:chOff x="461487" y="2888337"/>
              <a:chExt cx="8100056" cy="2944090"/>
            </a:xfrm>
          </p:grpSpPr>
          <p:cxnSp>
            <p:nvCxnSpPr>
              <p:cNvPr id="14" name="81 Conector recto"/>
              <p:cNvCxnSpPr/>
              <p:nvPr/>
            </p:nvCxnSpPr>
            <p:spPr>
              <a:xfrm>
                <a:off x="938400" y="5159667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81 Conector recto"/>
              <p:cNvCxnSpPr/>
              <p:nvPr/>
            </p:nvCxnSpPr>
            <p:spPr>
              <a:xfrm>
                <a:off x="938400" y="4809710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81 Conector recto"/>
              <p:cNvCxnSpPr/>
              <p:nvPr/>
            </p:nvCxnSpPr>
            <p:spPr>
              <a:xfrm>
                <a:off x="938400" y="4459755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81 Conector recto"/>
              <p:cNvCxnSpPr/>
              <p:nvPr/>
            </p:nvCxnSpPr>
            <p:spPr>
              <a:xfrm>
                <a:off x="938400" y="4109800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81 Conector recto"/>
              <p:cNvCxnSpPr/>
              <p:nvPr/>
            </p:nvCxnSpPr>
            <p:spPr>
              <a:xfrm>
                <a:off x="938400" y="3759845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81 Conector recto"/>
              <p:cNvCxnSpPr/>
              <p:nvPr/>
            </p:nvCxnSpPr>
            <p:spPr>
              <a:xfrm>
                <a:off x="938400" y="3409890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81 Conector recto"/>
              <p:cNvCxnSpPr/>
              <p:nvPr/>
            </p:nvCxnSpPr>
            <p:spPr>
              <a:xfrm>
                <a:off x="938400" y="3059935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  <a:alpha val="40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99 Conector recto"/>
              <p:cNvCxnSpPr/>
              <p:nvPr/>
            </p:nvCxnSpPr>
            <p:spPr>
              <a:xfrm>
                <a:off x="936581" y="2888337"/>
                <a:ext cx="0" cy="252533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1"/>
              <p:cNvSpPr/>
              <p:nvPr/>
            </p:nvSpPr>
            <p:spPr>
              <a:xfrm>
                <a:off x="1355782" y="5414806"/>
                <a:ext cx="933209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Feb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1"/>
              <p:cNvSpPr/>
              <p:nvPr/>
            </p:nvSpPr>
            <p:spPr>
              <a:xfrm>
                <a:off x="4038313" y="5413576"/>
                <a:ext cx="936351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May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1"/>
              <p:cNvSpPr/>
              <p:nvPr/>
            </p:nvSpPr>
            <p:spPr>
              <a:xfrm>
                <a:off x="2250079" y="5413576"/>
                <a:ext cx="933209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Mar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Textbox 1"/>
              <p:cNvSpPr/>
              <p:nvPr/>
            </p:nvSpPr>
            <p:spPr>
              <a:xfrm>
                <a:off x="3144376" y="5413576"/>
                <a:ext cx="933209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Apr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87 Rectángulo"/>
              <p:cNvSpPr/>
              <p:nvPr/>
            </p:nvSpPr>
            <p:spPr>
              <a:xfrm>
                <a:off x="553615" y="3932568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80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87 Rectángulo"/>
              <p:cNvSpPr/>
              <p:nvPr/>
            </p:nvSpPr>
            <p:spPr>
              <a:xfrm>
                <a:off x="553615" y="3236414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120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87 Rectángulo"/>
              <p:cNvSpPr/>
              <p:nvPr/>
            </p:nvSpPr>
            <p:spPr>
              <a:xfrm>
                <a:off x="553615" y="2888337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140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87 Rectángulo"/>
              <p:cNvSpPr/>
              <p:nvPr/>
            </p:nvSpPr>
            <p:spPr>
              <a:xfrm>
                <a:off x="553615" y="3584491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100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87 Rectángulo"/>
              <p:cNvSpPr/>
              <p:nvPr/>
            </p:nvSpPr>
            <p:spPr>
              <a:xfrm>
                <a:off x="553615" y="4280645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60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87 Rectángulo"/>
              <p:cNvSpPr/>
              <p:nvPr/>
            </p:nvSpPr>
            <p:spPr>
              <a:xfrm>
                <a:off x="553615" y="4628722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40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87 Rectángulo"/>
              <p:cNvSpPr/>
              <p:nvPr/>
            </p:nvSpPr>
            <p:spPr>
              <a:xfrm>
                <a:off x="553615" y="4976798"/>
                <a:ext cx="376256" cy="323347"/>
              </a:xfrm>
              <a:prstGeom prst="rect">
                <a:avLst/>
              </a:prstGeom>
            </p:spPr>
            <p:txBody>
              <a:bodyPr wrap="square" lIns="0" tIns="90634" rIns="0" bIns="90634">
                <a:spAutoFit/>
              </a:bodyPr>
              <a:lstStyle/>
              <a:p>
                <a:pPr marL="0" lvl="1"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20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Textbox 1"/>
              <p:cNvSpPr/>
              <p:nvPr/>
            </p:nvSpPr>
            <p:spPr>
              <a:xfrm>
                <a:off x="4935033" y="5413576"/>
                <a:ext cx="936351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Jun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1"/>
              <p:cNvSpPr/>
              <p:nvPr/>
            </p:nvSpPr>
            <p:spPr>
              <a:xfrm>
                <a:off x="5831751" y="5413576"/>
                <a:ext cx="936351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Jul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Textbox 1"/>
              <p:cNvSpPr/>
              <p:nvPr/>
            </p:nvSpPr>
            <p:spPr>
              <a:xfrm>
                <a:off x="6728474" y="5413576"/>
                <a:ext cx="936351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Aug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Textbox 1"/>
              <p:cNvSpPr/>
              <p:nvPr/>
            </p:nvSpPr>
            <p:spPr>
              <a:xfrm>
                <a:off x="7625192" y="5413576"/>
                <a:ext cx="936351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Sep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7" name="81 Conector recto"/>
              <p:cNvCxnSpPr/>
              <p:nvPr/>
            </p:nvCxnSpPr>
            <p:spPr>
              <a:xfrm>
                <a:off x="938400" y="5413667"/>
                <a:ext cx="7154642" cy="0"/>
              </a:xfrm>
              <a:prstGeom prst="line">
                <a:avLst/>
              </a:prstGeom>
              <a:ln w="9525" cap="rnd">
                <a:solidFill>
                  <a:schemeClr val="bg1">
                    <a:lumMod val="85000"/>
                  </a:schemeClr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1"/>
              <p:cNvSpPr/>
              <p:nvPr/>
            </p:nvSpPr>
            <p:spPr>
              <a:xfrm>
                <a:off x="461487" y="5414806"/>
                <a:ext cx="933209" cy="417621"/>
              </a:xfrm>
              <a:prstGeom prst="rect">
                <a:avLst/>
              </a:prstGeom>
            </p:spPr>
            <p:txBody>
              <a:bodyPr wrap="square" lIns="241719" tIns="120859" rIns="241719" bIns="120859">
                <a:spAutoFit/>
              </a:bodyPr>
              <a:lstStyle/>
              <a:p>
                <a:pPr algn="ctr">
                  <a:lnSpc>
                    <a:spcPct val="125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Jan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926773" y="3212353"/>
              <a:ext cx="7184293" cy="2199474"/>
              <a:chOff x="621973" y="7740858"/>
              <a:chExt cx="23114000" cy="4317387"/>
            </a:xfrm>
          </p:grpSpPr>
          <p:sp>
            <p:nvSpPr>
              <p:cNvPr id="12" name="Documento 7"/>
              <p:cNvSpPr>
                <a:spLocks noChangeAspect="1"/>
              </p:cNvSpPr>
              <p:nvPr/>
            </p:nvSpPr>
            <p:spPr bwMode="auto">
              <a:xfrm rot="10800000" flipH="1">
                <a:off x="621973" y="7740858"/>
                <a:ext cx="23114000" cy="4317387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-1" fmla="*/ 0 w 21600"/>
                  <a:gd name="connsiteY0-2" fmla="*/ 0 h 21431"/>
                  <a:gd name="connsiteX1-3" fmla="*/ 21600 w 21600"/>
                  <a:gd name="connsiteY1-4" fmla="*/ 0 h 21431"/>
                  <a:gd name="connsiteX2-5" fmla="*/ 21600 w 21600"/>
                  <a:gd name="connsiteY2-6" fmla="*/ 17322 h 21431"/>
                  <a:gd name="connsiteX3-7" fmla="*/ 13112 w 21600"/>
                  <a:gd name="connsiteY3-8" fmla="*/ 19087 h 21431"/>
                  <a:gd name="connsiteX4-9" fmla="*/ 0 w 21600"/>
                  <a:gd name="connsiteY4-10" fmla="*/ 20172 h 21431"/>
                  <a:gd name="connsiteX5" fmla="*/ 0 w 21600"/>
                  <a:gd name="connsiteY5" fmla="*/ 0 h 21431"/>
                  <a:gd name="connsiteX0-11" fmla="*/ 0 w 21600"/>
                  <a:gd name="connsiteY0-12" fmla="*/ 0 h 21763"/>
                  <a:gd name="connsiteX1-13" fmla="*/ 21600 w 21600"/>
                  <a:gd name="connsiteY1-14" fmla="*/ 0 h 21763"/>
                  <a:gd name="connsiteX2-15" fmla="*/ 21600 w 21600"/>
                  <a:gd name="connsiteY2-16" fmla="*/ 17322 h 21763"/>
                  <a:gd name="connsiteX3-17" fmla="*/ 13112 w 21600"/>
                  <a:gd name="connsiteY3-18" fmla="*/ 19087 h 21763"/>
                  <a:gd name="connsiteX4-19" fmla="*/ 7624 w 21600"/>
                  <a:gd name="connsiteY4-20" fmla="*/ 20331 h 21763"/>
                  <a:gd name="connsiteX5-21" fmla="*/ 0 w 21600"/>
                  <a:gd name="connsiteY5-22" fmla="*/ 20172 h 21763"/>
                  <a:gd name="connsiteX6" fmla="*/ 0 w 21600"/>
                  <a:gd name="connsiteY6" fmla="*/ 0 h 21763"/>
                  <a:gd name="connsiteX0-23" fmla="*/ 0 w 21600"/>
                  <a:gd name="connsiteY0-24" fmla="*/ 0 h 20784"/>
                  <a:gd name="connsiteX1-25" fmla="*/ 21600 w 21600"/>
                  <a:gd name="connsiteY1-26" fmla="*/ 0 h 20784"/>
                  <a:gd name="connsiteX2-27" fmla="*/ 21600 w 21600"/>
                  <a:gd name="connsiteY2-28" fmla="*/ 17322 h 20784"/>
                  <a:gd name="connsiteX3-29" fmla="*/ 13112 w 21600"/>
                  <a:gd name="connsiteY3-30" fmla="*/ 19087 h 20784"/>
                  <a:gd name="connsiteX4-31" fmla="*/ 8031 w 21600"/>
                  <a:gd name="connsiteY4-32" fmla="*/ 11624 h 20784"/>
                  <a:gd name="connsiteX5-33" fmla="*/ 0 w 21600"/>
                  <a:gd name="connsiteY5-34" fmla="*/ 20172 h 20784"/>
                  <a:gd name="connsiteX6-35" fmla="*/ 0 w 21600"/>
                  <a:gd name="connsiteY6-36" fmla="*/ 0 h 20784"/>
                  <a:gd name="connsiteX0-37" fmla="*/ 0 w 21600"/>
                  <a:gd name="connsiteY0-38" fmla="*/ 0 h 22607"/>
                  <a:gd name="connsiteX1-39" fmla="*/ 21600 w 21600"/>
                  <a:gd name="connsiteY1-40" fmla="*/ 0 h 22607"/>
                  <a:gd name="connsiteX2-41" fmla="*/ 21600 w 21600"/>
                  <a:gd name="connsiteY2-42" fmla="*/ 17322 h 22607"/>
                  <a:gd name="connsiteX3-43" fmla="*/ 12528 w 21600"/>
                  <a:gd name="connsiteY3-44" fmla="*/ 22592 h 22607"/>
                  <a:gd name="connsiteX4-45" fmla="*/ 8031 w 21600"/>
                  <a:gd name="connsiteY4-46" fmla="*/ 11624 h 22607"/>
                  <a:gd name="connsiteX5-47" fmla="*/ 0 w 21600"/>
                  <a:gd name="connsiteY5-48" fmla="*/ 20172 h 22607"/>
                  <a:gd name="connsiteX6-49" fmla="*/ 0 w 21600"/>
                  <a:gd name="connsiteY6-50" fmla="*/ 0 h 22607"/>
                  <a:gd name="connsiteX0-51" fmla="*/ 0 w 21600"/>
                  <a:gd name="connsiteY0-52" fmla="*/ 0 h 23153"/>
                  <a:gd name="connsiteX1-53" fmla="*/ 21600 w 21600"/>
                  <a:gd name="connsiteY1-54" fmla="*/ 0 h 23153"/>
                  <a:gd name="connsiteX2-55" fmla="*/ 21600 w 21600"/>
                  <a:gd name="connsiteY2-56" fmla="*/ 17322 h 23153"/>
                  <a:gd name="connsiteX3-57" fmla="*/ 17560 w 21600"/>
                  <a:gd name="connsiteY3-58" fmla="*/ 21122 h 23153"/>
                  <a:gd name="connsiteX4-59" fmla="*/ 12528 w 21600"/>
                  <a:gd name="connsiteY4-60" fmla="*/ 22592 h 23153"/>
                  <a:gd name="connsiteX5-61" fmla="*/ 8031 w 21600"/>
                  <a:gd name="connsiteY5-62" fmla="*/ 11624 h 23153"/>
                  <a:gd name="connsiteX6-63" fmla="*/ 0 w 21600"/>
                  <a:gd name="connsiteY6-64" fmla="*/ 20172 h 23153"/>
                  <a:gd name="connsiteX7" fmla="*/ 0 w 21600"/>
                  <a:gd name="connsiteY7" fmla="*/ 0 h 23153"/>
                  <a:gd name="connsiteX0-65" fmla="*/ 0 w 21600"/>
                  <a:gd name="connsiteY0-66" fmla="*/ 0 h 22753"/>
                  <a:gd name="connsiteX1-67" fmla="*/ 21600 w 21600"/>
                  <a:gd name="connsiteY1-68" fmla="*/ 0 h 22753"/>
                  <a:gd name="connsiteX2-69" fmla="*/ 21600 w 21600"/>
                  <a:gd name="connsiteY2-70" fmla="*/ 17322 h 22753"/>
                  <a:gd name="connsiteX3-71" fmla="*/ 17763 w 21600"/>
                  <a:gd name="connsiteY3-72" fmla="*/ 12754 h 22753"/>
                  <a:gd name="connsiteX4-73" fmla="*/ 12528 w 21600"/>
                  <a:gd name="connsiteY4-74" fmla="*/ 22592 h 22753"/>
                  <a:gd name="connsiteX5-75" fmla="*/ 8031 w 21600"/>
                  <a:gd name="connsiteY5-76" fmla="*/ 11624 h 22753"/>
                  <a:gd name="connsiteX6-77" fmla="*/ 0 w 21600"/>
                  <a:gd name="connsiteY6-78" fmla="*/ 20172 h 22753"/>
                  <a:gd name="connsiteX7-79" fmla="*/ 0 w 21600"/>
                  <a:gd name="connsiteY7-80" fmla="*/ 0 h 22753"/>
                  <a:gd name="connsiteX0-81" fmla="*/ 0 w 21600"/>
                  <a:gd name="connsiteY0-82" fmla="*/ 0 h 22753"/>
                  <a:gd name="connsiteX1-83" fmla="*/ 21600 w 21600"/>
                  <a:gd name="connsiteY1-84" fmla="*/ 0 h 22753"/>
                  <a:gd name="connsiteX2-85" fmla="*/ 21600 w 21600"/>
                  <a:gd name="connsiteY2-86" fmla="*/ 17322 h 22753"/>
                  <a:gd name="connsiteX3-87" fmla="*/ 17763 w 21600"/>
                  <a:gd name="connsiteY3-88" fmla="*/ 12754 h 22753"/>
                  <a:gd name="connsiteX4-89" fmla="*/ 12528 w 21600"/>
                  <a:gd name="connsiteY4-90" fmla="*/ 22592 h 22753"/>
                  <a:gd name="connsiteX5-91" fmla="*/ 8717 w 21600"/>
                  <a:gd name="connsiteY5-92" fmla="*/ 14451 h 22753"/>
                  <a:gd name="connsiteX6-93" fmla="*/ 0 w 21600"/>
                  <a:gd name="connsiteY6-94" fmla="*/ 20172 h 22753"/>
                  <a:gd name="connsiteX7-95" fmla="*/ 0 w 21600"/>
                  <a:gd name="connsiteY7-96" fmla="*/ 0 h 22753"/>
                  <a:gd name="connsiteX0-97" fmla="*/ 0 w 21600"/>
                  <a:gd name="connsiteY0-98" fmla="*/ 0 h 22753"/>
                  <a:gd name="connsiteX1-99" fmla="*/ 21600 w 21600"/>
                  <a:gd name="connsiteY1-100" fmla="*/ 0 h 22753"/>
                  <a:gd name="connsiteX2-101" fmla="*/ 21600 w 21600"/>
                  <a:gd name="connsiteY2-102" fmla="*/ 17322 h 22753"/>
                  <a:gd name="connsiteX3-103" fmla="*/ 17763 w 21600"/>
                  <a:gd name="connsiteY3-104" fmla="*/ 12754 h 22753"/>
                  <a:gd name="connsiteX4-105" fmla="*/ 12528 w 21600"/>
                  <a:gd name="connsiteY4-106" fmla="*/ 22592 h 22753"/>
                  <a:gd name="connsiteX5-107" fmla="*/ 8717 w 21600"/>
                  <a:gd name="connsiteY5-108" fmla="*/ 14451 h 22753"/>
                  <a:gd name="connsiteX6-109" fmla="*/ 5209 w 21600"/>
                  <a:gd name="connsiteY6-110" fmla="*/ 17277 h 22753"/>
                  <a:gd name="connsiteX7-111" fmla="*/ 0 w 21600"/>
                  <a:gd name="connsiteY7-112" fmla="*/ 20172 h 22753"/>
                  <a:gd name="connsiteX8" fmla="*/ 0 w 21600"/>
                  <a:gd name="connsiteY8" fmla="*/ 0 h 22753"/>
                  <a:gd name="connsiteX0-113" fmla="*/ 0 w 21600"/>
                  <a:gd name="connsiteY0-114" fmla="*/ 0 h 32266"/>
                  <a:gd name="connsiteX1-115" fmla="*/ 21600 w 21600"/>
                  <a:gd name="connsiteY1-116" fmla="*/ 0 h 32266"/>
                  <a:gd name="connsiteX2-117" fmla="*/ 21600 w 21600"/>
                  <a:gd name="connsiteY2-118" fmla="*/ 17322 h 32266"/>
                  <a:gd name="connsiteX3-119" fmla="*/ 17763 w 21600"/>
                  <a:gd name="connsiteY3-120" fmla="*/ 12754 h 32266"/>
                  <a:gd name="connsiteX4-121" fmla="*/ 12528 w 21600"/>
                  <a:gd name="connsiteY4-122" fmla="*/ 22592 h 32266"/>
                  <a:gd name="connsiteX5-123" fmla="*/ 8717 w 21600"/>
                  <a:gd name="connsiteY5-124" fmla="*/ 14451 h 32266"/>
                  <a:gd name="connsiteX6-125" fmla="*/ 5616 w 21600"/>
                  <a:gd name="connsiteY6-126" fmla="*/ 32203 h 32266"/>
                  <a:gd name="connsiteX7-127" fmla="*/ 0 w 21600"/>
                  <a:gd name="connsiteY7-128" fmla="*/ 20172 h 32266"/>
                  <a:gd name="connsiteX8-129" fmla="*/ 0 w 21600"/>
                  <a:gd name="connsiteY8-130" fmla="*/ 0 h 32266"/>
                  <a:gd name="connsiteX0-131" fmla="*/ 0 w 21600"/>
                  <a:gd name="connsiteY0-132" fmla="*/ 0 h 32266"/>
                  <a:gd name="connsiteX1-133" fmla="*/ 21600 w 21600"/>
                  <a:gd name="connsiteY1-134" fmla="*/ 0 h 32266"/>
                  <a:gd name="connsiteX2-135" fmla="*/ 21600 w 21600"/>
                  <a:gd name="connsiteY2-136" fmla="*/ 17322 h 32266"/>
                  <a:gd name="connsiteX3-137" fmla="*/ 17763 w 21600"/>
                  <a:gd name="connsiteY3-138" fmla="*/ 12754 h 32266"/>
                  <a:gd name="connsiteX4-139" fmla="*/ 14129 w 21600"/>
                  <a:gd name="connsiteY4-140" fmla="*/ 21687 h 32266"/>
                  <a:gd name="connsiteX5-141" fmla="*/ 8717 w 21600"/>
                  <a:gd name="connsiteY5-142" fmla="*/ 14451 h 32266"/>
                  <a:gd name="connsiteX6-143" fmla="*/ 5616 w 21600"/>
                  <a:gd name="connsiteY6-144" fmla="*/ 32203 h 32266"/>
                  <a:gd name="connsiteX7-145" fmla="*/ 0 w 21600"/>
                  <a:gd name="connsiteY7-146" fmla="*/ 20172 h 32266"/>
                  <a:gd name="connsiteX8-147" fmla="*/ 0 w 21600"/>
                  <a:gd name="connsiteY8-148" fmla="*/ 0 h 32266"/>
                  <a:gd name="connsiteX0-149" fmla="*/ 0 w 21600"/>
                  <a:gd name="connsiteY0-150" fmla="*/ 0 h 32266"/>
                  <a:gd name="connsiteX1-151" fmla="*/ 21600 w 21600"/>
                  <a:gd name="connsiteY1-152" fmla="*/ 0 h 32266"/>
                  <a:gd name="connsiteX2-153" fmla="*/ 21600 w 21600"/>
                  <a:gd name="connsiteY2-154" fmla="*/ 17322 h 32266"/>
                  <a:gd name="connsiteX3-155" fmla="*/ 17763 w 21600"/>
                  <a:gd name="connsiteY3-156" fmla="*/ 12754 h 32266"/>
                  <a:gd name="connsiteX4-157" fmla="*/ 14129 w 21600"/>
                  <a:gd name="connsiteY4-158" fmla="*/ 21687 h 32266"/>
                  <a:gd name="connsiteX5-159" fmla="*/ 10216 w 21600"/>
                  <a:gd name="connsiteY5-160" fmla="*/ 14903 h 32266"/>
                  <a:gd name="connsiteX6-161" fmla="*/ 5616 w 21600"/>
                  <a:gd name="connsiteY6-162" fmla="*/ 32203 h 32266"/>
                  <a:gd name="connsiteX7-163" fmla="*/ 0 w 21600"/>
                  <a:gd name="connsiteY7-164" fmla="*/ 20172 h 32266"/>
                  <a:gd name="connsiteX8-165" fmla="*/ 0 w 21600"/>
                  <a:gd name="connsiteY8-166" fmla="*/ 0 h 32266"/>
                  <a:gd name="connsiteX0-167" fmla="*/ 0 w 21600"/>
                  <a:gd name="connsiteY0-168" fmla="*/ 0 h 32266"/>
                  <a:gd name="connsiteX1-169" fmla="*/ 21600 w 21600"/>
                  <a:gd name="connsiteY1-170" fmla="*/ 0 h 32266"/>
                  <a:gd name="connsiteX2-171" fmla="*/ 21600 w 21600"/>
                  <a:gd name="connsiteY2-172" fmla="*/ 17322 h 32266"/>
                  <a:gd name="connsiteX3-173" fmla="*/ 17763 w 21600"/>
                  <a:gd name="connsiteY3-174" fmla="*/ 12754 h 32266"/>
                  <a:gd name="connsiteX4-175" fmla="*/ 14129 w 21600"/>
                  <a:gd name="connsiteY4-176" fmla="*/ 21687 h 32266"/>
                  <a:gd name="connsiteX5-177" fmla="*/ 10216 w 21600"/>
                  <a:gd name="connsiteY5-178" fmla="*/ 14903 h 32266"/>
                  <a:gd name="connsiteX6-179" fmla="*/ 5616 w 21600"/>
                  <a:gd name="connsiteY6-180" fmla="*/ 32203 h 32266"/>
                  <a:gd name="connsiteX7-181" fmla="*/ 0 w 21600"/>
                  <a:gd name="connsiteY7-182" fmla="*/ 20172 h 32266"/>
                  <a:gd name="connsiteX8-183" fmla="*/ 0 w 21600"/>
                  <a:gd name="connsiteY8-184" fmla="*/ 0 h 32266"/>
                  <a:gd name="connsiteX0-185" fmla="*/ 0 w 21600"/>
                  <a:gd name="connsiteY0-186" fmla="*/ 0 h 32266"/>
                  <a:gd name="connsiteX1-187" fmla="*/ 21600 w 21600"/>
                  <a:gd name="connsiteY1-188" fmla="*/ 0 h 32266"/>
                  <a:gd name="connsiteX2-189" fmla="*/ 21600 w 21600"/>
                  <a:gd name="connsiteY2-190" fmla="*/ 17322 h 32266"/>
                  <a:gd name="connsiteX3-191" fmla="*/ 17763 w 21600"/>
                  <a:gd name="connsiteY3-192" fmla="*/ 12754 h 32266"/>
                  <a:gd name="connsiteX4-193" fmla="*/ 14129 w 21600"/>
                  <a:gd name="connsiteY4-194" fmla="*/ 21687 h 32266"/>
                  <a:gd name="connsiteX5-195" fmla="*/ 10216 w 21600"/>
                  <a:gd name="connsiteY5-196" fmla="*/ 14903 h 32266"/>
                  <a:gd name="connsiteX6-197" fmla="*/ 5616 w 21600"/>
                  <a:gd name="connsiteY6-198" fmla="*/ 32203 h 32266"/>
                  <a:gd name="connsiteX7-199" fmla="*/ 0 w 21600"/>
                  <a:gd name="connsiteY7-200" fmla="*/ 20172 h 32266"/>
                  <a:gd name="connsiteX8-201" fmla="*/ 0 w 21600"/>
                  <a:gd name="connsiteY8-202" fmla="*/ 0 h 32266"/>
                  <a:gd name="connsiteX0-203" fmla="*/ 0 w 21600"/>
                  <a:gd name="connsiteY0-204" fmla="*/ 0 h 33035"/>
                  <a:gd name="connsiteX1-205" fmla="*/ 21600 w 21600"/>
                  <a:gd name="connsiteY1-206" fmla="*/ 0 h 33035"/>
                  <a:gd name="connsiteX2-207" fmla="*/ 21600 w 21600"/>
                  <a:gd name="connsiteY2-208" fmla="*/ 17322 h 33035"/>
                  <a:gd name="connsiteX3-209" fmla="*/ 17763 w 21600"/>
                  <a:gd name="connsiteY3-210" fmla="*/ 12754 h 33035"/>
                  <a:gd name="connsiteX4-211" fmla="*/ 14129 w 21600"/>
                  <a:gd name="connsiteY4-212" fmla="*/ 21687 h 33035"/>
                  <a:gd name="connsiteX5-213" fmla="*/ 10216 w 21600"/>
                  <a:gd name="connsiteY5-214" fmla="*/ 14903 h 33035"/>
                  <a:gd name="connsiteX6-215" fmla="*/ 5616 w 21600"/>
                  <a:gd name="connsiteY6-216" fmla="*/ 32203 h 33035"/>
                  <a:gd name="connsiteX7-217" fmla="*/ 3329 w 21600"/>
                  <a:gd name="connsiteY7-218" fmla="*/ 29264 h 33035"/>
                  <a:gd name="connsiteX8-219" fmla="*/ 0 w 21600"/>
                  <a:gd name="connsiteY8-220" fmla="*/ 20172 h 33035"/>
                  <a:gd name="connsiteX9" fmla="*/ 0 w 21600"/>
                  <a:gd name="connsiteY9" fmla="*/ 0 h 33035"/>
                  <a:gd name="connsiteX0-221" fmla="*/ 0 w 21600"/>
                  <a:gd name="connsiteY0-222" fmla="*/ 0 h 32581"/>
                  <a:gd name="connsiteX1-223" fmla="*/ 21600 w 21600"/>
                  <a:gd name="connsiteY1-224" fmla="*/ 0 h 32581"/>
                  <a:gd name="connsiteX2-225" fmla="*/ 21600 w 21600"/>
                  <a:gd name="connsiteY2-226" fmla="*/ 17322 h 32581"/>
                  <a:gd name="connsiteX3-227" fmla="*/ 17763 w 21600"/>
                  <a:gd name="connsiteY3-228" fmla="*/ 12754 h 32581"/>
                  <a:gd name="connsiteX4-229" fmla="*/ 14129 w 21600"/>
                  <a:gd name="connsiteY4-230" fmla="*/ 21687 h 32581"/>
                  <a:gd name="connsiteX5-231" fmla="*/ 10216 w 21600"/>
                  <a:gd name="connsiteY5-232" fmla="*/ 14903 h 32581"/>
                  <a:gd name="connsiteX6-233" fmla="*/ 5616 w 21600"/>
                  <a:gd name="connsiteY6-234" fmla="*/ 32203 h 32581"/>
                  <a:gd name="connsiteX7-235" fmla="*/ 2973 w 21600"/>
                  <a:gd name="connsiteY7-236" fmla="*/ 22932 h 32581"/>
                  <a:gd name="connsiteX8-237" fmla="*/ 0 w 21600"/>
                  <a:gd name="connsiteY8-238" fmla="*/ 20172 h 32581"/>
                  <a:gd name="connsiteX9-239" fmla="*/ 0 w 21600"/>
                  <a:gd name="connsiteY9-240" fmla="*/ 0 h 32581"/>
                  <a:gd name="connsiteX0-241" fmla="*/ 0 w 21600"/>
                  <a:gd name="connsiteY0-242" fmla="*/ 0 h 32581"/>
                  <a:gd name="connsiteX1-243" fmla="*/ 21600 w 21600"/>
                  <a:gd name="connsiteY1-244" fmla="*/ 0 h 32581"/>
                  <a:gd name="connsiteX2-245" fmla="*/ 21600 w 21600"/>
                  <a:gd name="connsiteY2-246" fmla="*/ 17322 h 32581"/>
                  <a:gd name="connsiteX3-247" fmla="*/ 17763 w 21600"/>
                  <a:gd name="connsiteY3-248" fmla="*/ 12754 h 32581"/>
                  <a:gd name="connsiteX4-249" fmla="*/ 14129 w 21600"/>
                  <a:gd name="connsiteY4-250" fmla="*/ 21687 h 32581"/>
                  <a:gd name="connsiteX5-251" fmla="*/ 10216 w 21600"/>
                  <a:gd name="connsiteY5-252" fmla="*/ 14903 h 32581"/>
                  <a:gd name="connsiteX6-253" fmla="*/ 5616 w 21600"/>
                  <a:gd name="connsiteY6-254" fmla="*/ 32203 h 32581"/>
                  <a:gd name="connsiteX7-255" fmla="*/ 2973 w 21600"/>
                  <a:gd name="connsiteY7-256" fmla="*/ 22932 h 32581"/>
                  <a:gd name="connsiteX8-257" fmla="*/ 0 w 21600"/>
                  <a:gd name="connsiteY8-258" fmla="*/ 20172 h 32581"/>
                  <a:gd name="connsiteX9-259" fmla="*/ 0 w 21600"/>
                  <a:gd name="connsiteY9-260" fmla="*/ 0 h 32581"/>
                  <a:gd name="connsiteX0-261" fmla="*/ 0 w 21600"/>
                  <a:gd name="connsiteY0-262" fmla="*/ 0 h 32203"/>
                  <a:gd name="connsiteX1-263" fmla="*/ 21600 w 21600"/>
                  <a:gd name="connsiteY1-264" fmla="*/ 0 h 32203"/>
                  <a:gd name="connsiteX2-265" fmla="*/ 21600 w 21600"/>
                  <a:gd name="connsiteY2-266" fmla="*/ 17322 h 32203"/>
                  <a:gd name="connsiteX3-267" fmla="*/ 17763 w 21600"/>
                  <a:gd name="connsiteY3-268" fmla="*/ 12754 h 32203"/>
                  <a:gd name="connsiteX4-269" fmla="*/ 14129 w 21600"/>
                  <a:gd name="connsiteY4-270" fmla="*/ 21687 h 32203"/>
                  <a:gd name="connsiteX5-271" fmla="*/ 10216 w 21600"/>
                  <a:gd name="connsiteY5-272" fmla="*/ 14903 h 32203"/>
                  <a:gd name="connsiteX6-273" fmla="*/ 5616 w 21600"/>
                  <a:gd name="connsiteY6-274" fmla="*/ 32203 h 32203"/>
                  <a:gd name="connsiteX7-275" fmla="*/ 2973 w 21600"/>
                  <a:gd name="connsiteY7-276" fmla="*/ 22932 h 32203"/>
                  <a:gd name="connsiteX8-277" fmla="*/ 0 w 21600"/>
                  <a:gd name="connsiteY8-278" fmla="*/ 20172 h 32203"/>
                  <a:gd name="connsiteX9-279" fmla="*/ 0 w 21600"/>
                  <a:gd name="connsiteY9-280" fmla="*/ 0 h 32203"/>
                  <a:gd name="connsiteX0-281" fmla="*/ 0 w 21600"/>
                  <a:gd name="connsiteY0-282" fmla="*/ 0 h 32203"/>
                  <a:gd name="connsiteX1-283" fmla="*/ 21600 w 21600"/>
                  <a:gd name="connsiteY1-284" fmla="*/ 0 h 32203"/>
                  <a:gd name="connsiteX2-285" fmla="*/ 21600 w 21600"/>
                  <a:gd name="connsiteY2-286" fmla="*/ 17322 h 32203"/>
                  <a:gd name="connsiteX3-287" fmla="*/ 17763 w 21600"/>
                  <a:gd name="connsiteY3-288" fmla="*/ 12754 h 32203"/>
                  <a:gd name="connsiteX4-289" fmla="*/ 14129 w 21600"/>
                  <a:gd name="connsiteY4-290" fmla="*/ 21687 h 32203"/>
                  <a:gd name="connsiteX5-291" fmla="*/ 10216 w 21600"/>
                  <a:gd name="connsiteY5-292" fmla="*/ 14903 h 32203"/>
                  <a:gd name="connsiteX6-293" fmla="*/ 5616 w 21600"/>
                  <a:gd name="connsiteY6-294" fmla="*/ 32203 h 32203"/>
                  <a:gd name="connsiteX7-295" fmla="*/ 2973 w 21600"/>
                  <a:gd name="connsiteY7-296" fmla="*/ 22932 h 32203"/>
                  <a:gd name="connsiteX8-297" fmla="*/ 0 w 21600"/>
                  <a:gd name="connsiteY8-298" fmla="*/ 20172 h 32203"/>
                  <a:gd name="connsiteX9-299" fmla="*/ 0 w 21600"/>
                  <a:gd name="connsiteY9-300" fmla="*/ 0 h 32203"/>
                  <a:gd name="connsiteX0-301" fmla="*/ 0 w 21600"/>
                  <a:gd name="connsiteY0-302" fmla="*/ 0 h 32153"/>
                  <a:gd name="connsiteX1-303" fmla="*/ 21600 w 21600"/>
                  <a:gd name="connsiteY1-304" fmla="*/ 0 h 32153"/>
                  <a:gd name="connsiteX2-305" fmla="*/ 21600 w 21600"/>
                  <a:gd name="connsiteY2-306" fmla="*/ 17322 h 32153"/>
                  <a:gd name="connsiteX3-307" fmla="*/ 17763 w 21600"/>
                  <a:gd name="connsiteY3-308" fmla="*/ 12754 h 32153"/>
                  <a:gd name="connsiteX4-309" fmla="*/ 14129 w 21600"/>
                  <a:gd name="connsiteY4-310" fmla="*/ 21687 h 32153"/>
                  <a:gd name="connsiteX5-311" fmla="*/ 10216 w 21600"/>
                  <a:gd name="connsiteY5-312" fmla="*/ 14903 h 32153"/>
                  <a:gd name="connsiteX6-313" fmla="*/ 6156 w 21600"/>
                  <a:gd name="connsiteY6-314" fmla="*/ 32153 h 32153"/>
                  <a:gd name="connsiteX7-315" fmla="*/ 2973 w 21600"/>
                  <a:gd name="connsiteY7-316" fmla="*/ 22932 h 32153"/>
                  <a:gd name="connsiteX8-317" fmla="*/ 0 w 21600"/>
                  <a:gd name="connsiteY8-318" fmla="*/ 20172 h 32153"/>
                  <a:gd name="connsiteX9-319" fmla="*/ 0 w 21600"/>
                  <a:gd name="connsiteY9-320" fmla="*/ 0 h 32153"/>
                  <a:gd name="connsiteX0-321" fmla="*/ 0 w 21600"/>
                  <a:gd name="connsiteY0-322" fmla="*/ 0 h 32153"/>
                  <a:gd name="connsiteX1-323" fmla="*/ 21600 w 21600"/>
                  <a:gd name="connsiteY1-324" fmla="*/ 0 h 32153"/>
                  <a:gd name="connsiteX2-325" fmla="*/ 21600 w 21600"/>
                  <a:gd name="connsiteY2-326" fmla="*/ 17322 h 32153"/>
                  <a:gd name="connsiteX3-327" fmla="*/ 17763 w 21600"/>
                  <a:gd name="connsiteY3-328" fmla="*/ 12754 h 32153"/>
                  <a:gd name="connsiteX4-329" fmla="*/ 14129 w 21600"/>
                  <a:gd name="connsiteY4-330" fmla="*/ 21687 h 32153"/>
                  <a:gd name="connsiteX5-331" fmla="*/ 10216 w 21600"/>
                  <a:gd name="connsiteY5-332" fmla="*/ 14903 h 32153"/>
                  <a:gd name="connsiteX6-333" fmla="*/ 6156 w 21600"/>
                  <a:gd name="connsiteY6-334" fmla="*/ 32153 h 32153"/>
                  <a:gd name="connsiteX7-335" fmla="*/ 2973 w 21600"/>
                  <a:gd name="connsiteY7-336" fmla="*/ 22932 h 32153"/>
                  <a:gd name="connsiteX8-337" fmla="*/ 0 w 21600"/>
                  <a:gd name="connsiteY8-338" fmla="*/ 20172 h 32153"/>
                  <a:gd name="connsiteX9-339" fmla="*/ 0 w 21600"/>
                  <a:gd name="connsiteY9-340" fmla="*/ 0 h 32153"/>
                  <a:gd name="connsiteX0-341" fmla="*/ 0 w 21600"/>
                  <a:gd name="connsiteY0-342" fmla="*/ 0 h 32153"/>
                  <a:gd name="connsiteX1-343" fmla="*/ 21600 w 21600"/>
                  <a:gd name="connsiteY1-344" fmla="*/ 0 h 32153"/>
                  <a:gd name="connsiteX2-345" fmla="*/ 21600 w 21600"/>
                  <a:gd name="connsiteY2-346" fmla="*/ 17322 h 32153"/>
                  <a:gd name="connsiteX3-347" fmla="*/ 17763 w 21600"/>
                  <a:gd name="connsiteY3-348" fmla="*/ 12754 h 32153"/>
                  <a:gd name="connsiteX4-349" fmla="*/ 14129 w 21600"/>
                  <a:gd name="connsiteY4-350" fmla="*/ 21687 h 32153"/>
                  <a:gd name="connsiteX5-351" fmla="*/ 10216 w 21600"/>
                  <a:gd name="connsiteY5-352" fmla="*/ 14903 h 32153"/>
                  <a:gd name="connsiteX6-353" fmla="*/ 6156 w 21600"/>
                  <a:gd name="connsiteY6-354" fmla="*/ 32153 h 32153"/>
                  <a:gd name="connsiteX7-355" fmla="*/ 2973 w 21600"/>
                  <a:gd name="connsiteY7-356" fmla="*/ 22932 h 32153"/>
                  <a:gd name="connsiteX8-357" fmla="*/ 0 w 21600"/>
                  <a:gd name="connsiteY8-358" fmla="*/ 20172 h 32153"/>
                  <a:gd name="connsiteX9-359" fmla="*/ 0 w 21600"/>
                  <a:gd name="connsiteY9-360" fmla="*/ 0 h 32153"/>
                  <a:gd name="connsiteX0-361" fmla="*/ 0 w 21600"/>
                  <a:gd name="connsiteY0-362" fmla="*/ 0 h 32153"/>
                  <a:gd name="connsiteX1-363" fmla="*/ 21600 w 21600"/>
                  <a:gd name="connsiteY1-364" fmla="*/ 0 h 32153"/>
                  <a:gd name="connsiteX2-365" fmla="*/ 21600 w 21600"/>
                  <a:gd name="connsiteY2-366" fmla="*/ 17322 h 32153"/>
                  <a:gd name="connsiteX3-367" fmla="*/ 17763 w 21600"/>
                  <a:gd name="connsiteY3-368" fmla="*/ 12754 h 32153"/>
                  <a:gd name="connsiteX4-369" fmla="*/ 14129 w 21600"/>
                  <a:gd name="connsiteY4-370" fmla="*/ 21687 h 32153"/>
                  <a:gd name="connsiteX5-371" fmla="*/ 10216 w 21600"/>
                  <a:gd name="connsiteY5-372" fmla="*/ 14903 h 32153"/>
                  <a:gd name="connsiteX6-373" fmla="*/ 6156 w 21600"/>
                  <a:gd name="connsiteY6-374" fmla="*/ 32153 h 32153"/>
                  <a:gd name="connsiteX7-375" fmla="*/ 2973 w 21600"/>
                  <a:gd name="connsiteY7-376" fmla="*/ 22932 h 32153"/>
                  <a:gd name="connsiteX8-377" fmla="*/ 0 w 21600"/>
                  <a:gd name="connsiteY8-378" fmla="*/ 20172 h 32153"/>
                  <a:gd name="connsiteX9-379" fmla="*/ 0 w 21600"/>
                  <a:gd name="connsiteY9-380" fmla="*/ 0 h 32153"/>
                  <a:gd name="connsiteX0-381" fmla="*/ 0 w 21600"/>
                  <a:gd name="connsiteY0-382" fmla="*/ 0 h 32153"/>
                  <a:gd name="connsiteX1-383" fmla="*/ 21600 w 21600"/>
                  <a:gd name="connsiteY1-384" fmla="*/ 0 h 32153"/>
                  <a:gd name="connsiteX2-385" fmla="*/ 21600 w 21600"/>
                  <a:gd name="connsiteY2-386" fmla="*/ 17322 h 32153"/>
                  <a:gd name="connsiteX3-387" fmla="*/ 17763 w 21600"/>
                  <a:gd name="connsiteY3-388" fmla="*/ 12754 h 32153"/>
                  <a:gd name="connsiteX4-389" fmla="*/ 14028 w 21600"/>
                  <a:gd name="connsiteY4-390" fmla="*/ 21562 h 32153"/>
                  <a:gd name="connsiteX5-391" fmla="*/ 10216 w 21600"/>
                  <a:gd name="connsiteY5-392" fmla="*/ 14903 h 32153"/>
                  <a:gd name="connsiteX6-393" fmla="*/ 6156 w 21600"/>
                  <a:gd name="connsiteY6-394" fmla="*/ 32153 h 32153"/>
                  <a:gd name="connsiteX7-395" fmla="*/ 2973 w 21600"/>
                  <a:gd name="connsiteY7-396" fmla="*/ 22932 h 32153"/>
                  <a:gd name="connsiteX8-397" fmla="*/ 0 w 21600"/>
                  <a:gd name="connsiteY8-398" fmla="*/ 20172 h 32153"/>
                  <a:gd name="connsiteX9-399" fmla="*/ 0 w 21600"/>
                  <a:gd name="connsiteY9-400" fmla="*/ 0 h 32153"/>
                  <a:gd name="connsiteX0-401" fmla="*/ 0 w 21600"/>
                  <a:gd name="connsiteY0-402" fmla="*/ 0 h 32153"/>
                  <a:gd name="connsiteX1-403" fmla="*/ 21600 w 21600"/>
                  <a:gd name="connsiteY1-404" fmla="*/ 0 h 32153"/>
                  <a:gd name="connsiteX2-405" fmla="*/ 21600 w 21600"/>
                  <a:gd name="connsiteY2-406" fmla="*/ 17322 h 32153"/>
                  <a:gd name="connsiteX3-407" fmla="*/ 17763 w 21600"/>
                  <a:gd name="connsiteY3-408" fmla="*/ 12754 h 32153"/>
                  <a:gd name="connsiteX4-409" fmla="*/ 14028 w 21600"/>
                  <a:gd name="connsiteY4-410" fmla="*/ 21562 h 32153"/>
                  <a:gd name="connsiteX5-411" fmla="*/ 10216 w 21600"/>
                  <a:gd name="connsiteY5-412" fmla="*/ 14903 h 32153"/>
                  <a:gd name="connsiteX6-413" fmla="*/ 6156 w 21600"/>
                  <a:gd name="connsiteY6-414" fmla="*/ 32153 h 32153"/>
                  <a:gd name="connsiteX7-415" fmla="*/ 2973 w 21600"/>
                  <a:gd name="connsiteY7-416" fmla="*/ 22932 h 32153"/>
                  <a:gd name="connsiteX8-417" fmla="*/ 0 w 21600"/>
                  <a:gd name="connsiteY8-418" fmla="*/ 20172 h 32153"/>
                  <a:gd name="connsiteX9-419" fmla="*/ 0 w 21600"/>
                  <a:gd name="connsiteY9-420" fmla="*/ 0 h 32153"/>
                  <a:gd name="connsiteX0-421" fmla="*/ 0 w 21600"/>
                  <a:gd name="connsiteY0-422" fmla="*/ 0 h 32153"/>
                  <a:gd name="connsiteX1-423" fmla="*/ 21600 w 21600"/>
                  <a:gd name="connsiteY1-424" fmla="*/ 0 h 32153"/>
                  <a:gd name="connsiteX2-425" fmla="*/ 21600 w 21600"/>
                  <a:gd name="connsiteY2-426" fmla="*/ 17322 h 32153"/>
                  <a:gd name="connsiteX3-427" fmla="*/ 17763 w 21600"/>
                  <a:gd name="connsiteY3-428" fmla="*/ 12754 h 32153"/>
                  <a:gd name="connsiteX4-429" fmla="*/ 14028 w 21600"/>
                  <a:gd name="connsiteY4-430" fmla="*/ 21562 h 32153"/>
                  <a:gd name="connsiteX5-431" fmla="*/ 10216 w 21600"/>
                  <a:gd name="connsiteY5-432" fmla="*/ 14903 h 32153"/>
                  <a:gd name="connsiteX6-433" fmla="*/ 6156 w 21600"/>
                  <a:gd name="connsiteY6-434" fmla="*/ 32153 h 32153"/>
                  <a:gd name="connsiteX7-435" fmla="*/ 2973 w 21600"/>
                  <a:gd name="connsiteY7-436" fmla="*/ 22932 h 32153"/>
                  <a:gd name="connsiteX8-437" fmla="*/ 0 w 21600"/>
                  <a:gd name="connsiteY8-438" fmla="*/ 20172 h 32153"/>
                  <a:gd name="connsiteX9-439" fmla="*/ 0 w 21600"/>
                  <a:gd name="connsiteY9-440" fmla="*/ 0 h 32153"/>
                  <a:gd name="connsiteX0-441" fmla="*/ 0 w 21600"/>
                  <a:gd name="connsiteY0-442" fmla="*/ 0 h 32153"/>
                  <a:gd name="connsiteX1-443" fmla="*/ 21600 w 21600"/>
                  <a:gd name="connsiteY1-444" fmla="*/ 0 h 32153"/>
                  <a:gd name="connsiteX2-445" fmla="*/ 21600 w 21600"/>
                  <a:gd name="connsiteY2-446" fmla="*/ 17322 h 32153"/>
                  <a:gd name="connsiteX3-447" fmla="*/ 17763 w 21600"/>
                  <a:gd name="connsiteY3-448" fmla="*/ 12754 h 32153"/>
                  <a:gd name="connsiteX4-449" fmla="*/ 14028 w 21600"/>
                  <a:gd name="connsiteY4-450" fmla="*/ 21562 h 32153"/>
                  <a:gd name="connsiteX5-451" fmla="*/ 10216 w 21600"/>
                  <a:gd name="connsiteY5-452" fmla="*/ 14903 h 32153"/>
                  <a:gd name="connsiteX6-453" fmla="*/ 6156 w 21600"/>
                  <a:gd name="connsiteY6-454" fmla="*/ 32153 h 32153"/>
                  <a:gd name="connsiteX7-455" fmla="*/ 2973 w 21600"/>
                  <a:gd name="connsiteY7-456" fmla="*/ 22932 h 32153"/>
                  <a:gd name="connsiteX8-457" fmla="*/ 0 w 21600"/>
                  <a:gd name="connsiteY8-458" fmla="*/ 20172 h 32153"/>
                  <a:gd name="connsiteX9-459" fmla="*/ 0 w 21600"/>
                  <a:gd name="connsiteY9-460" fmla="*/ 0 h 32153"/>
                  <a:gd name="connsiteX0-461" fmla="*/ 0 w 21600"/>
                  <a:gd name="connsiteY0-462" fmla="*/ 0 h 32161"/>
                  <a:gd name="connsiteX1-463" fmla="*/ 21600 w 21600"/>
                  <a:gd name="connsiteY1-464" fmla="*/ 0 h 32161"/>
                  <a:gd name="connsiteX2-465" fmla="*/ 21600 w 21600"/>
                  <a:gd name="connsiteY2-466" fmla="*/ 17322 h 32161"/>
                  <a:gd name="connsiteX3-467" fmla="*/ 17763 w 21600"/>
                  <a:gd name="connsiteY3-468" fmla="*/ 12754 h 32161"/>
                  <a:gd name="connsiteX4-469" fmla="*/ 14028 w 21600"/>
                  <a:gd name="connsiteY4-470" fmla="*/ 21562 h 32161"/>
                  <a:gd name="connsiteX5-471" fmla="*/ 10216 w 21600"/>
                  <a:gd name="connsiteY5-472" fmla="*/ 14903 h 32161"/>
                  <a:gd name="connsiteX6-473" fmla="*/ 6156 w 21600"/>
                  <a:gd name="connsiteY6-474" fmla="*/ 32153 h 32161"/>
                  <a:gd name="connsiteX7-475" fmla="*/ 2973 w 21600"/>
                  <a:gd name="connsiteY7-476" fmla="*/ 22932 h 32161"/>
                  <a:gd name="connsiteX8-477" fmla="*/ 0 w 21600"/>
                  <a:gd name="connsiteY8-478" fmla="*/ 20172 h 32161"/>
                  <a:gd name="connsiteX9-479" fmla="*/ 0 w 21600"/>
                  <a:gd name="connsiteY9-480" fmla="*/ 0 h 32161"/>
                  <a:gd name="connsiteX0-481" fmla="*/ 0 w 21600"/>
                  <a:gd name="connsiteY0-482" fmla="*/ 0 h 32188"/>
                  <a:gd name="connsiteX1-483" fmla="*/ 21600 w 21600"/>
                  <a:gd name="connsiteY1-484" fmla="*/ 0 h 32188"/>
                  <a:gd name="connsiteX2-485" fmla="*/ 21600 w 21600"/>
                  <a:gd name="connsiteY2-486" fmla="*/ 17322 h 32188"/>
                  <a:gd name="connsiteX3-487" fmla="*/ 17763 w 21600"/>
                  <a:gd name="connsiteY3-488" fmla="*/ 12754 h 32188"/>
                  <a:gd name="connsiteX4-489" fmla="*/ 14028 w 21600"/>
                  <a:gd name="connsiteY4-490" fmla="*/ 21562 h 32188"/>
                  <a:gd name="connsiteX5-491" fmla="*/ 10216 w 21600"/>
                  <a:gd name="connsiteY5-492" fmla="*/ 14903 h 32188"/>
                  <a:gd name="connsiteX6-493" fmla="*/ 6156 w 21600"/>
                  <a:gd name="connsiteY6-494" fmla="*/ 32153 h 32188"/>
                  <a:gd name="connsiteX7-495" fmla="*/ 2973 w 21600"/>
                  <a:gd name="connsiteY7-496" fmla="*/ 22932 h 32188"/>
                  <a:gd name="connsiteX8-497" fmla="*/ 0 w 21600"/>
                  <a:gd name="connsiteY8-498" fmla="*/ 20172 h 32188"/>
                  <a:gd name="connsiteX9-499" fmla="*/ 0 w 21600"/>
                  <a:gd name="connsiteY9-500" fmla="*/ 0 h 32188"/>
                  <a:gd name="connsiteX0-501" fmla="*/ 0 w 21600"/>
                  <a:gd name="connsiteY0-502" fmla="*/ 0 h 32188"/>
                  <a:gd name="connsiteX1-503" fmla="*/ 21600 w 21600"/>
                  <a:gd name="connsiteY1-504" fmla="*/ 0 h 32188"/>
                  <a:gd name="connsiteX2-505" fmla="*/ 19980 w 21600"/>
                  <a:gd name="connsiteY2-506" fmla="*/ 17422 h 32188"/>
                  <a:gd name="connsiteX3-507" fmla="*/ 17763 w 21600"/>
                  <a:gd name="connsiteY3-508" fmla="*/ 12754 h 32188"/>
                  <a:gd name="connsiteX4-509" fmla="*/ 14028 w 21600"/>
                  <a:gd name="connsiteY4-510" fmla="*/ 21562 h 32188"/>
                  <a:gd name="connsiteX5-511" fmla="*/ 10216 w 21600"/>
                  <a:gd name="connsiteY5-512" fmla="*/ 14903 h 32188"/>
                  <a:gd name="connsiteX6-513" fmla="*/ 6156 w 21600"/>
                  <a:gd name="connsiteY6-514" fmla="*/ 32153 h 32188"/>
                  <a:gd name="connsiteX7-515" fmla="*/ 2973 w 21600"/>
                  <a:gd name="connsiteY7-516" fmla="*/ 22932 h 32188"/>
                  <a:gd name="connsiteX8-517" fmla="*/ 0 w 21600"/>
                  <a:gd name="connsiteY8-518" fmla="*/ 20172 h 32188"/>
                  <a:gd name="connsiteX9-519" fmla="*/ 0 w 21600"/>
                  <a:gd name="connsiteY9-520" fmla="*/ 0 h 32188"/>
                  <a:gd name="connsiteX0-521" fmla="*/ 0 w 21600"/>
                  <a:gd name="connsiteY0-522" fmla="*/ 0 h 32188"/>
                  <a:gd name="connsiteX1-523" fmla="*/ 21600 w 21600"/>
                  <a:gd name="connsiteY1-524" fmla="*/ 0 h 32188"/>
                  <a:gd name="connsiteX2-525" fmla="*/ 19980 w 21600"/>
                  <a:gd name="connsiteY2-526" fmla="*/ 17422 h 32188"/>
                  <a:gd name="connsiteX3-527" fmla="*/ 17763 w 21600"/>
                  <a:gd name="connsiteY3-528" fmla="*/ 12754 h 32188"/>
                  <a:gd name="connsiteX4-529" fmla="*/ 14028 w 21600"/>
                  <a:gd name="connsiteY4-530" fmla="*/ 21562 h 32188"/>
                  <a:gd name="connsiteX5-531" fmla="*/ 10216 w 21600"/>
                  <a:gd name="connsiteY5-532" fmla="*/ 14903 h 32188"/>
                  <a:gd name="connsiteX6-533" fmla="*/ 6156 w 21600"/>
                  <a:gd name="connsiteY6-534" fmla="*/ 32153 h 32188"/>
                  <a:gd name="connsiteX7-535" fmla="*/ 2973 w 21600"/>
                  <a:gd name="connsiteY7-536" fmla="*/ 22932 h 32188"/>
                  <a:gd name="connsiteX8-537" fmla="*/ 0 w 21600"/>
                  <a:gd name="connsiteY8-538" fmla="*/ 20172 h 32188"/>
                  <a:gd name="connsiteX9-539" fmla="*/ 0 w 21600"/>
                  <a:gd name="connsiteY9-540" fmla="*/ 0 h 32188"/>
                  <a:gd name="connsiteX0-541" fmla="*/ 0 w 21600"/>
                  <a:gd name="connsiteY0-542" fmla="*/ 0 h 32188"/>
                  <a:gd name="connsiteX1-543" fmla="*/ 21600 w 21600"/>
                  <a:gd name="connsiteY1-544" fmla="*/ 0 h 32188"/>
                  <a:gd name="connsiteX2-545" fmla="*/ 19980 w 21600"/>
                  <a:gd name="connsiteY2-546" fmla="*/ 17422 h 32188"/>
                  <a:gd name="connsiteX3-547" fmla="*/ 17763 w 21600"/>
                  <a:gd name="connsiteY3-548" fmla="*/ 12754 h 32188"/>
                  <a:gd name="connsiteX4-549" fmla="*/ 14028 w 21600"/>
                  <a:gd name="connsiteY4-550" fmla="*/ 21562 h 32188"/>
                  <a:gd name="connsiteX5-551" fmla="*/ 10216 w 21600"/>
                  <a:gd name="connsiteY5-552" fmla="*/ 14903 h 32188"/>
                  <a:gd name="connsiteX6-553" fmla="*/ 6156 w 21600"/>
                  <a:gd name="connsiteY6-554" fmla="*/ 32153 h 32188"/>
                  <a:gd name="connsiteX7-555" fmla="*/ 2973 w 21600"/>
                  <a:gd name="connsiteY7-556" fmla="*/ 22932 h 32188"/>
                  <a:gd name="connsiteX8-557" fmla="*/ 0 w 21600"/>
                  <a:gd name="connsiteY8-558" fmla="*/ 20172 h 32188"/>
                  <a:gd name="connsiteX9-559" fmla="*/ 0 w 21600"/>
                  <a:gd name="connsiteY9-560" fmla="*/ 0 h 32188"/>
                  <a:gd name="connsiteX0-561" fmla="*/ 0 w 21600"/>
                  <a:gd name="connsiteY0-562" fmla="*/ 0 h 32188"/>
                  <a:gd name="connsiteX1-563" fmla="*/ 21600 w 21600"/>
                  <a:gd name="connsiteY1-564" fmla="*/ 0 h 32188"/>
                  <a:gd name="connsiteX2-565" fmla="*/ 19980 w 21600"/>
                  <a:gd name="connsiteY2-566" fmla="*/ 17422 h 32188"/>
                  <a:gd name="connsiteX3-567" fmla="*/ 17763 w 21600"/>
                  <a:gd name="connsiteY3-568" fmla="*/ 12754 h 32188"/>
                  <a:gd name="connsiteX4-569" fmla="*/ 14028 w 21600"/>
                  <a:gd name="connsiteY4-570" fmla="*/ 21562 h 32188"/>
                  <a:gd name="connsiteX5-571" fmla="*/ 10216 w 21600"/>
                  <a:gd name="connsiteY5-572" fmla="*/ 14903 h 32188"/>
                  <a:gd name="connsiteX6-573" fmla="*/ 6156 w 21600"/>
                  <a:gd name="connsiteY6-574" fmla="*/ 32153 h 32188"/>
                  <a:gd name="connsiteX7-575" fmla="*/ 2973 w 21600"/>
                  <a:gd name="connsiteY7-576" fmla="*/ 22932 h 32188"/>
                  <a:gd name="connsiteX8-577" fmla="*/ 0 w 21600"/>
                  <a:gd name="connsiteY8-578" fmla="*/ 20172 h 32188"/>
                  <a:gd name="connsiteX9-579" fmla="*/ 0 w 21600"/>
                  <a:gd name="connsiteY9-580" fmla="*/ 0 h 32188"/>
                  <a:gd name="connsiteX0-581" fmla="*/ 0 w 22865"/>
                  <a:gd name="connsiteY0-582" fmla="*/ 0 h 32188"/>
                  <a:gd name="connsiteX1-583" fmla="*/ 21600 w 22865"/>
                  <a:gd name="connsiteY1-584" fmla="*/ 0 h 32188"/>
                  <a:gd name="connsiteX2-585" fmla="*/ 19980 w 22865"/>
                  <a:gd name="connsiteY2-586" fmla="*/ 17422 h 32188"/>
                  <a:gd name="connsiteX3-587" fmla="*/ 17763 w 22865"/>
                  <a:gd name="connsiteY3-588" fmla="*/ 12754 h 32188"/>
                  <a:gd name="connsiteX4-589" fmla="*/ 14028 w 22865"/>
                  <a:gd name="connsiteY4-590" fmla="*/ 21562 h 32188"/>
                  <a:gd name="connsiteX5-591" fmla="*/ 10216 w 22865"/>
                  <a:gd name="connsiteY5-592" fmla="*/ 14903 h 32188"/>
                  <a:gd name="connsiteX6-593" fmla="*/ 6156 w 22865"/>
                  <a:gd name="connsiteY6-594" fmla="*/ 32153 h 32188"/>
                  <a:gd name="connsiteX7-595" fmla="*/ 2973 w 22865"/>
                  <a:gd name="connsiteY7-596" fmla="*/ 22932 h 32188"/>
                  <a:gd name="connsiteX8-597" fmla="*/ 0 w 22865"/>
                  <a:gd name="connsiteY8-598" fmla="*/ 20172 h 32188"/>
                  <a:gd name="connsiteX9-599" fmla="*/ 0 w 22865"/>
                  <a:gd name="connsiteY9-600" fmla="*/ 0 h 32188"/>
                  <a:gd name="connsiteX0-601" fmla="*/ 0 w 21600"/>
                  <a:gd name="connsiteY0-602" fmla="*/ 0 h 32188"/>
                  <a:gd name="connsiteX1-603" fmla="*/ 21600 w 21600"/>
                  <a:gd name="connsiteY1-604" fmla="*/ 0 h 32188"/>
                  <a:gd name="connsiteX2-605" fmla="*/ 19980 w 21600"/>
                  <a:gd name="connsiteY2-606" fmla="*/ 17422 h 32188"/>
                  <a:gd name="connsiteX3-607" fmla="*/ 17763 w 21600"/>
                  <a:gd name="connsiteY3-608" fmla="*/ 12754 h 32188"/>
                  <a:gd name="connsiteX4-609" fmla="*/ 14028 w 21600"/>
                  <a:gd name="connsiteY4-610" fmla="*/ 21562 h 32188"/>
                  <a:gd name="connsiteX5-611" fmla="*/ 10216 w 21600"/>
                  <a:gd name="connsiteY5-612" fmla="*/ 14903 h 32188"/>
                  <a:gd name="connsiteX6-613" fmla="*/ 6156 w 21600"/>
                  <a:gd name="connsiteY6-614" fmla="*/ 32153 h 32188"/>
                  <a:gd name="connsiteX7-615" fmla="*/ 2973 w 21600"/>
                  <a:gd name="connsiteY7-616" fmla="*/ 22932 h 32188"/>
                  <a:gd name="connsiteX8-617" fmla="*/ 0 w 21600"/>
                  <a:gd name="connsiteY8-618" fmla="*/ 20172 h 32188"/>
                  <a:gd name="connsiteX9-619" fmla="*/ 0 w 21600"/>
                  <a:gd name="connsiteY9-620" fmla="*/ 0 h 32188"/>
                  <a:gd name="connsiteX0-621" fmla="*/ 0 w 21600"/>
                  <a:gd name="connsiteY0-622" fmla="*/ 0 h 32188"/>
                  <a:gd name="connsiteX1-623" fmla="*/ 21600 w 21600"/>
                  <a:gd name="connsiteY1-624" fmla="*/ 0 h 32188"/>
                  <a:gd name="connsiteX2-625" fmla="*/ 19665 w 21600"/>
                  <a:gd name="connsiteY2-626" fmla="*/ 18824 h 32188"/>
                  <a:gd name="connsiteX3-627" fmla="*/ 17763 w 21600"/>
                  <a:gd name="connsiteY3-628" fmla="*/ 12754 h 32188"/>
                  <a:gd name="connsiteX4-629" fmla="*/ 14028 w 21600"/>
                  <a:gd name="connsiteY4-630" fmla="*/ 21562 h 32188"/>
                  <a:gd name="connsiteX5-631" fmla="*/ 10216 w 21600"/>
                  <a:gd name="connsiteY5-632" fmla="*/ 14903 h 32188"/>
                  <a:gd name="connsiteX6-633" fmla="*/ 6156 w 21600"/>
                  <a:gd name="connsiteY6-634" fmla="*/ 32153 h 32188"/>
                  <a:gd name="connsiteX7-635" fmla="*/ 2973 w 21600"/>
                  <a:gd name="connsiteY7-636" fmla="*/ 22932 h 32188"/>
                  <a:gd name="connsiteX8-637" fmla="*/ 0 w 21600"/>
                  <a:gd name="connsiteY8-638" fmla="*/ 20172 h 32188"/>
                  <a:gd name="connsiteX9-639" fmla="*/ 0 w 21600"/>
                  <a:gd name="connsiteY9-640" fmla="*/ 0 h 32188"/>
                  <a:gd name="connsiteX0-641" fmla="*/ 0 w 21600"/>
                  <a:gd name="connsiteY0-642" fmla="*/ 0 h 32188"/>
                  <a:gd name="connsiteX1-643" fmla="*/ 21600 w 21600"/>
                  <a:gd name="connsiteY1-644" fmla="*/ 0 h 32188"/>
                  <a:gd name="connsiteX2-645" fmla="*/ 19665 w 21600"/>
                  <a:gd name="connsiteY2-646" fmla="*/ 18824 h 32188"/>
                  <a:gd name="connsiteX3-647" fmla="*/ 18585 w 21600"/>
                  <a:gd name="connsiteY3-648" fmla="*/ 10825 h 32188"/>
                  <a:gd name="connsiteX4-649" fmla="*/ 17763 w 21600"/>
                  <a:gd name="connsiteY4-650" fmla="*/ 12754 h 32188"/>
                  <a:gd name="connsiteX5-651" fmla="*/ 14028 w 21600"/>
                  <a:gd name="connsiteY5-652" fmla="*/ 21562 h 32188"/>
                  <a:gd name="connsiteX6-653" fmla="*/ 10216 w 21600"/>
                  <a:gd name="connsiteY6-654" fmla="*/ 14903 h 32188"/>
                  <a:gd name="connsiteX7-655" fmla="*/ 6156 w 21600"/>
                  <a:gd name="connsiteY7-656" fmla="*/ 32153 h 32188"/>
                  <a:gd name="connsiteX8-657" fmla="*/ 2973 w 21600"/>
                  <a:gd name="connsiteY8-658" fmla="*/ 22932 h 32188"/>
                  <a:gd name="connsiteX9-659" fmla="*/ 0 w 21600"/>
                  <a:gd name="connsiteY9-660" fmla="*/ 20172 h 32188"/>
                  <a:gd name="connsiteX10" fmla="*/ 0 w 21600"/>
                  <a:gd name="connsiteY10" fmla="*/ 0 h 32188"/>
                  <a:gd name="connsiteX0-661" fmla="*/ 0 w 21600"/>
                  <a:gd name="connsiteY0-662" fmla="*/ 0 h 32188"/>
                  <a:gd name="connsiteX1-663" fmla="*/ 21600 w 21600"/>
                  <a:gd name="connsiteY1-664" fmla="*/ 0 h 32188"/>
                  <a:gd name="connsiteX2-665" fmla="*/ 19665 w 21600"/>
                  <a:gd name="connsiteY2-666" fmla="*/ 18824 h 32188"/>
                  <a:gd name="connsiteX3-667" fmla="*/ 18495 w 21600"/>
                  <a:gd name="connsiteY3-668" fmla="*/ 9924 h 32188"/>
                  <a:gd name="connsiteX4-669" fmla="*/ 17763 w 21600"/>
                  <a:gd name="connsiteY4-670" fmla="*/ 12754 h 32188"/>
                  <a:gd name="connsiteX5-671" fmla="*/ 14028 w 21600"/>
                  <a:gd name="connsiteY5-672" fmla="*/ 21562 h 32188"/>
                  <a:gd name="connsiteX6-673" fmla="*/ 10216 w 21600"/>
                  <a:gd name="connsiteY6-674" fmla="*/ 14903 h 32188"/>
                  <a:gd name="connsiteX7-675" fmla="*/ 6156 w 21600"/>
                  <a:gd name="connsiteY7-676" fmla="*/ 32153 h 32188"/>
                  <a:gd name="connsiteX8-677" fmla="*/ 2973 w 21600"/>
                  <a:gd name="connsiteY8-678" fmla="*/ 22932 h 32188"/>
                  <a:gd name="connsiteX9-679" fmla="*/ 0 w 21600"/>
                  <a:gd name="connsiteY9-680" fmla="*/ 20172 h 32188"/>
                  <a:gd name="connsiteX10-681" fmla="*/ 0 w 21600"/>
                  <a:gd name="connsiteY10-682" fmla="*/ 0 h 32188"/>
                  <a:gd name="connsiteX0-683" fmla="*/ 0 w 21600"/>
                  <a:gd name="connsiteY0-684" fmla="*/ 0 h 32188"/>
                  <a:gd name="connsiteX1-685" fmla="*/ 21600 w 21600"/>
                  <a:gd name="connsiteY1-686" fmla="*/ 0 h 32188"/>
                  <a:gd name="connsiteX2-687" fmla="*/ 19665 w 21600"/>
                  <a:gd name="connsiteY2-688" fmla="*/ 18824 h 32188"/>
                  <a:gd name="connsiteX3-689" fmla="*/ 18495 w 21600"/>
                  <a:gd name="connsiteY3-690" fmla="*/ 9924 h 32188"/>
                  <a:gd name="connsiteX4-691" fmla="*/ 16031 w 21600"/>
                  <a:gd name="connsiteY4-692" fmla="*/ 18661 h 32188"/>
                  <a:gd name="connsiteX5-693" fmla="*/ 14028 w 21600"/>
                  <a:gd name="connsiteY5-694" fmla="*/ 21562 h 32188"/>
                  <a:gd name="connsiteX6-695" fmla="*/ 10216 w 21600"/>
                  <a:gd name="connsiteY6-696" fmla="*/ 14903 h 32188"/>
                  <a:gd name="connsiteX7-697" fmla="*/ 6156 w 21600"/>
                  <a:gd name="connsiteY7-698" fmla="*/ 32153 h 32188"/>
                  <a:gd name="connsiteX8-699" fmla="*/ 2973 w 21600"/>
                  <a:gd name="connsiteY8-700" fmla="*/ 22932 h 32188"/>
                  <a:gd name="connsiteX9-701" fmla="*/ 0 w 21600"/>
                  <a:gd name="connsiteY9-702" fmla="*/ 20172 h 32188"/>
                  <a:gd name="connsiteX10-703" fmla="*/ 0 w 21600"/>
                  <a:gd name="connsiteY10-704" fmla="*/ 0 h 32188"/>
                  <a:gd name="connsiteX0-705" fmla="*/ 0 w 21600"/>
                  <a:gd name="connsiteY0-706" fmla="*/ 0 h 32188"/>
                  <a:gd name="connsiteX1-707" fmla="*/ 21600 w 21600"/>
                  <a:gd name="connsiteY1-708" fmla="*/ 0 h 32188"/>
                  <a:gd name="connsiteX2-709" fmla="*/ 19665 w 21600"/>
                  <a:gd name="connsiteY2-710" fmla="*/ 18824 h 32188"/>
                  <a:gd name="connsiteX3-711" fmla="*/ 17978 w 21600"/>
                  <a:gd name="connsiteY3-712" fmla="*/ 10324 h 32188"/>
                  <a:gd name="connsiteX4-713" fmla="*/ 16031 w 21600"/>
                  <a:gd name="connsiteY4-714" fmla="*/ 18661 h 32188"/>
                  <a:gd name="connsiteX5-715" fmla="*/ 14028 w 21600"/>
                  <a:gd name="connsiteY5-716" fmla="*/ 21562 h 32188"/>
                  <a:gd name="connsiteX6-717" fmla="*/ 10216 w 21600"/>
                  <a:gd name="connsiteY6-718" fmla="*/ 14903 h 32188"/>
                  <a:gd name="connsiteX7-719" fmla="*/ 6156 w 21600"/>
                  <a:gd name="connsiteY7-720" fmla="*/ 32153 h 32188"/>
                  <a:gd name="connsiteX8-721" fmla="*/ 2973 w 21600"/>
                  <a:gd name="connsiteY8-722" fmla="*/ 22932 h 32188"/>
                  <a:gd name="connsiteX9-723" fmla="*/ 0 w 21600"/>
                  <a:gd name="connsiteY9-724" fmla="*/ 20172 h 32188"/>
                  <a:gd name="connsiteX10-725" fmla="*/ 0 w 21600"/>
                  <a:gd name="connsiteY10-726" fmla="*/ 0 h 32188"/>
                  <a:gd name="connsiteX0-727" fmla="*/ 0 w 21600"/>
                  <a:gd name="connsiteY0-728" fmla="*/ 0 h 32188"/>
                  <a:gd name="connsiteX1-729" fmla="*/ 21600 w 21600"/>
                  <a:gd name="connsiteY1-730" fmla="*/ 0 h 32188"/>
                  <a:gd name="connsiteX2-731" fmla="*/ 19665 w 21600"/>
                  <a:gd name="connsiteY2-732" fmla="*/ 18824 h 32188"/>
                  <a:gd name="connsiteX3-733" fmla="*/ 17978 w 21600"/>
                  <a:gd name="connsiteY3-734" fmla="*/ 10324 h 32188"/>
                  <a:gd name="connsiteX4-735" fmla="*/ 16031 w 21600"/>
                  <a:gd name="connsiteY4-736" fmla="*/ 18661 h 32188"/>
                  <a:gd name="connsiteX5-737" fmla="*/ 14028 w 21600"/>
                  <a:gd name="connsiteY5-738" fmla="*/ 21562 h 32188"/>
                  <a:gd name="connsiteX6-739" fmla="*/ 10216 w 21600"/>
                  <a:gd name="connsiteY6-740" fmla="*/ 14903 h 32188"/>
                  <a:gd name="connsiteX7-741" fmla="*/ 6156 w 21600"/>
                  <a:gd name="connsiteY7-742" fmla="*/ 32153 h 32188"/>
                  <a:gd name="connsiteX8-743" fmla="*/ 2973 w 21600"/>
                  <a:gd name="connsiteY8-744" fmla="*/ 22932 h 32188"/>
                  <a:gd name="connsiteX9-745" fmla="*/ 0 w 21600"/>
                  <a:gd name="connsiteY9-746" fmla="*/ 20172 h 32188"/>
                  <a:gd name="connsiteX10-747" fmla="*/ 0 w 21600"/>
                  <a:gd name="connsiteY10-748" fmla="*/ 0 h 32188"/>
                  <a:gd name="connsiteX0-749" fmla="*/ 0 w 21600"/>
                  <a:gd name="connsiteY0-750" fmla="*/ 0 h 32188"/>
                  <a:gd name="connsiteX1-751" fmla="*/ 21600 w 21600"/>
                  <a:gd name="connsiteY1-752" fmla="*/ 0 h 32188"/>
                  <a:gd name="connsiteX2-753" fmla="*/ 19665 w 21600"/>
                  <a:gd name="connsiteY2-754" fmla="*/ 18824 h 32188"/>
                  <a:gd name="connsiteX3-755" fmla="*/ 17978 w 21600"/>
                  <a:gd name="connsiteY3-756" fmla="*/ 10324 h 32188"/>
                  <a:gd name="connsiteX4-757" fmla="*/ 16031 w 21600"/>
                  <a:gd name="connsiteY4-758" fmla="*/ 18661 h 32188"/>
                  <a:gd name="connsiteX5-759" fmla="*/ 14028 w 21600"/>
                  <a:gd name="connsiteY5-760" fmla="*/ 21562 h 32188"/>
                  <a:gd name="connsiteX6-761" fmla="*/ 10216 w 21600"/>
                  <a:gd name="connsiteY6-762" fmla="*/ 14903 h 32188"/>
                  <a:gd name="connsiteX7-763" fmla="*/ 6156 w 21600"/>
                  <a:gd name="connsiteY7-764" fmla="*/ 32153 h 32188"/>
                  <a:gd name="connsiteX8-765" fmla="*/ 2973 w 21600"/>
                  <a:gd name="connsiteY8-766" fmla="*/ 22932 h 32188"/>
                  <a:gd name="connsiteX9-767" fmla="*/ 0 w 21600"/>
                  <a:gd name="connsiteY9-768" fmla="*/ 20172 h 32188"/>
                  <a:gd name="connsiteX10-769" fmla="*/ 0 w 21600"/>
                  <a:gd name="connsiteY10-770" fmla="*/ 0 h 32188"/>
                  <a:gd name="connsiteX0-771" fmla="*/ 0 w 21600"/>
                  <a:gd name="connsiteY0-772" fmla="*/ 0 h 32188"/>
                  <a:gd name="connsiteX1-773" fmla="*/ 21600 w 21600"/>
                  <a:gd name="connsiteY1-774" fmla="*/ 0 h 32188"/>
                  <a:gd name="connsiteX2-775" fmla="*/ 19665 w 21600"/>
                  <a:gd name="connsiteY2-776" fmla="*/ 18824 h 32188"/>
                  <a:gd name="connsiteX3-777" fmla="*/ 17978 w 21600"/>
                  <a:gd name="connsiteY3-778" fmla="*/ 10324 h 32188"/>
                  <a:gd name="connsiteX4-779" fmla="*/ 16031 w 21600"/>
                  <a:gd name="connsiteY4-780" fmla="*/ 18661 h 32188"/>
                  <a:gd name="connsiteX5-781" fmla="*/ 14028 w 21600"/>
                  <a:gd name="connsiteY5-782" fmla="*/ 21562 h 32188"/>
                  <a:gd name="connsiteX6-783" fmla="*/ 10216 w 21600"/>
                  <a:gd name="connsiteY6-784" fmla="*/ 14903 h 32188"/>
                  <a:gd name="connsiteX7-785" fmla="*/ 6156 w 21600"/>
                  <a:gd name="connsiteY7-786" fmla="*/ 32153 h 32188"/>
                  <a:gd name="connsiteX8-787" fmla="*/ 2973 w 21600"/>
                  <a:gd name="connsiteY8-788" fmla="*/ 22932 h 32188"/>
                  <a:gd name="connsiteX9-789" fmla="*/ 0 w 21600"/>
                  <a:gd name="connsiteY9-790" fmla="*/ 20172 h 32188"/>
                  <a:gd name="connsiteX10-791" fmla="*/ 0 w 21600"/>
                  <a:gd name="connsiteY10-792" fmla="*/ 0 h 32188"/>
                  <a:gd name="connsiteX0-793" fmla="*/ 0 w 21600"/>
                  <a:gd name="connsiteY0-794" fmla="*/ 0 h 32188"/>
                  <a:gd name="connsiteX1-795" fmla="*/ 21600 w 21600"/>
                  <a:gd name="connsiteY1-796" fmla="*/ 0 h 32188"/>
                  <a:gd name="connsiteX2-797" fmla="*/ 19665 w 21600"/>
                  <a:gd name="connsiteY2-798" fmla="*/ 18824 h 32188"/>
                  <a:gd name="connsiteX3-799" fmla="*/ 17978 w 21600"/>
                  <a:gd name="connsiteY3-800" fmla="*/ 10324 h 32188"/>
                  <a:gd name="connsiteX4-801" fmla="*/ 16031 w 21600"/>
                  <a:gd name="connsiteY4-802" fmla="*/ 18661 h 32188"/>
                  <a:gd name="connsiteX5-803" fmla="*/ 14028 w 21600"/>
                  <a:gd name="connsiteY5-804" fmla="*/ 21562 h 32188"/>
                  <a:gd name="connsiteX6-805" fmla="*/ 10216 w 21600"/>
                  <a:gd name="connsiteY6-806" fmla="*/ 14903 h 32188"/>
                  <a:gd name="connsiteX7-807" fmla="*/ 6156 w 21600"/>
                  <a:gd name="connsiteY7-808" fmla="*/ 32153 h 32188"/>
                  <a:gd name="connsiteX8-809" fmla="*/ 2973 w 21600"/>
                  <a:gd name="connsiteY8-810" fmla="*/ 22932 h 32188"/>
                  <a:gd name="connsiteX9-811" fmla="*/ 0 w 21600"/>
                  <a:gd name="connsiteY9-812" fmla="*/ 20172 h 32188"/>
                  <a:gd name="connsiteX10-813" fmla="*/ 0 w 21600"/>
                  <a:gd name="connsiteY10-814" fmla="*/ 0 h 32188"/>
                  <a:gd name="connsiteX0-815" fmla="*/ 0 w 21600"/>
                  <a:gd name="connsiteY0-816" fmla="*/ 0 h 32188"/>
                  <a:gd name="connsiteX1-817" fmla="*/ 21600 w 21600"/>
                  <a:gd name="connsiteY1-818" fmla="*/ 0 h 32188"/>
                  <a:gd name="connsiteX2-819" fmla="*/ 19665 w 21600"/>
                  <a:gd name="connsiteY2-820" fmla="*/ 18824 h 32188"/>
                  <a:gd name="connsiteX3-821" fmla="*/ 17978 w 21600"/>
                  <a:gd name="connsiteY3-822" fmla="*/ 10324 h 32188"/>
                  <a:gd name="connsiteX4-823" fmla="*/ 16031 w 21600"/>
                  <a:gd name="connsiteY4-824" fmla="*/ 18661 h 32188"/>
                  <a:gd name="connsiteX5-825" fmla="*/ 14028 w 21600"/>
                  <a:gd name="connsiteY5-826" fmla="*/ 21562 h 32188"/>
                  <a:gd name="connsiteX6-827" fmla="*/ 10216 w 21600"/>
                  <a:gd name="connsiteY6-828" fmla="*/ 14903 h 32188"/>
                  <a:gd name="connsiteX7-829" fmla="*/ 6156 w 21600"/>
                  <a:gd name="connsiteY7-830" fmla="*/ 32153 h 32188"/>
                  <a:gd name="connsiteX8-831" fmla="*/ 2973 w 21600"/>
                  <a:gd name="connsiteY8-832" fmla="*/ 22932 h 32188"/>
                  <a:gd name="connsiteX9-833" fmla="*/ 0 w 21600"/>
                  <a:gd name="connsiteY9-834" fmla="*/ 20172 h 32188"/>
                  <a:gd name="connsiteX10-835" fmla="*/ 0 w 21600"/>
                  <a:gd name="connsiteY10-836" fmla="*/ 0 h 32188"/>
                  <a:gd name="connsiteX0-837" fmla="*/ 0 w 21600"/>
                  <a:gd name="connsiteY0-838" fmla="*/ 0 h 32188"/>
                  <a:gd name="connsiteX1-839" fmla="*/ 21600 w 21600"/>
                  <a:gd name="connsiteY1-840" fmla="*/ 0 h 32188"/>
                  <a:gd name="connsiteX2-841" fmla="*/ 19665 w 21600"/>
                  <a:gd name="connsiteY2-842" fmla="*/ 18824 h 32188"/>
                  <a:gd name="connsiteX3-843" fmla="*/ 17978 w 21600"/>
                  <a:gd name="connsiteY3-844" fmla="*/ 10324 h 32188"/>
                  <a:gd name="connsiteX4-845" fmla="*/ 16031 w 21600"/>
                  <a:gd name="connsiteY4-846" fmla="*/ 18661 h 32188"/>
                  <a:gd name="connsiteX5-847" fmla="*/ 14028 w 21600"/>
                  <a:gd name="connsiteY5-848" fmla="*/ 21562 h 32188"/>
                  <a:gd name="connsiteX6-849" fmla="*/ 10216 w 21600"/>
                  <a:gd name="connsiteY6-850" fmla="*/ 14903 h 32188"/>
                  <a:gd name="connsiteX7-851" fmla="*/ 6156 w 21600"/>
                  <a:gd name="connsiteY7-852" fmla="*/ 32153 h 32188"/>
                  <a:gd name="connsiteX8-853" fmla="*/ 2973 w 21600"/>
                  <a:gd name="connsiteY8-854" fmla="*/ 22932 h 32188"/>
                  <a:gd name="connsiteX9-855" fmla="*/ 0 w 21600"/>
                  <a:gd name="connsiteY9-856" fmla="*/ 20172 h 32188"/>
                  <a:gd name="connsiteX10-857" fmla="*/ 0 w 21600"/>
                  <a:gd name="connsiteY10-858" fmla="*/ 0 h 32188"/>
                  <a:gd name="connsiteX0-859" fmla="*/ 0 w 21600"/>
                  <a:gd name="connsiteY0-860" fmla="*/ 0 h 32188"/>
                  <a:gd name="connsiteX1-861" fmla="*/ 21600 w 21600"/>
                  <a:gd name="connsiteY1-862" fmla="*/ 0 h 32188"/>
                  <a:gd name="connsiteX2-863" fmla="*/ 19665 w 21600"/>
                  <a:gd name="connsiteY2-864" fmla="*/ 18824 h 32188"/>
                  <a:gd name="connsiteX3-865" fmla="*/ 17978 w 21600"/>
                  <a:gd name="connsiteY3-866" fmla="*/ 10324 h 32188"/>
                  <a:gd name="connsiteX4-867" fmla="*/ 16031 w 21600"/>
                  <a:gd name="connsiteY4-868" fmla="*/ 18661 h 32188"/>
                  <a:gd name="connsiteX5-869" fmla="*/ 14028 w 21600"/>
                  <a:gd name="connsiteY5-870" fmla="*/ 21562 h 32188"/>
                  <a:gd name="connsiteX6-871" fmla="*/ 10216 w 21600"/>
                  <a:gd name="connsiteY6-872" fmla="*/ 14903 h 32188"/>
                  <a:gd name="connsiteX7-873" fmla="*/ 6156 w 21600"/>
                  <a:gd name="connsiteY7-874" fmla="*/ 32153 h 32188"/>
                  <a:gd name="connsiteX8-875" fmla="*/ 2973 w 21600"/>
                  <a:gd name="connsiteY8-876" fmla="*/ 22932 h 32188"/>
                  <a:gd name="connsiteX9-877" fmla="*/ 0 w 21600"/>
                  <a:gd name="connsiteY9-878" fmla="*/ 20172 h 32188"/>
                  <a:gd name="connsiteX10-879" fmla="*/ 0 w 21600"/>
                  <a:gd name="connsiteY10-880" fmla="*/ 0 h 32188"/>
                  <a:gd name="connsiteX0-881" fmla="*/ 0 w 21600"/>
                  <a:gd name="connsiteY0-882" fmla="*/ 0 h 32188"/>
                  <a:gd name="connsiteX1-883" fmla="*/ 21600 w 21600"/>
                  <a:gd name="connsiteY1-884" fmla="*/ 0 h 32188"/>
                  <a:gd name="connsiteX2-885" fmla="*/ 19665 w 21600"/>
                  <a:gd name="connsiteY2-886" fmla="*/ 18824 h 32188"/>
                  <a:gd name="connsiteX3-887" fmla="*/ 17978 w 21600"/>
                  <a:gd name="connsiteY3-888" fmla="*/ 10324 h 32188"/>
                  <a:gd name="connsiteX4-889" fmla="*/ 15952 w 21600"/>
                  <a:gd name="connsiteY4-890" fmla="*/ 23679 h 32188"/>
                  <a:gd name="connsiteX5-891" fmla="*/ 14028 w 21600"/>
                  <a:gd name="connsiteY5-892" fmla="*/ 21562 h 32188"/>
                  <a:gd name="connsiteX6-893" fmla="*/ 10216 w 21600"/>
                  <a:gd name="connsiteY6-894" fmla="*/ 14903 h 32188"/>
                  <a:gd name="connsiteX7-895" fmla="*/ 6156 w 21600"/>
                  <a:gd name="connsiteY7-896" fmla="*/ 32153 h 32188"/>
                  <a:gd name="connsiteX8-897" fmla="*/ 2973 w 21600"/>
                  <a:gd name="connsiteY8-898" fmla="*/ 22932 h 32188"/>
                  <a:gd name="connsiteX9-899" fmla="*/ 0 w 21600"/>
                  <a:gd name="connsiteY9-900" fmla="*/ 20172 h 32188"/>
                  <a:gd name="connsiteX10-901" fmla="*/ 0 w 21600"/>
                  <a:gd name="connsiteY10-902" fmla="*/ 0 h 32188"/>
                  <a:gd name="connsiteX0-903" fmla="*/ 0 w 21600"/>
                  <a:gd name="connsiteY0-904" fmla="*/ 0 h 32188"/>
                  <a:gd name="connsiteX1-905" fmla="*/ 21600 w 21600"/>
                  <a:gd name="connsiteY1-906" fmla="*/ 0 h 32188"/>
                  <a:gd name="connsiteX2-907" fmla="*/ 19665 w 21600"/>
                  <a:gd name="connsiteY2-908" fmla="*/ 18824 h 32188"/>
                  <a:gd name="connsiteX3-909" fmla="*/ 17978 w 21600"/>
                  <a:gd name="connsiteY3-910" fmla="*/ 10324 h 32188"/>
                  <a:gd name="connsiteX4-911" fmla="*/ 15952 w 21600"/>
                  <a:gd name="connsiteY4-912" fmla="*/ 23679 h 32188"/>
                  <a:gd name="connsiteX5-913" fmla="*/ 14028 w 21600"/>
                  <a:gd name="connsiteY5-914" fmla="*/ 21562 h 32188"/>
                  <a:gd name="connsiteX6-915" fmla="*/ 10216 w 21600"/>
                  <a:gd name="connsiteY6-916" fmla="*/ 14903 h 32188"/>
                  <a:gd name="connsiteX7-917" fmla="*/ 6156 w 21600"/>
                  <a:gd name="connsiteY7-918" fmla="*/ 32153 h 32188"/>
                  <a:gd name="connsiteX8-919" fmla="*/ 2973 w 21600"/>
                  <a:gd name="connsiteY8-920" fmla="*/ 22932 h 32188"/>
                  <a:gd name="connsiteX9-921" fmla="*/ 0 w 21600"/>
                  <a:gd name="connsiteY9-922" fmla="*/ 20172 h 32188"/>
                  <a:gd name="connsiteX10-923" fmla="*/ 0 w 21600"/>
                  <a:gd name="connsiteY10-924" fmla="*/ 0 h 32188"/>
                  <a:gd name="connsiteX0-925" fmla="*/ 0 w 21600"/>
                  <a:gd name="connsiteY0-926" fmla="*/ 0 h 32188"/>
                  <a:gd name="connsiteX1-927" fmla="*/ 21600 w 21600"/>
                  <a:gd name="connsiteY1-928" fmla="*/ 0 h 32188"/>
                  <a:gd name="connsiteX2-929" fmla="*/ 19665 w 21600"/>
                  <a:gd name="connsiteY2-930" fmla="*/ 18824 h 32188"/>
                  <a:gd name="connsiteX3-931" fmla="*/ 17978 w 21600"/>
                  <a:gd name="connsiteY3-932" fmla="*/ 10324 h 32188"/>
                  <a:gd name="connsiteX4-933" fmla="*/ 15952 w 21600"/>
                  <a:gd name="connsiteY4-934" fmla="*/ 23679 h 32188"/>
                  <a:gd name="connsiteX5-935" fmla="*/ 14028 w 21600"/>
                  <a:gd name="connsiteY5-936" fmla="*/ 21562 h 32188"/>
                  <a:gd name="connsiteX6-937" fmla="*/ 10216 w 21600"/>
                  <a:gd name="connsiteY6-938" fmla="*/ 14903 h 32188"/>
                  <a:gd name="connsiteX7-939" fmla="*/ 6156 w 21600"/>
                  <a:gd name="connsiteY7-940" fmla="*/ 32153 h 32188"/>
                  <a:gd name="connsiteX8-941" fmla="*/ 2973 w 21600"/>
                  <a:gd name="connsiteY8-942" fmla="*/ 22932 h 32188"/>
                  <a:gd name="connsiteX9-943" fmla="*/ 0 w 21600"/>
                  <a:gd name="connsiteY9-944" fmla="*/ 20172 h 32188"/>
                  <a:gd name="connsiteX10-945" fmla="*/ 0 w 21600"/>
                  <a:gd name="connsiteY10-946" fmla="*/ 0 h 32188"/>
                  <a:gd name="connsiteX0-947" fmla="*/ 0 w 21600"/>
                  <a:gd name="connsiteY0-948" fmla="*/ 0 h 32188"/>
                  <a:gd name="connsiteX1-949" fmla="*/ 21600 w 21600"/>
                  <a:gd name="connsiteY1-950" fmla="*/ 0 h 32188"/>
                  <a:gd name="connsiteX2-951" fmla="*/ 19665 w 21600"/>
                  <a:gd name="connsiteY2-952" fmla="*/ 18824 h 32188"/>
                  <a:gd name="connsiteX3-953" fmla="*/ 17978 w 21600"/>
                  <a:gd name="connsiteY3-954" fmla="*/ 10324 h 32188"/>
                  <a:gd name="connsiteX4-955" fmla="*/ 15952 w 21600"/>
                  <a:gd name="connsiteY4-956" fmla="*/ 23679 h 32188"/>
                  <a:gd name="connsiteX5-957" fmla="*/ 14139 w 21600"/>
                  <a:gd name="connsiteY5-958" fmla="*/ 11597 h 32188"/>
                  <a:gd name="connsiteX6-959" fmla="*/ 10216 w 21600"/>
                  <a:gd name="connsiteY6-960" fmla="*/ 14903 h 32188"/>
                  <a:gd name="connsiteX7-961" fmla="*/ 6156 w 21600"/>
                  <a:gd name="connsiteY7-962" fmla="*/ 32153 h 32188"/>
                  <a:gd name="connsiteX8-963" fmla="*/ 2973 w 21600"/>
                  <a:gd name="connsiteY8-964" fmla="*/ 22932 h 32188"/>
                  <a:gd name="connsiteX9-965" fmla="*/ 0 w 21600"/>
                  <a:gd name="connsiteY9-966" fmla="*/ 20172 h 32188"/>
                  <a:gd name="connsiteX10-967" fmla="*/ 0 w 21600"/>
                  <a:gd name="connsiteY10-968" fmla="*/ 0 h 32188"/>
                  <a:gd name="connsiteX0-969" fmla="*/ 0 w 21600"/>
                  <a:gd name="connsiteY0-970" fmla="*/ 0 h 32188"/>
                  <a:gd name="connsiteX1-971" fmla="*/ 21600 w 21600"/>
                  <a:gd name="connsiteY1-972" fmla="*/ 0 h 32188"/>
                  <a:gd name="connsiteX2-973" fmla="*/ 19665 w 21600"/>
                  <a:gd name="connsiteY2-974" fmla="*/ 18824 h 32188"/>
                  <a:gd name="connsiteX3-975" fmla="*/ 17978 w 21600"/>
                  <a:gd name="connsiteY3-976" fmla="*/ 10324 h 32188"/>
                  <a:gd name="connsiteX4-977" fmla="*/ 15952 w 21600"/>
                  <a:gd name="connsiteY4-978" fmla="*/ 23679 h 32188"/>
                  <a:gd name="connsiteX5-979" fmla="*/ 14139 w 21600"/>
                  <a:gd name="connsiteY5-980" fmla="*/ 11597 h 32188"/>
                  <a:gd name="connsiteX6-981" fmla="*/ 10216 w 21600"/>
                  <a:gd name="connsiteY6-982" fmla="*/ 14903 h 32188"/>
                  <a:gd name="connsiteX7-983" fmla="*/ 6156 w 21600"/>
                  <a:gd name="connsiteY7-984" fmla="*/ 32153 h 32188"/>
                  <a:gd name="connsiteX8-985" fmla="*/ 2973 w 21600"/>
                  <a:gd name="connsiteY8-986" fmla="*/ 22932 h 32188"/>
                  <a:gd name="connsiteX9-987" fmla="*/ 0 w 21600"/>
                  <a:gd name="connsiteY9-988" fmla="*/ 20172 h 32188"/>
                  <a:gd name="connsiteX10-989" fmla="*/ 0 w 21600"/>
                  <a:gd name="connsiteY10-990" fmla="*/ 0 h 32188"/>
                  <a:gd name="connsiteX0-991" fmla="*/ 0 w 21600"/>
                  <a:gd name="connsiteY0-992" fmla="*/ 0 h 32188"/>
                  <a:gd name="connsiteX1-993" fmla="*/ 21600 w 21600"/>
                  <a:gd name="connsiteY1-994" fmla="*/ 0 h 32188"/>
                  <a:gd name="connsiteX2-995" fmla="*/ 19665 w 21600"/>
                  <a:gd name="connsiteY2-996" fmla="*/ 18824 h 32188"/>
                  <a:gd name="connsiteX3-997" fmla="*/ 17978 w 21600"/>
                  <a:gd name="connsiteY3-998" fmla="*/ 10324 h 32188"/>
                  <a:gd name="connsiteX4-999" fmla="*/ 15952 w 21600"/>
                  <a:gd name="connsiteY4-1000" fmla="*/ 23679 h 32188"/>
                  <a:gd name="connsiteX5-1001" fmla="*/ 14139 w 21600"/>
                  <a:gd name="connsiteY5-1002" fmla="*/ 11597 h 32188"/>
                  <a:gd name="connsiteX6-1003" fmla="*/ 10216 w 21600"/>
                  <a:gd name="connsiteY6-1004" fmla="*/ 14903 h 32188"/>
                  <a:gd name="connsiteX7-1005" fmla="*/ 6156 w 21600"/>
                  <a:gd name="connsiteY7-1006" fmla="*/ 32153 h 32188"/>
                  <a:gd name="connsiteX8-1007" fmla="*/ 2973 w 21600"/>
                  <a:gd name="connsiteY8-1008" fmla="*/ 22932 h 32188"/>
                  <a:gd name="connsiteX9-1009" fmla="*/ 0 w 21600"/>
                  <a:gd name="connsiteY9-1010" fmla="*/ 20172 h 32188"/>
                  <a:gd name="connsiteX10-1011" fmla="*/ 0 w 21600"/>
                  <a:gd name="connsiteY10-1012" fmla="*/ 0 h 32188"/>
                  <a:gd name="connsiteX0-1013" fmla="*/ 0 w 21600"/>
                  <a:gd name="connsiteY0-1014" fmla="*/ 0 h 32188"/>
                  <a:gd name="connsiteX1-1015" fmla="*/ 21600 w 21600"/>
                  <a:gd name="connsiteY1-1016" fmla="*/ 0 h 32188"/>
                  <a:gd name="connsiteX2-1017" fmla="*/ 19665 w 21600"/>
                  <a:gd name="connsiteY2-1018" fmla="*/ 18824 h 32188"/>
                  <a:gd name="connsiteX3-1019" fmla="*/ 17978 w 21600"/>
                  <a:gd name="connsiteY3-1020" fmla="*/ 10324 h 32188"/>
                  <a:gd name="connsiteX4-1021" fmla="*/ 15952 w 21600"/>
                  <a:gd name="connsiteY4-1022" fmla="*/ 23679 h 32188"/>
                  <a:gd name="connsiteX5-1023" fmla="*/ 14139 w 21600"/>
                  <a:gd name="connsiteY5-1024" fmla="*/ 11597 h 32188"/>
                  <a:gd name="connsiteX6-1025" fmla="*/ 10216 w 21600"/>
                  <a:gd name="connsiteY6-1026" fmla="*/ 14903 h 32188"/>
                  <a:gd name="connsiteX7-1027" fmla="*/ 6156 w 21600"/>
                  <a:gd name="connsiteY7-1028" fmla="*/ 32153 h 32188"/>
                  <a:gd name="connsiteX8-1029" fmla="*/ 2973 w 21600"/>
                  <a:gd name="connsiteY8-1030" fmla="*/ 22932 h 32188"/>
                  <a:gd name="connsiteX9-1031" fmla="*/ 0 w 21600"/>
                  <a:gd name="connsiteY9-1032" fmla="*/ 20172 h 32188"/>
                  <a:gd name="connsiteX10-1033" fmla="*/ 0 w 21600"/>
                  <a:gd name="connsiteY10-1034" fmla="*/ 0 h 32188"/>
                  <a:gd name="connsiteX0-1035" fmla="*/ 0 w 21600"/>
                  <a:gd name="connsiteY0-1036" fmla="*/ 0 h 32188"/>
                  <a:gd name="connsiteX1-1037" fmla="*/ 21600 w 21600"/>
                  <a:gd name="connsiteY1-1038" fmla="*/ 0 h 32188"/>
                  <a:gd name="connsiteX2-1039" fmla="*/ 19665 w 21600"/>
                  <a:gd name="connsiteY2-1040" fmla="*/ 18824 h 32188"/>
                  <a:gd name="connsiteX3-1041" fmla="*/ 17978 w 21600"/>
                  <a:gd name="connsiteY3-1042" fmla="*/ 10324 h 32188"/>
                  <a:gd name="connsiteX4-1043" fmla="*/ 15952 w 21600"/>
                  <a:gd name="connsiteY4-1044" fmla="*/ 23679 h 32188"/>
                  <a:gd name="connsiteX5-1045" fmla="*/ 14139 w 21600"/>
                  <a:gd name="connsiteY5-1046" fmla="*/ 11597 h 32188"/>
                  <a:gd name="connsiteX6-1047" fmla="*/ 10216 w 21600"/>
                  <a:gd name="connsiteY6-1048" fmla="*/ 14903 h 32188"/>
                  <a:gd name="connsiteX7-1049" fmla="*/ 6156 w 21600"/>
                  <a:gd name="connsiteY7-1050" fmla="*/ 32153 h 32188"/>
                  <a:gd name="connsiteX8-1051" fmla="*/ 2973 w 21600"/>
                  <a:gd name="connsiteY8-1052" fmla="*/ 22932 h 32188"/>
                  <a:gd name="connsiteX9-1053" fmla="*/ 0 w 21600"/>
                  <a:gd name="connsiteY9-1054" fmla="*/ 20172 h 32188"/>
                  <a:gd name="connsiteX10-1055" fmla="*/ 0 w 21600"/>
                  <a:gd name="connsiteY10-1056" fmla="*/ 0 h 32188"/>
                  <a:gd name="connsiteX0-1057" fmla="*/ 0 w 21600"/>
                  <a:gd name="connsiteY0-1058" fmla="*/ 0 h 32188"/>
                  <a:gd name="connsiteX1-1059" fmla="*/ 21600 w 21600"/>
                  <a:gd name="connsiteY1-1060" fmla="*/ 0 h 32188"/>
                  <a:gd name="connsiteX2-1061" fmla="*/ 19665 w 21600"/>
                  <a:gd name="connsiteY2-1062" fmla="*/ 18824 h 32188"/>
                  <a:gd name="connsiteX3-1063" fmla="*/ 17978 w 21600"/>
                  <a:gd name="connsiteY3-1064" fmla="*/ 10324 h 32188"/>
                  <a:gd name="connsiteX4-1065" fmla="*/ 15952 w 21600"/>
                  <a:gd name="connsiteY4-1066" fmla="*/ 23679 h 32188"/>
                  <a:gd name="connsiteX5-1067" fmla="*/ 13440 w 21600"/>
                  <a:gd name="connsiteY5-1068" fmla="*/ 10184 h 32188"/>
                  <a:gd name="connsiteX6-1069" fmla="*/ 10216 w 21600"/>
                  <a:gd name="connsiteY6-1070" fmla="*/ 14903 h 32188"/>
                  <a:gd name="connsiteX7-1071" fmla="*/ 6156 w 21600"/>
                  <a:gd name="connsiteY7-1072" fmla="*/ 32153 h 32188"/>
                  <a:gd name="connsiteX8-1073" fmla="*/ 2973 w 21600"/>
                  <a:gd name="connsiteY8-1074" fmla="*/ 22932 h 32188"/>
                  <a:gd name="connsiteX9-1075" fmla="*/ 0 w 21600"/>
                  <a:gd name="connsiteY9-1076" fmla="*/ 20172 h 32188"/>
                  <a:gd name="connsiteX10-1077" fmla="*/ 0 w 21600"/>
                  <a:gd name="connsiteY10-1078" fmla="*/ 0 h 32188"/>
                  <a:gd name="connsiteX0-1079" fmla="*/ 0 w 21600"/>
                  <a:gd name="connsiteY0-1080" fmla="*/ 0 h 32154"/>
                  <a:gd name="connsiteX1-1081" fmla="*/ 21600 w 21600"/>
                  <a:gd name="connsiteY1-1082" fmla="*/ 0 h 32154"/>
                  <a:gd name="connsiteX2-1083" fmla="*/ 19665 w 21600"/>
                  <a:gd name="connsiteY2-1084" fmla="*/ 18824 h 32154"/>
                  <a:gd name="connsiteX3-1085" fmla="*/ 17978 w 21600"/>
                  <a:gd name="connsiteY3-1086" fmla="*/ 10324 h 32154"/>
                  <a:gd name="connsiteX4-1087" fmla="*/ 15952 w 21600"/>
                  <a:gd name="connsiteY4-1088" fmla="*/ 23679 h 32154"/>
                  <a:gd name="connsiteX5-1089" fmla="*/ 13440 w 21600"/>
                  <a:gd name="connsiteY5-1090" fmla="*/ 10184 h 32154"/>
                  <a:gd name="connsiteX6-1091" fmla="*/ 11153 w 21600"/>
                  <a:gd name="connsiteY6-1092" fmla="*/ 22182 h 32154"/>
                  <a:gd name="connsiteX7-1093" fmla="*/ 6156 w 21600"/>
                  <a:gd name="connsiteY7-1094" fmla="*/ 32153 h 32154"/>
                  <a:gd name="connsiteX8-1095" fmla="*/ 2973 w 21600"/>
                  <a:gd name="connsiteY8-1096" fmla="*/ 22932 h 32154"/>
                  <a:gd name="connsiteX9-1097" fmla="*/ 0 w 21600"/>
                  <a:gd name="connsiteY9-1098" fmla="*/ 20172 h 32154"/>
                  <a:gd name="connsiteX10-1099" fmla="*/ 0 w 21600"/>
                  <a:gd name="connsiteY10-1100" fmla="*/ 0 h 32154"/>
                  <a:gd name="connsiteX0-1101" fmla="*/ 0 w 21600"/>
                  <a:gd name="connsiteY0-1102" fmla="*/ 0 h 32154"/>
                  <a:gd name="connsiteX1-1103" fmla="*/ 21600 w 21600"/>
                  <a:gd name="connsiteY1-1104" fmla="*/ 0 h 32154"/>
                  <a:gd name="connsiteX2-1105" fmla="*/ 19665 w 21600"/>
                  <a:gd name="connsiteY2-1106" fmla="*/ 18824 h 32154"/>
                  <a:gd name="connsiteX3-1107" fmla="*/ 17978 w 21600"/>
                  <a:gd name="connsiteY3-1108" fmla="*/ 10324 h 32154"/>
                  <a:gd name="connsiteX4-1109" fmla="*/ 15952 w 21600"/>
                  <a:gd name="connsiteY4-1110" fmla="*/ 23679 h 32154"/>
                  <a:gd name="connsiteX5-1111" fmla="*/ 13440 w 21600"/>
                  <a:gd name="connsiteY5-1112" fmla="*/ 10184 h 32154"/>
                  <a:gd name="connsiteX6-1113" fmla="*/ 11153 w 21600"/>
                  <a:gd name="connsiteY6-1114" fmla="*/ 22182 h 32154"/>
                  <a:gd name="connsiteX7-1115" fmla="*/ 6156 w 21600"/>
                  <a:gd name="connsiteY7-1116" fmla="*/ 32153 h 32154"/>
                  <a:gd name="connsiteX8-1117" fmla="*/ 2973 w 21600"/>
                  <a:gd name="connsiteY8-1118" fmla="*/ 22932 h 32154"/>
                  <a:gd name="connsiteX9-1119" fmla="*/ 0 w 21600"/>
                  <a:gd name="connsiteY9-1120" fmla="*/ 20172 h 32154"/>
                  <a:gd name="connsiteX10-1121" fmla="*/ 0 w 21600"/>
                  <a:gd name="connsiteY10-1122" fmla="*/ 0 h 32154"/>
                  <a:gd name="connsiteX0-1123" fmla="*/ 0 w 21600"/>
                  <a:gd name="connsiteY0-1124" fmla="*/ 0 h 32154"/>
                  <a:gd name="connsiteX1-1125" fmla="*/ 21600 w 21600"/>
                  <a:gd name="connsiteY1-1126" fmla="*/ 0 h 32154"/>
                  <a:gd name="connsiteX2-1127" fmla="*/ 19665 w 21600"/>
                  <a:gd name="connsiteY2-1128" fmla="*/ 18824 h 32154"/>
                  <a:gd name="connsiteX3-1129" fmla="*/ 17978 w 21600"/>
                  <a:gd name="connsiteY3-1130" fmla="*/ 10324 h 32154"/>
                  <a:gd name="connsiteX4-1131" fmla="*/ 15952 w 21600"/>
                  <a:gd name="connsiteY4-1132" fmla="*/ 23679 h 32154"/>
                  <a:gd name="connsiteX5-1133" fmla="*/ 13440 w 21600"/>
                  <a:gd name="connsiteY5-1134" fmla="*/ 10184 h 32154"/>
                  <a:gd name="connsiteX6-1135" fmla="*/ 11153 w 21600"/>
                  <a:gd name="connsiteY6-1136" fmla="*/ 22182 h 32154"/>
                  <a:gd name="connsiteX7-1137" fmla="*/ 6156 w 21600"/>
                  <a:gd name="connsiteY7-1138" fmla="*/ 32153 h 32154"/>
                  <a:gd name="connsiteX8-1139" fmla="*/ 2973 w 21600"/>
                  <a:gd name="connsiteY8-1140" fmla="*/ 22932 h 32154"/>
                  <a:gd name="connsiteX9-1141" fmla="*/ 0 w 21600"/>
                  <a:gd name="connsiteY9-1142" fmla="*/ 20172 h 32154"/>
                  <a:gd name="connsiteX10-1143" fmla="*/ 0 w 21600"/>
                  <a:gd name="connsiteY10-1144" fmla="*/ 0 h 32154"/>
                  <a:gd name="connsiteX0-1145" fmla="*/ 0 w 21600"/>
                  <a:gd name="connsiteY0-1146" fmla="*/ 0 h 23679"/>
                  <a:gd name="connsiteX1-1147" fmla="*/ 21600 w 21600"/>
                  <a:gd name="connsiteY1-1148" fmla="*/ 0 h 23679"/>
                  <a:gd name="connsiteX2-1149" fmla="*/ 19665 w 21600"/>
                  <a:gd name="connsiteY2-1150" fmla="*/ 18824 h 23679"/>
                  <a:gd name="connsiteX3-1151" fmla="*/ 17978 w 21600"/>
                  <a:gd name="connsiteY3-1152" fmla="*/ 10324 h 23679"/>
                  <a:gd name="connsiteX4-1153" fmla="*/ 15952 w 21600"/>
                  <a:gd name="connsiteY4-1154" fmla="*/ 23679 h 23679"/>
                  <a:gd name="connsiteX5-1155" fmla="*/ 13440 w 21600"/>
                  <a:gd name="connsiteY5-1156" fmla="*/ 10184 h 23679"/>
                  <a:gd name="connsiteX6-1157" fmla="*/ 11153 w 21600"/>
                  <a:gd name="connsiteY6-1158" fmla="*/ 22182 h 23679"/>
                  <a:gd name="connsiteX7-1159" fmla="*/ 8824 w 21600"/>
                  <a:gd name="connsiteY7-1160" fmla="*/ 9184 h 23679"/>
                  <a:gd name="connsiteX8-1161" fmla="*/ 2973 w 21600"/>
                  <a:gd name="connsiteY8-1162" fmla="*/ 22932 h 23679"/>
                  <a:gd name="connsiteX9-1163" fmla="*/ 0 w 21600"/>
                  <a:gd name="connsiteY9-1164" fmla="*/ 20172 h 23679"/>
                  <a:gd name="connsiteX10-1165" fmla="*/ 0 w 21600"/>
                  <a:gd name="connsiteY10-1166" fmla="*/ 0 h 23679"/>
                  <a:gd name="connsiteX0-1167" fmla="*/ 0 w 21600"/>
                  <a:gd name="connsiteY0-1168" fmla="*/ 0 h 23679"/>
                  <a:gd name="connsiteX1-1169" fmla="*/ 21600 w 21600"/>
                  <a:gd name="connsiteY1-1170" fmla="*/ 0 h 23679"/>
                  <a:gd name="connsiteX2-1171" fmla="*/ 19665 w 21600"/>
                  <a:gd name="connsiteY2-1172" fmla="*/ 18824 h 23679"/>
                  <a:gd name="connsiteX3-1173" fmla="*/ 17978 w 21600"/>
                  <a:gd name="connsiteY3-1174" fmla="*/ 10324 h 23679"/>
                  <a:gd name="connsiteX4-1175" fmla="*/ 15952 w 21600"/>
                  <a:gd name="connsiteY4-1176" fmla="*/ 23679 h 23679"/>
                  <a:gd name="connsiteX5-1177" fmla="*/ 13440 w 21600"/>
                  <a:gd name="connsiteY5-1178" fmla="*/ 10184 h 23679"/>
                  <a:gd name="connsiteX6-1179" fmla="*/ 11153 w 21600"/>
                  <a:gd name="connsiteY6-1180" fmla="*/ 22182 h 23679"/>
                  <a:gd name="connsiteX7-1181" fmla="*/ 8824 w 21600"/>
                  <a:gd name="connsiteY7-1182" fmla="*/ 9184 h 23679"/>
                  <a:gd name="connsiteX8-1183" fmla="*/ 2973 w 21600"/>
                  <a:gd name="connsiteY8-1184" fmla="*/ 22932 h 23679"/>
                  <a:gd name="connsiteX9-1185" fmla="*/ 0 w 21600"/>
                  <a:gd name="connsiteY9-1186" fmla="*/ 20172 h 23679"/>
                  <a:gd name="connsiteX10-1187" fmla="*/ 0 w 21600"/>
                  <a:gd name="connsiteY10-1188" fmla="*/ 0 h 23679"/>
                  <a:gd name="connsiteX0-1189" fmla="*/ 0 w 21600"/>
                  <a:gd name="connsiteY0-1190" fmla="*/ 0 h 23679"/>
                  <a:gd name="connsiteX1-1191" fmla="*/ 21600 w 21600"/>
                  <a:gd name="connsiteY1-1192" fmla="*/ 0 h 23679"/>
                  <a:gd name="connsiteX2-1193" fmla="*/ 19665 w 21600"/>
                  <a:gd name="connsiteY2-1194" fmla="*/ 18824 h 23679"/>
                  <a:gd name="connsiteX3-1195" fmla="*/ 17978 w 21600"/>
                  <a:gd name="connsiteY3-1196" fmla="*/ 10324 h 23679"/>
                  <a:gd name="connsiteX4-1197" fmla="*/ 15952 w 21600"/>
                  <a:gd name="connsiteY4-1198" fmla="*/ 23679 h 23679"/>
                  <a:gd name="connsiteX5-1199" fmla="*/ 13440 w 21600"/>
                  <a:gd name="connsiteY5-1200" fmla="*/ 10184 h 23679"/>
                  <a:gd name="connsiteX6-1201" fmla="*/ 11153 w 21600"/>
                  <a:gd name="connsiteY6-1202" fmla="*/ 22182 h 23679"/>
                  <a:gd name="connsiteX7-1203" fmla="*/ 8824 w 21600"/>
                  <a:gd name="connsiteY7-1204" fmla="*/ 9184 h 23679"/>
                  <a:gd name="connsiteX8-1205" fmla="*/ 6686 w 21600"/>
                  <a:gd name="connsiteY8-1206" fmla="*/ 14700 h 23679"/>
                  <a:gd name="connsiteX9-1207" fmla="*/ 2973 w 21600"/>
                  <a:gd name="connsiteY9-1208" fmla="*/ 22932 h 23679"/>
                  <a:gd name="connsiteX10-1209" fmla="*/ 0 w 21600"/>
                  <a:gd name="connsiteY10-1210" fmla="*/ 20172 h 23679"/>
                  <a:gd name="connsiteX11" fmla="*/ 0 w 21600"/>
                  <a:gd name="connsiteY11" fmla="*/ 0 h 23679"/>
                  <a:gd name="connsiteX0-1211" fmla="*/ 0 w 21600"/>
                  <a:gd name="connsiteY0-1212" fmla="*/ 0 h 23679"/>
                  <a:gd name="connsiteX1-1213" fmla="*/ 21600 w 21600"/>
                  <a:gd name="connsiteY1-1214" fmla="*/ 0 h 23679"/>
                  <a:gd name="connsiteX2-1215" fmla="*/ 19665 w 21600"/>
                  <a:gd name="connsiteY2-1216" fmla="*/ 18824 h 23679"/>
                  <a:gd name="connsiteX3-1217" fmla="*/ 17978 w 21600"/>
                  <a:gd name="connsiteY3-1218" fmla="*/ 10324 h 23679"/>
                  <a:gd name="connsiteX4-1219" fmla="*/ 15952 w 21600"/>
                  <a:gd name="connsiteY4-1220" fmla="*/ 23679 h 23679"/>
                  <a:gd name="connsiteX5-1221" fmla="*/ 13440 w 21600"/>
                  <a:gd name="connsiteY5-1222" fmla="*/ 10184 h 23679"/>
                  <a:gd name="connsiteX6-1223" fmla="*/ 11153 w 21600"/>
                  <a:gd name="connsiteY6-1224" fmla="*/ 22182 h 23679"/>
                  <a:gd name="connsiteX7-1225" fmla="*/ 8824 w 21600"/>
                  <a:gd name="connsiteY7-1226" fmla="*/ 9184 h 23679"/>
                  <a:gd name="connsiteX8-1227" fmla="*/ 6686 w 21600"/>
                  <a:gd name="connsiteY8-1228" fmla="*/ 14700 h 23679"/>
                  <a:gd name="connsiteX9-1229" fmla="*/ 2973 w 21600"/>
                  <a:gd name="connsiteY9-1230" fmla="*/ 22932 h 23679"/>
                  <a:gd name="connsiteX10-1231" fmla="*/ 0 w 21600"/>
                  <a:gd name="connsiteY10-1232" fmla="*/ 20172 h 23679"/>
                  <a:gd name="connsiteX11-1233" fmla="*/ 0 w 21600"/>
                  <a:gd name="connsiteY11-1234" fmla="*/ 0 h 23679"/>
                  <a:gd name="connsiteX0-1235" fmla="*/ 0 w 21600"/>
                  <a:gd name="connsiteY0-1236" fmla="*/ 0 h 35915"/>
                  <a:gd name="connsiteX1-1237" fmla="*/ 21600 w 21600"/>
                  <a:gd name="connsiteY1-1238" fmla="*/ 0 h 35915"/>
                  <a:gd name="connsiteX2-1239" fmla="*/ 19665 w 21600"/>
                  <a:gd name="connsiteY2-1240" fmla="*/ 18824 h 35915"/>
                  <a:gd name="connsiteX3-1241" fmla="*/ 17978 w 21600"/>
                  <a:gd name="connsiteY3-1242" fmla="*/ 10324 h 35915"/>
                  <a:gd name="connsiteX4-1243" fmla="*/ 15952 w 21600"/>
                  <a:gd name="connsiteY4-1244" fmla="*/ 23679 h 35915"/>
                  <a:gd name="connsiteX5-1245" fmla="*/ 13440 w 21600"/>
                  <a:gd name="connsiteY5-1246" fmla="*/ 10184 h 35915"/>
                  <a:gd name="connsiteX6-1247" fmla="*/ 11153 w 21600"/>
                  <a:gd name="connsiteY6-1248" fmla="*/ 22182 h 35915"/>
                  <a:gd name="connsiteX7-1249" fmla="*/ 8824 w 21600"/>
                  <a:gd name="connsiteY7-1250" fmla="*/ 9184 h 35915"/>
                  <a:gd name="connsiteX8-1251" fmla="*/ 6337 w 21600"/>
                  <a:gd name="connsiteY8-1252" fmla="*/ 35690 h 35915"/>
                  <a:gd name="connsiteX9-1253" fmla="*/ 2973 w 21600"/>
                  <a:gd name="connsiteY9-1254" fmla="*/ 22932 h 35915"/>
                  <a:gd name="connsiteX10-1255" fmla="*/ 0 w 21600"/>
                  <a:gd name="connsiteY10-1256" fmla="*/ 20172 h 35915"/>
                  <a:gd name="connsiteX11-1257" fmla="*/ 0 w 21600"/>
                  <a:gd name="connsiteY11-1258" fmla="*/ 0 h 35915"/>
                  <a:gd name="connsiteX0-1259" fmla="*/ 0 w 21600"/>
                  <a:gd name="connsiteY0-1260" fmla="*/ 0 h 35715"/>
                  <a:gd name="connsiteX1-1261" fmla="*/ 21600 w 21600"/>
                  <a:gd name="connsiteY1-1262" fmla="*/ 0 h 35715"/>
                  <a:gd name="connsiteX2-1263" fmla="*/ 19665 w 21600"/>
                  <a:gd name="connsiteY2-1264" fmla="*/ 18824 h 35715"/>
                  <a:gd name="connsiteX3-1265" fmla="*/ 17978 w 21600"/>
                  <a:gd name="connsiteY3-1266" fmla="*/ 10324 h 35715"/>
                  <a:gd name="connsiteX4-1267" fmla="*/ 15952 w 21600"/>
                  <a:gd name="connsiteY4-1268" fmla="*/ 23679 h 35715"/>
                  <a:gd name="connsiteX5-1269" fmla="*/ 13440 w 21600"/>
                  <a:gd name="connsiteY5-1270" fmla="*/ 10184 h 35715"/>
                  <a:gd name="connsiteX6-1271" fmla="*/ 11153 w 21600"/>
                  <a:gd name="connsiteY6-1272" fmla="*/ 22182 h 35715"/>
                  <a:gd name="connsiteX7-1273" fmla="*/ 8824 w 21600"/>
                  <a:gd name="connsiteY7-1274" fmla="*/ 9184 h 35715"/>
                  <a:gd name="connsiteX8-1275" fmla="*/ 6337 w 21600"/>
                  <a:gd name="connsiteY8-1276" fmla="*/ 35690 h 35715"/>
                  <a:gd name="connsiteX9-1277" fmla="*/ 3608 w 21600"/>
                  <a:gd name="connsiteY9-1278" fmla="*/ 14522 h 35715"/>
                  <a:gd name="connsiteX10-1279" fmla="*/ 0 w 21600"/>
                  <a:gd name="connsiteY10-1280" fmla="*/ 20172 h 35715"/>
                  <a:gd name="connsiteX11-1281" fmla="*/ 0 w 21600"/>
                  <a:gd name="connsiteY11-1282" fmla="*/ 0 h 35715"/>
                  <a:gd name="connsiteX0-1283" fmla="*/ 0 w 21600"/>
                  <a:gd name="connsiteY0-1284" fmla="*/ 0 h 35690"/>
                  <a:gd name="connsiteX1-1285" fmla="*/ 21600 w 21600"/>
                  <a:gd name="connsiteY1-1286" fmla="*/ 0 h 35690"/>
                  <a:gd name="connsiteX2-1287" fmla="*/ 19665 w 21600"/>
                  <a:gd name="connsiteY2-1288" fmla="*/ 18824 h 35690"/>
                  <a:gd name="connsiteX3-1289" fmla="*/ 17978 w 21600"/>
                  <a:gd name="connsiteY3-1290" fmla="*/ 10324 h 35690"/>
                  <a:gd name="connsiteX4-1291" fmla="*/ 15952 w 21600"/>
                  <a:gd name="connsiteY4-1292" fmla="*/ 23679 h 35690"/>
                  <a:gd name="connsiteX5-1293" fmla="*/ 13440 w 21600"/>
                  <a:gd name="connsiteY5-1294" fmla="*/ 10184 h 35690"/>
                  <a:gd name="connsiteX6-1295" fmla="*/ 11153 w 21600"/>
                  <a:gd name="connsiteY6-1296" fmla="*/ 22182 h 35690"/>
                  <a:gd name="connsiteX7-1297" fmla="*/ 8824 w 21600"/>
                  <a:gd name="connsiteY7-1298" fmla="*/ 9184 h 35690"/>
                  <a:gd name="connsiteX8-1299" fmla="*/ 6337 w 21600"/>
                  <a:gd name="connsiteY8-1300" fmla="*/ 35690 h 35690"/>
                  <a:gd name="connsiteX9-1301" fmla="*/ 3608 w 21600"/>
                  <a:gd name="connsiteY9-1302" fmla="*/ 14522 h 35690"/>
                  <a:gd name="connsiteX10-1303" fmla="*/ 0 w 21600"/>
                  <a:gd name="connsiteY10-1304" fmla="*/ 20172 h 35690"/>
                  <a:gd name="connsiteX11-1305" fmla="*/ 0 w 21600"/>
                  <a:gd name="connsiteY11-1306" fmla="*/ 0 h 35690"/>
                  <a:gd name="connsiteX0-1307" fmla="*/ 0 w 21600"/>
                  <a:gd name="connsiteY0-1308" fmla="*/ 0 h 35690"/>
                  <a:gd name="connsiteX1-1309" fmla="*/ 21600 w 21600"/>
                  <a:gd name="connsiteY1-1310" fmla="*/ 0 h 35690"/>
                  <a:gd name="connsiteX2-1311" fmla="*/ 19665 w 21600"/>
                  <a:gd name="connsiteY2-1312" fmla="*/ 18824 h 35690"/>
                  <a:gd name="connsiteX3-1313" fmla="*/ 17978 w 21600"/>
                  <a:gd name="connsiteY3-1314" fmla="*/ 10324 h 35690"/>
                  <a:gd name="connsiteX4-1315" fmla="*/ 15952 w 21600"/>
                  <a:gd name="connsiteY4-1316" fmla="*/ 23679 h 35690"/>
                  <a:gd name="connsiteX5-1317" fmla="*/ 13440 w 21600"/>
                  <a:gd name="connsiteY5-1318" fmla="*/ 10184 h 35690"/>
                  <a:gd name="connsiteX6-1319" fmla="*/ 11153 w 21600"/>
                  <a:gd name="connsiteY6-1320" fmla="*/ 22182 h 35690"/>
                  <a:gd name="connsiteX7-1321" fmla="*/ 8824 w 21600"/>
                  <a:gd name="connsiteY7-1322" fmla="*/ 9184 h 35690"/>
                  <a:gd name="connsiteX8-1323" fmla="*/ 6337 w 21600"/>
                  <a:gd name="connsiteY8-1324" fmla="*/ 35690 h 35690"/>
                  <a:gd name="connsiteX9-1325" fmla="*/ 3608 w 21600"/>
                  <a:gd name="connsiteY9-1326" fmla="*/ 14522 h 35690"/>
                  <a:gd name="connsiteX10-1327" fmla="*/ 0 w 21600"/>
                  <a:gd name="connsiteY10-1328" fmla="*/ 20172 h 35690"/>
                  <a:gd name="connsiteX11-1329" fmla="*/ 0 w 21600"/>
                  <a:gd name="connsiteY11-1330" fmla="*/ 0 h 35690"/>
                  <a:gd name="connsiteX0-1331" fmla="*/ 0 w 21600"/>
                  <a:gd name="connsiteY0-1332" fmla="*/ 0 h 35690"/>
                  <a:gd name="connsiteX1-1333" fmla="*/ 21600 w 21600"/>
                  <a:gd name="connsiteY1-1334" fmla="*/ 0 h 35690"/>
                  <a:gd name="connsiteX2-1335" fmla="*/ 19665 w 21600"/>
                  <a:gd name="connsiteY2-1336" fmla="*/ 18824 h 35690"/>
                  <a:gd name="connsiteX3-1337" fmla="*/ 17978 w 21600"/>
                  <a:gd name="connsiteY3-1338" fmla="*/ 10324 h 35690"/>
                  <a:gd name="connsiteX4-1339" fmla="*/ 15952 w 21600"/>
                  <a:gd name="connsiteY4-1340" fmla="*/ 23679 h 35690"/>
                  <a:gd name="connsiteX5-1341" fmla="*/ 13440 w 21600"/>
                  <a:gd name="connsiteY5-1342" fmla="*/ 10184 h 35690"/>
                  <a:gd name="connsiteX6-1343" fmla="*/ 11153 w 21600"/>
                  <a:gd name="connsiteY6-1344" fmla="*/ 22182 h 35690"/>
                  <a:gd name="connsiteX7-1345" fmla="*/ 8824 w 21600"/>
                  <a:gd name="connsiteY7-1346" fmla="*/ 9184 h 35690"/>
                  <a:gd name="connsiteX8-1347" fmla="*/ 6337 w 21600"/>
                  <a:gd name="connsiteY8-1348" fmla="*/ 35690 h 35690"/>
                  <a:gd name="connsiteX9-1349" fmla="*/ 3608 w 21600"/>
                  <a:gd name="connsiteY9-1350" fmla="*/ 14522 h 35690"/>
                  <a:gd name="connsiteX10-1351" fmla="*/ 0 w 21600"/>
                  <a:gd name="connsiteY10-1352" fmla="*/ 20172 h 35690"/>
                  <a:gd name="connsiteX11-1353" fmla="*/ 0 w 21600"/>
                  <a:gd name="connsiteY11-1354" fmla="*/ 0 h 35690"/>
                  <a:gd name="connsiteX0-1355" fmla="*/ 0 w 21600"/>
                  <a:gd name="connsiteY0-1356" fmla="*/ 0 h 35690"/>
                  <a:gd name="connsiteX1-1357" fmla="*/ 21600 w 21600"/>
                  <a:gd name="connsiteY1-1358" fmla="*/ 0 h 35690"/>
                  <a:gd name="connsiteX2-1359" fmla="*/ 19665 w 21600"/>
                  <a:gd name="connsiteY2-1360" fmla="*/ 18824 h 35690"/>
                  <a:gd name="connsiteX3-1361" fmla="*/ 17978 w 21600"/>
                  <a:gd name="connsiteY3-1362" fmla="*/ 10324 h 35690"/>
                  <a:gd name="connsiteX4-1363" fmla="*/ 15952 w 21600"/>
                  <a:gd name="connsiteY4-1364" fmla="*/ 23679 h 35690"/>
                  <a:gd name="connsiteX5-1365" fmla="*/ 13440 w 21600"/>
                  <a:gd name="connsiteY5-1366" fmla="*/ 10184 h 35690"/>
                  <a:gd name="connsiteX6-1367" fmla="*/ 11153 w 21600"/>
                  <a:gd name="connsiteY6-1368" fmla="*/ 22182 h 35690"/>
                  <a:gd name="connsiteX7-1369" fmla="*/ 8824 w 21600"/>
                  <a:gd name="connsiteY7-1370" fmla="*/ 9184 h 35690"/>
                  <a:gd name="connsiteX8-1371" fmla="*/ 6337 w 21600"/>
                  <a:gd name="connsiteY8-1372" fmla="*/ 35690 h 35690"/>
                  <a:gd name="connsiteX9-1373" fmla="*/ 3608 w 21600"/>
                  <a:gd name="connsiteY9-1374" fmla="*/ 14522 h 35690"/>
                  <a:gd name="connsiteX10-1375" fmla="*/ 0 w 21600"/>
                  <a:gd name="connsiteY10-1376" fmla="*/ 20172 h 35690"/>
                  <a:gd name="connsiteX11-1377" fmla="*/ 0 w 21600"/>
                  <a:gd name="connsiteY11-1378" fmla="*/ 0 h 35690"/>
                  <a:gd name="connsiteX0-1379" fmla="*/ 0 w 21600"/>
                  <a:gd name="connsiteY0-1380" fmla="*/ 0 h 35690"/>
                  <a:gd name="connsiteX1-1381" fmla="*/ 21600 w 21600"/>
                  <a:gd name="connsiteY1-1382" fmla="*/ 0 h 35690"/>
                  <a:gd name="connsiteX2-1383" fmla="*/ 19665 w 21600"/>
                  <a:gd name="connsiteY2-1384" fmla="*/ 18824 h 35690"/>
                  <a:gd name="connsiteX3-1385" fmla="*/ 17978 w 21600"/>
                  <a:gd name="connsiteY3-1386" fmla="*/ 10324 h 35690"/>
                  <a:gd name="connsiteX4-1387" fmla="*/ 15952 w 21600"/>
                  <a:gd name="connsiteY4-1388" fmla="*/ 23679 h 35690"/>
                  <a:gd name="connsiteX5-1389" fmla="*/ 13440 w 21600"/>
                  <a:gd name="connsiteY5-1390" fmla="*/ 10184 h 35690"/>
                  <a:gd name="connsiteX6-1391" fmla="*/ 11153 w 21600"/>
                  <a:gd name="connsiteY6-1392" fmla="*/ 22182 h 35690"/>
                  <a:gd name="connsiteX7-1393" fmla="*/ 8824 w 21600"/>
                  <a:gd name="connsiteY7-1394" fmla="*/ 9184 h 35690"/>
                  <a:gd name="connsiteX8-1395" fmla="*/ 6337 w 21600"/>
                  <a:gd name="connsiteY8-1396" fmla="*/ 35690 h 35690"/>
                  <a:gd name="connsiteX9-1397" fmla="*/ 3608 w 21600"/>
                  <a:gd name="connsiteY9-1398" fmla="*/ 14522 h 35690"/>
                  <a:gd name="connsiteX10-1399" fmla="*/ 0 w 21600"/>
                  <a:gd name="connsiteY10-1400" fmla="*/ 20172 h 35690"/>
                  <a:gd name="connsiteX11-1401" fmla="*/ 0 w 21600"/>
                  <a:gd name="connsiteY11-1402" fmla="*/ 0 h 35690"/>
                  <a:gd name="connsiteX0-1403" fmla="*/ 0 w 21600"/>
                  <a:gd name="connsiteY0-1404" fmla="*/ 0 h 35690"/>
                  <a:gd name="connsiteX1-1405" fmla="*/ 21600 w 21600"/>
                  <a:gd name="connsiteY1-1406" fmla="*/ 0 h 35690"/>
                  <a:gd name="connsiteX2-1407" fmla="*/ 19665 w 21600"/>
                  <a:gd name="connsiteY2-1408" fmla="*/ 18824 h 35690"/>
                  <a:gd name="connsiteX3-1409" fmla="*/ 17978 w 21600"/>
                  <a:gd name="connsiteY3-1410" fmla="*/ 10324 h 35690"/>
                  <a:gd name="connsiteX4-1411" fmla="*/ 15952 w 21600"/>
                  <a:gd name="connsiteY4-1412" fmla="*/ 23679 h 35690"/>
                  <a:gd name="connsiteX5-1413" fmla="*/ 13440 w 21600"/>
                  <a:gd name="connsiteY5-1414" fmla="*/ 10184 h 35690"/>
                  <a:gd name="connsiteX6-1415" fmla="*/ 11153 w 21600"/>
                  <a:gd name="connsiteY6-1416" fmla="*/ 22182 h 35690"/>
                  <a:gd name="connsiteX7-1417" fmla="*/ 8824 w 21600"/>
                  <a:gd name="connsiteY7-1418" fmla="*/ 9184 h 35690"/>
                  <a:gd name="connsiteX8-1419" fmla="*/ 6337 w 21600"/>
                  <a:gd name="connsiteY8-1420" fmla="*/ 35690 h 35690"/>
                  <a:gd name="connsiteX9-1421" fmla="*/ 3608 w 21600"/>
                  <a:gd name="connsiteY9-1422" fmla="*/ 14522 h 35690"/>
                  <a:gd name="connsiteX10-1423" fmla="*/ 0 w 21600"/>
                  <a:gd name="connsiteY10-1424" fmla="*/ 20172 h 35690"/>
                  <a:gd name="connsiteX11-1425" fmla="*/ 0 w 21600"/>
                  <a:gd name="connsiteY11-1426" fmla="*/ 0 h 35690"/>
                  <a:gd name="connsiteX0-1427" fmla="*/ 0 w 21600"/>
                  <a:gd name="connsiteY0-1428" fmla="*/ 0 h 35690"/>
                  <a:gd name="connsiteX1-1429" fmla="*/ 21600 w 21600"/>
                  <a:gd name="connsiteY1-1430" fmla="*/ 0 h 35690"/>
                  <a:gd name="connsiteX2-1431" fmla="*/ 19665 w 21600"/>
                  <a:gd name="connsiteY2-1432" fmla="*/ 18824 h 35690"/>
                  <a:gd name="connsiteX3-1433" fmla="*/ 17978 w 21600"/>
                  <a:gd name="connsiteY3-1434" fmla="*/ 10324 h 35690"/>
                  <a:gd name="connsiteX4-1435" fmla="*/ 15952 w 21600"/>
                  <a:gd name="connsiteY4-1436" fmla="*/ 23679 h 35690"/>
                  <a:gd name="connsiteX5-1437" fmla="*/ 13440 w 21600"/>
                  <a:gd name="connsiteY5-1438" fmla="*/ 10184 h 35690"/>
                  <a:gd name="connsiteX6-1439" fmla="*/ 11153 w 21600"/>
                  <a:gd name="connsiteY6-1440" fmla="*/ 22182 h 35690"/>
                  <a:gd name="connsiteX7-1441" fmla="*/ 8824 w 21600"/>
                  <a:gd name="connsiteY7-1442" fmla="*/ 9184 h 35690"/>
                  <a:gd name="connsiteX8-1443" fmla="*/ 6337 w 21600"/>
                  <a:gd name="connsiteY8-1444" fmla="*/ 35690 h 35690"/>
                  <a:gd name="connsiteX9-1445" fmla="*/ 3608 w 21600"/>
                  <a:gd name="connsiteY9-1446" fmla="*/ 14522 h 35690"/>
                  <a:gd name="connsiteX10-1447" fmla="*/ 0 w 21600"/>
                  <a:gd name="connsiteY10-1448" fmla="*/ 20172 h 35690"/>
                  <a:gd name="connsiteX11-1449" fmla="*/ 0 w 21600"/>
                  <a:gd name="connsiteY11-1450" fmla="*/ 0 h 35690"/>
                  <a:gd name="connsiteX0-1451" fmla="*/ 0 w 21600"/>
                  <a:gd name="connsiteY0-1452" fmla="*/ 0 h 35690"/>
                  <a:gd name="connsiteX1-1453" fmla="*/ 21600 w 21600"/>
                  <a:gd name="connsiteY1-1454" fmla="*/ 0 h 35690"/>
                  <a:gd name="connsiteX2-1455" fmla="*/ 19665 w 21600"/>
                  <a:gd name="connsiteY2-1456" fmla="*/ 18824 h 35690"/>
                  <a:gd name="connsiteX3-1457" fmla="*/ 17978 w 21600"/>
                  <a:gd name="connsiteY3-1458" fmla="*/ 10324 h 35690"/>
                  <a:gd name="connsiteX4-1459" fmla="*/ 15952 w 21600"/>
                  <a:gd name="connsiteY4-1460" fmla="*/ 23679 h 35690"/>
                  <a:gd name="connsiteX5-1461" fmla="*/ 13440 w 21600"/>
                  <a:gd name="connsiteY5-1462" fmla="*/ 10184 h 35690"/>
                  <a:gd name="connsiteX6-1463" fmla="*/ 11153 w 21600"/>
                  <a:gd name="connsiteY6-1464" fmla="*/ 22182 h 35690"/>
                  <a:gd name="connsiteX7-1465" fmla="*/ 8824 w 21600"/>
                  <a:gd name="connsiteY7-1466" fmla="*/ 9184 h 35690"/>
                  <a:gd name="connsiteX8-1467" fmla="*/ 6337 w 21600"/>
                  <a:gd name="connsiteY8-1468" fmla="*/ 35690 h 35690"/>
                  <a:gd name="connsiteX9-1469" fmla="*/ 3608 w 21600"/>
                  <a:gd name="connsiteY9-1470" fmla="*/ 14522 h 35690"/>
                  <a:gd name="connsiteX10-1471" fmla="*/ 1800 w 21600"/>
                  <a:gd name="connsiteY10-1472" fmla="*/ 20039 h 35690"/>
                  <a:gd name="connsiteX11-1473" fmla="*/ 0 w 21600"/>
                  <a:gd name="connsiteY11-1474" fmla="*/ 0 h 35690"/>
                  <a:gd name="connsiteX0-1475" fmla="*/ 0 w 21600"/>
                  <a:gd name="connsiteY0-1476" fmla="*/ 0 h 35690"/>
                  <a:gd name="connsiteX1-1477" fmla="*/ 21600 w 21600"/>
                  <a:gd name="connsiteY1-1478" fmla="*/ 0 h 35690"/>
                  <a:gd name="connsiteX2-1479" fmla="*/ 19665 w 21600"/>
                  <a:gd name="connsiteY2-1480" fmla="*/ 18824 h 35690"/>
                  <a:gd name="connsiteX3-1481" fmla="*/ 17978 w 21600"/>
                  <a:gd name="connsiteY3-1482" fmla="*/ 10324 h 35690"/>
                  <a:gd name="connsiteX4-1483" fmla="*/ 15952 w 21600"/>
                  <a:gd name="connsiteY4-1484" fmla="*/ 23679 h 35690"/>
                  <a:gd name="connsiteX5-1485" fmla="*/ 13440 w 21600"/>
                  <a:gd name="connsiteY5-1486" fmla="*/ 10184 h 35690"/>
                  <a:gd name="connsiteX6-1487" fmla="*/ 11153 w 21600"/>
                  <a:gd name="connsiteY6-1488" fmla="*/ 22182 h 35690"/>
                  <a:gd name="connsiteX7-1489" fmla="*/ 8824 w 21600"/>
                  <a:gd name="connsiteY7-1490" fmla="*/ 9184 h 35690"/>
                  <a:gd name="connsiteX8-1491" fmla="*/ 6337 w 21600"/>
                  <a:gd name="connsiteY8-1492" fmla="*/ 35690 h 35690"/>
                  <a:gd name="connsiteX9-1493" fmla="*/ 3608 w 21600"/>
                  <a:gd name="connsiteY9-1494" fmla="*/ 14522 h 35690"/>
                  <a:gd name="connsiteX10-1495" fmla="*/ 1800 w 21600"/>
                  <a:gd name="connsiteY10-1496" fmla="*/ 20039 h 35690"/>
                  <a:gd name="connsiteX11-1497" fmla="*/ 0 w 21600"/>
                  <a:gd name="connsiteY11-1498" fmla="*/ 0 h 35690"/>
                  <a:gd name="connsiteX0-1499" fmla="*/ 0 w 21600"/>
                  <a:gd name="connsiteY0-1500" fmla="*/ 0 h 35690"/>
                  <a:gd name="connsiteX1-1501" fmla="*/ 21600 w 21600"/>
                  <a:gd name="connsiteY1-1502" fmla="*/ 0 h 35690"/>
                  <a:gd name="connsiteX2-1503" fmla="*/ 19665 w 21600"/>
                  <a:gd name="connsiteY2-1504" fmla="*/ 18824 h 35690"/>
                  <a:gd name="connsiteX3-1505" fmla="*/ 17978 w 21600"/>
                  <a:gd name="connsiteY3-1506" fmla="*/ 10324 h 35690"/>
                  <a:gd name="connsiteX4-1507" fmla="*/ 15952 w 21600"/>
                  <a:gd name="connsiteY4-1508" fmla="*/ 23679 h 35690"/>
                  <a:gd name="connsiteX5-1509" fmla="*/ 13440 w 21600"/>
                  <a:gd name="connsiteY5-1510" fmla="*/ 10184 h 35690"/>
                  <a:gd name="connsiteX6-1511" fmla="*/ 11153 w 21600"/>
                  <a:gd name="connsiteY6-1512" fmla="*/ 22182 h 35690"/>
                  <a:gd name="connsiteX7-1513" fmla="*/ 8824 w 21600"/>
                  <a:gd name="connsiteY7-1514" fmla="*/ 9184 h 35690"/>
                  <a:gd name="connsiteX8-1515" fmla="*/ 6337 w 21600"/>
                  <a:gd name="connsiteY8-1516" fmla="*/ 35690 h 35690"/>
                  <a:gd name="connsiteX9-1517" fmla="*/ 3608 w 21600"/>
                  <a:gd name="connsiteY9-1518" fmla="*/ 14522 h 35690"/>
                  <a:gd name="connsiteX10-1519" fmla="*/ 1800 w 21600"/>
                  <a:gd name="connsiteY10-1520" fmla="*/ 20039 h 35690"/>
                  <a:gd name="connsiteX11-1521" fmla="*/ 0 w 21600"/>
                  <a:gd name="connsiteY11-1522" fmla="*/ 0 h 35690"/>
                  <a:gd name="connsiteX0-1523" fmla="*/ 0 w 21600"/>
                  <a:gd name="connsiteY0-1524" fmla="*/ 0 h 35690"/>
                  <a:gd name="connsiteX1-1525" fmla="*/ 21600 w 21600"/>
                  <a:gd name="connsiteY1-1526" fmla="*/ 0 h 35690"/>
                  <a:gd name="connsiteX2-1527" fmla="*/ 19665 w 21600"/>
                  <a:gd name="connsiteY2-1528" fmla="*/ 18824 h 35690"/>
                  <a:gd name="connsiteX3-1529" fmla="*/ 17978 w 21600"/>
                  <a:gd name="connsiteY3-1530" fmla="*/ 10324 h 35690"/>
                  <a:gd name="connsiteX4-1531" fmla="*/ 15952 w 21600"/>
                  <a:gd name="connsiteY4-1532" fmla="*/ 23679 h 35690"/>
                  <a:gd name="connsiteX5-1533" fmla="*/ 13440 w 21600"/>
                  <a:gd name="connsiteY5-1534" fmla="*/ 10184 h 35690"/>
                  <a:gd name="connsiteX6-1535" fmla="*/ 11153 w 21600"/>
                  <a:gd name="connsiteY6-1536" fmla="*/ 22182 h 35690"/>
                  <a:gd name="connsiteX7-1537" fmla="*/ 8824 w 21600"/>
                  <a:gd name="connsiteY7-1538" fmla="*/ 9184 h 35690"/>
                  <a:gd name="connsiteX8-1539" fmla="*/ 6337 w 21600"/>
                  <a:gd name="connsiteY8-1540" fmla="*/ 35690 h 35690"/>
                  <a:gd name="connsiteX9-1541" fmla="*/ 3608 w 21600"/>
                  <a:gd name="connsiteY9-1542" fmla="*/ 14522 h 35690"/>
                  <a:gd name="connsiteX10-1543" fmla="*/ 1800 w 21600"/>
                  <a:gd name="connsiteY10-1544" fmla="*/ 20039 h 35690"/>
                  <a:gd name="connsiteX11-1545" fmla="*/ 0 w 21600"/>
                  <a:gd name="connsiteY11-1546" fmla="*/ 0 h 35690"/>
                  <a:gd name="connsiteX0-1547" fmla="*/ 0 w 21600"/>
                  <a:gd name="connsiteY0-1548" fmla="*/ 0 h 35690"/>
                  <a:gd name="connsiteX1-1549" fmla="*/ 21600 w 21600"/>
                  <a:gd name="connsiteY1-1550" fmla="*/ 0 h 35690"/>
                  <a:gd name="connsiteX2-1551" fmla="*/ 19665 w 21600"/>
                  <a:gd name="connsiteY2-1552" fmla="*/ 18824 h 35690"/>
                  <a:gd name="connsiteX3-1553" fmla="*/ 17978 w 21600"/>
                  <a:gd name="connsiteY3-1554" fmla="*/ 10324 h 35690"/>
                  <a:gd name="connsiteX4-1555" fmla="*/ 15952 w 21600"/>
                  <a:gd name="connsiteY4-1556" fmla="*/ 23679 h 35690"/>
                  <a:gd name="connsiteX5-1557" fmla="*/ 13440 w 21600"/>
                  <a:gd name="connsiteY5-1558" fmla="*/ 10184 h 35690"/>
                  <a:gd name="connsiteX6-1559" fmla="*/ 11153 w 21600"/>
                  <a:gd name="connsiteY6-1560" fmla="*/ 22182 h 35690"/>
                  <a:gd name="connsiteX7-1561" fmla="*/ 8824 w 21600"/>
                  <a:gd name="connsiteY7-1562" fmla="*/ 9184 h 35690"/>
                  <a:gd name="connsiteX8-1563" fmla="*/ 6337 w 21600"/>
                  <a:gd name="connsiteY8-1564" fmla="*/ 35690 h 35690"/>
                  <a:gd name="connsiteX9-1565" fmla="*/ 3608 w 21600"/>
                  <a:gd name="connsiteY9-1566" fmla="*/ 14522 h 35690"/>
                  <a:gd name="connsiteX10-1567" fmla="*/ 1800 w 21600"/>
                  <a:gd name="connsiteY10-1568" fmla="*/ 20039 h 35690"/>
                  <a:gd name="connsiteX11-1569" fmla="*/ 0 w 21600"/>
                  <a:gd name="connsiteY11-1570" fmla="*/ 0 h 35690"/>
                  <a:gd name="connsiteX0-1571" fmla="*/ 0 w 21600"/>
                  <a:gd name="connsiteY0-1572" fmla="*/ 0 h 35690"/>
                  <a:gd name="connsiteX1-1573" fmla="*/ 21600 w 21600"/>
                  <a:gd name="connsiteY1-1574" fmla="*/ 0 h 35690"/>
                  <a:gd name="connsiteX2-1575" fmla="*/ 19665 w 21600"/>
                  <a:gd name="connsiteY2-1576" fmla="*/ 18824 h 35690"/>
                  <a:gd name="connsiteX3-1577" fmla="*/ 17978 w 21600"/>
                  <a:gd name="connsiteY3-1578" fmla="*/ 10324 h 35690"/>
                  <a:gd name="connsiteX4-1579" fmla="*/ 15952 w 21600"/>
                  <a:gd name="connsiteY4-1580" fmla="*/ 23679 h 35690"/>
                  <a:gd name="connsiteX5-1581" fmla="*/ 13440 w 21600"/>
                  <a:gd name="connsiteY5-1582" fmla="*/ 10184 h 35690"/>
                  <a:gd name="connsiteX6-1583" fmla="*/ 11153 w 21600"/>
                  <a:gd name="connsiteY6-1584" fmla="*/ 22182 h 35690"/>
                  <a:gd name="connsiteX7-1585" fmla="*/ 8824 w 21600"/>
                  <a:gd name="connsiteY7-1586" fmla="*/ 9184 h 35690"/>
                  <a:gd name="connsiteX8-1587" fmla="*/ 6337 w 21600"/>
                  <a:gd name="connsiteY8-1588" fmla="*/ 35690 h 35690"/>
                  <a:gd name="connsiteX9-1589" fmla="*/ 3608 w 21600"/>
                  <a:gd name="connsiteY9-1590" fmla="*/ 14522 h 35690"/>
                  <a:gd name="connsiteX10-1591" fmla="*/ 1800 w 21600"/>
                  <a:gd name="connsiteY10-1592" fmla="*/ 20039 h 35690"/>
                  <a:gd name="connsiteX11-1593" fmla="*/ 0 w 21600"/>
                  <a:gd name="connsiteY11-1594" fmla="*/ 0 h 35690"/>
                  <a:gd name="connsiteX0-1595" fmla="*/ 0 w 21600"/>
                  <a:gd name="connsiteY0-1596" fmla="*/ 0 h 35690"/>
                  <a:gd name="connsiteX1-1597" fmla="*/ 21600 w 21600"/>
                  <a:gd name="connsiteY1-1598" fmla="*/ 0 h 35690"/>
                  <a:gd name="connsiteX2-1599" fmla="*/ 19665 w 21600"/>
                  <a:gd name="connsiteY2-1600" fmla="*/ 18824 h 35690"/>
                  <a:gd name="connsiteX3-1601" fmla="*/ 17978 w 21600"/>
                  <a:gd name="connsiteY3-1602" fmla="*/ 10324 h 35690"/>
                  <a:gd name="connsiteX4-1603" fmla="*/ 15952 w 21600"/>
                  <a:gd name="connsiteY4-1604" fmla="*/ 23679 h 35690"/>
                  <a:gd name="connsiteX5-1605" fmla="*/ 13440 w 21600"/>
                  <a:gd name="connsiteY5-1606" fmla="*/ 10184 h 35690"/>
                  <a:gd name="connsiteX6-1607" fmla="*/ 11153 w 21600"/>
                  <a:gd name="connsiteY6-1608" fmla="*/ 22182 h 35690"/>
                  <a:gd name="connsiteX7-1609" fmla="*/ 8824 w 21600"/>
                  <a:gd name="connsiteY7-1610" fmla="*/ 9184 h 35690"/>
                  <a:gd name="connsiteX8-1611" fmla="*/ 6337 w 21600"/>
                  <a:gd name="connsiteY8-1612" fmla="*/ 35690 h 35690"/>
                  <a:gd name="connsiteX9-1613" fmla="*/ 3608 w 21600"/>
                  <a:gd name="connsiteY9-1614" fmla="*/ 14522 h 35690"/>
                  <a:gd name="connsiteX10-1615" fmla="*/ 1800 w 21600"/>
                  <a:gd name="connsiteY10-1616" fmla="*/ 20039 h 35690"/>
                  <a:gd name="connsiteX11-1617" fmla="*/ 0 w 21600"/>
                  <a:gd name="connsiteY11-1618" fmla="*/ 0 h 35690"/>
                  <a:gd name="connsiteX0-1619" fmla="*/ 0 w 21600"/>
                  <a:gd name="connsiteY0-1620" fmla="*/ 0 h 35718"/>
                  <a:gd name="connsiteX1-1621" fmla="*/ 21600 w 21600"/>
                  <a:gd name="connsiteY1-1622" fmla="*/ 0 h 35718"/>
                  <a:gd name="connsiteX2-1623" fmla="*/ 19665 w 21600"/>
                  <a:gd name="connsiteY2-1624" fmla="*/ 18824 h 35718"/>
                  <a:gd name="connsiteX3-1625" fmla="*/ 17978 w 21600"/>
                  <a:gd name="connsiteY3-1626" fmla="*/ 10324 h 35718"/>
                  <a:gd name="connsiteX4-1627" fmla="*/ 15952 w 21600"/>
                  <a:gd name="connsiteY4-1628" fmla="*/ 23679 h 35718"/>
                  <a:gd name="connsiteX5-1629" fmla="*/ 13440 w 21600"/>
                  <a:gd name="connsiteY5-1630" fmla="*/ 10184 h 35718"/>
                  <a:gd name="connsiteX6-1631" fmla="*/ 11153 w 21600"/>
                  <a:gd name="connsiteY6-1632" fmla="*/ 22182 h 35718"/>
                  <a:gd name="connsiteX7-1633" fmla="*/ 8824 w 21600"/>
                  <a:gd name="connsiteY7-1634" fmla="*/ 9184 h 35718"/>
                  <a:gd name="connsiteX8-1635" fmla="*/ 6337 w 21600"/>
                  <a:gd name="connsiteY8-1636" fmla="*/ 35690 h 35718"/>
                  <a:gd name="connsiteX9-1637" fmla="*/ 3989 w 21600"/>
                  <a:gd name="connsiteY9-1638" fmla="*/ 14734 h 35718"/>
                  <a:gd name="connsiteX10-1639" fmla="*/ 1800 w 21600"/>
                  <a:gd name="connsiteY10-1640" fmla="*/ 20039 h 35718"/>
                  <a:gd name="connsiteX11-1641" fmla="*/ 0 w 21600"/>
                  <a:gd name="connsiteY11-1642" fmla="*/ 0 h 35718"/>
                  <a:gd name="connsiteX0-1643" fmla="*/ 0 w 21600"/>
                  <a:gd name="connsiteY0-1644" fmla="*/ 0 h 35690"/>
                  <a:gd name="connsiteX1-1645" fmla="*/ 21600 w 21600"/>
                  <a:gd name="connsiteY1-1646" fmla="*/ 0 h 35690"/>
                  <a:gd name="connsiteX2-1647" fmla="*/ 19665 w 21600"/>
                  <a:gd name="connsiteY2-1648" fmla="*/ 18824 h 35690"/>
                  <a:gd name="connsiteX3-1649" fmla="*/ 17978 w 21600"/>
                  <a:gd name="connsiteY3-1650" fmla="*/ 10324 h 35690"/>
                  <a:gd name="connsiteX4-1651" fmla="*/ 15952 w 21600"/>
                  <a:gd name="connsiteY4-1652" fmla="*/ 23679 h 35690"/>
                  <a:gd name="connsiteX5-1653" fmla="*/ 13440 w 21600"/>
                  <a:gd name="connsiteY5-1654" fmla="*/ 10184 h 35690"/>
                  <a:gd name="connsiteX6-1655" fmla="*/ 11153 w 21600"/>
                  <a:gd name="connsiteY6-1656" fmla="*/ 22182 h 35690"/>
                  <a:gd name="connsiteX7-1657" fmla="*/ 8824 w 21600"/>
                  <a:gd name="connsiteY7-1658" fmla="*/ 9184 h 35690"/>
                  <a:gd name="connsiteX8-1659" fmla="*/ 6337 w 21600"/>
                  <a:gd name="connsiteY8-1660" fmla="*/ 35690 h 35690"/>
                  <a:gd name="connsiteX9-1661" fmla="*/ 3989 w 21600"/>
                  <a:gd name="connsiteY9-1662" fmla="*/ 14734 h 35690"/>
                  <a:gd name="connsiteX10-1663" fmla="*/ 1800 w 21600"/>
                  <a:gd name="connsiteY10-1664" fmla="*/ 20039 h 35690"/>
                  <a:gd name="connsiteX11-1665" fmla="*/ 0 w 21600"/>
                  <a:gd name="connsiteY11-1666" fmla="*/ 0 h 35690"/>
                  <a:gd name="connsiteX0-1667" fmla="*/ 0 w 21600"/>
                  <a:gd name="connsiteY0-1668" fmla="*/ 0 h 35690"/>
                  <a:gd name="connsiteX1-1669" fmla="*/ 21600 w 21600"/>
                  <a:gd name="connsiteY1-1670" fmla="*/ 0 h 35690"/>
                  <a:gd name="connsiteX2-1671" fmla="*/ 19665 w 21600"/>
                  <a:gd name="connsiteY2-1672" fmla="*/ 18824 h 35690"/>
                  <a:gd name="connsiteX3-1673" fmla="*/ 17978 w 21600"/>
                  <a:gd name="connsiteY3-1674" fmla="*/ 10324 h 35690"/>
                  <a:gd name="connsiteX4-1675" fmla="*/ 15952 w 21600"/>
                  <a:gd name="connsiteY4-1676" fmla="*/ 23679 h 35690"/>
                  <a:gd name="connsiteX5-1677" fmla="*/ 13440 w 21600"/>
                  <a:gd name="connsiteY5-1678" fmla="*/ 10184 h 35690"/>
                  <a:gd name="connsiteX6-1679" fmla="*/ 11153 w 21600"/>
                  <a:gd name="connsiteY6-1680" fmla="*/ 22182 h 35690"/>
                  <a:gd name="connsiteX7-1681" fmla="*/ 8824 w 21600"/>
                  <a:gd name="connsiteY7-1682" fmla="*/ 9184 h 35690"/>
                  <a:gd name="connsiteX8-1683" fmla="*/ 6337 w 21600"/>
                  <a:gd name="connsiteY8-1684" fmla="*/ 35690 h 35690"/>
                  <a:gd name="connsiteX9-1685" fmla="*/ 3989 w 21600"/>
                  <a:gd name="connsiteY9-1686" fmla="*/ 14734 h 35690"/>
                  <a:gd name="connsiteX10-1687" fmla="*/ 1800 w 21600"/>
                  <a:gd name="connsiteY10-1688" fmla="*/ 20039 h 35690"/>
                  <a:gd name="connsiteX11-1689" fmla="*/ 0 w 21600"/>
                  <a:gd name="connsiteY11-1690" fmla="*/ 0 h 35690"/>
                  <a:gd name="connsiteX0-1691" fmla="*/ 0 w 21600"/>
                  <a:gd name="connsiteY0-1692" fmla="*/ 0 h 35690"/>
                  <a:gd name="connsiteX1-1693" fmla="*/ 21600 w 21600"/>
                  <a:gd name="connsiteY1-1694" fmla="*/ 0 h 35690"/>
                  <a:gd name="connsiteX2-1695" fmla="*/ 19665 w 21600"/>
                  <a:gd name="connsiteY2-1696" fmla="*/ 18824 h 35690"/>
                  <a:gd name="connsiteX3-1697" fmla="*/ 17978 w 21600"/>
                  <a:gd name="connsiteY3-1698" fmla="*/ 10324 h 35690"/>
                  <a:gd name="connsiteX4-1699" fmla="*/ 15952 w 21600"/>
                  <a:gd name="connsiteY4-1700" fmla="*/ 23679 h 35690"/>
                  <a:gd name="connsiteX5-1701" fmla="*/ 13440 w 21600"/>
                  <a:gd name="connsiteY5-1702" fmla="*/ 10184 h 35690"/>
                  <a:gd name="connsiteX6-1703" fmla="*/ 11153 w 21600"/>
                  <a:gd name="connsiteY6-1704" fmla="*/ 22182 h 35690"/>
                  <a:gd name="connsiteX7-1705" fmla="*/ 8824 w 21600"/>
                  <a:gd name="connsiteY7-1706" fmla="*/ 9184 h 35690"/>
                  <a:gd name="connsiteX8-1707" fmla="*/ 6337 w 21600"/>
                  <a:gd name="connsiteY8-1708" fmla="*/ 35690 h 35690"/>
                  <a:gd name="connsiteX9-1709" fmla="*/ 3687 w 21600"/>
                  <a:gd name="connsiteY9-1710" fmla="*/ 10140 h 35690"/>
                  <a:gd name="connsiteX10-1711" fmla="*/ 1800 w 21600"/>
                  <a:gd name="connsiteY10-1712" fmla="*/ 20039 h 35690"/>
                  <a:gd name="connsiteX11-1713" fmla="*/ 0 w 21600"/>
                  <a:gd name="connsiteY11-1714" fmla="*/ 0 h 35690"/>
                  <a:gd name="connsiteX0-1715" fmla="*/ 0 w 21600"/>
                  <a:gd name="connsiteY0-1716" fmla="*/ 0 h 35690"/>
                  <a:gd name="connsiteX1-1717" fmla="*/ 21600 w 21600"/>
                  <a:gd name="connsiteY1-1718" fmla="*/ 0 h 35690"/>
                  <a:gd name="connsiteX2-1719" fmla="*/ 19665 w 21600"/>
                  <a:gd name="connsiteY2-1720" fmla="*/ 18824 h 35690"/>
                  <a:gd name="connsiteX3-1721" fmla="*/ 17978 w 21600"/>
                  <a:gd name="connsiteY3-1722" fmla="*/ 10324 h 35690"/>
                  <a:gd name="connsiteX4-1723" fmla="*/ 15952 w 21600"/>
                  <a:gd name="connsiteY4-1724" fmla="*/ 23679 h 35690"/>
                  <a:gd name="connsiteX5-1725" fmla="*/ 13440 w 21600"/>
                  <a:gd name="connsiteY5-1726" fmla="*/ 10184 h 35690"/>
                  <a:gd name="connsiteX6-1727" fmla="*/ 11153 w 21600"/>
                  <a:gd name="connsiteY6-1728" fmla="*/ 22182 h 35690"/>
                  <a:gd name="connsiteX7-1729" fmla="*/ 8824 w 21600"/>
                  <a:gd name="connsiteY7-1730" fmla="*/ 9184 h 35690"/>
                  <a:gd name="connsiteX8-1731" fmla="*/ 6337 w 21600"/>
                  <a:gd name="connsiteY8-1732" fmla="*/ 35690 h 35690"/>
                  <a:gd name="connsiteX9-1733" fmla="*/ 3687 w 21600"/>
                  <a:gd name="connsiteY9-1734" fmla="*/ 10140 h 35690"/>
                  <a:gd name="connsiteX10-1735" fmla="*/ 1752 w 21600"/>
                  <a:gd name="connsiteY10-1736" fmla="*/ 20110 h 35690"/>
                  <a:gd name="connsiteX11-1737" fmla="*/ 0 w 21600"/>
                  <a:gd name="connsiteY11-1738" fmla="*/ 0 h 35690"/>
                  <a:gd name="connsiteX0-1739" fmla="*/ 0 w 21600"/>
                  <a:gd name="connsiteY0-1740" fmla="*/ 0 h 35690"/>
                  <a:gd name="connsiteX1-1741" fmla="*/ 21600 w 21600"/>
                  <a:gd name="connsiteY1-1742" fmla="*/ 0 h 35690"/>
                  <a:gd name="connsiteX2-1743" fmla="*/ 19665 w 21600"/>
                  <a:gd name="connsiteY2-1744" fmla="*/ 18824 h 35690"/>
                  <a:gd name="connsiteX3-1745" fmla="*/ 17978 w 21600"/>
                  <a:gd name="connsiteY3-1746" fmla="*/ 10324 h 35690"/>
                  <a:gd name="connsiteX4-1747" fmla="*/ 15952 w 21600"/>
                  <a:gd name="connsiteY4-1748" fmla="*/ 23679 h 35690"/>
                  <a:gd name="connsiteX5-1749" fmla="*/ 13440 w 21600"/>
                  <a:gd name="connsiteY5-1750" fmla="*/ 10184 h 35690"/>
                  <a:gd name="connsiteX6-1751" fmla="*/ 11153 w 21600"/>
                  <a:gd name="connsiteY6-1752" fmla="*/ 22182 h 35690"/>
                  <a:gd name="connsiteX7-1753" fmla="*/ 8824 w 21600"/>
                  <a:gd name="connsiteY7-1754" fmla="*/ 9184 h 35690"/>
                  <a:gd name="connsiteX8-1755" fmla="*/ 6337 w 21600"/>
                  <a:gd name="connsiteY8-1756" fmla="*/ 35690 h 35690"/>
                  <a:gd name="connsiteX9-1757" fmla="*/ 3687 w 21600"/>
                  <a:gd name="connsiteY9-1758" fmla="*/ 10140 h 35690"/>
                  <a:gd name="connsiteX10-1759" fmla="*/ 1752 w 21600"/>
                  <a:gd name="connsiteY10-1760" fmla="*/ 20110 h 35690"/>
                  <a:gd name="connsiteX11-1761" fmla="*/ 0 w 21600"/>
                  <a:gd name="connsiteY11-1762" fmla="*/ 0 h 35690"/>
                  <a:gd name="connsiteX0-1763" fmla="*/ 0 w 21600"/>
                  <a:gd name="connsiteY0-1764" fmla="*/ 0 h 35690"/>
                  <a:gd name="connsiteX1-1765" fmla="*/ 21600 w 21600"/>
                  <a:gd name="connsiteY1-1766" fmla="*/ 0 h 35690"/>
                  <a:gd name="connsiteX2-1767" fmla="*/ 19665 w 21600"/>
                  <a:gd name="connsiteY2-1768" fmla="*/ 18824 h 35690"/>
                  <a:gd name="connsiteX3-1769" fmla="*/ 17978 w 21600"/>
                  <a:gd name="connsiteY3-1770" fmla="*/ 10324 h 35690"/>
                  <a:gd name="connsiteX4-1771" fmla="*/ 15952 w 21600"/>
                  <a:gd name="connsiteY4-1772" fmla="*/ 23679 h 35690"/>
                  <a:gd name="connsiteX5-1773" fmla="*/ 13440 w 21600"/>
                  <a:gd name="connsiteY5-1774" fmla="*/ 10184 h 35690"/>
                  <a:gd name="connsiteX6-1775" fmla="*/ 11153 w 21600"/>
                  <a:gd name="connsiteY6-1776" fmla="*/ 22182 h 35690"/>
                  <a:gd name="connsiteX7-1777" fmla="*/ 8824 w 21600"/>
                  <a:gd name="connsiteY7-1778" fmla="*/ 9184 h 35690"/>
                  <a:gd name="connsiteX8-1779" fmla="*/ 6337 w 21600"/>
                  <a:gd name="connsiteY8-1780" fmla="*/ 35690 h 35690"/>
                  <a:gd name="connsiteX9-1781" fmla="*/ 3687 w 21600"/>
                  <a:gd name="connsiteY9-1782" fmla="*/ 10140 h 35690"/>
                  <a:gd name="connsiteX10-1783" fmla="*/ 1752 w 21600"/>
                  <a:gd name="connsiteY10-1784" fmla="*/ 20110 h 35690"/>
                  <a:gd name="connsiteX11-1785" fmla="*/ 0 w 21600"/>
                  <a:gd name="connsiteY11-1786" fmla="*/ 0 h 35690"/>
                  <a:gd name="connsiteX0-1787" fmla="*/ 0 w 21600"/>
                  <a:gd name="connsiteY0-1788" fmla="*/ 0 h 35690"/>
                  <a:gd name="connsiteX1-1789" fmla="*/ 21600 w 21600"/>
                  <a:gd name="connsiteY1-1790" fmla="*/ 0 h 35690"/>
                  <a:gd name="connsiteX2-1791" fmla="*/ 19665 w 21600"/>
                  <a:gd name="connsiteY2-1792" fmla="*/ 18824 h 35690"/>
                  <a:gd name="connsiteX3-1793" fmla="*/ 17978 w 21600"/>
                  <a:gd name="connsiteY3-1794" fmla="*/ 10324 h 35690"/>
                  <a:gd name="connsiteX4-1795" fmla="*/ 15952 w 21600"/>
                  <a:gd name="connsiteY4-1796" fmla="*/ 23679 h 35690"/>
                  <a:gd name="connsiteX5-1797" fmla="*/ 13440 w 21600"/>
                  <a:gd name="connsiteY5-1798" fmla="*/ 10184 h 35690"/>
                  <a:gd name="connsiteX6-1799" fmla="*/ 11153 w 21600"/>
                  <a:gd name="connsiteY6-1800" fmla="*/ 22182 h 35690"/>
                  <a:gd name="connsiteX7-1801" fmla="*/ 8824 w 21600"/>
                  <a:gd name="connsiteY7-1802" fmla="*/ 9184 h 35690"/>
                  <a:gd name="connsiteX8-1803" fmla="*/ 6337 w 21600"/>
                  <a:gd name="connsiteY8-1804" fmla="*/ 35690 h 35690"/>
                  <a:gd name="connsiteX9-1805" fmla="*/ 3687 w 21600"/>
                  <a:gd name="connsiteY9-1806" fmla="*/ 10140 h 35690"/>
                  <a:gd name="connsiteX10-1807" fmla="*/ 1752 w 21600"/>
                  <a:gd name="connsiteY10-1808" fmla="*/ 20110 h 35690"/>
                  <a:gd name="connsiteX11-1809" fmla="*/ 0 w 21600"/>
                  <a:gd name="connsiteY11-1810" fmla="*/ 0 h 35690"/>
                  <a:gd name="connsiteX0-1811" fmla="*/ 0 w 21600"/>
                  <a:gd name="connsiteY0-1812" fmla="*/ 0 h 35690"/>
                  <a:gd name="connsiteX1-1813" fmla="*/ 21600 w 21600"/>
                  <a:gd name="connsiteY1-1814" fmla="*/ 0 h 35690"/>
                  <a:gd name="connsiteX2-1815" fmla="*/ 19665 w 21600"/>
                  <a:gd name="connsiteY2-1816" fmla="*/ 18824 h 35690"/>
                  <a:gd name="connsiteX3-1817" fmla="*/ 17978 w 21600"/>
                  <a:gd name="connsiteY3-1818" fmla="*/ 10324 h 35690"/>
                  <a:gd name="connsiteX4-1819" fmla="*/ 15952 w 21600"/>
                  <a:gd name="connsiteY4-1820" fmla="*/ 23679 h 35690"/>
                  <a:gd name="connsiteX5-1821" fmla="*/ 13440 w 21600"/>
                  <a:gd name="connsiteY5-1822" fmla="*/ 10184 h 35690"/>
                  <a:gd name="connsiteX6-1823" fmla="*/ 11153 w 21600"/>
                  <a:gd name="connsiteY6-1824" fmla="*/ 22182 h 35690"/>
                  <a:gd name="connsiteX7-1825" fmla="*/ 8824 w 21600"/>
                  <a:gd name="connsiteY7-1826" fmla="*/ 9184 h 35690"/>
                  <a:gd name="connsiteX8-1827" fmla="*/ 6337 w 21600"/>
                  <a:gd name="connsiteY8-1828" fmla="*/ 35690 h 35690"/>
                  <a:gd name="connsiteX9-1829" fmla="*/ 3687 w 21600"/>
                  <a:gd name="connsiteY9-1830" fmla="*/ 10140 h 35690"/>
                  <a:gd name="connsiteX10-1831" fmla="*/ 1752 w 21600"/>
                  <a:gd name="connsiteY10-1832" fmla="*/ 20110 h 35690"/>
                  <a:gd name="connsiteX11-1833" fmla="*/ 0 w 21600"/>
                  <a:gd name="connsiteY11-1834" fmla="*/ 0 h 35690"/>
                  <a:gd name="connsiteX0-1835" fmla="*/ 0 w 21600"/>
                  <a:gd name="connsiteY0-1836" fmla="*/ 0 h 35690"/>
                  <a:gd name="connsiteX1-1837" fmla="*/ 21600 w 21600"/>
                  <a:gd name="connsiteY1-1838" fmla="*/ 0 h 35690"/>
                  <a:gd name="connsiteX2-1839" fmla="*/ 19665 w 21600"/>
                  <a:gd name="connsiteY2-1840" fmla="*/ 18824 h 35690"/>
                  <a:gd name="connsiteX3-1841" fmla="*/ 17978 w 21600"/>
                  <a:gd name="connsiteY3-1842" fmla="*/ 10324 h 35690"/>
                  <a:gd name="connsiteX4-1843" fmla="*/ 15952 w 21600"/>
                  <a:gd name="connsiteY4-1844" fmla="*/ 23679 h 35690"/>
                  <a:gd name="connsiteX5-1845" fmla="*/ 13440 w 21600"/>
                  <a:gd name="connsiteY5-1846" fmla="*/ 10184 h 35690"/>
                  <a:gd name="connsiteX6-1847" fmla="*/ 11153 w 21600"/>
                  <a:gd name="connsiteY6-1848" fmla="*/ 22182 h 35690"/>
                  <a:gd name="connsiteX7-1849" fmla="*/ 8824 w 21600"/>
                  <a:gd name="connsiteY7-1850" fmla="*/ 9184 h 35690"/>
                  <a:gd name="connsiteX8-1851" fmla="*/ 6337 w 21600"/>
                  <a:gd name="connsiteY8-1852" fmla="*/ 35690 h 35690"/>
                  <a:gd name="connsiteX9-1853" fmla="*/ 3687 w 21600"/>
                  <a:gd name="connsiteY9-1854" fmla="*/ 10140 h 35690"/>
                  <a:gd name="connsiteX10-1855" fmla="*/ 1752 w 21600"/>
                  <a:gd name="connsiteY10-1856" fmla="*/ 20110 h 35690"/>
                  <a:gd name="connsiteX11-1857" fmla="*/ 0 w 21600"/>
                  <a:gd name="connsiteY11-1858" fmla="*/ 0 h 35690"/>
                  <a:gd name="connsiteX0-1859" fmla="*/ 0 w 21600"/>
                  <a:gd name="connsiteY0-1860" fmla="*/ 0 h 35690"/>
                  <a:gd name="connsiteX1-1861" fmla="*/ 21600 w 21600"/>
                  <a:gd name="connsiteY1-1862" fmla="*/ 0 h 35690"/>
                  <a:gd name="connsiteX2-1863" fmla="*/ 19665 w 21600"/>
                  <a:gd name="connsiteY2-1864" fmla="*/ 18824 h 35690"/>
                  <a:gd name="connsiteX3-1865" fmla="*/ 17978 w 21600"/>
                  <a:gd name="connsiteY3-1866" fmla="*/ 10324 h 35690"/>
                  <a:gd name="connsiteX4-1867" fmla="*/ 15952 w 21600"/>
                  <a:gd name="connsiteY4-1868" fmla="*/ 23679 h 35690"/>
                  <a:gd name="connsiteX5-1869" fmla="*/ 13440 w 21600"/>
                  <a:gd name="connsiteY5-1870" fmla="*/ 10184 h 35690"/>
                  <a:gd name="connsiteX6-1871" fmla="*/ 11153 w 21600"/>
                  <a:gd name="connsiteY6-1872" fmla="*/ 22182 h 35690"/>
                  <a:gd name="connsiteX7-1873" fmla="*/ 9078 w 21600"/>
                  <a:gd name="connsiteY7-1874" fmla="*/ 9184 h 35690"/>
                  <a:gd name="connsiteX8-1875" fmla="*/ 6337 w 21600"/>
                  <a:gd name="connsiteY8-1876" fmla="*/ 35690 h 35690"/>
                  <a:gd name="connsiteX9-1877" fmla="*/ 3687 w 21600"/>
                  <a:gd name="connsiteY9-1878" fmla="*/ 10140 h 35690"/>
                  <a:gd name="connsiteX10-1879" fmla="*/ 1752 w 21600"/>
                  <a:gd name="connsiteY10-1880" fmla="*/ 20110 h 35690"/>
                  <a:gd name="connsiteX11-1881" fmla="*/ 0 w 21600"/>
                  <a:gd name="connsiteY11-1882" fmla="*/ 0 h 35690"/>
                  <a:gd name="connsiteX0-1883" fmla="*/ 0 w 21600"/>
                  <a:gd name="connsiteY0-1884" fmla="*/ 0 h 35690"/>
                  <a:gd name="connsiteX1-1885" fmla="*/ 21600 w 21600"/>
                  <a:gd name="connsiteY1-1886" fmla="*/ 0 h 35690"/>
                  <a:gd name="connsiteX2-1887" fmla="*/ 19665 w 21600"/>
                  <a:gd name="connsiteY2-1888" fmla="*/ 18824 h 35690"/>
                  <a:gd name="connsiteX3-1889" fmla="*/ 17978 w 21600"/>
                  <a:gd name="connsiteY3-1890" fmla="*/ 10324 h 35690"/>
                  <a:gd name="connsiteX4-1891" fmla="*/ 15952 w 21600"/>
                  <a:gd name="connsiteY4-1892" fmla="*/ 23679 h 35690"/>
                  <a:gd name="connsiteX5-1893" fmla="*/ 13837 w 21600"/>
                  <a:gd name="connsiteY5-1894" fmla="*/ 10184 h 35690"/>
                  <a:gd name="connsiteX6-1895" fmla="*/ 11153 w 21600"/>
                  <a:gd name="connsiteY6-1896" fmla="*/ 22182 h 35690"/>
                  <a:gd name="connsiteX7-1897" fmla="*/ 9078 w 21600"/>
                  <a:gd name="connsiteY7-1898" fmla="*/ 9184 h 35690"/>
                  <a:gd name="connsiteX8-1899" fmla="*/ 6337 w 21600"/>
                  <a:gd name="connsiteY8-1900" fmla="*/ 35690 h 35690"/>
                  <a:gd name="connsiteX9-1901" fmla="*/ 3687 w 21600"/>
                  <a:gd name="connsiteY9-1902" fmla="*/ 10140 h 35690"/>
                  <a:gd name="connsiteX10-1903" fmla="*/ 1752 w 21600"/>
                  <a:gd name="connsiteY10-1904" fmla="*/ 20110 h 35690"/>
                  <a:gd name="connsiteX11-1905" fmla="*/ 0 w 21600"/>
                  <a:gd name="connsiteY11-1906" fmla="*/ 0 h 35690"/>
                  <a:gd name="connsiteX0-1907" fmla="*/ 0 w 21600"/>
                  <a:gd name="connsiteY0-1908" fmla="*/ 0 h 35690"/>
                  <a:gd name="connsiteX1-1909" fmla="*/ 21600 w 21600"/>
                  <a:gd name="connsiteY1-1910" fmla="*/ 0 h 35690"/>
                  <a:gd name="connsiteX2-1911" fmla="*/ 19665 w 21600"/>
                  <a:gd name="connsiteY2-1912" fmla="*/ 18824 h 35690"/>
                  <a:gd name="connsiteX3-1913" fmla="*/ 17978 w 21600"/>
                  <a:gd name="connsiteY3-1914" fmla="*/ 10324 h 35690"/>
                  <a:gd name="connsiteX4-1915" fmla="*/ 15952 w 21600"/>
                  <a:gd name="connsiteY4-1916" fmla="*/ 23679 h 35690"/>
                  <a:gd name="connsiteX5-1917" fmla="*/ 13837 w 21600"/>
                  <a:gd name="connsiteY5-1918" fmla="*/ 10184 h 35690"/>
                  <a:gd name="connsiteX6-1919" fmla="*/ 11344 w 21600"/>
                  <a:gd name="connsiteY6-1920" fmla="*/ 22182 h 35690"/>
                  <a:gd name="connsiteX7-1921" fmla="*/ 9078 w 21600"/>
                  <a:gd name="connsiteY7-1922" fmla="*/ 9184 h 35690"/>
                  <a:gd name="connsiteX8-1923" fmla="*/ 6337 w 21600"/>
                  <a:gd name="connsiteY8-1924" fmla="*/ 35690 h 35690"/>
                  <a:gd name="connsiteX9-1925" fmla="*/ 3687 w 21600"/>
                  <a:gd name="connsiteY9-1926" fmla="*/ 10140 h 35690"/>
                  <a:gd name="connsiteX10-1927" fmla="*/ 1752 w 21600"/>
                  <a:gd name="connsiteY10-1928" fmla="*/ 20110 h 35690"/>
                  <a:gd name="connsiteX11-1929" fmla="*/ 0 w 21600"/>
                  <a:gd name="connsiteY11-1930" fmla="*/ 0 h 35690"/>
                  <a:gd name="connsiteX0-1931" fmla="*/ 0 w 21600"/>
                  <a:gd name="connsiteY0-1932" fmla="*/ 0 h 35690"/>
                  <a:gd name="connsiteX1-1933" fmla="*/ 21600 w 21600"/>
                  <a:gd name="connsiteY1-1934" fmla="*/ 0 h 35690"/>
                  <a:gd name="connsiteX2-1935" fmla="*/ 19665 w 21600"/>
                  <a:gd name="connsiteY2-1936" fmla="*/ 18824 h 35690"/>
                  <a:gd name="connsiteX3-1937" fmla="*/ 17978 w 21600"/>
                  <a:gd name="connsiteY3-1938" fmla="*/ 10324 h 35690"/>
                  <a:gd name="connsiteX4-1939" fmla="*/ 15952 w 21600"/>
                  <a:gd name="connsiteY4-1940" fmla="*/ 23679 h 35690"/>
                  <a:gd name="connsiteX5-1941" fmla="*/ 13726 w 21600"/>
                  <a:gd name="connsiteY5-1942" fmla="*/ 9407 h 35690"/>
                  <a:gd name="connsiteX6-1943" fmla="*/ 11344 w 21600"/>
                  <a:gd name="connsiteY6-1944" fmla="*/ 22182 h 35690"/>
                  <a:gd name="connsiteX7-1945" fmla="*/ 9078 w 21600"/>
                  <a:gd name="connsiteY7-1946" fmla="*/ 9184 h 35690"/>
                  <a:gd name="connsiteX8-1947" fmla="*/ 6337 w 21600"/>
                  <a:gd name="connsiteY8-1948" fmla="*/ 35690 h 35690"/>
                  <a:gd name="connsiteX9-1949" fmla="*/ 3687 w 21600"/>
                  <a:gd name="connsiteY9-1950" fmla="*/ 10140 h 35690"/>
                  <a:gd name="connsiteX10-1951" fmla="*/ 1752 w 21600"/>
                  <a:gd name="connsiteY10-1952" fmla="*/ 20110 h 35690"/>
                  <a:gd name="connsiteX11-1953" fmla="*/ 0 w 21600"/>
                  <a:gd name="connsiteY11-1954" fmla="*/ 0 h 35690"/>
                  <a:gd name="connsiteX0-1955" fmla="*/ 0 w 21600"/>
                  <a:gd name="connsiteY0-1956" fmla="*/ 0 h 35690"/>
                  <a:gd name="connsiteX1-1957" fmla="*/ 21600 w 21600"/>
                  <a:gd name="connsiteY1-1958" fmla="*/ 0 h 35690"/>
                  <a:gd name="connsiteX2-1959" fmla="*/ 19665 w 21600"/>
                  <a:gd name="connsiteY2-1960" fmla="*/ 18824 h 35690"/>
                  <a:gd name="connsiteX3-1961" fmla="*/ 17978 w 21600"/>
                  <a:gd name="connsiteY3-1962" fmla="*/ 10324 h 35690"/>
                  <a:gd name="connsiteX4-1963" fmla="*/ 15952 w 21600"/>
                  <a:gd name="connsiteY4-1964" fmla="*/ 23679 h 35690"/>
                  <a:gd name="connsiteX5-1965" fmla="*/ 13726 w 21600"/>
                  <a:gd name="connsiteY5-1966" fmla="*/ 9407 h 35690"/>
                  <a:gd name="connsiteX6-1967" fmla="*/ 11344 w 21600"/>
                  <a:gd name="connsiteY6-1968" fmla="*/ 22182 h 35690"/>
                  <a:gd name="connsiteX7-1969" fmla="*/ 9078 w 21600"/>
                  <a:gd name="connsiteY7-1970" fmla="*/ 9184 h 35690"/>
                  <a:gd name="connsiteX8-1971" fmla="*/ 6337 w 21600"/>
                  <a:gd name="connsiteY8-1972" fmla="*/ 35690 h 35690"/>
                  <a:gd name="connsiteX9-1973" fmla="*/ 3687 w 21600"/>
                  <a:gd name="connsiteY9-1974" fmla="*/ 10140 h 35690"/>
                  <a:gd name="connsiteX10-1975" fmla="*/ 1752 w 21600"/>
                  <a:gd name="connsiteY10-1976" fmla="*/ 20110 h 35690"/>
                  <a:gd name="connsiteX11-1977" fmla="*/ 0 w 21600"/>
                  <a:gd name="connsiteY11-1978" fmla="*/ 0 h 35690"/>
                  <a:gd name="connsiteX0-1979" fmla="*/ 0 w 21600"/>
                  <a:gd name="connsiteY0-1980" fmla="*/ 0 h 35690"/>
                  <a:gd name="connsiteX1-1981" fmla="*/ 21600 w 21600"/>
                  <a:gd name="connsiteY1-1982" fmla="*/ 0 h 35690"/>
                  <a:gd name="connsiteX2-1983" fmla="*/ 19449 w 21600"/>
                  <a:gd name="connsiteY2-1984" fmla="*/ 12977 h 35690"/>
                  <a:gd name="connsiteX3-1985" fmla="*/ 17978 w 21600"/>
                  <a:gd name="connsiteY3-1986" fmla="*/ 10324 h 35690"/>
                  <a:gd name="connsiteX4-1987" fmla="*/ 15952 w 21600"/>
                  <a:gd name="connsiteY4-1988" fmla="*/ 23679 h 35690"/>
                  <a:gd name="connsiteX5-1989" fmla="*/ 13726 w 21600"/>
                  <a:gd name="connsiteY5-1990" fmla="*/ 9407 h 35690"/>
                  <a:gd name="connsiteX6-1991" fmla="*/ 11344 w 21600"/>
                  <a:gd name="connsiteY6-1992" fmla="*/ 22182 h 35690"/>
                  <a:gd name="connsiteX7-1993" fmla="*/ 9078 w 21600"/>
                  <a:gd name="connsiteY7-1994" fmla="*/ 9184 h 35690"/>
                  <a:gd name="connsiteX8-1995" fmla="*/ 6337 w 21600"/>
                  <a:gd name="connsiteY8-1996" fmla="*/ 35690 h 35690"/>
                  <a:gd name="connsiteX9-1997" fmla="*/ 3687 w 21600"/>
                  <a:gd name="connsiteY9-1998" fmla="*/ 10140 h 35690"/>
                  <a:gd name="connsiteX10-1999" fmla="*/ 1752 w 21600"/>
                  <a:gd name="connsiteY10-2000" fmla="*/ 20110 h 35690"/>
                  <a:gd name="connsiteX11-2001" fmla="*/ 0 w 21600"/>
                  <a:gd name="connsiteY11-2002" fmla="*/ 0 h 35690"/>
                  <a:gd name="connsiteX0-2003" fmla="*/ 0 w 21600"/>
                  <a:gd name="connsiteY0-2004" fmla="*/ 0 h 35690"/>
                  <a:gd name="connsiteX1-2005" fmla="*/ 21600 w 21600"/>
                  <a:gd name="connsiteY1-2006" fmla="*/ 0 h 35690"/>
                  <a:gd name="connsiteX2-2007" fmla="*/ 19449 w 21600"/>
                  <a:gd name="connsiteY2-2008" fmla="*/ 12977 h 35690"/>
                  <a:gd name="connsiteX3-2009" fmla="*/ 17978 w 21600"/>
                  <a:gd name="connsiteY3-2010" fmla="*/ 10324 h 35690"/>
                  <a:gd name="connsiteX4-2011" fmla="*/ 15952 w 21600"/>
                  <a:gd name="connsiteY4-2012" fmla="*/ 23679 h 35690"/>
                  <a:gd name="connsiteX5-2013" fmla="*/ 13726 w 21600"/>
                  <a:gd name="connsiteY5-2014" fmla="*/ 9407 h 35690"/>
                  <a:gd name="connsiteX6-2015" fmla="*/ 11344 w 21600"/>
                  <a:gd name="connsiteY6-2016" fmla="*/ 22182 h 35690"/>
                  <a:gd name="connsiteX7-2017" fmla="*/ 9078 w 21600"/>
                  <a:gd name="connsiteY7-2018" fmla="*/ 9184 h 35690"/>
                  <a:gd name="connsiteX8-2019" fmla="*/ 6337 w 21600"/>
                  <a:gd name="connsiteY8-2020" fmla="*/ 35690 h 35690"/>
                  <a:gd name="connsiteX9-2021" fmla="*/ 3687 w 21600"/>
                  <a:gd name="connsiteY9-2022" fmla="*/ 10140 h 35690"/>
                  <a:gd name="connsiteX10-2023" fmla="*/ 1752 w 21600"/>
                  <a:gd name="connsiteY10-2024" fmla="*/ 20110 h 35690"/>
                  <a:gd name="connsiteX11-2025" fmla="*/ 0 w 21600"/>
                  <a:gd name="connsiteY11-2026" fmla="*/ 0 h 35690"/>
                  <a:gd name="connsiteX0-2027" fmla="*/ 0 w 21600"/>
                  <a:gd name="connsiteY0-2028" fmla="*/ 0 h 35690"/>
                  <a:gd name="connsiteX1-2029" fmla="*/ 21600 w 21600"/>
                  <a:gd name="connsiteY1-2030" fmla="*/ 0 h 35690"/>
                  <a:gd name="connsiteX2-2031" fmla="*/ 19449 w 21600"/>
                  <a:gd name="connsiteY2-2032" fmla="*/ 12977 h 35690"/>
                  <a:gd name="connsiteX3-2033" fmla="*/ 17978 w 21600"/>
                  <a:gd name="connsiteY3-2034" fmla="*/ 10324 h 35690"/>
                  <a:gd name="connsiteX4-2035" fmla="*/ 15952 w 21600"/>
                  <a:gd name="connsiteY4-2036" fmla="*/ 23679 h 35690"/>
                  <a:gd name="connsiteX5-2037" fmla="*/ 13726 w 21600"/>
                  <a:gd name="connsiteY5-2038" fmla="*/ 9407 h 35690"/>
                  <a:gd name="connsiteX6-2039" fmla="*/ 11344 w 21600"/>
                  <a:gd name="connsiteY6-2040" fmla="*/ 22182 h 35690"/>
                  <a:gd name="connsiteX7-2041" fmla="*/ 9078 w 21600"/>
                  <a:gd name="connsiteY7-2042" fmla="*/ 9184 h 35690"/>
                  <a:gd name="connsiteX8-2043" fmla="*/ 6337 w 21600"/>
                  <a:gd name="connsiteY8-2044" fmla="*/ 35690 h 35690"/>
                  <a:gd name="connsiteX9-2045" fmla="*/ 3687 w 21600"/>
                  <a:gd name="connsiteY9-2046" fmla="*/ 10140 h 35690"/>
                  <a:gd name="connsiteX10-2047" fmla="*/ 1752 w 21600"/>
                  <a:gd name="connsiteY10-2048" fmla="*/ 20110 h 35690"/>
                  <a:gd name="connsiteX11-2049" fmla="*/ 0 w 21600"/>
                  <a:gd name="connsiteY11-2050" fmla="*/ 0 h 35690"/>
                  <a:gd name="connsiteX0-2051" fmla="*/ 0 w 21600"/>
                  <a:gd name="connsiteY0-2052" fmla="*/ 0 h 35690"/>
                  <a:gd name="connsiteX1-2053" fmla="*/ 21600 w 21600"/>
                  <a:gd name="connsiteY1-2054" fmla="*/ 0 h 35690"/>
                  <a:gd name="connsiteX2-2055" fmla="*/ 19449 w 21600"/>
                  <a:gd name="connsiteY2-2056" fmla="*/ 12977 h 35690"/>
                  <a:gd name="connsiteX3-2057" fmla="*/ 17978 w 21600"/>
                  <a:gd name="connsiteY3-2058" fmla="*/ 10324 h 35690"/>
                  <a:gd name="connsiteX4-2059" fmla="*/ 15952 w 21600"/>
                  <a:gd name="connsiteY4-2060" fmla="*/ 23679 h 35690"/>
                  <a:gd name="connsiteX5-2061" fmla="*/ 13726 w 21600"/>
                  <a:gd name="connsiteY5-2062" fmla="*/ 9407 h 35690"/>
                  <a:gd name="connsiteX6-2063" fmla="*/ 11344 w 21600"/>
                  <a:gd name="connsiteY6-2064" fmla="*/ 22182 h 35690"/>
                  <a:gd name="connsiteX7-2065" fmla="*/ 9078 w 21600"/>
                  <a:gd name="connsiteY7-2066" fmla="*/ 9184 h 35690"/>
                  <a:gd name="connsiteX8-2067" fmla="*/ 6337 w 21600"/>
                  <a:gd name="connsiteY8-2068" fmla="*/ 35690 h 35690"/>
                  <a:gd name="connsiteX9-2069" fmla="*/ 3687 w 21600"/>
                  <a:gd name="connsiteY9-2070" fmla="*/ 10140 h 35690"/>
                  <a:gd name="connsiteX10-2071" fmla="*/ 1752 w 21600"/>
                  <a:gd name="connsiteY10-2072" fmla="*/ 20110 h 35690"/>
                  <a:gd name="connsiteX11-2073" fmla="*/ 0 w 21600"/>
                  <a:gd name="connsiteY11-2074" fmla="*/ 0 h 35690"/>
                  <a:gd name="connsiteX0-2075" fmla="*/ 0 w 21600"/>
                  <a:gd name="connsiteY0-2076" fmla="*/ 0 h 35690"/>
                  <a:gd name="connsiteX1-2077" fmla="*/ 21600 w 21600"/>
                  <a:gd name="connsiteY1-2078" fmla="*/ 0 h 35690"/>
                  <a:gd name="connsiteX2-2079" fmla="*/ 19449 w 21600"/>
                  <a:gd name="connsiteY2-2080" fmla="*/ 12977 h 35690"/>
                  <a:gd name="connsiteX3-2081" fmla="*/ 17978 w 21600"/>
                  <a:gd name="connsiteY3-2082" fmla="*/ 10324 h 35690"/>
                  <a:gd name="connsiteX4-2083" fmla="*/ 15952 w 21600"/>
                  <a:gd name="connsiteY4-2084" fmla="*/ 23679 h 35690"/>
                  <a:gd name="connsiteX5-2085" fmla="*/ 13726 w 21600"/>
                  <a:gd name="connsiteY5-2086" fmla="*/ 9407 h 35690"/>
                  <a:gd name="connsiteX6-2087" fmla="*/ 11344 w 21600"/>
                  <a:gd name="connsiteY6-2088" fmla="*/ 22182 h 35690"/>
                  <a:gd name="connsiteX7-2089" fmla="*/ 9078 w 21600"/>
                  <a:gd name="connsiteY7-2090" fmla="*/ 9184 h 35690"/>
                  <a:gd name="connsiteX8-2091" fmla="*/ 6337 w 21600"/>
                  <a:gd name="connsiteY8-2092" fmla="*/ 35690 h 35690"/>
                  <a:gd name="connsiteX9-2093" fmla="*/ 3687 w 21600"/>
                  <a:gd name="connsiteY9-2094" fmla="*/ 10140 h 35690"/>
                  <a:gd name="connsiteX10-2095" fmla="*/ 1752 w 21600"/>
                  <a:gd name="connsiteY10-2096" fmla="*/ 20110 h 35690"/>
                  <a:gd name="connsiteX11-2097" fmla="*/ 0 w 21600"/>
                  <a:gd name="connsiteY11-2098" fmla="*/ 0 h 35690"/>
                  <a:gd name="connsiteX0-2099" fmla="*/ 0 w 21600"/>
                  <a:gd name="connsiteY0-2100" fmla="*/ 0 h 35690"/>
                  <a:gd name="connsiteX1-2101" fmla="*/ 21600 w 21600"/>
                  <a:gd name="connsiteY1-2102" fmla="*/ 0 h 35690"/>
                  <a:gd name="connsiteX2-2103" fmla="*/ 19449 w 21600"/>
                  <a:gd name="connsiteY2-2104" fmla="*/ 12977 h 35690"/>
                  <a:gd name="connsiteX3-2105" fmla="*/ 17816 w 21600"/>
                  <a:gd name="connsiteY3-2106" fmla="*/ 5358 h 35690"/>
                  <a:gd name="connsiteX4-2107" fmla="*/ 15952 w 21600"/>
                  <a:gd name="connsiteY4-2108" fmla="*/ 23679 h 35690"/>
                  <a:gd name="connsiteX5-2109" fmla="*/ 13726 w 21600"/>
                  <a:gd name="connsiteY5-2110" fmla="*/ 9407 h 35690"/>
                  <a:gd name="connsiteX6-2111" fmla="*/ 11344 w 21600"/>
                  <a:gd name="connsiteY6-2112" fmla="*/ 22182 h 35690"/>
                  <a:gd name="connsiteX7-2113" fmla="*/ 9078 w 21600"/>
                  <a:gd name="connsiteY7-2114" fmla="*/ 9184 h 35690"/>
                  <a:gd name="connsiteX8-2115" fmla="*/ 6337 w 21600"/>
                  <a:gd name="connsiteY8-2116" fmla="*/ 35690 h 35690"/>
                  <a:gd name="connsiteX9-2117" fmla="*/ 3687 w 21600"/>
                  <a:gd name="connsiteY9-2118" fmla="*/ 10140 h 35690"/>
                  <a:gd name="connsiteX10-2119" fmla="*/ 1752 w 21600"/>
                  <a:gd name="connsiteY10-2120" fmla="*/ 20110 h 35690"/>
                  <a:gd name="connsiteX11-2121" fmla="*/ 0 w 21600"/>
                  <a:gd name="connsiteY11-2122" fmla="*/ 0 h 35690"/>
                  <a:gd name="connsiteX0-2123" fmla="*/ 0 w 21600"/>
                  <a:gd name="connsiteY0-2124" fmla="*/ 0 h 35690"/>
                  <a:gd name="connsiteX1-2125" fmla="*/ 21600 w 21600"/>
                  <a:gd name="connsiteY1-2126" fmla="*/ 0 h 35690"/>
                  <a:gd name="connsiteX2-2127" fmla="*/ 19449 w 21600"/>
                  <a:gd name="connsiteY2-2128" fmla="*/ 12977 h 35690"/>
                  <a:gd name="connsiteX3-2129" fmla="*/ 17816 w 21600"/>
                  <a:gd name="connsiteY3-2130" fmla="*/ 5358 h 35690"/>
                  <a:gd name="connsiteX4-2131" fmla="*/ 17752 w 21600"/>
                  <a:gd name="connsiteY4-2132" fmla="*/ 20675 h 35690"/>
                  <a:gd name="connsiteX5-2133" fmla="*/ 13726 w 21600"/>
                  <a:gd name="connsiteY5-2134" fmla="*/ 9407 h 35690"/>
                  <a:gd name="connsiteX6-2135" fmla="*/ 11344 w 21600"/>
                  <a:gd name="connsiteY6-2136" fmla="*/ 22182 h 35690"/>
                  <a:gd name="connsiteX7-2137" fmla="*/ 9078 w 21600"/>
                  <a:gd name="connsiteY7-2138" fmla="*/ 9184 h 35690"/>
                  <a:gd name="connsiteX8-2139" fmla="*/ 6337 w 21600"/>
                  <a:gd name="connsiteY8-2140" fmla="*/ 35690 h 35690"/>
                  <a:gd name="connsiteX9-2141" fmla="*/ 3687 w 21600"/>
                  <a:gd name="connsiteY9-2142" fmla="*/ 10140 h 35690"/>
                  <a:gd name="connsiteX10-2143" fmla="*/ 1752 w 21600"/>
                  <a:gd name="connsiteY10-2144" fmla="*/ 20110 h 35690"/>
                  <a:gd name="connsiteX11-2145" fmla="*/ 0 w 21600"/>
                  <a:gd name="connsiteY11-2146" fmla="*/ 0 h 35690"/>
                  <a:gd name="connsiteX0-2147" fmla="*/ 0 w 21600"/>
                  <a:gd name="connsiteY0-2148" fmla="*/ 0 h 35690"/>
                  <a:gd name="connsiteX1-2149" fmla="*/ 21600 w 21600"/>
                  <a:gd name="connsiteY1-2150" fmla="*/ 0 h 35690"/>
                  <a:gd name="connsiteX2-2151" fmla="*/ 20012 w 21600"/>
                  <a:gd name="connsiteY2-2152" fmla="*/ 11976 h 35690"/>
                  <a:gd name="connsiteX3-2153" fmla="*/ 17816 w 21600"/>
                  <a:gd name="connsiteY3-2154" fmla="*/ 5358 h 35690"/>
                  <a:gd name="connsiteX4-2155" fmla="*/ 17752 w 21600"/>
                  <a:gd name="connsiteY4-2156" fmla="*/ 20675 h 35690"/>
                  <a:gd name="connsiteX5-2157" fmla="*/ 13726 w 21600"/>
                  <a:gd name="connsiteY5-2158" fmla="*/ 9407 h 35690"/>
                  <a:gd name="connsiteX6-2159" fmla="*/ 11344 w 21600"/>
                  <a:gd name="connsiteY6-2160" fmla="*/ 22182 h 35690"/>
                  <a:gd name="connsiteX7-2161" fmla="*/ 9078 w 21600"/>
                  <a:gd name="connsiteY7-2162" fmla="*/ 9184 h 35690"/>
                  <a:gd name="connsiteX8-2163" fmla="*/ 6337 w 21600"/>
                  <a:gd name="connsiteY8-2164" fmla="*/ 35690 h 35690"/>
                  <a:gd name="connsiteX9-2165" fmla="*/ 3687 w 21600"/>
                  <a:gd name="connsiteY9-2166" fmla="*/ 10140 h 35690"/>
                  <a:gd name="connsiteX10-2167" fmla="*/ 1752 w 21600"/>
                  <a:gd name="connsiteY10-2168" fmla="*/ 20110 h 35690"/>
                  <a:gd name="connsiteX11-2169" fmla="*/ 0 w 21600"/>
                  <a:gd name="connsiteY11-2170" fmla="*/ 0 h 35690"/>
                  <a:gd name="connsiteX0-2171" fmla="*/ 0 w 21600"/>
                  <a:gd name="connsiteY0-2172" fmla="*/ 0 h 35690"/>
                  <a:gd name="connsiteX1-2173" fmla="*/ 21600 w 21600"/>
                  <a:gd name="connsiteY1-2174" fmla="*/ 0 h 35690"/>
                  <a:gd name="connsiteX2-2175" fmla="*/ 20012 w 21600"/>
                  <a:gd name="connsiteY2-2176" fmla="*/ 11976 h 35690"/>
                  <a:gd name="connsiteX3-2177" fmla="*/ 17816 w 21600"/>
                  <a:gd name="connsiteY3-2178" fmla="*/ 5358 h 35690"/>
                  <a:gd name="connsiteX4-2179" fmla="*/ 17752 w 21600"/>
                  <a:gd name="connsiteY4-2180" fmla="*/ 20675 h 35690"/>
                  <a:gd name="connsiteX5-2181" fmla="*/ 13726 w 21600"/>
                  <a:gd name="connsiteY5-2182" fmla="*/ 9407 h 35690"/>
                  <a:gd name="connsiteX6-2183" fmla="*/ 11344 w 21600"/>
                  <a:gd name="connsiteY6-2184" fmla="*/ 22182 h 35690"/>
                  <a:gd name="connsiteX7-2185" fmla="*/ 9078 w 21600"/>
                  <a:gd name="connsiteY7-2186" fmla="*/ 9184 h 35690"/>
                  <a:gd name="connsiteX8-2187" fmla="*/ 6337 w 21600"/>
                  <a:gd name="connsiteY8-2188" fmla="*/ 35690 h 35690"/>
                  <a:gd name="connsiteX9-2189" fmla="*/ 3687 w 21600"/>
                  <a:gd name="connsiteY9-2190" fmla="*/ 10140 h 35690"/>
                  <a:gd name="connsiteX10-2191" fmla="*/ 1752 w 21600"/>
                  <a:gd name="connsiteY10-2192" fmla="*/ 20110 h 35690"/>
                  <a:gd name="connsiteX11-2193" fmla="*/ 0 w 21600"/>
                  <a:gd name="connsiteY11-2194" fmla="*/ 0 h 35690"/>
                  <a:gd name="connsiteX0-2195" fmla="*/ 0 w 21600"/>
                  <a:gd name="connsiteY0-2196" fmla="*/ 0 h 35690"/>
                  <a:gd name="connsiteX1-2197" fmla="*/ 21600 w 21600"/>
                  <a:gd name="connsiteY1-2198" fmla="*/ 0 h 35690"/>
                  <a:gd name="connsiteX2-2199" fmla="*/ 20012 w 21600"/>
                  <a:gd name="connsiteY2-2200" fmla="*/ 11976 h 35690"/>
                  <a:gd name="connsiteX3-2201" fmla="*/ 17816 w 21600"/>
                  <a:gd name="connsiteY3-2202" fmla="*/ 5358 h 35690"/>
                  <a:gd name="connsiteX4-2203" fmla="*/ 17752 w 21600"/>
                  <a:gd name="connsiteY4-2204" fmla="*/ 20675 h 35690"/>
                  <a:gd name="connsiteX5-2205" fmla="*/ 13726 w 21600"/>
                  <a:gd name="connsiteY5-2206" fmla="*/ 9407 h 35690"/>
                  <a:gd name="connsiteX6-2207" fmla="*/ 11344 w 21600"/>
                  <a:gd name="connsiteY6-2208" fmla="*/ 22182 h 35690"/>
                  <a:gd name="connsiteX7-2209" fmla="*/ 9078 w 21600"/>
                  <a:gd name="connsiteY7-2210" fmla="*/ 9184 h 35690"/>
                  <a:gd name="connsiteX8-2211" fmla="*/ 6337 w 21600"/>
                  <a:gd name="connsiteY8-2212" fmla="*/ 35690 h 35690"/>
                  <a:gd name="connsiteX9-2213" fmla="*/ 3687 w 21600"/>
                  <a:gd name="connsiteY9-2214" fmla="*/ 10140 h 35690"/>
                  <a:gd name="connsiteX10-2215" fmla="*/ 1752 w 21600"/>
                  <a:gd name="connsiteY10-2216" fmla="*/ 20110 h 35690"/>
                  <a:gd name="connsiteX11-2217" fmla="*/ 0 w 21600"/>
                  <a:gd name="connsiteY11-2218" fmla="*/ 0 h 35690"/>
                  <a:gd name="connsiteX0-2219" fmla="*/ 0 w 21600"/>
                  <a:gd name="connsiteY0-2220" fmla="*/ 0 h 35690"/>
                  <a:gd name="connsiteX1-2221" fmla="*/ 21600 w 21600"/>
                  <a:gd name="connsiteY1-2222" fmla="*/ 0 h 35690"/>
                  <a:gd name="connsiteX2-2223" fmla="*/ 20012 w 21600"/>
                  <a:gd name="connsiteY2-2224" fmla="*/ 11976 h 35690"/>
                  <a:gd name="connsiteX3-2225" fmla="*/ 18806 w 21600"/>
                  <a:gd name="connsiteY3-2226" fmla="*/ 4657 h 35690"/>
                  <a:gd name="connsiteX4-2227" fmla="*/ 17752 w 21600"/>
                  <a:gd name="connsiteY4-2228" fmla="*/ 20675 h 35690"/>
                  <a:gd name="connsiteX5-2229" fmla="*/ 13726 w 21600"/>
                  <a:gd name="connsiteY5-2230" fmla="*/ 9407 h 35690"/>
                  <a:gd name="connsiteX6-2231" fmla="*/ 11344 w 21600"/>
                  <a:gd name="connsiteY6-2232" fmla="*/ 22182 h 35690"/>
                  <a:gd name="connsiteX7-2233" fmla="*/ 9078 w 21600"/>
                  <a:gd name="connsiteY7-2234" fmla="*/ 9184 h 35690"/>
                  <a:gd name="connsiteX8-2235" fmla="*/ 6337 w 21600"/>
                  <a:gd name="connsiteY8-2236" fmla="*/ 35690 h 35690"/>
                  <a:gd name="connsiteX9-2237" fmla="*/ 3687 w 21600"/>
                  <a:gd name="connsiteY9-2238" fmla="*/ 10140 h 35690"/>
                  <a:gd name="connsiteX10-2239" fmla="*/ 1752 w 21600"/>
                  <a:gd name="connsiteY10-2240" fmla="*/ 20110 h 35690"/>
                  <a:gd name="connsiteX11-2241" fmla="*/ 0 w 21600"/>
                  <a:gd name="connsiteY11-2242" fmla="*/ 0 h 35690"/>
                  <a:gd name="connsiteX0-2243" fmla="*/ 0 w 21600"/>
                  <a:gd name="connsiteY0-2244" fmla="*/ 0 h 35690"/>
                  <a:gd name="connsiteX1-2245" fmla="*/ 21600 w 21600"/>
                  <a:gd name="connsiteY1-2246" fmla="*/ 0 h 35690"/>
                  <a:gd name="connsiteX2-2247" fmla="*/ 20012 w 21600"/>
                  <a:gd name="connsiteY2-2248" fmla="*/ 11976 h 35690"/>
                  <a:gd name="connsiteX3-2249" fmla="*/ 18806 w 21600"/>
                  <a:gd name="connsiteY3-2250" fmla="*/ 4657 h 35690"/>
                  <a:gd name="connsiteX4-2251" fmla="*/ 17752 w 21600"/>
                  <a:gd name="connsiteY4-2252" fmla="*/ 20675 h 35690"/>
                  <a:gd name="connsiteX5-2253" fmla="*/ 13726 w 21600"/>
                  <a:gd name="connsiteY5-2254" fmla="*/ 9407 h 35690"/>
                  <a:gd name="connsiteX6-2255" fmla="*/ 11344 w 21600"/>
                  <a:gd name="connsiteY6-2256" fmla="*/ 22182 h 35690"/>
                  <a:gd name="connsiteX7-2257" fmla="*/ 9078 w 21600"/>
                  <a:gd name="connsiteY7-2258" fmla="*/ 9184 h 35690"/>
                  <a:gd name="connsiteX8-2259" fmla="*/ 6337 w 21600"/>
                  <a:gd name="connsiteY8-2260" fmla="*/ 35690 h 35690"/>
                  <a:gd name="connsiteX9-2261" fmla="*/ 3687 w 21600"/>
                  <a:gd name="connsiteY9-2262" fmla="*/ 10140 h 35690"/>
                  <a:gd name="connsiteX10-2263" fmla="*/ 1752 w 21600"/>
                  <a:gd name="connsiteY10-2264" fmla="*/ 20110 h 35690"/>
                  <a:gd name="connsiteX11-2265" fmla="*/ 0 w 21600"/>
                  <a:gd name="connsiteY11-2266" fmla="*/ 0 h 35690"/>
                  <a:gd name="connsiteX0-2267" fmla="*/ 0 w 21600"/>
                  <a:gd name="connsiteY0-2268" fmla="*/ 0 h 35690"/>
                  <a:gd name="connsiteX1-2269" fmla="*/ 21600 w 21600"/>
                  <a:gd name="connsiteY1-2270" fmla="*/ 0 h 35690"/>
                  <a:gd name="connsiteX2-2271" fmla="*/ 20012 w 21600"/>
                  <a:gd name="connsiteY2-2272" fmla="*/ 11976 h 35690"/>
                  <a:gd name="connsiteX3-2273" fmla="*/ 18941 w 21600"/>
                  <a:gd name="connsiteY3-2274" fmla="*/ 4757 h 35690"/>
                  <a:gd name="connsiteX4-2275" fmla="*/ 17752 w 21600"/>
                  <a:gd name="connsiteY4-2276" fmla="*/ 20675 h 35690"/>
                  <a:gd name="connsiteX5-2277" fmla="*/ 13726 w 21600"/>
                  <a:gd name="connsiteY5-2278" fmla="*/ 9407 h 35690"/>
                  <a:gd name="connsiteX6-2279" fmla="*/ 11344 w 21600"/>
                  <a:gd name="connsiteY6-2280" fmla="*/ 22182 h 35690"/>
                  <a:gd name="connsiteX7-2281" fmla="*/ 9078 w 21600"/>
                  <a:gd name="connsiteY7-2282" fmla="*/ 9184 h 35690"/>
                  <a:gd name="connsiteX8-2283" fmla="*/ 6337 w 21600"/>
                  <a:gd name="connsiteY8-2284" fmla="*/ 35690 h 35690"/>
                  <a:gd name="connsiteX9-2285" fmla="*/ 3687 w 21600"/>
                  <a:gd name="connsiteY9-2286" fmla="*/ 10140 h 35690"/>
                  <a:gd name="connsiteX10-2287" fmla="*/ 1752 w 21600"/>
                  <a:gd name="connsiteY10-2288" fmla="*/ 20110 h 35690"/>
                  <a:gd name="connsiteX11-2289" fmla="*/ 0 w 21600"/>
                  <a:gd name="connsiteY11-2290" fmla="*/ 0 h 35690"/>
                  <a:gd name="connsiteX0-2291" fmla="*/ 0 w 21600"/>
                  <a:gd name="connsiteY0-2292" fmla="*/ 0 h 35690"/>
                  <a:gd name="connsiteX1-2293" fmla="*/ 21600 w 21600"/>
                  <a:gd name="connsiteY1-2294" fmla="*/ 0 h 35690"/>
                  <a:gd name="connsiteX2-2295" fmla="*/ 20012 w 21600"/>
                  <a:gd name="connsiteY2-2296" fmla="*/ 11976 h 35690"/>
                  <a:gd name="connsiteX3-2297" fmla="*/ 18941 w 21600"/>
                  <a:gd name="connsiteY3-2298" fmla="*/ 4757 h 35690"/>
                  <a:gd name="connsiteX4-2299" fmla="*/ 17662 w 21600"/>
                  <a:gd name="connsiteY4-2300" fmla="*/ 25881 h 35690"/>
                  <a:gd name="connsiteX5-2301" fmla="*/ 13726 w 21600"/>
                  <a:gd name="connsiteY5-2302" fmla="*/ 9407 h 35690"/>
                  <a:gd name="connsiteX6-2303" fmla="*/ 11344 w 21600"/>
                  <a:gd name="connsiteY6-2304" fmla="*/ 22182 h 35690"/>
                  <a:gd name="connsiteX7-2305" fmla="*/ 9078 w 21600"/>
                  <a:gd name="connsiteY7-2306" fmla="*/ 9184 h 35690"/>
                  <a:gd name="connsiteX8-2307" fmla="*/ 6337 w 21600"/>
                  <a:gd name="connsiteY8-2308" fmla="*/ 35690 h 35690"/>
                  <a:gd name="connsiteX9-2309" fmla="*/ 3687 w 21600"/>
                  <a:gd name="connsiteY9-2310" fmla="*/ 10140 h 35690"/>
                  <a:gd name="connsiteX10-2311" fmla="*/ 1752 w 21600"/>
                  <a:gd name="connsiteY10-2312" fmla="*/ 20110 h 35690"/>
                  <a:gd name="connsiteX11-2313" fmla="*/ 0 w 21600"/>
                  <a:gd name="connsiteY11-2314" fmla="*/ 0 h 35690"/>
                  <a:gd name="connsiteX0-2315" fmla="*/ 0 w 21600"/>
                  <a:gd name="connsiteY0-2316" fmla="*/ 0 h 35690"/>
                  <a:gd name="connsiteX1-2317" fmla="*/ 21600 w 21600"/>
                  <a:gd name="connsiteY1-2318" fmla="*/ 0 h 35690"/>
                  <a:gd name="connsiteX2-2319" fmla="*/ 20012 w 21600"/>
                  <a:gd name="connsiteY2-2320" fmla="*/ 11976 h 35690"/>
                  <a:gd name="connsiteX3-2321" fmla="*/ 18941 w 21600"/>
                  <a:gd name="connsiteY3-2322" fmla="*/ 4757 h 35690"/>
                  <a:gd name="connsiteX4-2323" fmla="*/ 17662 w 21600"/>
                  <a:gd name="connsiteY4-2324" fmla="*/ 25881 h 35690"/>
                  <a:gd name="connsiteX5-2325" fmla="*/ 13726 w 21600"/>
                  <a:gd name="connsiteY5-2326" fmla="*/ 9407 h 35690"/>
                  <a:gd name="connsiteX6-2327" fmla="*/ 11344 w 21600"/>
                  <a:gd name="connsiteY6-2328" fmla="*/ 22182 h 35690"/>
                  <a:gd name="connsiteX7-2329" fmla="*/ 9078 w 21600"/>
                  <a:gd name="connsiteY7-2330" fmla="*/ 9184 h 35690"/>
                  <a:gd name="connsiteX8-2331" fmla="*/ 6337 w 21600"/>
                  <a:gd name="connsiteY8-2332" fmla="*/ 35690 h 35690"/>
                  <a:gd name="connsiteX9-2333" fmla="*/ 3687 w 21600"/>
                  <a:gd name="connsiteY9-2334" fmla="*/ 10140 h 35690"/>
                  <a:gd name="connsiteX10-2335" fmla="*/ 1752 w 21600"/>
                  <a:gd name="connsiteY10-2336" fmla="*/ 20110 h 35690"/>
                  <a:gd name="connsiteX11-2337" fmla="*/ 0 w 21600"/>
                  <a:gd name="connsiteY11-2338" fmla="*/ 0 h 35690"/>
                  <a:gd name="connsiteX0-2339" fmla="*/ 0 w 21600"/>
                  <a:gd name="connsiteY0-2340" fmla="*/ 0 h 35690"/>
                  <a:gd name="connsiteX1-2341" fmla="*/ 21600 w 21600"/>
                  <a:gd name="connsiteY1-2342" fmla="*/ 0 h 35690"/>
                  <a:gd name="connsiteX2-2343" fmla="*/ 20012 w 21600"/>
                  <a:gd name="connsiteY2-2344" fmla="*/ 11976 h 35690"/>
                  <a:gd name="connsiteX3-2345" fmla="*/ 18941 w 21600"/>
                  <a:gd name="connsiteY3-2346" fmla="*/ 4757 h 35690"/>
                  <a:gd name="connsiteX4-2347" fmla="*/ 17662 w 21600"/>
                  <a:gd name="connsiteY4-2348" fmla="*/ 25881 h 35690"/>
                  <a:gd name="connsiteX5-2349" fmla="*/ 15661 w 21600"/>
                  <a:gd name="connsiteY5-2350" fmla="*/ 5502 h 35690"/>
                  <a:gd name="connsiteX6-2351" fmla="*/ 11344 w 21600"/>
                  <a:gd name="connsiteY6-2352" fmla="*/ 22182 h 35690"/>
                  <a:gd name="connsiteX7-2353" fmla="*/ 9078 w 21600"/>
                  <a:gd name="connsiteY7-2354" fmla="*/ 9184 h 35690"/>
                  <a:gd name="connsiteX8-2355" fmla="*/ 6337 w 21600"/>
                  <a:gd name="connsiteY8-2356" fmla="*/ 35690 h 35690"/>
                  <a:gd name="connsiteX9-2357" fmla="*/ 3687 w 21600"/>
                  <a:gd name="connsiteY9-2358" fmla="*/ 10140 h 35690"/>
                  <a:gd name="connsiteX10-2359" fmla="*/ 1752 w 21600"/>
                  <a:gd name="connsiteY10-2360" fmla="*/ 20110 h 35690"/>
                  <a:gd name="connsiteX11-2361" fmla="*/ 0 w 21600"/>
                  <a:gd name="connsiteY11-2362" fmla="*/ 0 h 35690"/>
                  <a:gd name="connsiteX0-2363" fmla="*/ 0 w 21600"/>
                  <a:gd name="connsiteY0-2364" fmla="*/ 0 h 35690"/>
                  <a:gd name="connsiteX1-2365" fmla="*/ 21600 w 21600"/>
                  <a:gd name="connsiteY1-2366" fmla="*/ 0 h 35690"/>
                  <a:gd name="connsiteX2-2367" fmla="*/ 20012 w 21600"/>
                  <a:gd name="connsiteY2-2368" fmla="*/ 11976 h 35690"/>
                  <a:gd name="connsiteX3-2369" fmla="*/ 18941 w 21600"/>
                  <a:gd name="connsiteY3-2370" fmla="*/ 4757 h 35690"/>
                  <a:gd name="connsiteX4-2371" fmla="*/ 17662 w 21600"/>
                  <a:gd name="connsiteY4-2372" fmla="*/ 25881 h 35690"/>
                  <a:gd name="connsiteX5-2373" fmla="*/ 15661 w 21600"/>
                  <a:gd name="connsiteY5-2374" fmla="*/ 5502 h 35690"/>
                  <a:gd name="connsiteX6-2375" fmla="*/ 13459 w 21600"/>
                  <a:gd name="connsiteY6-2376" fmla="*/ 26087 h 35690"/>
                  <a:gd name="connsiteX7-2377" fmla="*/ 9078 w 21600"/>
                  <a:gd name="connsiteY7-2378" fmla="*/ 9184 h 35690"/>
                  <a:gd name="connsiteX8-2379" fmla="*/ 6337 w 21600"/>
                  <a:gd name="connsiteY8-2380" fmla="*/ 35690 h 35690"/>
                  <a:gd name="connsiteX9-2381" fmla="*/ 3687 w 21600"/>
                  <a:gd name="connsiteY9-2382" fmla="*/ 10140 h 35690"/>
                  <a:gd name="connsiteX10-2383" fmla="*/ 1752 w 21600"/>
                  <a:gd name="connsiteY10-2384" fmla="*/ 20110 h 35690"/>
                  <a:gd name="connsiteX11-2385" fmla="*/ 0 w 21600"/>
                  <a:gd name="connsiteY11-2386" fmla="*/ 0 h 35690"/>
                  <a:gd name="connsiteX0-2387" fmla="*/ 0 w 21600"/>
                  <a:gd name="connsiteY0-2388" fmla="*/ 0 h 36800"/>
                  <a:gd name="connsiteX1-2389" fmla="*/ 21600 w 21600"/>
                  <a:gd name="connsiteY1-2390" fmla="*/ 0 h 36800"/>
                  <a:gd name="connsiteX2-2391" fmla="*/ 20012 w 21600"/>
                  <a:gd name="connsiteY2-2392" fmla="*/ 11976 h 36800"/>
                  <a:gd name="connsiteX3-2393" fmla="*/ 18941 w 21600"/>
                  <a:gd name="connsiteY3-2394" fmla="*/ 4757 h 36800"/>
                  <a:gd name="connsiteX4-2395" fmla="*/ 17662 w 21600"/>
                  <a:gd name="connsiteY4-2396" fmla="*/ 25881 h 36800"/>
                  <a:gd name="connsiteX5-2397" fmla="*/ 15661 w 21600"/>
                  <a:gd name="connsiteY5-2398" fmla="*/ 5502 h 36800"/>
                  <a:gd name="connsiteX6-2399" fmla="*/ 13459 w 21600"/>
                  <a:gd name="connsiteY6-2400" fmla="*/ 36800 h 36800"/>
                  <a:gd name="connsiteX7-2401" fmla="*/ 9078 w 21600"/>
                  <a:gd name="connsiteY7-2402" fmla="*/ 9184 h 36800"/>
                  <a:gd name="connsiteX8-2403" fmla="*/ 6337 w 21600"/>
                  <a:gd name="connsiteY8-2404" fmla="*/ 35690 h 36800"/>
                  <a:gd name="connsiteX9-2405" fmla="*/ 3687 w 21600"/>
                  <a:gd name="connsiteY9-2406" fmla="*/ 10140 h 36800"/>
                  <a:gd name="connsiteX10-2407" fmla="*/ 1752 w 21600"/>
                  <a:gd name="connsiteY10-2408" fmla="*/ 20110 h 36800"/>
                  <a:gd name="connsiteX11-2409" fmla="*/ 0 w 21600"/>
                  <a:gd name="connsiteY11-2410" fmla="*/ 0 h 36800"/>
                  <a:gd name="connsiteX0-2411" fmla="*/ 0 w 21600"/>
                  <a:gd name="connsiteY0-2412" fmla="*/ 0 h 36800"/>
                  <a:gd name="connsiteX1-2413" fmla="*/ 21600 w 21600"/>
                  <a:gd name="connsiteY1-2414" fmla="*/ 0 h 36800"/>
                  <a:gd name="connsiteX2-2415" fmla="*/ 20012 w 21600"/>
                  <a:gd name="connsiteY2-2416" fmla="*/ 11976 h 36800"/>
                  <a:gd name="connsiteX3-2417" fmla="*/ 18941 w 21600"/>
                  <a:gd name="connsiteY3-2418" fmla="*/ 4757 h 36800"/>
                  <a:gd name="connsiteX4-2419" fmla="*/ 17662 w 21600"/>
                  <a:gd name="connsiteY4-2420" fmla="*/ 25881 h 36800"/>
                  <a:gd name="connsiteX5-2421" fmla="*/ 15323 w 21600"/>
                  <a:gd name="connsiteY5-2422" fmla="*/ 5702 h 36800"/>
                  <a:gd name="connsiteX6-2423" fmla="*/ 13459 w 21600"/>
                  <a:gd name="connsiteY6-2424" fmla="*/ 36800 h 36800"/>
                  <a:gd name="connsiteX7-2425" fmla="*/ 9078 w 21600"/>
                  <a:gd name="connsiteY7-2426" fmla="*/ 9184 h 36800"/>
                  <a:gd name="connsiteX8-2427" fmla="*/ 6337 w 21600"/>
                  <a:gd name="connsiteY8-2428" fmla="*/ 35690 h 36800"/>
                  <a:gd name="connsiteX9-2429" fmla="*/ 3687 w 21600"/>
                  <a:gd name="connsiteY9-2430" fmla="*/ 10140 h 36800"/>
                  <a:gd name="connsiteX10-2431" fmla="*/ 1752 w 21600"/>
                  <a:gd name="connsiteY10-2432" fmla="*/ 20110 h 36800"/>
                  <a:gd name="connsiteX11-2433" fmla="*/ 0 w 21600"/>
                  <a:gd name="connsiteY11-2434" fmla="*/ 0 h 36800"/>
                  <a:gd name="connsiteX0-2435" fmla="*/ 0 w 21600"/>
                  <a:gd name="connsiteY0-2436" fmla="*/ 0 h 36800"/>
                  <a:gd name="connsiteX1-2437" fmla="*/ 21600 w 21600"/>
                  <a:gd name="connsiteY1-2438" fmla="*/ 0 h 36800"/>
                  <a:gd name="connsiteX2-2439" fmla="*/ 20012 w 21600"/>
                  <a:gd name="connsiteY2-2440" fmla="*/ 11976 h 36800"/>
                  <a:gd name="connsiteX3-2441" fmla="*/ 18941 w 21600"/>
                  <a:gd name="connsiteY3-2442" fmla="*/ 4757 h 36800"/>
                  <a:gd name="connsiteX4-2443" fmla="*/ 17662 w 21600"/>
                  <a:gd name="connsiteY4-2444" fmla="*/ 25881 h 36800"/>
                  <a:gd name="connsiteX5-2445" fmla="*/ 15323 w 21600"/>
                  <a:gd name="connsiteY5-2446" fmla="*/ 5702 h 36800"/>
                  <a:gd name="connsiteX6-2447" fmla="*/ 13459 w 21600"/>
                  <a:gd name="connsiteY6-2448" fmla="*/ 36800 h 36800"/>
                  <a:gd name="connsiteX7-2449" fmla="*/ 9078 w 21600"/>
                  <a:gd name="connsiteY7-2450" fmla="*/ 9184 h 36800"/>
                  <a:gd name="connsiteX8-2451" fmla="*/ 6337 w 21600"/>
                  <a:gd name="connsiteY8-2452" fmla="*/ 35690 h 36800"/>
                  <a:gd name="connsiteX9-2453" fmla="*/ 3687 w 21600"/>
                  <a:gd name="connsiteY9-2454" fmla="*/ 10140 h 36800"/>
                  <a:gd name="connsiteX10-2455" fmla="*/ 1752 w 21600"/>
                  <a:gd name="connsiteY10-2456" fmla="*/ 20110 h 36800"/>
                  <a:gd name="connsiteX11-2457" fmla="*/ 0 w 21600"/>
                  <a:gd name="connsiteY11-2458" fmla="*/ 0 h 36800"/>
                  <a:gd name="connsiteX0-2459" fmla="*/ 0 w 21600"/>
                  <a:gd name="connsiteY0-2460" fmla="*/ 0 h 36800"/>
                  <a:gd name="connsiteX1-2461" fmla="*/ 21600 w 21600"/>
                  <a:gd name="connsiteY1-2462" fmla="*/ 0 h 36800"/>
                  <a:gd name="connsiteX2-2463" fmla="*/ 20012 w 21600"/>
                  <a:gd name="connsiteY2-2464" fmla="*/ 11976 h 36800"/>
                  <a:gd name="connsiteX3-2465" fmla="*/ 18941 w 21600"/>
                  <a:gd name="connsiteY3-2466" fmla="*/ 4757 h 36800"/>
                  <a:gd name="connsiteX4-2467" fmla="*/ 17662 w 21600"/>
                  <a:gd name="connsiteY4-2468" fmla="*/ 25881 h 36800"/>
                  <a:gd name="connsiteX5-2469" fmla="*/ 15728 w 21600"/>
                  <a:gd name="connsiteY5-2470" fmla="*/ 6102 h 36800"/>
                  <a:gd name="connsiteX6-2471" fmla="*/ 13459 w 21600"/>
                  <a:gd name="connsiteY6-2472" fmla="*/ 36800 h 36800"/>
                  <a:gd name="connsiteX7-2473" fmla="*/ 9078 w 21600"/>
                  <a:gd name="connsiteY7-2474" fmla="*/ 9184 h 36800"/>
                  <a:gd name="connsiteX8-2475" fmla="*/ 6337 w 21600"/>
                  <a:gd name="connsiteY8-2476" fmla="*/ 35690 h 36800"/>
                  <a:gd name="connsiteX9-2477" fmla="*/ 3687 w 21600"/>
                  <a:gd name="connsiteY9-2478" fmla="*/ 10140 h 36800"/>
                  <a:gd name="connsiteX10-2479" fmla="*/ 1752 w 21600"/>
                  <a:gd name="connsiteY10-2480" fmla="*/ 20110 h 36800"/>
                  <a:gd name="connsiteX11-2481" fmla="*/ 0 w 21600"/>
                  <a:gd name="connsiteY11-2482" fmla="*/ 0 h 36800"/>
                  <a:gd name="connsiteX0-2483" fmla="*/ 0 w 21600"/>
                  <a:gd name="connsiteY0-2484" fmla="*/ 0 h 36800"/>
                  <a:gd name="connsiteX1-2485" fmla="*/ 21600 w 21600"/>
                  <a:gd name="connsiteY1-2486" fmla="*/ 0 h 36800"/>
                  <a:gd name="connsiteX2-2487" fmla="*/ 20012 w 21600"/>
                  <a:gd name="connsiteY2-2488" fmla="*/ 11976 h 36800"/>
                  <a:gd name="connsiteX3-2489" fmla="*/ 18941 w 21600"/>
                  <a:gd name="connsiteY3-2490" fmla="*/ 4757 h 36800"/>
                  <a:gd name="connsiteX4-2491" fmla="*/ 17662 w 21600"/>
                  <a:gd name="connsiteY4-2492" fmla="*/ 25881 h 36800"/>
                  <a:gd name="connsiteX5-2493" fmla="*/ 15728 w 21600"/>
                  <a:gd name="connsiteY5-2494" fmla="*/ 6102 h 36800"/>
                  <a:gd name="connsiteX6-2495" fmla="*/ 13459 w 21600"/>
                  <a:gd name="connsiteY6-2496" fmla="*/ 36800 h 36800"/>
                  <a:gd name="connsiteX7-2497" fmla="*/ 9078 w 21600"/>
                  <a:gd name="connsiteY7-2498" fmla="*/ 9184 h 36800"/>
                  <a:gd name="connsiteX8-2499" fmla="*/ 6337 w 21600"/>
                  <a:gd name="connsiteY8-2500" fmla="*/ 35690 h 36800"/>
                  <a:gd name="connsiteX9-2501" fmla="*/ 3687 w 21600"/>
                  <a:gd name="connsiteY9-2502" fmla="*/ 10140 h 36800"/>
                  <a:gd name="connsiteX10-2503" fmla="*/ 1752 w 21600"/>
                  <a:gd name="connsiteY10-2504" fmla="*/ 20110 h 36800"/>
                  <a:gd name="connsiteX11-2505" fmla="*/ 0 w 21600"/>
                  <a:gd name="connsiteY11-2506" fmla="*/ 0 h 36800"/>
                  <a:gd name="connsiteX0-2507" fmla="*/ 0 w 21600"/>
                  <a:gd name="connsiteY0-2508" fmla="*/ 0 h 36800"/>
                  <a:gd name="connsiteX1-2509" fmla="*/ 21600 w 21600"/>
                  <a:gd name="connsiteY1-2510" fmla="*/ 0 h 36800"/>
                  <a:gd name="connsiteX2-2511" fmla="*/ 20012 w 21600"/>
                  <a:gd name="connsiteY2-2512" fmla="*/ 11976 h 36800"/>
                  <a:gd name="connsiteX3-2513" fmla="*/ 18941 w 21600"/>
                  <a:gd name="connsiteY3-2514" fmla="*/ 4757 h 36800"/>
                  <a:gd name="connsiteX4-2515" fmla="*/ 17662 w 21600"/>
                  <a:gd name="connsiteY4-2516" fmla="*/ 25881 h 36800"/>
                  <a:gd name="connsiteX5-2517" fmla="*/ 15728 w 21600"/>
                  <a:gd name="connsiteY5-2518" fmla="*/ 6102 h 36800"/>
                  <a:gd name="connsiteX6-2519" fmla="*/ 13459 w 21600"/>
                  <a:gd name="connsiteY6-2520" fmla="*/ 36800 h 36800"/>
                  <a:gd name="connsiteX7-2521" fmla="*/ 9078 w 21600"/>
                  <a:gd name="connsiteY7-2522" fmla="*/ 9184 h 36800"/>
                  <a:gd name="connsiteX8-2523" fmla="*/ 6337 w 21600"/>
                  <a:gd name="connsiteY8-2524" fmla="*/ 35690 h 36800"/>
                  <a:gd name="connsiteX9-2525" fmla="*/ 3687 w 21600"/>
                  <a:gd name="connsiteY9-2526" fmla="*/ 10140 h 36800"/>
                  <a:gd name="connsiteX10-2527" fmla="*/ 1752 w 21600"/>
                  <a:gd name="connsiteY10-2528" fmla="*/ 20110 h 36800"/>
                  <a:gd name="connsiteX11-2529" fmla="*/ 0 w 21600"/>
                  <a:gd name="connsiteY11-2530" fmla="*/ 0 h 36800"/>
                  <a:gd name="connsiteX0-2531" fmla="*/ 0 w 21600"/>
                  <a:gd name="connsiteY0-2532" fmla="*/ 0 h 36800"/>
                  <a:gd name="connsiteX1-2533" fmla="*/ 21600 w 21600"/>
                  <a:gd name="connsiteY1-2534" fmla="*/ 0 h 36800"/>
                  <a:gd name="connsiteX2-2535" fmla="*/ 20012 w 21600"/>
                  <a:gd name="connsiteY2-2536" fmla="*/ 11976 h 36800"/>
                  <a:gd name="connsiteX3-2537" fmla="*/ 18941 w 21600"/>
                  <a:gd name="connsiteY3-2538" fmla="*/ 4757 h 36800"/>
                  <a:gd name="connsiteX4-2539" fmla="*/ 17662 w 21600"/>
                  <a:gd name="connsiteY4-2540" fmla="*/ 25881 h 36800"/>
                  <a:gd name="connsiteX5-2541" fmla="*/ 15728 w 21600"/>
                  <a:gd name="connsiteY5-2542" fmla="*/ 6102 h 36800"/>
                  <a:gd name="connsiteX6-2543" fmla="*/ 13459 w 21600"/>
                  <a:gd name="connsiteY6-2544" fmla="*/ 36800 h 36800"/>
                  <a:gd name="connsiteX7-2545" fmla="*/ 9078 w 21600"/>
                  <a:gd name="connsiteY7-2546" fmla="*/ 9184 h 36800"/>
                  <a:gd name="connsiteX8-2547" fmla="*/ 6337 w 21600"/>
                  <a:gd name="connsiteY8-2548" fmla="*/ 35690 h 36800"/>
                  <a:gd name="connsiteX9-2549" fmla="*/ 3687 w 21600"/>
                  <a:gd name="connsiteY9-2550" fmla="*/ 10140 h 36800"/>
                  <a:gd name="connsiteX10-2551" fmla="*/ 1752 w 21600"/>
                  <a:gd name="connsiteY10-2552" fmla="*/ 20110 h 36800"/>
                  <a:gd name="connsiteX11-2553" fmla="*/ 0 w 21600"/>
                  <a:gd name="connsiteY11-2554" fmla="*/ 0 h 36800"/>
                  <a:gd name="connsiteX0-2555" fmla="*/ 0 w 21600"/>
                  <a:gd name="connsiteY0-2556" fmla="*/ 0 h 36800"/>
                  <a:gd name="connsiteX1-2557" fmla="*/ 21600 w 21600"/>
                  <a:gd name="connsiteY1-2558" fmla="*/ 0 h 36800"/>
                  <a:gd name="connsiteX2-2559" fmla="*/ 20012 w 21600"/>
                  <a:gd name="connsiteY2-2560" fmla="*/ 11976 h 36800"/>
                  <a:gd name="connsiteX3-2561" fmla="*/ 18941 w 21600"/>
                  <a:gd name="connsiteY3-2562" fmla="*/ 4757 h 36800"/>
                  <a:gd name="connsiteX4-2563" fmla="*/ 17662 w 21600"/>
                  <a:gd name="connsiteY4-2564" fmla="*/ 25881 h 36800"/>
                  <a:gd name="connsiteX5-2565" fmla="*/ 15728 w 21600"/>
                  <a:gd name="connsiteY5-2566" fmla="*/ 6102 h 36800"/>
                  <a:gd name="connsiteX6-2567" fmla="*/ 13459 w 21600"/>
                  <a:gd name="connsiteY6-2568" fmla="*/ 36800 h 36800"/>
                  <a:gd name="connsiteX7-2569" fmla="*/ 10878 w 21600"/>
                  <a:gd name="connsiteY7-2570" fmla="*/ 8483 h 36800"/>
                  <a:gd name="connsiteX8-2571" fmla="*/ 6337 w 21600"/>
                  <a:gd name="connsiteY8-2572" fmla="*/ 35690 h 36800"/>
                  <a:gd name="connsiteX9-2573" fmla="*/ 3687 w 21600"/>
                  <a:gd name="connsiteY9-2574" fmla="*/ 10140 h 36800"/>
                  <a:gd name="connsiteX10-2575" fmla="*/ 1752 w 21600"/>
                  <a:gd name="connsiteY10-2576" fmla="*/ 20110 h 36800"/>
                  <a:gd name="connsiteX11-2577" fmla="*/ 0 w 21600"/>
                  <a:gd name="connsiteY11-2578" fmla="*/ 0 h 36800"/>
                  <a:gd name="connsiteX0-2579" fmla="*/ 0 w 21600"/>
                  <a:gd name="connsiteY0-2580" fmla="*/ 0 h 36800"/>
                  <a:gd name="connsiteX1-2581" fmla="*/ 21600 w 21600"/>
                  <a:gd name="connsiteY1-2582" fmla="*/ 0 h 36800"/>
                  <a:gd name="connsiteX2-2583" fmla="*/ 20012 w 21600"/>
                  <a:gd name="connsiteY2-2584" fmla="*/ 11976 h 36800"/>
                  <a:gd name="connsiteX3-2585" fmla="*/ 18941 w 21600"/>
                  <a:gd name="connsiteY3-2586" fmla="*/ 4757 h 36800"/>
                  <a:gd name="connsiteX4-2587" fmla="*/ 17662 w 21600"/>
                  <a:gd name="connsiteY4-2588" fmla="*/ 25881 h 36800"/>
                  <a:gd name="connsiteX5-2589" fmla="*/ 15728 w 21600"/>
                  <a:gd name="connsiteY5-2590" fmla="*/ 6102 h 36800"/>
                  <a:gd name="connsiteX6-2591" fmla="*/ 13459 w 21600"/>
                  <a:gd name="connsiteY6-2592" fmla="*/ 36800 h 36800"/>
                  <a:gd name="connsiteX7-2593" fmla="*/ 10878 w 21600"/>
                  <a:gd name="connsiteY7-2594" fmla="*/ 8483 h 36800"/>
                  <a:gd name="connsiteX8-2595" fmla="*/ 9082 w 21600"/>
                  <a:gd name="connsiteY8-2596" fmla="*/ 20371 h 36800"/>
                  <a:gd name="connsiteX9-2597" fmla="*/ 3687 w 21600"/>
                  <a:gd name="connsiteY9-2598" fmla="*/ 10140 h 36800"/>
                  <a:gd name="connsiteX10-2599" fmla="*/ 1752 w 21600"/>
                  <a:gd name="connsiteY10-2600" fmla="*/ 20110 h 36800"/>
                  <a:gd name="connsiteX11-2601" fmla="*/ 0 w 21600"/>
                  <a:gd name="connsiteY11-2602" fmla="*/ 0 h 36800"/>
                  <a:gd name="connsiteX0-2603" fmla="*/ 0 w 21600"/>
                  <a:gd name="connsiteY0-2604" fmla="*/ 0 h 36800"/>
                  <a:gd name="connsiteX1-2605" fmla="*/ 21600 w 21600"/>
                  <a:gd name="connsiteY1-2606" fmla="*/ 0 h 36800"/>
                  <a:gd name="connsiteX2-2607" fmla="*/ 20012 w 21600"/>
                  <a:gd name="connsiteY2-2608" fmla="*/ 11976 h 36800"/>
                  <a:gd name="connsiteX3-2609" fmla="*/ 18941 w 21600"/>
                  <a:gd name="connsiteY3-2610" fmla="*/ 4757 h 36800"/>
                  <a:gd name="connsiteX4-2611" fmla="*/ 17662 w 21600"/>
                  <a:gd name="connsiteY4-2612" fmla="*/ 25881 h 36800"/>
                  <a:gd name="connsiteX5-2613" fmla="*/ 15728 w 21600"/>
                  <a:gd name="connsiteY5-2614" fmla="*/ 6102 h 36800"/>
                  <a:gd name="connsiteX6-2615" fmla="*/ 13459 w 21600"/>
                  <a:gd name="connsiteY6-2616" fmla="*/ 36800 h 36800"/>
                  <a:gd name="connsiteX7-2617" fmla="*/ 10878 w 21600"/>
                  <a:gd name="connsiteY7-2618" fmla="*/ 8483 h 36800"/>
                  <a:gd name="connsiteX8-2619" fmla="*/ 9082 w 21600"/>
                  <a:gd name="connsiteY8-2620" fmla="*/ 20371 h 36800"/>
                  <a:gd name="connsiteX9-2621" fmla="*/ 6859 w 21600"/>
                  <a:gd name="connsiteY9-2622" fmla="*/ 7737 h 36800"/>
                  <a:gd name="connsiteX10-2623" fmla="*/ 1752 w 21600"/>
                  <a:gd name="connsiteY10-2624" fmla="*/ 20110 h 36800"/>
                  <a:gd name="connsiteX11-2625" fmla="*/ 0 w 21600"/>
                  <a:gd name="connsiteY11-2626" fmla="*/ 0 h 36800"/>
                  <a:gd name="connsiteX0-2627" fmla="*/ 0 w 21600"/>
                  <a:gd name="connsiteY0-2628" fmla="*/ 0 h 36800"/>
                  <a:gd name="connsiteX1-2629" fmla="*/ 21600 w 21600"/>
                  <a:gd name="connsiteY1-2630" fmla="*/ 0 h 36800"/>
                  <a:gd name="connsiteX2-2631" fmla="*/ 20012 w 21600"/>
                  <a:gd name="connsiteY2-2632" fmla="*/ 11976 h 36800"/>
                  <a:gd name="connsiteX3-2633" fmla="*/ 18941 w 21600"/>
                  <a:gd name="connsiteY3-2634" fmla="*/ 4757 h 36800"/>
                  <a:gd name="connsiteX4-2635" fmla="*/ 17662 w 21600"/>
                  <a:gd name="connsiteY4-2636" fmla="*/ 25881 h 36800"/>
                  <a:gd name="connsiteX5-2637" fmla="*/ 15728 w 21600"/>
                  <a:gd name="connsiteY5-2638" fmla="*/ 6102 h 36800"/>
                  <a:gd name="connsiteX6-2639" fmla="*/ 13459 w 21600"/>
                  <a:gd name="connsiteY6-2640" fmla="*/ 36800 h 36800"/>
                  <a:gd name="connsiteX7-2641" fmla="*/ 10878 w 21600"/>
                  <a:gd name="connsiteY7-2642" fmla="*/ 8483 h 36800"/>
                  <a:gd name="connsiteX8-2643" fmla="*/ 9082 w 21600"/>
                  <a:gd name="connsiteY8-2644" fmla="*/ 20371 h 36800"/>
                  <a:gd name="connsiteX9-2645" fmla="*/ 6859 w 21600"/>
                  <a:gd name="connsiteY9-2646" fmla="*/ 7737 h 36800"/>
                  <a:gd name="connsiteX10-2647" fmla="*/ 4497 w 21600"/>
                  <a:gd name="connsiteY10-2648" fmla="*/ 22313 h 36800"/>
                  <a:gd name="connsiteX11-2649" fmla="*/ 0 w 21600"/>
                  <a:gd name="connsiteY11-2650" fmla="*/ 0 h 36800"/>
                  <a:gd name="connsiteX0-2651" fmla="*/ 0 w 21600"/>
                  <a:gd name="connsiteY0-2652" fmla="*/ 0 h 36800"/>
                  <a:gd name="connsiteX1-2653" fmla="*/ 21600 w 21600"/>
                  <a:gd name="connsiteY1-2654" fmla="*/ 0 h 36800"/>
                  <a:gd name="connsiteX2-2655" fmla="*/ 20012 w 21600"/>
                  <a:gd name="connsiteY2-2656" fmla="*/ 11976 h 36800"/>
                  <a:gd name="connsiteX3-2657" fmla="*/ 18941 w 21600"/>
                  <a:gd name="connsiteY3-2658" fmla="*/ 4757 h 36800"/>
                  <a:gd name="connsiteX4-2659" fmla="*/ 17662 w 21600"/>
                  <a:gd name="connsiteY4-2660" fmla="*/ 25881 h 36800"/>
                  <a:gd name="connsiteX5-2661" fmla="*/ 15728 w 21600"/>
                  <a:gd name="connsiteY5-2662" fmla="*/ 6102 h 36800"/>
                  <a:gd name="connsiteX6-2663" fmla="*/ 13459 w 21600"/>
                  <a:gd name="connsiteY6-2664" fmla="*/ 36800 h 36800"/>
                  <a:gd name="connsiteX7-2665" fmla="*/ 10878 w 21600"/>
                  <a:gd name="connsiteY7-2666" fmla="*/ 8483 h 36800"/>
                  <a:gd name="connsiteX8-2667" fmla="*/ 9082 w 21600"/>
                  <a:gd name="connsiteY8-2668" fmla="*/ 20371 h 36800"/>
                  <a:gd name="connsiteX9-2669" fmla="*/ 6432 w 21600"/>
                  <a:gd name="connsiteY9-2670" fmla="*/ 7937 h 36800"/>
                  <a:gd name="connsiteX10-2671" fmla="*/ 4497 w 21600"/>
                  <a:gd name="connsiteY10-2672" fmla="*/ 22313 h 36800"/>
                  <a:gd name="connsiteX11-2673" fmla="*/ 0 w 21600"/>
                  <a:gd name="connsiteY11-2674" fmla="*/ 0 h 36800"/>
                  <a:gd name="connsiteX0-2675" fmla="*/ 0 w 21600"/>
                  <a:gd name="connsiteY0-2676" fmla="*/ 0 h 36800"/>
                  <a:gd name="connsiteX1-2677" fmla="*/ 21600 w 21600"/>
                  <a:gd name="connsiteY1-2678" fmla="*/ 0 h 36800"/>
                  <a:gd name="connsiteX2-2679" fmla="*/ 20012 w 21600"/>
                  <a:gd name="connsiteY2-2680" fmla="*/ 11976 h 36800"/>
                  <a:gd name="connsiteX3-2681" fmla="*/ 18941 w 21600"/>
                  <a:gd name="connsiteY3-2682" fmla="*/ 4757 h 36800"/>
                  <a:gd name="connsiteX4-2683" fmla="*/ 17662 w 21600"/>
                  <a:gd name="connsiteY4-2684" fmla="*/ 25881 h 36800"/>
                  <a:gd name="connsiteX5-2685" fmla="*/ 15728 w 21600"/>
                  <a:gd name="connsiteY5-2686" fmla="*/ 6102 h 36800"/>
                  <a:gd name="connsiteX6-2687" fmla="*/ 13459 w 21600"/>
                  <a:gd name="connsiteY6-2688" fmla="*/ 36800 h 36800"/>
                  <a:gd name="connsiteX7-2689" fmla="*/ 10383 w 21600"/>
                  <a:gd name="connsiteY7-2690" fmla="*/ 8683 h 36800"/>
                  <a:gd name="connsiteX8-2691" fmla="*/ 9082 w 21600"/>
                  <a:gd name="connsiteY8-2692" fmla="*/ 20371 h 36800"/>
                  <a:gd name="connsiteX9-2693" fmla="*/ 6432 w 21600"/>
                  <a:gd name="connsiteY9-2694" fmla="*/ 7937 h 36800"/>
                  <a:gd name="connsiteX10-2695" fmla="*/ 4497 w 21600"/>
                  <a:gd name="connsiteY10-2696" fmla="*/ 22313 h 36800"/>
                  <a:gd name="connsiteX11-2697" fmla="*/ 0 w 21600"/>
                  <a:gd name="connsiteY11-2698" fmla="*/ 0 h 36800"/>
                  <a:gd name="connsiteX0-2699" fmla="*/ 0 w 21600"/>
                  <a:gd name="connsiteY0-2700" fmla="*/ 0 h 36700"/>
                  <a:gd name="connsiteX1-2701" fmla="*/ 21600 w 21600"/>
                  <a:gd name="connsiteY1-2702" fmla="*/ 0 h 36700"/>
                  <a:gd name="connsiteX2-2703" fmla="*/ 20012 w 21600"/>
                  <a:gd name="connsiteY2-2704" fmla="*/ 11976 h 36700"/>
                  <a:gd name="connsiteX3-2705" fmla="*/ 18941 w 21600"/>
                  <a:gd name="connsiteY3-2706" fmla="*/ 4757 h 36700"/>
                  <a:gd name="connsiteX4-2707" fmla="*/ 17662 w 21600"/>
                  <a:gd name="connsiteY4-2708" fmla="*/ 25881 h 36700"/>
                  <a:gd name="connsiteX5-2709" fmla="*/ 15728 w 21600"/>
                  <a:gd name="connsiteY5-2710" fmla="*/ 6102 h 36700"/>
                  <a:gd name="connsiteX6-2711" fmla="*/ 12987 w 21600"/>
                  <a:gd name="connsiteY6-2712" fmla="*/ 36700 h 36700"/>
                  <a:gd name="connsiteX7-2713" fmla="*/ 10383 w 21600"/>
                  <a:gd name="connsiteY7-2714" fmla="*/ 8683 h 36700"/>
                  <a:gd name="connsiteX8-2715" fmla="*/ 9082 w 21600"/>
                  <a:gd name="connsiteY8-2716" fmla="*/ 20371 h 36700"/>
                  <a:gd name="connsiteX9-2717" fmla="*/ 6432 w 21600"/>
                  <a:gd name="connsiteY9-2718" fmla="*/ 7937 h 36700"/>
                  <a:gd name="connsiteX10-2719" fmla="*/ 4497 w 21600"/>
                  <a:gd name="connsiteY10-2720" fmla="*/ 22313 h 36700"/>
                  <a:gd name="connsiteX11-2721" fmla="*/ 0 w 21600"/>
                  <a:gd name="connsiteY11-2722" fmla="*/ 0 h 36700"/>
                  <a:gd name="connsiteX0-2723" fmla="*/ 0 w 21600"/>
                  <a:gd name="connsiteY0-2724" fmla="*/ 0 h 36700"/>
                  <a:gd name="connsiteX1-2725" fmla="*/ 21600 w 21600"/>
                  <a:gd name="connsiteY1-2726" fmla="*/ 0 h 36700"/>
                  <a:gd name="connsiteX2-2727" fmla="*/ 20012 w 21600"/>
                  <a:gd name="connsiteY2-2728" fmla="*/ 11976 h 36700"/>
                  <a:gd name="connsiteX3-2729" fmla="*/ 18941 w 21600"/>
                  <a:gd name="connsiteY3-2730" fmla="*/ 4757 h 36700"/>
                  <a:gd name="connsiteX4-2731" fmla="*/ 17662 w 21600"/>
                  <a:gd name="connsiteY4-2732" fmla="*/ 25881 h 36700"/>
                  <a:gd name="connsiteX5-2733" fmla="*/ 15728 w 21600"/>
                  <a:gd name="connsiteY5-2734" fmla="*/ 6102 h 36700"/>
                  <a:gd name="connsiteX6-2735" fmla="*/ 12987 w 21600"/>
                  <a:gd name="connsiteY6-2736" fmla="*/ 36700 h 36700"/>
                  <a:gd name="connsiteX7-2737" fmla="*/ 10383 w 21600"/>
                  <a:gd name="connsiteY7-2738" fmla="*/ 8683 h 36700"/>
                  <a:gd name="connsiteX8-2739" fmla="*/ 8475 w 21600"/>
                  <a:gd name="connsiteY8-2740" fmla="*/ 20671 h 36700"/>
                  <a:gd name="connsiteX9-2741" fmla="*/ 6432 w 21600"/>
                  <a:gd name="connsiteY9-2742" fmla="*/ 7937 h 36700"/>
                  <a:gd name="connsiteX10-2743" fmla="*/ 4497 w 21600"/>
                  <a:gd name="connsiteY10-2744" fmla="*/ 22313 h 36700"/>
                  <a:gd name="connsiteX11-2745" fmla="*/ 0 w 21600"/>
                  <a:gd name="connsiteY11-2746" fmla="*/ 0 h 36700"/>
                  <a:gd name="connsiteX0-2747" fmla="*/ 0 w 21600"/>
                  <a:gd name="connsiteY0-2748" fmla="*/ 0 h 36700"/>
                  <a:gd name="connsiteX1-2749" fmla="*/ 21600 w 21600"/>
                  <a:gd name="connsiteY1-2750" fmla="*/ 0 h 36700"/>
                  <a:gd name="connsiteX2-2751" fmla="*/ 20012 w 21600"/>
                  <a:gd name="connsiteY2-2752" fmla="*/ 11976 h 36700"/>
                  <a:gd name="connsiteX3-2753" fmla="*/ 18941 w 21600"/>
                  <a:gd name="connsiteY3-2754" fmla="*/ 4757 h 36700"/>
                  <a:gd name="connsiteX4-2755" fmla="*/ 17662 w 21600"/>
                  <a:gd name="connsiteY4-2756" fmla="*/ 25881 h 36700"/>
                  <a:gd name="connsiteX5-2757" fmla="*/ 15728 w 21600"/>
                  <a:gd name="connsiteY5-2758" fmla="*/ 6102 h 36700"/>
                  <a:gd name="connsiteX6-2759" fmla="*/ 12987 w 21600"/>
                  <a:gd name="connsiteY6-2760" fmla="*/ 36700 h 36700"/>
                  <a:gd name="connsiteX7-2761" fmla="*/ 10383 w 21600"/>
                  <a:gd name="connsiteY7-2762" fmla="*/ 8683 h 36700"/>
                  <a:gd name="connsiteX8-2763" fmla="*/ 8227 w 21600"/>
                  <a:gd name="connsiteY8-2764" fmla="*/ 20971 h 36700"/>
                  <a:gd name="connsiteX9-2765" fmla="*/ 6432 w 21600"/>
                  <a:gd name="connsiteY9-2766" fmla="*/ 7937 h 36700"/>
                  <a:gd name="connsiteX10-2767" fmla="*/ 4497 w 21600"/>
                  <a:gd name="connsiteY10-2768" fmla="*/ 22313 h 36700"/>
                  <a:gd name="connsiteX11-2769" fmla="*/ 0 w 21600"/>
                  <a:gd name="connsiteY11-2770" fmla="*/ 0 h 36700"/>
                  <a:gd name="connsiteX0-2771" fmla="*/ 0 w 21600"/>
                  <a:gd name="connsiteY0-2772" fmla="*/ 0 h 36700"/>
                  <a:gd name="connsiteX1-2773" fmla="*/ 21600 w 21600"/>
                  <a:gd name="connsiteY1-2774" fmla="*/ 0 h 36700"/>
                  <a:gd name="connsiteX2-2775" fmla="*/ 20012 w 21600"/>
                  <a:gd name="connsiteY2-2776" fmla="*/ 11976 h 36700"/>
                  <a:gd name="connsiteX3-2777" fmla="*/ 18941 w 21600"/>
                  <a:gd name="connsiteY3-2778" fmla="*/ 4757 h 36700"/>
                  <a:gd name="connsiteX4-2779" fmla="*/ 17662 w 21600"/>
                  <a:gd name="connsiteY4-2780" fmla="*/ 25881 h 36700"/>
                  <a:gd name="connsiteX5-2781" fmla="*/ 15728 w 21600"/>
                  <a:gd name="connsiteY5-2782" fmla="*/ 6102 h 36700"/>
                  <a:gd name="connsiteX6-2783" fmla="*/ 12987 w 21600"/>
                  <a:gd name="connsiteY6-2784" fmla="*/ 36700 h 36700"/>
                  <a:gd name="connsiteX7-2785" fmla="*/ 10383 w 21600"/>
                  <a:gd name="connsiteY7-2786" fmla="*/ 8683 h 36700"/>
                  <a:gd name="connsiteX8-2787" fmla="*/ 8227 w 21600"/>
                  <a:gd name="connsiteY8-2788" fmla="*/ 20971 h 36700"/>
                  <a:gd name="connsiteX9-2789" fmla="*/ 6432 w 21600"/>
                  <a:gd name="connsiteY9-2790" fmla="*/ 7937 h 36700"/>
                  <a:gd name="connsiteX10-2791" fmla="*/ 3619 w 21600"/>
                  <a:gd name="connsiteY10-2792" fmla="*/ 21512 h 36700"/>
                  <a:gd name="connsiteX11-2793" fmla="*/ 0 w 21600"/>
                  <a:gd name="connsiteY11-2794" fmla="*/ 0 h 36700"/>
                  <a:gd name="connsiteX0-2795" fmla="*/ 0 w 21600"/>
                  <a:gd name="connsiteY0-2796" fmla="*/ 0 h 36700"/>
                  <a:gd name="connsiteX1-2797" fmla="*/ 21600 w 21600"/>
                  <a:gd name="connsiteY1-2798" fmla="*/ 0 h 36700"/>
                  <a:gd name="connsiteX2-2799" fmla="*/ 20012 w 21600"/>
                  <a:gd name="connsiteY2-2800" fmla="*/ 11976 h 36700"/>
                  <a:gd name="connsiteX3-2801" fmla="*/ 18941 w 21600"/>
                  <a:gd name="connsiteY3-2802" fmla="*/ 4757 h 36700"/>
                  <a:gd name="connsiteX4-2803" fmla="*/ 17662 w 21600"/>
                  <a:gd name="connsiteY4-2804" fmla="*/ 25881 h 36700"/>
                  <a:gd name="connsiteX5-2805" fmla="*/ 15728 w 21600"/>
                  <a:gd name="connsiteY5-2806" fmla="*/ 6102 h 36700"/>
                  <a:gd name="connsiteX6-2807" fmla="*/ 12987 w 21600"/>
                  <a:gd name="connsiteY6-2808" fmla="*/ 36700 h 36700"/>
                  <a:gd name="connsiteX7-2809" fmla="*/ 10383 w 21600"/>
                  <a:gd name="connsiteY7-2810" fmla="*/ 8683 h 36700"/>
                  <a:gd name="connsiteX8-2811" fmla="*/ 8227 w 21600"/>
                  <a:gd name="connsiteY8-2812" fmla="*/ 20971 h 36700"/>
                  <a:gd name="connsiteX9-2813" fmla="*/ 6432 w 21600"/>
                  <a:gd name="connsiteY9-2814" fmla="*/ 7937 h 36700"/>
                  <a:gd name="connsiteX10-2815" fmla="*/ 3619 w 21600"/>
                  <a:gd name="connsiteY10-2816" fmla="*/ 21512 h 36700"/>
                  <a:gd name="connsiteX11-2817" fmla="*/ 0 w 21600"/>
                  <a:gd name="connsiteY11-2818" fmla="*/ 0 h 36700"/>
                  <a:gd name="connsiteX0-2819" fmla="*/ 0 w 21600"/>
                  <a:gd name="connsiteY0-2820" fmla="*/ 0 h 36700"/>
                  <a:gd name="connsiteX1-2821" fmla="*/ 21600 w 21600"/>
                  <a:gd name="connsiteY1-2822" fmla="*/ 0 h 36700"/>
                  <a:gd name="connsiteX2-2823" fmla="*/ 20012 w 21600"/>
                  <a:gd name="connsiteY2-2824" fmla="*/ 11976 h 36700"/>
                  <a:gd name="connsiteX3-2825" fmla="*/ 18941 w 21600"/>
                  <a:gd name="connsiteY3-2826" fmla="*/ 4757 h 36700"/>
                  <a:gd name="connsiteX4-2827" fmla="*/ 17662 w 21600"/>
                  <a:gd name="connsiteY4-2828" fmla="*/ 25881 h 36700"/>
                  <a:gd name="connsiteX5-2829" fmla="*/ 15728 w 21600"/>
                  <a:gd name="connsiteY5-2830" fmla="*/ 6102 h 36700"/>
                  <a:gd name="connsiteX6-2831" fmla="*/ 12987 w 21600"/>
                  <a:gd name="connsiteY6-2832" fmla="*/ 36700 h 36700"/>
                  <a:gd name="connsiteX7-2833" fmla="*/ 10383 w 21600"/>
                  <a:gd name="connsiteY7-2834" fmla="*/ 8683 h 36700"/>
                  <a:gd name="connsiteX8-2835" fmla="*/ 8227 w 21600"/>
                  <a:gd name="connsiteY8-2836" fmla="*/ 20971 h 36700"/>
                  <a:gd name="connsiteX9-2837" fmla="*/ 6432 w 21600"/>
                  <a:gd name="connsiteY9-2838" fmla="*/ 7937 h 36700"/>
                  <a:gd name="connsiteX10-2839" fmla="*/ 3619 w 21600"/>
                  <a:gd name="connsiteY10-2840" fmla="*/ 21512 h 36700"/>
                  <a:gd name="connsiteX11-2841" fmla="*/ 0 w 21600"/>
                  <a:gd name="connsiteY11-2842" fmla="*/ 0 h 36700"/>
                  <a:gd name="connsiteX0-2843" fmla="*/ 0 w 21600"/>
                  <a:gd name="connsiteY0-2844" fmla="*/ 0 h 36700"/>
                  <a:gd name="connsiteX1-2845" fmla="*/ 21600 w 21600"/>
                  <a:gd name="connsiteY1-2846" fmla="*/ 0 h 36700"/>
                  <a:gd name="connsiteX2-2847" fmla="*/ 20012 w 21600"/>
                  <a:gd name="connsiteY2-2848" fmla="*/ 11976 h 36700"/>
                  <a:gd name="connsiteX3-2849" fmla="*/ 18941 w 21600"/>
                  <a:gd name="connsiteY3-2850" fmla="*/ 4757 h 36700"/>
                  <a:gd name="connsiteX4-2851" fmla="*/ 17662 w 21600"/>
                  <a:gd name="connsiteY4-2852" fmla="*/ 25881 h 36700"/>
                  <a:gd name="connsiteX5-2853" fmla="*/ 15728 w 21600"/>
                  <a:gd name="connsiteY5-2854" fmla="*/ 6102 h 36700"/>
                  <a:gd name="connsiteX6-2855" fmla="*/ 12987 w 21600"/>
                  <a:gd name="connsiteY6-2856" fmla="*/ 36700 h 36700"/>
                  <a:gd name="connsiteX7-2857" fmla="*/ 10383 w 21600"/>
                  <a:gd name="connsiteY7-2858" fmla="*/ 8683 h 36700"/>
                  <a:gd name="connsiteX8-2859" fmla="*/ 8227 w 21600"/>
                  <a:gd name="connsiteY8-2860" fmla="*/ 20971 h 36700"/>
                  <a:gd name="connsiteX9-2861" fmla="*/ 6432 w 21600"/>
                  <a:gd name="connsiteY9-2862" fmla="*/ 7937 h 36700"/>
                  <a:gd name="connsiteX10-2863" fmla="*/ 3619 w 21600"/>
                  <a:gd name="connsiteY10-2864" fmla="*/ 21512 h 36700"/>
                  <a:gd name="connsiteX11-2865" fmla="*/ 0 w 21600"/>
                  <a:gd name="connsiteY11-2866" fmla="*/ 0 h 36700"/>
                  <a:gd name="connsiteX0-2867" fmla="*/ 0 w 21600"/>
                  <a:gd name="connsiteY0-2868" fmla="*/ 0 h 36700"/>
                  <a:gd name="connsiteX1-2869" fmla="*/ 21600 w 21600"/>
                  <a:gd name="connsiteY1-2870" fmla="*/ 0 h 36700"/>
                  <a:gd name="connsiteX2-2871" fmla="*/ 20012 w 21600"/>
                  <a:gd name="connsiteY2-2872" fmla="*/ 11976 h 36700"/>
                  <a:gd name="connsiteX3-2873" fmla="*/ 18941 w 21600"/>
                  <a:gd name="connsiteY3-2874" fmla="*/ 4757 h 36700"/>
                  <a:gd name="connsiteX4-2875" fmla="*/ 17662 w 21600"/>
                  <a:gd name="connsiteY4-2876" fmla="*/ 25881 h 36700"/>
                  <a:gd name="connsiteX5-2877" fmla="*/ 15728 w 21600"/>
                  <a:gd name="connsiteY5-2878" fmla="*/ 6102 h 36700"/>
                  <a:gd name="connsiteX6-2879" fmla="*/ 12987 w 21600"/>
                  <a:gd name="connsiteY6-2880" fmla="*/ 36700 h 36700"/>
                  <a:gd name="connsiteX7-2881" fmla="*/ 10383 w 21600"/>
                  <a:gd name="connsiteY7-2882" fmla="*/ 8683 h 36700"/>
                  <a:gd name="connsiteX8-2883" fmla="*/ 8227 w 21600"/>
                  <a:gd name="connsiteY8-2884" fmla="*/ 20971 h 36700"/>
                  <a:gd name="connsiteX9-2885" fmla="*/ 6094 w 21600"/>
                  <a:gd name="connsiteY9-2886" fmla="*/ 8137 h 36700"/>
                  <a:gd name="connsiteX10-2887" fmla="*/ 3619 w 21600"/>
                  <a:gd name="connsiteY10-2888" fmla="*/ 21512 h 36700"/>
                  <a:gd name="connsiteX11-2889" fmla="*/ 0 w 21600"/>
                  <a:gd name="connsiteY11-2890" fmla="*/ 0 h 36700"/>
                  <a:gd name="connsiteX0-2891" fmla="*/ 0 w 21600"/>
                  <a:gd name="connsiteY0-2892" fmla="*/ 0 h 36700"/>
                  <a:gd name="connsiteX1-2893" fmla="*/ 21600 w 21600"/>
                  <a:gd name="connsiteY1-2894" fmla="*/ 0 h 36700"/>
                  <a:gd name="connsiteX2-2895" fmla="*/ 20012 w 21600"/>
                  <a:gd name="connsiteY2-2896" fmla="*/ 11976 h 36700"/>
                  <a:gd name="connsiteX3-2897" fmla="*/ 18941 w 21600"/>
                  <a:gd name="connsiteY3-2898" fmla="*/ 4757 h 36700"/>
                  <a:gd name="connsiteX4-2899" fmla="*/ 17662 w 21600"/>
                  <a:gd name="connsiteY4-2900" fmla="*/ 25881 h 36700"/>
                  <a:gd name="connsiteX5-2901" fmla="*/ 15728 w 21600"/>
                  <a:gd name="connsiteY5-2902" fmla="*/ 6102 h 36700"/>
                  <a:gd name="connsiteX6-2903" fmla="*/ 12987 w 21600"/>
                  <a:gd name="connsiteY6-2904" fmla="*/ 36700 h 36700"/>
                  <a:gd name="connsiteX7-2905" fmla="*/ 10383 w 21600"/>
                  <a:gd name="connsiteY7-2906" fmla="*/ 8683 h 36700"/>
                  <a:gd name="connsiteX8-2907" fmla="*/ 8227 w 21600"/>
                  <a:gd name="connsiteY8-2908" fmla="*/ 20971 h 36700"/>
                  <a:gd name="connsiteX9-2909" fmla="*/ 6094 w 21600"/>
                  <a:gd name="connsiteY9-2910" fmla="*/ 8137 h 36700"/>
                  <a:gd name="connsiteX10-2911" fmla="*/ 3619 w 21600"/>
                  <a:gd name="connsiteY10-2912" fmla="*/ 21512 h 36700"/>
                  <a:gd name="connsiteX11-2913" fmla="*/ 0 w 21600"/>
                  <a:gd name="connsiteY11-2914" fmla="*/ 0 h 36700"/>
                  <a:gd name="connsiteX0-2915" fmla="*/ 0 w 21600"/>
                  <a:gd name="connsiteY0-2916" fmla="*/ 0 h 36700"/>
                  <a:gd name="connsiteX1-2917" fmla="*/ 21600 w 21600"/>
                  <a:gd name="connsiteY1-2918" fmla="*/ 0 h 36700"/>
                  <a:gd name="connsiteX2-2919" fmla="*/ 20012 w 21600"/>
                  <a:gd name="connsiteY2-2920" fmla="*/ 11976 h 36700"/>
                  <a:gd name="connsiteX3-2921" fmla="*/ 18941 w 21600"/>
                  <a:gd name="connsiteY3-2922" fmla="*/ 4757 h 36700"/>
                  <a:gd name="connsiteX4-2923" fmla="*/ 17662 w 21600"/>
                  <a:gd name="connsiteY4-2924" fmla="*/ 25881 h 36700"/>
                  <a:gd name="connsiteX5-2925" fmla="*/ 15728 w 21600"/>
                  <a:gd name="connsiteY5-2926" fmla="*/ 6102 h 36700"/>
                  <a:gd name="connsiteX6-2927" fmla="*/ 12987 w 21600"/>
                  <a:gd name="connsiteY6-2928" fmla="*/ 36700 h 36700"/>
                  <a:gd name="connsiteX7-2929" fmla="*/ 10383 w 21600"/>
                  <a:gd name="connsiteY7-2930" fmla="*/ 8683 h 36700"/>
                  <a:gd name="connsiteX8-2931" fmla="*/ 8227 w 21600"/>
                  <a:gd name="connsiteY8-2932" fmla="*/ 20971 h 36700"/>
                  <a:gd name="connsiteX9-2933" fmla="*/ 6094 w 21600"/>
                  <a:gd name="connsiteY9-2934" fmla="*/ 8137 h 36700"/>
                  <a:gd name="connsiteX10-2935" fmla="*/ 3619 w 21600"/>
                  <a:gd name="connsiteY10-2936" fmla="*/ 21512 h 36700"/>
                  <a:gd name="connsiteX11-2937" fmla="*/ 0 w 21600"/>
                  <a:gd name="connsiteY11-2938" fmla="*/ 0 h 36700"/>
                  <a:gd name="connsiteX0-2939" fmla="*/ 0 w 21600"/>
                  <a:gd name="connsiteY0-2940" fmla="*/ 0 h 36700"/>
                  <a:gd name="connsiteX1-2941" fmla="*/ 21600 w 21600"/>
                  <a:gd name="connsiteY1-2942" fmla="*/ 0 h 36700"/>
                  <a:gd name="connsiteX2-2943" fmla="*/ 20012 w 21600"/>
                  <a:gd name="connsiteY2-2944" fmla="*/ 11976 h 36700"/>
                  <a:gd name="connsiteX3-2945" fmla="*/ 18941 w 21600"/>
                  <a:gd name="connsiteY3-2946" fmla="*/ 4757 h 36700"/>
                  <a:gd name="connsiteX4-2947" fmla="*/ 17662 w 21600"/>
                  <a:gd name="connsiteY4-2948" fmla="*/ 25881 h 36700"/>
                  <a:gd name="connsiteX5-2949" fmla="*/ 15728 w 21600"/>
                  <a:gd name="connsiteY5-2950" fmla="*/ 6102 h 36700"/>
                  <a:gd name="connsiteX6-2951" fmla="*/ 12987 w 21600"/>
                  <a:gd name="connsiteY6-2952" fmla="*/ 36700 h 36700"/>
                  <a:gd name="connsiteX7-2953" fmla="*/ 10383 w 21600"/>
                  <a:gd name="connsiteY7-2954" fmla="*/ 8683 h 36700"/>
                  <a:gd name="connsiteX8-2955" fmla="*/ 8227 w 21600"/>
                  <a:gd name="connsiteY8-2956" fmla="*/ 20971 h 36700"/>
                  <a:gd name="connsiteX9-2957" fmla="*/ 6094 w 21600"/>
                  <a:gd name="connsiteY9-2958" fmla="*/ 8137 h 36700"/>
                  <a:gd name="connsiteX10-2959" fmla="*/ 3619 w 21600"/>
                  <a:gd name="connsiteY10-2960" fmla="*/ 21512 h 36700"/>
                  <a:gd name="connsiteX11-2961" fmla="*/ 0 w 21600"/>
                  <a:gd name="connsiteY11-2962" fmla="*/ 0 h 36700"/>
                  <a:gd name="connsiteX0-2963" fmla="*/ 0 w 21600"/>
                  <a:gd name="connsiteY0-2964" fmla="*/ 0 h 36700"/>
                  <a:gd name="connsiteX1-2965" fmla="*/ 21600 w 21600"/>
                  <a:gd name="connsiteY1-2966" fmla="*/ 0 h 36700"/>
                  <a:gd name="connsiteX2-2967" fmla="*/ 20012 w 21600"/>
                  <a:gd name="connsiteY2-2968" fmla="*/ 11976 h 36700"/>
                  <a:gd name="connsiteX3-2969" fmla="*/ 18941 w 21600"/>
                  <a:gd name="connsiteY3-2970" fmla="*/ 4757 h 36700"/>
                  <a:gd name="connsiteX4-2971" fmla="*/ 17662 w 21600"/>
                  <a:gd name="connsiteY4-2972" fmla="*/ 25881 h 36700"/>
                  <a:gd name="connsiteX5-2973" fmla="*/ 15728 w 21600"/>
                  <a:gd name="connsiteY5-2974" fmla="*/ 6102 h 36700"/>
                  <a:gd name="connsiteX6-2975" fmla="*/ 12987 w 21600"/>
                  <a:gd name="connsiteY6-2976" fmla="*/ 36700 h 36700"/>
                  <a:gd name="connsiteX7-2977" fmla="*/ 10383 w 21600"/>
                  <a:gd name="connsiteY7-2978" fmla="*/ 8683 h 36700"/>
                  <a:gd name="connsiteX8-2979" fmla="*/ 8227 w 21600"/>
                  <a:gd name="connsiteY8-2980" fmla="*/ 20971 h 36700"/>
                  <a:gd name="connsiteX9-2981" fmla="*/ 6094 w 21600"/>
                  <a:gd name="connsiteY9-2982" fmla="*/ 8137 h 36700"/>
                  <a:gd name="connsiteX10-2983" fmla="*/ 3619 w 21600"/>
                  <a:gd name="connsiteY10-2984" fmla="*/ 21512 h 36700"/>
                  <a:gd name="connsiteX11-2985" fmla="*/ 0 w 21600"/>
                  <a:gd name="connsiteY11-2986" fmla="*/ 0 h 36700"/>
                  <a:gd name="connsiteX0-2987" fmla="*/ 0 w 21600"/>
                  <a:gd name="connsiteY0-2988" fmla="*/ 0 h 36700"/>
                  <a:gd name="connsiteX1-2989" fmla="*/ 21600 w 21600"/>
                  <a:gd name="connsiteY1-2990" fmla="*/ 0 h 36700"/>
                  <a:gd name="connsiteX2-2991" fmla="*/ 20012 w 21600"/>
                  <a:gd name="connsiteY2-2992" fmla="*/ 11976 h 36700"/>
                  <a:gd name="connsiteX3-2993" fmla="*/ 18941 w 21600"/>
                  <a:gd name="connsiteY3-2994" fmla="*/ 4757 h 36700"/>
                  <a:gd name="connsiteX4-2995" fmla="*/ 17662 w 21600"/>
                  <a:gd name="connsiteY4-2996" fmla="*/ 25881 h 36700"/>
                  <a:gd name="connsiteX5-2997" fmla="*/ 15458 w 21600"/>
                  <a:gd name="connsiteY5-2998" fmla="*/ 6102 h 36700"/>
                  <a:gd name="connsiteX6-2999" fmla="*/ 12987 w 21600"/>
                  <a:gd name="connsiteY6-3000" fmla="*/ 36700 h 36700"/>
                  <a:gd name="connsiteX7-3001" fmla="*/ 10383 w 21600"/>
                  <a:gd name="connsiteY7-3002" fmla="*/ 8683 h 36700"/>
                  <a:gd name="connsiteX8-3003" fmla="*/ 8227 w 21600"/>
                  <a:gd name="connsiteY8-3004" fmla="*/ 20971 h 36700"/>
                  <a:gd name="connsiteX9-3005" fmla="*/ 6094 w 21600"/>
                  <a:gd name="connsiteY9-3006" fmla="*/ 8137 h 36700"/>
                  <a:gd name="connsiteX10-3007" fmla="*/ 3619 w 21600"/>
                  <a:gd name="connsiteY10-3008" fmla="*/ 21512 h 36700"/>
                  <a:gd name="connsiteX11-3009" fmla="*/ 0 w 21600"/>
                  <a:gd name="connsiteY11-3010" fmla="*/ 0 h 36700"/>
                  <a:gd name="connsiteX0-3011" fmla="*/ 0 w 21600"/>
                  <a:gd name="connsiteY0-3012" fmla="*/ 0 h 36700"/>
                  <a:gd name="connsiteX1-3013" fmla="*/ 21600 w 21600"/>
                  <a:gd name="connsiteY1-3014" fmla="*/ 0 h 36700"/>
                  <a:gd name="connsiteX2-3015" fmla="*/ 20012 w 21600"/>
                  <a:gd name="connsiteY2-3016" fmla="*/ 11976 h 36700"/>
                  <a:gd name="connsiteX3-3017" fmla="*/ 18941 w 21600"/>
                  <a:gd name="connsiteY3-3018" fmla="*/ 4757 h 36700"/>
                  <a:gd name="connsiteX4-3019" fmla="*/ 17662 w 21600"/>
                  <a:gd name="connsiteY4-3020" fmla="*/ 25881 h 36700"/>
                  <a:gd name="connsiteX5-3021" fmla="*/ 15458 w 21600"/>
                  <a:gd name="connsiteY5-3022" fmla="*/ 6102 h 36700"/>
                  <a:gd name="connsiteX6-3023" fmla="*/ 12987 w 21600"/>
                  <a:gd name="connsiteY6-3024" fmla="*/ 36700 h 36700"/>
                  <a:gd name="connsiteX7-3025" fmla="*/ 10383 w 21600"/>
                  <a:gd name="connsiteY7-3026" fmla="*/ 8683 h 36700"/>
                  <a:gd name="connsiteX8-3027" fmla="*/ 8227 w 21600"/>
                  <a:gd name="connsiteY8-3028" fmla="*/ 20971 h 36700"/>
                  <a:gd name="connsiteX9-3029" fmla="*/ 6094 w 21600"/>
                  <a:gd name="connsiteY9-3030" fmla="*/ 8137 h 36700"/>
                  <a:gd name="connsiteX10-3031" fmla="*/ 3619 w 21600"/>
                  <a:gd name="connsiteY10-3032" fmla="*/ 21512 h 36700"/>
                  <a:gd name="connsiteX11-3033" fmla="*/ 0 w 21600"/>
                  <a:gd name="connsiteY11-3034" fmla="*/ 0 h 36700"/>
                  <a:gd name="connsiteX0-3035" fmla="*/ 0 w 21600"/>
                  <a:gd name="connsiteY0-3036" fmla="*/ 0 h 36700"/>
                  <a:gd name="connsiteX1-3037" fmla="*/ 21600 w 21600"/>
                  <a:gd name="connsiteY1-3038" fmla="*/ 0 h 36700"/>
                  <a:gd name="connsiteX2-3039" fmla="*/ 20012 w 21600"/>
                  <a:gd name="connsiteY2-3040" fmla="*/ 11976 h 36700"/>
                  <a:gd name="connsiteX3-3041" fmla="*/ 18941 w 21600"/>
                  <a:gd name="connsiteY3-3042" fmla="*/ 4757 h 36700"/>
                  <a:gd name="connsiteX4-3043" fmla="*/ 17512 w 21600"/>
                  <a:gd name="connsiteY4-3044" fmla="*/ 25881 h 36700"/>
                  <a:gd name="connsiteX5-3045" fmla="*/ 15458 w 21600"/>
                  <a:gd name="connsiteY5-3046" fmla="*/ 6102 h 36700"/>
                  <a:gd name="connsiteX6-3047" fmla="*/ 12987 w 21600"/>
                  <a:gd name="connsiteY6-3048" fmla="*/ 36700 h 36700"/>
                  <a:gd name="connsiteX7-3049" fmla="*/ 10383 w 21600"/>
                  <a:gd name="connsiteY7-3050" fmla="*/ 8683 h 36700"/>
                  <a:gd name="connsiteX8-3051" fmla="*/ 8227 w 21600"/>
                  <a:gd name="connsiteY8-3052" fmla="*/ 20971 h 36700"/>
                  <a:gd name="connsiteX9-3053" fmla="*/ 6094 w 21600"/>
                  <a:gd name="connsiteY9-3054" fmla="*/ 8137 h 36700"/>
                  <a:gd name="connsiteX10-3055" fmla="*/ 3619 w 21600"/>
                  <a:gd name="connsiteY10-3056" fmla="*/ 21512 h 36700"/>
                  <a:gd name="connsiteX11-3057" fmla="*/ 0 w 21600"/>
                  <a:gd name="connsiteY11-3058" fmla="*/ 0 h 36700"/>
                  <a:gd name="connsiteX0-3059" fmla="*/ 0 w 21600"/>
                  <a:gd name="connsiteY0-3060" fmla="*/ 0 h 36700"/>
                  <a:gd name="connsiteX1-3061" fmla="*/ 21600 w 21600"/>
                  <a:gd name="connsiteY1-3062" fmla="*/ 0 h 36700"/>
                  <a:gd name="connsiteX2-3063" fmla="*/ 20012 w 21600"/>
                  <a:gd name="connsiteY2-3064" fmla="*/ 11976 h 36700"/>
                  <a:gd name="connsiteX3-3065" fmla="*/ 18941 w 21600"/>
                  <a:gd name="connsiteY3-3066" fmla="*/ 4757 h 36700"/>
                  <a:gd name="connsiteX4-3067" fmla="*/ 17512 w 21600"/>
                  <a:gd name="connsiteY4-3068" fmla="*/ 25881 h 36700"/>
                  <a:gd name="connsiteX5-3069" fmla="*/ 15458 w 21600"/>
                  <a:gd name="connsiteY5-3070" fmla="*/ 6102 h 36700"/>
                  <a:gd name="connsiteX6-3071" fmla="*/ 12987 w 21600"/>
                  <a:gd name="connsiteY6-3072" fmla="*/ 36700 h 36700"/>
                  <a:gd name="connsiteX7-3073" fmla="*/ 10383 w 21600"/>
                  <a:gd name="connsiteY7-3074" fmla="*/ 8683 h 36700"/>
                  <a:gd name="connsiteX8-3075" fmla="*/ 8227 w 21600"/>
                  <a:gd name="connsiteY8-3076" fmla="*/ 20971 h 36700"/>
                  <a:gd name="connsiteX9-3077" fmla="*/ 6094 w 21600"/>
                  <a:gd name="connsiteY9-3078" fmla="*/ 8137 h 36700"/>
                  <a:gd name="connsiteX10-3079" fmla="*/ 3619 w 21600"/>
                  <a:gd name="connsiteY10-3080" fmla="*/ 21512 h 36700"/>
                  <a:gd name="connsiteX11-3081" fmla="*/ 0 w 21600"/>
                  <a:gd name="connsiteY11-3082" fmla="*/ 0 h 36700"/>
                  <a:gd name="connsiteX0-3083" fmla="*/ 0 w 21600"/>
                  <a:gd name="connsiteY0-3084" fmla="*/ 0 h 36700"/>
                  <a:gd name="connsiteX1-3085" fmla="*/ 21600 w 21600"/>
                  <a:gd name="connsiteY1-3086" fmla="*/ 0 h 36700"/>
                  <a:gd name="connsiteX2-3087" fmla="*/ 20012 w 21600"/>
                  <a:gd name="connsiteY2-3088" fmla="*/ 11976 h 36700"/>
                  <a:gd name="connsiteX3-3089" fmla="*/ 18941 w 21600"/>
                  <a:gd name="connsiteY3-3090" fmla="*/ 4757 h 36700"/>
                  <a:gd name="connsiteX4-3091" fmla="*/ 17272 w 21600"/>
                  <a:gd name="connsiteY4-3092" fmla="*/ 25881 h 36700"/>
                  <a:gd name="connsiteX5-3093" fmla="*/ 15458 w 21600"/>
                  <a:gd name="connsiteY5-3094" fmla="*/ 6102 h 36700"/>
                  <a:gd name="connsiteX6-3095" fmla="*/ 12987 w 21600"/>
                  <a:gd name="connsiteY6-3096" fmla="*/ 36700 h 36700"/>
                  <a:gd name="connsiteX7-3097" fmla="*/ 10383 w 21600"/>
                  <a:gd name="connsiteY7-3098" fmla="*/ 8683 h 36700"/>
                  <a:gd name="connsiteX8-3099" fmla="*/ 8227 w 21600"/>
                  <a:gd name="connsiteY8-3100" fmla="*/ 20971 h 36700"/>
                  <a:gd name="connsiteX9-3101" fmla="*/ 6094 w 21600"/>
                  <a:gd name="connsiteY9-3102" fmla="*/ 8137 h 36700"/>
                  <a:gd name="connsiteX10-3103" fmla="*/ 3619 w 21600"/>
                  <a:gd name="connsiteY10-3104" fmla="*/ 21512 h 36700"/>
                  <a:gd name="connsiteX11-3105" fmla="*/ 0 w 21600"/>
                  <a:gd name="connsiteY11-3106" fmla="*/ 0 h 36700"/>
                  <a:gd name="connsiteX0-3107" fmla="*/ 0 w 21600"/>
                  <a:gd name="connsiteY0-3108" fmla="*/ 0 h 36700"/>
                  <a:gd name="connsiteX1-3109" fmla="*/ 21600 w 21600"/>
                  <a:gd name="connsiteY1-3110" fmla="*/ 0 h 36700"/>
                  <a:gd name="connsiteX2-3111" fmla="*/ 20134 w 21600"/>
                  <a:gd name="connsiteY2-3112" fmla="*/ 21229 h 36700"/>
                  <a:gd name="connsiteX3-3113" fmla="*/ 18941 w 21600"/>
                  <a:gd name="connsiteY3-3114" fmla="*/ 4757 h 36700"/>
                  <a:gd name="connsiteX4-3115" fmla="*/ 17272 w 21600"/>
                  <a:gd name="connsiteY4-3116" fmla="*/ 25881 h 36700"/>
                  <a:gd name="connsiteX5-3117" fmla="*/ 15458 w 21600"/>
                  <a:gd name="connsiteY5-3118" fmla="*/ 6102 h 36700"/>
                  <a:gd name="connsiteX6-3119" fmla="*/ 12987 w 21600"/>
                  <a:gd name="connsiteY6-3120" fmla="*/ 36700 h 36700"/>
                  <a:gd name="connsiteX7-3121" fmla="*/ 10383 w 21600"/>
                  <a:gd name="connsiteY7-3122" fmla="*/ 8683 h 36700"/>
                  <a:gd name="connsiteX8-3123" fmla="*/ 8227 w 21600"/>
                  <a:gd name="connsiteY8-3124" fmla="*/ 20971 h 36700"/>
                  <a:gd name="connsiteX9-3125" fmla="*/ 6094 w 21600"/>
                  <a:gd name="connsiteY9-3126" fmla="*/ 8137 h 36700"/>
                  <a:gd name="connsiteX10-3127" fmla="*/ 3619 w 21600"/>
                  <a:gd name="connsiteY10-3128" fmla="*/ 21512 h 36700"/>
                  <a:gd name="connsiteX11-3129" fmla="*/ 0 w 21600"/>
                  <a:gd name="connsiteY11-3130" fmla="*/ 0 h 367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79" y="connsiteY7-80"/>
                  </a:cxn>
                  <a:cxn ang="0">
                    <a:pos x="connsiteX8-129" y="connsiteY8-130"/>
                  </a:cxn>
                  <a:cxn ang="0">
                    <a:pos x="connsiteX9-239" y="connsiteY9-240"/>
                  </a:cxn>
                  <a:cxn ang="0">
                    <a:pos x="connsiteX10-681" y="connsiteY10-682"/>
                  </a:cxn>
                  <a:cxn ang="0">
                    <a:pos x="connsiteX11-1233" y="connsiteY11-1234"/>
                  </a:cxn>
                </a:cxnLst>
                <a:rect l="l" t="t" r="r" b="b"/>
                <a:pathLst>
                  <a:path w="21600" h="36700">
                    <a:moveTo>
                      <a:pt x="0" y="0"/>
                    </a:moveTo>
                    <a:lnTo>
                      <a:pt x="21600" y="0"/>
                    </a:lnTo>
                    <a:cubicBezTo>
                      <a:pt x="20948" y="5287"/>
                      <a:pt x="20644" y="21237"/>
                      <a:pt x="20134" y="21229"/>
                    </a:cubicBezTo>
                    <a:cubicBezTo>
                      <a:pt x="19624" y="21221"/>
                      <a:pt x="19353" y="4735"/>
                      <a:pt x="18941" y="4757"/>
                    </a:cubicBezTo>
                    <a:cubicBezTo>
                      <a:pt x="18491" y="4879"/>
                      <a:pt x="18212" y="25791"/>
                      <a:pt x="17272" y="25881"/>
                    </a:cubicBezTo>
                    <a:cubicBezTo>
                      <a:pt x="16332" y="25971"/>
                      <a:pt x="16172" y="4299"/>
                      <a:pt x="15458" y="6102"/>
                    </a:cubicBezTo>
                    <a:cubicBezTo>
                      <a:pt x="14744" y="7905"/>
                      <a:pt x="13806" y="36802"/>
                      <a:pt x="12987" y="36700"/>
                    </a:cubicBezTo>
                    <a:cubicBezTo>
                      <a:pt x="12196" y="36732"/>
                      <a:pt x="11176" y="11305"/>
                      <a:pt x="10383" y="8683"/>
                    </a:cubicBezTo>
                    <a:cubicBezTo>
                      <a:pt x="9590" y="6062"/>
                      <a:pt x="9144" y="20861"/>
                      <a:pt x="8227" y="20971"/>
                    </a:cubicBezTo>
                    <a:cubicBezTo>
                      <a:pt x="7310" y="21081"/>
                      <a:pt x="6859" y="8300"/>
                      <a:pt x="6094" y="8137"/>
                    </a:cubicBezTo>
                    <a:cubicBezTo>
                      <a:pt x="5050" y="8177"/>
                      <a:pt x="4815" y="21533"/>
                      <a:pt x="3619" y="21512"/>
                    </a:cubicBezTo>
                    <a:cubicBezTo>
                      <a:pt x="2423" y="21491"/>
                      <a:pt x="1562" y="815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5400000" scaled="1"/>
              </a:gradFill>
              <a:ln w="28575"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Documento 7"/>
              <p:cNvSpPr>
                <a:spLocks noChangeAspect="1"/>
              </p:cNvSpPr>
              <p:nvPr/>
            </p:nvSpPr>
            <p:spPr bwMode="auto">
              <a:xfrm rot="10800000">
                <a:off x="689543" y="8601221"/>
                <a:ext cx="23016432" cy="3442154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-1" fmla="*/ 0 w 21600"/>
                  <a:gd name="connsiteY0-2" fmla="*/ 0 h 21431"/>
                  <a:gd name="connsiteX1-3" fmla="*/ 21600 w 21600"/>
                  <a:gd name="connsiteY1-4" fmla="*/ 0 h 21431"/>
                  <a:gd name="connsiteX2-5" fmla="*/ 21600 w 21600"/>
                  <a:gd name="connsiteY2-6" fmla="*/ 17322 h 21431"/>
                  <a:gd name="connsiteX3-7" fmla="*/ 13112 w 21600"/>
                  <a:gd name="connsiteY3-8" fmla="*/ 19087 h 21431"/>
                  <a:gd name="connsiteX4-9" fmla="*/ 0 w 21600"/>
                  <a:gd name="connsiteY4-10" fmla="*/ 20172 h 21431"/>
                  <a:gd name="connsiteX5" fmla="*/ 0 w 21600"/>
                  <a:gd name="connsiteY5" fmla="*/ 0 h 21431"/>
                  <a:gd name="connsiteX0-11" fmla="*/ 0 w 21600"/>
                  <a:gd name="connsiteY0-12" fmla="*/ 0 h 21763"/>
                  <a:gd name="connsiteX1-13" fmla="*/ 21600 w 21600"/>
                  <a:gd name="connsiteY1-14" fmla="*/ 0 h 21763"/>
                  <a:gd name="connsiteX2-15" fmla="*/ 21600 w 21600"/>
                  <a:gd name="connsiteY2-16" fmla="*/ 17322 h 21763"/>
                  <a:gd name="connsiteX3-17" fmla="*/ 13112 w 21600"/>
                  <a:gd name="connsiteY3-18" fmla="*/ 19087 h 21763"/>
                  <a:gd name="connsiteX4-19" fmla="*/ 7624 w 21600"/>
                  <a:gd name="connsiteY4-20" fmla="*/ 20331 h 21763"/>
                  <a:gd name="connsiteX5-21" fmla="*/ 0 w 21600"/>
                  <a:gd name="connsiteY5-22" fmla="*/ 20172 h 21763"/>
                  <a:gd name="connsiteX6" fmla="*/ 0 w 21600"/>
                  <a:gd name="connsiteY6" fmla="*/ 0 h 21763"/>
                  <a:gd name="connsiteX0-23" fmla="*/ 0 w 21600"/>
                  <a:gd name="connsiteY0-24" fmla="*/ 0 h 20784"/>
                  <a:gd name="connsiteX1-25" fmla="*/ 21600 w 21600"/>
                  <a:gd name="connsiteY1-26" fmla="*/ 0 h 20784"/>
                  <a:gd name="connsiteX2-27" fmla="*/ 21600 w 21600"/>
                  <a:gd name="connsiteY2-28" fmla="*/ 17322 h 20784"/>
                  <a:gd name="connsiteX3-29" fmla="*/ 13112 w 21600"/>
                  <a:gd name="connsiteY3-30" fmla="*/ 19087 h 20784"/>
                  <a:gd name="connsiteX4-31" fmla="*/ 8031 w 21600"/>
                  <a:gd name="connsiteY4-32" fmla="*/ 11624 h 20784"/>
                  <a:gd name="connsiteX5-33" fmla="*/ 0 w 21600"/>
                  <a:gd name="connsiteY5-34" fmla="*/ 20172 h 20784"/>
                  <a:gd name="connsiteX6-35" fmla="*/ 0 w 21600"/>
                  <a:gd name="connsiteY6-36" fmla="*/ 0 h 20784"/>
                  <a:gd name="connsiteX0-37" fmla="*/ 0 w 21600"/>
                  <a:gd name="connsiteY0-38" fmla="*/ 0 h 22607"/>
                  <a:gd name="connsiteX1-39" fmla="*/ 21600 w 21600"/>
                  <a:gd name="connsiteY1-40" fmla="*/ 0 h 22607"/>
                  <a:gd name="connsiteX2-41" fmla="*/ 21600 w 21600"/>
                  <a:gd name="connsiteY2-42" fmla="*/ 17322 h 22607"/>
                  <a:gd name="connsiteX3-43" fmla="*/ 12528 w 21600"/>
                  <a:gd name="connsiteY3-44" fmla="*/ 22592 h 22607"/>
                  <a:gd name="connsiteX4-45" fmla="*/ 8031 w 21600"/>
                  <a:gd name="connsiteY4-46" fmla="*/ 11624 h 22607"/>
                  <a:gd name="connsiteX5-47" fmla="*/ 0 w 21600"/>
                  <a:gd name="connsiteY5-48" fmla="*/ 20172 h 22607"/>
                  <a:gd name="connsiteX6-49" fmla="*/ 0 w 21600"/>
                  <a:gd name="connsiteY6-50" fmla="*/ 0 h 22607"/>
                  <a:gd name="connsiteX0-51" fmla="*/ 0 w 21600"/>
                  <a:gd name="connsiteY0-52" fmla="*/ 0 h 23153"/>
                  <a:gd name="connsiteX1-53" fmla="*/ 21600 w 21600"/>
                  <a:gd name="connsiteY1-54" fmla="*/ 0 h 23153"/>
                  <a:gd name="connsiteX2-55" fmla="*/ 21600 w 21600"/>
                  <a:gd name="connsiteY2-56" fmla="*/ 17322 h 23153"/>
                  <a:gd name="connsiteX3-57" fmla="*/ 17560 w 21600"/>
                  <a:gd name="connsiteY3-58" fmla="*/ 21122 h 23153"/>
                  <a:gd name="connsiteX4-59" fmla="*/ 12528 w 21600"/>
                  <a:gd name="connsiteY4-60" fmla="*/ 22592 h 23153"/>
                  <a:gd name="connsiteX5-61" fmla="*/ 8031 w 21600"/>
                  <a:gd name="connsiteY5-62" fmla="*/ 11624 h 23153"/>
                  <a:gd name="connsiteX6-63" fmla="*/ 0 w 21600"/>
                  <a:gd name="connsiteY6-64" fmla="*/ 20172 h 23153"/>
                  <a:gd name="connsiteX7" fmla="*/ 0 w 21600"/>
                  <a:gd name="connsiteY7" fmla="*/ 0 h 23153"/>
                  <a:gd name="connsiteX0-65" fmla="*/ 0 w 21600"/>
                  <a:gd name="connsiteY0-66" fmla="*/ 0 h 22753"/>
                  <a:gd name="connsiteX1-67" fmla="*/ 21600 w 21600"/>
                  <a:gd name="connsiteY1-68" fmla="*/ 0 h 22753"/>
                  <a:gd name="connsiteX2-69" fmla="*/ 21600 w 21600"/>
                  <a:gd name="connsiteY2-70" fmla="*/ 17322 h 22753"/>
                  <a:gd name="connsiteX3-71" fmla="*/ 17763 w 21600"/>
                  <a:gd name="connsiteY3-72" fmla="*/ 12754 h 22753"/>
                  <a:gd name="connsiteX4-73" fmla="*/ 12528 w 21600"/>
                  <a:gd name="connsiteY4-74" fmla="*/ 22592 h 22753"/>
                  <a:gd name="connsiteX5-75" fmla="*/ 8031 w 21600"/>
                  <a:gd name="connsiteY5-76" fmla="*/ 11624 h 22753"/>
                  <a:gd name="connsiteX6-77" fmla="*/ 0 w 21600"/>
                  <a:gd name="connsiteY6-78" fmla="*/ 20172 h 22753"/>
                  <a:gd name="connsiteX7-79" fmla="*/ 0 w 21600"/>
                  <a:gd name="connsiteY7-80" fmla="*/ 0 h 22753"/>
                  <a:gd name="connsiteX0-81" fmla="*/ 0 w 21600"/>
                  <a:gd name="connsiteY0-82" fmla="*/ 0 h 22753"/>
                  <a:gd name="connsiteX1-83" fmla="*/ 21600 w 21600"/>
                  <a:gd name="connsiteY1-84" fmla="*/ 0 h 22753"/>
                  <a:gd name="connsiteX2-85" fmla="*/ 21600 w 21600"/>
                  <a:gd name="connsiteY2-86" fmla="*/ 17322 h 22753"/>
                  <a:gd name="connsiteX3-87" fmla="*/ 17763 w 21600"/>
                  <a:gd name="connsiteY3-88" fmla="*/ 12754 h 22753"/>
                  <a:gd name="connsiteX4-89" fmla="*/ 12528 w 21600"/>
                  <a:gd name="connsiteY4-90" fmla="*/ 22592 h 22753"/>
                  <a:gd name="connsiteX5-91" fmla="*/ 8717 w 21600"/>
                  <a:gd name="connsiteY5-92" fmla="*/ 14451 h 22753"/>
                  <a:gd name="connsiteX6-93" fmla="*/ 0 w 21600"/>
                  <a:gd name="connsiteY6-94" fmla="*/ 20172 h 22753"/>
                  <a:gd name="connsiteX7-95" fmla="*/ 0 w 21600"/>
                  <a:gd name="connsiteY7-96" fmla="*/ 0 h 22753"/>
                  <a:gd name="connsiteX0-97" fmla="*/ 0 w 21600"/>
                  <a:gd name="connsiteY0-98" fmla="*/ 0 h 22753"/>
                  <a:gd name="connsiteX1-99" fmla="*/ 21600 w 21600"/>
                  <a:gd name="connsiteY1-100" fmla="*/ 0 h 22753"/>
                  <a:gd name="connsiteX2-101" fmla="*/ 21600 w 21600"/>
                  <a:gd name="connsiteY2-102" fmla="*/ 17322 h 22753"/>
                  <a:gd name="connsiteX3-103" fmla="*/ 17763 w 21600"/>
                  <a:gd name="connsiteY3-104" fmla="*/ 12754 h 22753"/>
                  <a:gd name="connsiteX4-105" fmla="*/ 12528 w 21600"/>
                  <a:gd name="connsiteY4-106" fmla="*/ 22592 h 22753"/>
                  <a:gd name="connsiteX5-107" fmla="*/ 8717 w 21600"/>
                  <a:gd name="connsiteY5-108" fmla="*/ 14451 h 22753"/>
                  <a:gd name="connsiteX6-109" fmla="*/ 5209 w 21600"/>
                  <a:gd name="connsiteY6-110" fmla="*/ 17277 h 22753"/>
                  <a:gd name="connsiteX7-111" fmla="*/ 0 w 21600"/>
                  <a:gd name="connsiteY7-112" fmla="*/ 20172 h 22753"/>
                  <a:gd name="connsiteX8" fmla="*/ 0 w 21600"/>
                  <a:gd name="connsiteY8" fmla="*/ 0 h 22753"/>
                  <a:gd name="connsiteX0-113" fmla="*/ 0 w 21600"/>
                  <a:gd name="connsiteY0-114" fmla="*/ 0 h 32266"/>
                  <a:gd name="connsiteX1-115" fmla="*/ 21600 w 21600"/>
                  <a:gd name="connsiteY1-116" fmla="*/ 0 h 32266"/>
                  <a:gd name="connsiteX2-117" fmla="*/ 21600 w 21600"/>
                  <a:gd name="connsiteY2-118" fmla="*/ 17322 h 32266"/>
                  <a:gd name="connsiteX3-119" fmla="*/ 17763 w 21600"/>
                  <a:gd name="connsiteY3-120" fmla="*/ 12754 h 32266"/>
                  <a:gd name="connsiteX4-121" fmla="*/ 12528 w 21600"/>
                  <a:gd name="connsiteY4-122" fmla="*/ 22592 h 32266"/>
                  <a:gd name="connsiteX5-123" fmla="*/ 8717 w 21600"/>
                  <a:gd name="connsiteY5-124" fmla="*/ 14451 h 32266"/>
                  <a:gd name="connsiteX6-125" fmla="*/ 5616 w 21600"/>
                  <a:gd name="connsiteY6-126" fmla="*/ 32203 h 32266"/>
                  <a:gd name="connsiteX7-127" fmla="*/ 0 w 21600"/>
                  <a:gd name="connsiteY7-128" fmla="*/ 20172 h 32266"/>
                  <a:gd name="connsiteX8-129" fmla="*/ 0 w 21600"/>
                  <a:gd name="connsiteY8-130" fmla="*/ 0 h 32266"/>
                  <a:gd name="connsiteX0-131" fmla="*/ 0 w 21600"/>
                  <a:gd name="connsiteY0-132" fmla="*/ 0 h 32266"/>
                  <a:gd name="connsiteX1-133" fmla="*/ 21600 w 21600"/>
                  <a:gd name="connsiteY1-134" fmla="*/ 0 h 32266"/>
                  <a:gd name="connsiteX2-135" fmla="*/ 21600 w 21600"/>
                  <a:gd name="connsiteY2-136" fmla="*/ 17322 h 32266"/>
                  <a:gd name="connsiteX3-137" fmla="*/ 17763 w 21600"/>
                  <a:gd name="connsiteY3-138" fmla="*/ 12754 h 32266"/>
                  <a:gd name="connsiteX4-139" fmla="*/ 14129 w 21600"/>
                  <a:gd name="connsiteY4-140" fmla="*/ 21687 h 32266"/>
                  <a:gd name="connsiteX5-141" fmla="*/ 8717 w 21600"/>
                  <a:gd name="connsiteY5-142" fmla="*/ 14451 h 32266"/>
                  <a:gd name="connsiteX6-143" fmla="*/ 5616 w 21600"/>
                  <a:gd name="connsiteY6-144" fmla="*/ 32203 h 32266"/>
                  <a:gd name="connsiteX7-145" fmla="*/ 0 w 21600"/>
                  <a:gd name="connsiteY7-146" fmla="*/ 20172 h 32266"/>
                  <a:gd name="connsiteX8-147" fmla="*/ 0 w 21600"/>
                  <a:gd name="connsiteY8-148" fmla="*/ 0 h 32266"/>
                  <a:gd name="connsiteX0-149" fmla="*/ 0 w 21600"/>
                  <a:gd name="connsiteY0-150" fmla="*/ 0 h 32266"/>
                  <a:gd name="connsiteX1-151" fmla="*/ 21600 w 21600"/>
                  <a:gd name="connsiteY1-152" fmla="*/ 0 h 32266"/>
                  <a:gd name="connsiteX2-153" fmla="*/ 21600 w 21600"/>
                  <a:gd name="connsiteY2-154" fmla="*/ 17322 h 32266"/>
                  <a:gd name="connsiteX3-155" fmla="*/ 17763 w 21600"/>
                  <a:gd name="connsiteY3-156" fmla="*/ 12754 h 32266"/>
                  <a:gd name="connsiteX4-157" fmla="*/ 14129 w 21600"/>
                  <a:gd name="connsiteY4-158" fmla="*/ 21687 h 32266"/>
                  <a:gd name="connsiteX5-159" fmla="*/ 10216 w 21600"/>
                  <a:gd name="connsiteY5-160" fmla="*/ 14903 h 32266"/>
                  <a:gd name="connsiteX6-161" fmla="*/ 5616 w 21600"/>
                  <a:gd name="connsiteY6-162" fmla="*/ 32203 h 32266"/>
                  <a:gd name="connsiteX7-163" fmla="*/ 0 w 21600"/>
                  <a:gd name="connsiteY7-164" fmla="*/ 20172 h 32266"/>
                  <a:gd name="connsiteX8-165" fmla="*/ 0 w 21600"/>
                  <a:gd name="connsiteY8-166" fmla="*/ 0 h 32266"/>
                  <a:gd name="connsiteX0-167" fmla="*/ 0 w 21600"/>
                  <a:gd name="connsiteY0-168" fmla="*/ 0 h 32266"/>
                  <a:gd name="connsiteX1-169" fmla="*/ 21600 w 21600"/>
                  <a:gd name="connsiteY1-170" fmla="*/ 0 h 32266"/>
                  <a:gd name="connsiteX2-171" fmla="*/ 21600 w 21600"/>
                  <a:gd name="connsiteY2-172" fmla="*/ 17322 h 32266"/>
                  <a:gd name="connsiteX3-173" fmla="*/ 17763 w 21600"/>
                  <a:gd name="connsiteY3-174" fmla="*/ 12754 h 32266"/>
                  <a:gd name="connsiteX4-175" fmla="*/ 14129 w 21600"/>
                  <a:gd name="connsiteY4-176" fmla="*/ 21687 h 32266"/>
                  <a:gd name="connsiteX5-177" fmla="*/ 10216 w 21600"/>
                  <a:gd name="connsiteY5-178" fmla="*/ 14903 h 32266"/>
                  <a:gd name="connsiteX6-179" fmla="*/ 5616 w 21600"/>
                  <a:gd name="connsiteY6-180" fmla="*/ 32203 h 32266"/>
                  <a:gd name="connsiteX7-181" fmla="*/ 0 w 21600"/>
                  <a:gd name="connsiteY7-182" fmla="*/ 20172 h 32266"/>
                  <a:gd name="connsiteX8-183" fmla="*/ 0 w 21600"/>
                  <a:gd name="connsiteY8-184" fmla="*/ 0 h 32266"/>
                  <a:gd name="connsiteX0-185" fmla="*/ 0 w 21600"/>
                  <a:gd name="connsiteY0-186" fmla="*/ 0 h 32266"/>
                  <a:gd name="connsiteX1-187" fmla="*/ 21600 w 21600"/>
                  <a:gd name="connsiteY1-188" fmla="*/ 0 h 32266"/>
                  <a:gd name="connsiteX2-189" fmla="*/ 21600 w 21600"/>
                  <a:gd name="connsiteY2-190" fmla="*/ 17322 h 32266"/>
                  <a:gd name="connsiteX3-191" fmla="*/ 17763 w 21600"/>
                  <a:gd name="connsiteY3-192" fmla="*/ 12754 h 32266"/>
                  <a:gd name="connsiteX4-193" fmla="*/ 14129 w 21600"/>
                  <a:gd name="connsiteY4-194" fmla="*/ 21687 h 32266"/>
                  <a:gd name="connsiteX5-195" fmla="*/ 10216 w 21600"/>
                  <a:gd name="connsiteY5-196" fmla="*/ 14903 h 32266"/>
                  <a:gd name="connsiteX6-197" fmla="*/ 5616 w 21600"/>
                  <a:gd name="connsiteY6-198" fmla="*/ 32203 h 32266"/>
                  <a:gd name="connsiteX7-199" fmla="*/ 0 w 21600"/>
                  <a:gd name="connsiteY7-200" fmla="*/ 20172 h 32266"/>
                  <a:gd name="connsiteX8-201" fmla="*/ 0 w 21600"/>
                  <a:gd name="connsiteY8-202" fmla="*/ 0 h 32266"/>
                  <a:gd name="connsiteX0-203" fmla="*/ 0 w 21600"/>
                  <a:gd name="connsiteY0-204" fmla="*/ 0 h 33035"/>
                  <a:gd name="connsiteX1-205" fmla="*/ 21600 w 21600"/>
                  <a:gd name="connsiteY1-206" fmla="*/ 0 h 33035"/>
                  <a:gd name="connsiteX2-207" fmla="*/ 21600 w 21600"/>
                  <a:gd name="connsiteY2-208" fmla="*/ 17322 h 33035"/>
                  <a:gd name="connsiteX3-209" fmla="*/ 17763 w 21600"/>
                  <a:gd name="connsiteY3-210" fmla="*/ 12754 h 33035"/>
                  <a:gd name="connsiteX4-211" fmla="*/ 14129 w 21600"/>
                  <a:gd name="connsiteY4-212" fmla="*/ 21687 h 33035"/>
                  <a:gd name="connsiteX5-213" fmla="*/ 10216 w 21600"/>
                  <a:gd name="connsiteY5-214" fmla="*/ 14903 h 33035"/>
                  <a:gd name="connsiteX6-215" fmla="*/ 5616 w 21600"/>
                  <a:gd name="connsiteY6-216" fmla="*/ 32203 h 33035"/>
                  <a:gd name="connsiteX7-217" fmla="*/ 3329 w 21600"/>
                  <a:gd name="connsiteY7-218" fmla="*/ 29264 h 33035"/>
                  <a:gd name="connsiteX8-219" fmla="*/ 0 w 21600"/>
                  <a:gd name="connsiteY8-220" fmla="*/ 20172 h 33035"/>
                  <a:gd name="connsiteX9" fmla="*/ 0 w 21600"/>
                  <a:gd name="connsiteY9" fmla="*/ 0 h 33035"/>
                  <a:gd name="connsiteX0-221" fmla="*/ 0 w 21600"/>
                  <a:gd name="connsiteY0-222" fmla="*/ 0 h 32581"/>
                  <a:gd name="connsiteX1-223" fmla="*/ 21600 w 21600"/>
                  <a:gd name="connsiteY1-224" fmla="*/ 0 h 32581"/>
                  <a:gd name="connsiteX2-225" fmla="*/ 21600 w 21600"/>
                  <a:gd name="connsiteY2-226" fmla="*/ 17322 h 32581"/>
                  <a:gd name="connsiteX3-227" fmla="*/ 17763 w 21600"/>
                  <a:gd name="connsiteY3-228" fmla="*/ 12754 h 32581"/>
                  <a:gd name="connsiteX4-229" fmla="*/ 14129 w 21600"/>
                  <a:gd name="connsiteY4-230" fmla="*/ 21687 h 32581"/>
                  <a:gd name="connsiteX5-231" fmla="*/ 10216 w 21600"/>
                  <a:gd name="connsiteY5-232" fmla="*/ 14903 h 32581"/>
                  <a:gd name="connsiteX6-233" fmla="*/ 5616 w 21600"/>
                  <a:gd name="connsiteY6-234" fmla="*/ 32203 h 32581"/>
                  <a:gd name="connsiteX7-235" fmla="*/ 2973 w 21600"/>
                  <a:gd name="connsiteY7-236" fmla="*/ 22932 h 32581"/>
                  <a:gd name="connsiteX8-237" fmla="*/ 0 w 21600"/>
                  <a:gd name="connsiteY8-238" fmla="*/ 20172 h 32581"/>
                  <a:gd name="connsiteX9-239" fmla="*/ 0 w 21600"/>
                  <a:gd name="connsiteY9-240" fmla="*/ 0 h 32581"/>
                  <a:gd name="connsiteX0-241" fmla="*/ 0 w 21600"/>
                  <a:gd name="connsiteY0-242" fmla="*/ 0 h 32581"/>
                  <a:gd name="connsiteX1-243" fmla="*/ 21600 w 21600"/>
                  <a:gd name="connsiteY1-244" fmla="*/ 0 h 32581"/>
                  <a:gd name="connsiteX2-245" fmla="*/ 21600 w 21600"/>
                  <a:gd name="connsiteY2-246" fmla="*/ 17322 h 32581"/>
                  <a:gd name="connsiteX3-247" fmla="*/ 17763 w 21600"/>
                  <a:gd name="connsiteY3-248" fmla="*/ 12754 h 32581"/>
                  <a:gd name="connsiteX4-249" fmla="*/ 14129 w 21600"/>
                  <a:gd name="connsiteY4-250" fmla="*/ 21687 h 32581"/>
                  <a:gd name="connsiteX5-251" fmla="*/ 10216 w 21600"/>
                  <a:gd name="connsiteY5-252" fmla="*/ 14903 h 32581"/>
                  <a:gd name="connsiteX6-253" fmla="*/ 5616 w 21600"/>
                  <a:gd name="connsiteY6-254" fmla="*/ 32203 h 32581"/>
                  <a:gd name="connsiteX7-255" fmla="*/ 2973 w 21600"/>
                  <a:gd name="connsiteY7-256" fmla="*/ 22932 h 32581"/>
                  <a:gd name="connsiteX8-257" fmla="*/ 0 w 21600"/>
                  <a:gd name="connsiteY8-258" fmla="*/ 20172 h 32581"/>
                  <a:gd name="connsiteX9-259" fmla="*/ 0 w 21600"/>
                  <a:gd name="connsiteY9-260" fmla="*/ 0 h 32581"/>
                  <a:gd name="connsiteX0-261" fmla="*/ 0 w 21600"/>
                  <a:gd name="connsiteY0-262" fmla="*/ 0 h 32203"/>
                  <a:gd name="connsiteX1-263" fmla="*/ 21600 w 21600"/>
                  <a:gd name="connsiteY1-264" fmla="*/ 0 h 32203"/>
                  <a:gd name="connsiteX2-265" fmla="*/ 21600 w 21600"/>
                  <a:gd name="connsiteY2-266" fmla="*/ 17322 h 32203"/>
                  <a:gd name="connsiteX3-267" fmla="*/ 17763 w 21600"/>
                  <a:gd name="connsiteY3-268" fmla="*/ 12754 h 32203"/>
                  <a:gd name="connsiteX4-269" fmla="*/ 14129 w 21600"/>
                  <a:gd name="connsiteY4-270" fmla="*/ 21687 h 32203"/>
                  <a:gd name="connsiteX5-271" fmla="*/ 10216 w 21600"/>
                  <a:gd name="connsiteY5-272" fmla="*/ 14903 h 32203"/>
                  <a:gd name="connsiteX6-273" fmla="*/ 5616 w 21600"/>
                  <a:gd name="connsiteY6-274" fmla="*/ 32203 h 32203"/>
                  <a:gd name="connsiteX7-275" fmla="*/ 2973 w 21600"/>
                  <a:gd name="connsiteY7-276" fmla="*/ 22932 h 32203"/>
                  <a:gd name="connsiteX8-277" fmla="*/ 0 w 21600"/>
                  <a:gd name="connsiteY8-278" fmla="*/ 20172 h 32203"/>
                  <a:gd name="connsiteX9-279" fmla="*/ 0 w 21600"/>
                  <a:gd name="connsiteY9-280" fmla="*/ 0 h 32203"/>
                  <a:gd name="connsiteX0-281" fmla="*/ 0 w 21600"/>
                  <a:gd name="connsiteY0-282" fmla="*/ 0 h 32203"/>
                  <a:gd name="connsiteX1-283" fmla="*/ 21600 w 21600"/>
                  <a:gd name="connsiteY1-284" fmla="*/ 0 h 32203"/>
                  <a:gd name="connsiteX2-285" fmla="*/ 21600 w 21600"/>
                  <a:gd name="connsiteY2-286" fmla="*/ 17322 h 32203"/>
                  <a:gd name="connsiteX3-287" fmla="*/ 17763 w 21600"/>
                  <a:gd name="connsiteY3-288" fmla="*/ 12754 h 32203"/>
                  <a:gd name="connsiteX4-289" fmla="*/ 14129 w 21600"/>
                  <a:gd name="connsiteY4-290" fmla="*/ 21687 h 32203"/>
                  <a:gd name="connsiteX5-291" fmla="*/ 10216 w 21600"/>
                  <a:gd name="connsiteY5-292" fmla="*/ 14903 h 32203"/>
                  <a:gd name="connsiteX6-293" fmla="*/ 5616 w 21600"/>
                  <a:gd name="connsiteY6-294" fmla="*/ 32203 h 32203"/>
                  <a:gd name="connsiteX7-295" fmla="*/ 2973 w 21600"/>
                  <a:gd name="connsiteY7-296" fmla="*/ 22932 h 32203"/>
                  <a:gd name="connsiteX8-297" fmla="*/ 0 w 21600"/>
                  <a:gd name="connsiteY8-298" fmla="*/ 20172 h 32203"/>
                  <a:gd name="connsiteX9-299" fmla="*/ 0 w 21600"/>
                  <a:gd name="connsiteY9-300" fmla="*/ 0 h 32203"/>
                  <a:gd name="connsiteX0-301" fmla="*/ 0 w 21600"/>
                  <a:gd name="connsiteY0-302" fmla="*/ 0 h 32153"/>
                  <a:gd name="connsiteX1-303" fmla="*/ 21600 w 21600"/>
                  <a:gd name="connsiteY1-304" fmla="*/ 0 h 32153"/>
                  <a:gd name="connsiteX2-305" fmla="*/ 21600 w 21600"/>
                  <a:gd name="connsiteY2-306" fmla="*/ 17322 h 32153"/>
                  <a:gd name="connsiteX3-307" fmla="*/ 17763 w 21600"/>
                  <a:gd name="connsiteY3-308" fmla="*/ 12754 h 32153"/>
                  <a:gd name="connsiteX4-309" fmla="*/ 14129 w 21600"/>
                  <a:gd name="connsiteY4-310" fmla="*/ 21687 h 32153"/>
                  <a:gd name="connsiteX5-311" fmla="*/ 10216 w 21600"/>
                  <a:gd name="connsiteY5-312" fmla="*/ 14903 h 32153"/>
                  <a:gd name="connsiteX6-313" fmla="*/ 6156 w 21600"/>
                  <a:gd name="connsiteY6-314" fmla="*/ 32153 h 32153"/>
                  <a:gd name="connsiteX7-315" fmla="*/ 2973 w 21600"/>
                  <a:gd name="connsiteY7-316" fmla="*/ 22932 h 32153"/>
                  <a:gd name="connsiteX8-317" fmla="*/ 0 w 21600"/>
                  <a:gd name="connsiteY8-318" fmla="*/ 20172 h 32153"/>
                  <a:gd name="connsiteX9-319" fmla="*/ 0 w 21600"/>
                  <a:gd name="connsiteY9-320" fmla="*/ 0 h 32153"/>
                  <a:gd name="connsiteX0-321" fmla="*/ 0 w 21600"/>
                  <a:gd name="connsiteY0-322" fmla="*/ 0 h 32153"/>
                  <a:gd name="connsiteX1-323" fmla="*/ 21600 w 21600"/>
                  <a:gd name="connsiteY1-324" fmla="*/ 0 h 32153"/>
                  <a:gd name="connsiteX2-325" fmla="*/ 21600 w 21600"/>
                  <a:gd name="connsiteY2-326" fmla="*/ 17322 h 32153"/>
                  <a:gd name="connsiteX3-327" fmla="*/ 17763 w 21600"/>
                  <a:gd name="connsiteY3-328" fmla="*/ 12754 h 32153"/>
                  <a:gd name="connsiteX4-329" fmla="*/ 14129 w 21600"/>
                  <a:gd name="connsiteY4-330" fmla="*/ 21687 h 32153"/>
                  <a:gd name="connsiteX5-331" fmla="*/ 10216 w 21600"/>
                  <a:gd name="connsiteY5-332" fmla="*/ 14903 h 32153"/>
                  <a:gd name="connsiteX6-333" fmla="*/ 6156 w 21600"/>
                  <a:gd name="connsiteY6-334" fmla="*/ 32153 h 32153"/>
                  <a:gd name="connsiteX7-335" fmla="*/ 2973 w 21600"/>
                  <a:gd name="connsiteY7-336" fmla="*/ 22932 h 32153"/>
                  <a:gd name="connsiteX8-337" fmla="*/ 0 w 21600"/>
                  <a:gd name="connsiteY8-338" fmla="*/ 20172 h 32153"/>
                  <a:gd name="connsiteX9-339" fmla="*/ 0 w 21600"/>
                  <a:gd name="connsiteY9-340" fmla="*/ 0 h 32153"/>
                  <a:gd name="connsiteX0-341" fmla="*/ 0 w 21600"/>
                  <a:gd name="connsiteY0-342" fmla="*/ 0 h 32153"/>
                  <a:gd name="connsiteX1-343" fmla="*/ 21600 w 21600"/>
                  <a:gd name="connsiteY1-344" fmla="*/ 0 h 32153"/>
                  <a:gd name="connsiteX2-345" fmla="*/ 21600 w 21600"/>
                  <a:gd name="connsiteY2-346" fmla="*/ 17322 h 32153"/>
                  <a:gd name="connsiteX3-347" fmla="*/ 17763 w 21600"/>
                  <a:gd name="connsiteY3-348" fmla="*/ 12754 h 32153"/>
                  <a:gd name="connsiteX4-349" fmla="*/ 14129 w 21600"/>
                  <a:gd name="connsiteY4-350" fmla="*/ 21687 h 32153"/>
                  <a:gd name="connsiteX5-351" fmla="*/ 10216 w 21600"/>
                  <a:gd name="connsiteY5-352" fmla="*/ 14903 h 32153"/>
                  <a:gd name="connsiteX6-353" fmla="*/ 6156 w 21600"/>
                  <a:gd name="connsiteY6-354" fmla="*/ 32153 h 32153"/>
                  <a:gd name="connsiteX7-355" fmla="*/ 2973 w 21600"/>
                  <a:gd name="connsiteY7-356" fmla="*/ 22932 h 32153"/>
                  <a:gd name="connsiteX8-357" fmla="*/ 0 w 21600"/>
                  <a:gd name="connsiteY8-358" fmla="*/ 20172 h 32153"/>
                  <a:gd name="connsiteX9-359" fmla="*/ 0 w 21600"/>
                  <a:gd name="connsiteY9-360" fmla="*/ 0 h 32153"/>
                  <a:gd name="connsiteX0-361" fmla="*/ 0 w 21600"/>
                  <a:gd name="connsiteY0-362" fmla="*/ 0 h 32153"/>
                  <a:gd name="connsiteX1-363" fmla="*/ 21600 w 21600"/>
                  <a:gd name="connsiteY1-364" fmla="*/ 0 h 32153"/>
                  <a:gd name="connsiteX2-365" fmla="*/ 21600 w 21600"/>
                  <a:gd name="connsiteY2-366" fmla="*/ 17322 h 32153"/>
                  <a:gd name="connsiteX3-367" fmla="*/ 17763 w 21600"/>
                  <a:gd name="connsiteY3-368" fmla="*/ 12754 h 32153"/>
                  <a:gd name="connsiteX4-369" fmla="*/ 14129 w 21600"/>
                  <a:gd name="connsiteY4-370" fmla="*/ 21687 h 32153"/>
                  <a:gd name="connsiteX5-371" fmla="*/ 10216 w 21600"/>
                  <a:gd name="connsiteY5-372" fmla="*/ 14903 h 32153"/>
                  <a:gd name="connsiteX6-373" fmla="*/ 6156 w 21600"/>
                  <a:gd name="connsiteY6-374" fmla="*/ 32153 h 32153"/>
                  <a:gd name="connsiteX7-375" fmla="*/ 2973 w 21600"/>
                  <a:gd name="connsiteY7-376" fmla="*/ 22932 h 32153"/>
                  <a:gd name="connsiteX8-377" fmla="*/ 0 w 21600"/>
                  <a:gd name="connsiteY8-378" fmla="*/ 20172 h 32153"/>
                  <a:gd name="connsiteX9-379" fmla="*/ 0 w 21600"/>
                  <a:gd name="connsiteY9-380" fmla="*/ 0 h 32153"/>
                  <a:gd name="connsiteX0-381" fmla="*/ 0 w 21600"/>
                  <a:gd name="connsiteY0-382" fmla="*/ 0 h 32153"/>
                  <a:gd name="connsiteX1-383" fmla="*/ 21600 w 21600"/>
                  <a:gd name="connsiteY1-384" fmla="*/ 0 h 32153"/>
                  <a:gd name="connsiteX2-385" fmla="*/ 21600 w 21600"/>
                  <a:gd name="connsiteY2-386" fmla="*/ 17322 h 32153"/>
                  <a:gd name="connsiteX3-387" fmla="*/ 17763 w 21600"/>
                  <a:gd name="connsiteY3-388" fmla="*/ 12754 h 32153"/>
                  <a:gd name="connsiteX4-389" fmla="*/ 14028 w 21600"/>
                  <a:gd name="connsiteY4-390" fmla="*/ 21562 h 32153"/>
                  <a:gd name="connsiteX5-391" fmla="*/ 10216 w 21600"/>
                  <a:gd name="connsiteY5-392" fmla="*/ 14903 h 32153"/>
                  <a:gd name="connsiteX6-393" fmla="*/ 6156 w 21600"/>
                  <a:gd name="connsiteY6-394" fmla="*/ 32153 h 32153"/>
                  <a:gd name="connsiteX7-395" fmla="*/ 2973 w 21600"/>
                  <a:gd name="connsiteY7-396" fmla="*/ 22932 h 32153"/>
                  <a:gd name="connsiteX8-397" fmla="*/ 0 w 21600"/>
                  <a:gd name="connsiteY8-398" fmla="*/ 20172 h 32153"/>
                  <a:gd name="connsiteX9-399" fmla="*/ 0 w 21600"/>
                  <a:gd name="connsiteY9-400" fmla="*/ 0 h 32153"/>
                  <a:gd name="connsiteX0-401" fmla="*/ 0 w 21600"/>
                  <a:gd name="connsiteY0-402" fmla="*/ 0 h 32153"/>
                  <a:gd name="connsiteX1-403" fmla="*/ 21600 w 21600"/>
                  <a:gd name="connsiteY1-404" fmla="*/ 0 h 32153"/>
                  <a:gd name="connsiteX2-405" fmla="*/ 21600 w 21600"/>
                  <a:gd name="connsiteY2-406" fmla="*/ 17322 h 32153"/>
                  <a:gd name="connsiteX3-407" fmla="*/ 17763 w 21600"/>
                  <a:gd name="connsiteY3-408" fmla="*/ 12754 h 32153"/>
                  <a:gd name="connsiteX4-409" fmla="*/ 14028 w 21600"/>
                  <a:gd name="connsiteY4-410" fmla="*/ 21562 h 32153"/>
                  <a:gd name="connsiteX5-411" fmla="*/ 10216 w 21600"/>
                  <a:gd name="connsiteY5-412" fmla="*/ 14903 h 32153"/>
                  <a:gd name="connsiteX6-413" fmla="*/ 6156 w 21600"/>
                  <a:gd name="connsiteY6-414" fmla="*/ 32153 h 32153"/>
                  <a:gd name="connsiteX7-415" fmla="*/ 2973 w 21600"/>
                  <a:gd name="connsiteY7-416" fmla="*/ 22932 h 32153"/>
                  <a:gd name="connsiteX8-417" fmla="*/ 0 w 21600"/>
                  <a:gd name="connsiteY8-418" fmla="*/ 20172 h 32153"/>
                  <a:gd name="connsiteX9-419" fmla="*/ 0 w 21600"/>
                  <a:gd name="connsiteY9-420" fmla="*/ 0 h 32153"/>
                  <a:gd name="connsiteX0-421" fmla="*/ 0 w 21600"/>
                  <a:gd name="connsiteY0-422" fmla="*/ 0 h 32153"/>
                  <a:gd name="connsiteX1-423" fmla="*/ 21600 w 21600"/>
                  <a:gd name="connsiteY1-424" fmla="*/ 0 h 32153"/>
                  <a:gd name="connsiteX2-425" fmla="*/ 21600 w 21600"/>
                  <a:gd name="connsiteY2-426" fmla="*/ 17322 h 32153"/>
                  <a:gd name="connsiteX3-427" fmla="*/ 17763 w 21600"/>
                  <a:gd name="connsiteY3-428" fmla="*/ 12754 h 32153"/>
                  <a:gd name="connsiteX4-429" fmla="*/ 14028 w 21600"/>
                  <a:gd name="connsiteY4-430" fmla="*/ 21562 h 32153"/>
                  <a:gd name="connsiteX5-431" fmla="*/ 10216 w 21600"/>
                  <a:gd name="connsiteY5-432" fmla="*/ 14903 h 32153"/>
                  <a:gd name="connsiteX6-433" fmla="*/ 6156 w 21600"/>
                  <a:gd name="connsiteY6-434" fmla="*/ 32153 h 32153"/>
                  <a:gd name="connsiteX7-435" fmla="*/ 2973 w 21600"/>
                  <a:gd name="connsiteY7-436" fmla="*/ 22932 h 32153"/>
                  <a:gd name="connsiteX8-437" fmla="*/ 0 w 21600"/>
                  <a:gd name="connsiteY8-438" fmla="*/ 20172 h 32153"/>
                  <a:gd name="connsiteX9-439" fmla="*/ 0 w 21600"/>
                  <a:gd name="connsiteY9-440" fmla="*/ 0 h 32153"/>
                  <a:gd name="connsiteX0-441" fmla="*/ 0 w 21600"/>
                  <a:gd name="connsiteY0-442" fmla="*/ 0 h 32153"/>
                  <a:gd name="connsiteX1-443" fmla="*/ 21600 w 21600"/>
                  <a:gd name="connsiteY1-444" fmla="*/ 0 h 32153"/>
                  <a:gd name="connsiteX2-445" fmla="*/ 21600 w 21600"/>
                  <a:gd name="connsiteY2-446" fmla="*/ 17322 h 32153"/>
                  <a:gd name="connsiteX3-447" fmla="*/ 17763 w 21600"/>
                  <a:gd name="connsiteY3-448" fmla="*/ 12754 h 32153"/>
                  <a:gd name="connsiteX4-449" fmla="*/ 14028 w 21600"/>
                  <a:gd name="connsiteY4-450" fmla="*/ 21562 h 32153"/>
                  <a:gd name="connsiteX5-451" fmla="*/ 10216 w 21600"/>
                  <a:gd name="connsiteY5-452" fmla="*/ 14903 h 32153"/>
                  <a:gd name="connsiteX6-453" fmla="*/ 6156 w 21600"/>
                  <a:gd name="connsiteY6-454" fmla="*/ 32153 h 32153"/>
                  <a:gd name="connsiteX7-455" fmla="*/ 2973 w 21600"/>
                  <a:gd name="connsiteY7-456" fmla="*/ 22932 h 32153"/>
                  <a:gd name="connsiteX8-457" fmla="*/ 0 w 21600"/>
                  <a:gd name="connsiteY8-458" fmla="*/ 20172 h 32153"/>
                  <a:gd name="connsiteX9-459" fmla="*/ 0 w 21600"/>
                  <a:gd name="connsiteY9-460" fmla="*/ 0 h 32153"/>
                  <a:gd name="connsiteX0-461" fmla="*/ 0 w 21600"/>
                  <a:gd name="connsiteY0-462" fmla="*/ 0 h 32161"/>
                  <a:gd name="connsiteX1-463" fmla="*/ 21600 w 21600"/>
                  <a:gd name="connsiteY1-464" fmla="*/ 0 h 32161"/>
                  <a:gd name="connsiteX2-465" fmla="*/ 21600 w 21600"/>
                  <a:gd name="connsiteY2-466" fmla="*/ 17322 h 32161"/>
                  <a:gd name="connsiteX3-467" fmla="*/ 17763 w 21600"/>
                  <a:gd name="connsiteY3-468" fmla="*/ 12754 h 32161"/>
                  <a:gd name="connsiteX4-469" fmla="*/ 14028 w 21600"/>
                  <a:gd name="connsiteY4-470" fmla="*/ 21562 h 32161"/>
                  <a:gd name="connsiteX5-471" fmla="*/ 10216 w 21600"/>
                  <a:gd name="connsiteY5-472" fmla="*/ 14903 h 32161"/>
                  <a:gd name="connsiteX6-473" fmla="*/ 6156 w 21600"/>
                  <a:gd name="connsiteY6-474" fmla="*/ 32153 h 32161"/>
                  <a:gd name="connsiteX7-475" fmla="*/ 2973 w 21600"/>
                  <a:gd name="connsiteY7-476" fmla="*/ 22932 h 32161"/>
                  <a:gd name="connsiteX8-477" fmla="*/ 0 w 21600"/>
                  <a:gd name="connsiteY8-478" fmla="*/ 20172 h 32161"/>
                  <a:gd name="connsiteX9-479" fmla="*/ 0 w 21600"/>
                  <a:gd name="connsiteY9-480" fmla="*/ 0 h 32161"/>
                  <a:gd name="connsiteX0-481" fmla="*/ 0 w 21600"/>
                  <a:gd name="connsiteY0-482" fmla="*/ 0 h 32188"/>
                  <a:gd name="connsiteX1-483" fmla="*/ 21600 w 21600"/>
                  <a:gd name="connsiteY1-484" fmla="*/ 0 h 32188"/>
                  <a:gd name="connsiteX2-485" fmla="*/ 21600 w 21600"/>
                  <a:gd name="connsiteY2-486" fmla="*/ 17322 h 32188"/>
                  <a:gd name="connsiteX3-487" fmla="*/ 17763 w 21600"/>
                  <a:gd name="connsiteY3-488" fmla="*/ 12754 h 32188"/>
                  <a:gd name="connsiteX4-489" fmla="*/ 14028 w 21600"/>
                  <a:gd name="connsiteY4-490" fmla="*/ 21562 h 32188"/>
                  <a:gd name="connsiteX5-491" fmla="*/ 10216 w 21600"/>
                  <a:gd name="connsiteY5-492" fmla="*/ 14903 h 32188"/>
                  <a:gd name="connsiteX6-493" fmla="*/ 6156 w 21600"/>
                  <a:gd name="connsiteY6-494" fmla="*/ 32153 h 32188"/>
                  <a:gd name="connsiteX7-495" fmla="*/ 2973 w 21600"/>
                  <a:gd name="connsiteY7-496" fmla="*/ 22932 h 32188"/>
                  <a:gd name="connsiteX8-497" fmla="*/ 0 w 21600"/>
                  <a:gd name="connsiteY8-498" fmla="*/ 20172 h 32188"/>
                  <a:gd name="connsiteX9-499" fmla="*/ 0 w 21600"/>
                  <a:gd name="connsiteY9-500" fmla="*/ 0 h 32188"/>
                  <a:gd name="connsiteX0-501" fmla="*/ 0 w 21600"/>
                  <a:gd name="connsiteY0-502" fmla="*/ 0 h 32188"/>
                  <a:gd name="connsiteX1-503" fmla="*/ 21600 w 21600"/>
                  <a:gd name="connsiteY1-504" fmla="*/ 0 h 32188"/>
                  <a:gd name="connsiteX2-505" fmla="*/ 19980 w 21600"/>
                  <a:gd name="connsiteY2-506" fmla="*/ 17422 h 32188"/>
                  <a:gd name="connsiteX3-507" fmla="*/ 17763 w 21600"/>
                  <a:gd name="connsiteY3-508" fmla="*/ 12754 h 32188"/>
                  <a:gd name="connsiteX4-509" fmla="*/ 14028 w 21600"/>
                  <a:gd name="connsiteY4-510" fmla="*/ 21562 h 32188"/>
                  <a:gd name="connsiteX5-511" fmla="*/ 10216 w 21600"/>
                  <a:gd name="connsiteY5-512" fmla="*/ 14903 h 32188"/>
                  <a:gd name="connsiteX6-513" fmla="*/ 6156 w 21600"/>
                  <a:gd name="connsiteY6-514" fmla="*/ 32153 h 32188"/>
                  <a:gd name="connsiteX7-515" fmla="*/ 2973 w 21600"/>
                  <a:gd name="connsiteY7-516" fmla="*/ 22932 h 32188"/>
                  <a:gd name="connsiteX8-517" fmla="*/ 0 w 21600"/>
                  <a:gd name="connsiteY8-518" fmla="*/ 20172 h 32188"/>
                  <a:gd name="connsiteX9-519" fmla="*/ 0 w 21600"/>
                  <a:gd name="connsiteY9-520" fmla="*/ 0 h 32188"/>
                  <a:gd name="connsiteX0-521" fmla="*/ 0 w 21600"/>
                  <a:gd name="connsiteY0-522" fmla="*/ 0 h 32188"/>
                  <a:gd name="connsiteX1-523" fmla="*/ 21600 w 21600"/>
                  <a:gd name="connsiteY1-524" fmla="*/ 0 h 32188"/>
                  <a:gd name="connsiteX2-525" fmla="*/ 19980 w 21600"/>
                  <a:gd name="connsiteY2-526" fmla="*/ 17422 h 32188"/>
                  <a:gd name="connsiteX3-527" fmla="*/ 17763 w 21600"/>
                  <a:gd name="connsiteY3-528" fmla="*/ 12754 h 32188"/>
                  <a:gd name="connsiteX4-529" fmla="*/ 14028 w 21600"/>
                  <a:gd name="connsiteY4-530" fmla="*/ 21562 h 32188"/>
                  <a:gd name="connsiteX5-531" fmla="*/ 10216 w 21600"/>
                  <a:gd name="connsiteY5-532" fmla="*/ 14903 h 32188"/>
                  <a:gd name="connsiteX6-533" fmla="*/ 6156 w 21600"/>
                  <a:gd name="connsiteY6-534" fmla="*/ 32153 h 32188"/>
                  <a:gd name="connsiteX7-535" fmla="*/ 2973 w 21600"/>
                  <a:gd name="connsiteY7-536" fmla="*/ 22932 h 32188"/>
                  <a:gd name="connsiteX8-537" fmla="*/ 0 w 21600"/>
                  <a:gd name="connsiteY8-538" fmla="*/ 20172 h 32188"/>
                  <a:gd name="connsiteX9-539" fmla="*/ 0 w 21600"/>
                  <a:gd name="connsiteY9-540" fmla="*/ 0 h 32188"/>
                  <a:gd name="connsiteX0-541" fmla="*/ 0 w 21600"/>
                  <a:gd name="connsiteY0-542" fmla="*/ 0 h 32188"/>
                  <a:gd name="connsiteX1-543" fmla="*/ 21600 w 21600"/>
                  <a:gd name="connsiteY1-544" fmla="*/ 0 h 32188"/>
                  <a:gd name="connsiteX2-545" fmla="*/ 19980 w 21600"/>
                  <a:gd name="connsiteY2-546" fmla="*/ 17422 h 32188"/>
                  <a:gd name="connsiteX3-547" fmla="*/ 17763 w 21600"/>
                  <a:gd name="connsiteY3-548" fmla="*/ 12754 h 32188"/>
                  <a:gd name="connsiteX4-549" fmla="*/ 14028 w 21600"/>
                  <a:gd name="connsiteY4-550" fmla="*/ 21562 h 32188"/>
                  <a:gd name="connsiteX5-551" fmla="*/ 10216 w 21600"/>
                  <a:gd name="connsiteY5-552" fmla="*/ 14903 h 32188"/>
                  <a:gd name="connsiteX6-553" fmla="*/ 6156 w 21600"/>
                  <a:gd name="connsiteY6-554" fmla="*/ 32153 h 32188"/>
                  <a:gd name="connsiteX7-555" fmla="*/ 2973 w 21600"/>
                  <a:gd name="connsiteY7-556" fmla="*/ 22932 h 32188"/>
                  <a:gd name="connsiteX8-557" fmla="*/ 0 w 21600"/>
                  <a:gd name="connsiteY8-558" fmla="*/ 20172 h 32188"/>
                  <a:gd name="connsiteX9-559" fmla="*/ 0 w 21600"/>
                  <a:gd name="connsiteY9-560" fmla="*/ 0 h 32188"/>
                  <a:gd name="connsiteX0-561" fmla="*/ 0 w 21600"/>
                  <a:gd name="connsiteY0-562" fmla="*/ 0 h 32188"/>
                  <a:gd name="connsiteX1-563" fmla="*/ 21600 w 21600"/>
                  <a:gd name="connsiteY1-564" fmla="*/ 0 h 32188"/>
                  <a:gd name="connsiteX2-565" fmla="*/ 19980 w 21600"/>
                  <a:gd name="connsiteY2-566" fmla="*/ 17422 h 32188"/>
                  <a:gd name="connsiteX3-567" fmla="*/ 17763 w 21600"/>
                  <a:gd name="connsiteY3-568" fmla="*/ 12754 h 32188"/>
                  <a:gd name="connsiteX4-569" fmla="*/ 14028 w 21600"/>
                  <a:gd name="connsiteY4-570" fmla="*/ 21562 h 32188"/>
                  <a:gd name="connsiteX5-571" fmla="*/ 10216 w 21600"/>
                  <a:gd name="connsiteY5-572" fmla="*/ 14903 h 32188"/>
                  <a:gd name="connsiteX6-573" fmla="*/ 6156 w 21600"/>
                  <a:gd name="connsiteY6-574" fmla="*/ 32153 h 32188"/>
                  <a:gd name="connsiteX7-575" fmla="*/ 2973 w 21600"/>
                  <a:gd name="connsiteY7-576" fmla="*/ 22932 h 32188"/>
                  <a:gd name="connsiteX8-577" fmla="*/ 0 w 21600"/>
                  <a:gd name="connsiteY8-578" fmla="*/ 20172 h 32188"/>
                  <a:gd name="connsiteX9-579" fmla="*/ 0 w 21600"/>
                  <a:gd name="connsiteY9-580" fmla="*/ 0 h 32188"/>
                  <a:gd name="connsiteX0-581" fmla="*/ 0 w 22865"/>
                  <a:gd name="connsiteY0-582" fmla="*/ 0 h 32188"/>
                  <a:gd name="connsiteX1-583" fmla="*/ 21600 w 22865"/>
                  <a:gd name="connsiteY1-584" fmla="*/ 0 h 32188"/>
                  <a:gd name="connsiteX2-585" fmla="*/ 19980 w 22865"/>
                  <a:gd name="connsiteY2-586" fmla="*/ 17422 h 32188"/>
                  <a:gd name="connsiteX3-587" fmla="*/ 17763 w 22865"/>
                  <a:gd name="connsiteY3-588" fmla="*/ 12754 h 32188"/>
                  <a:gd name="connsiteX4-589" fmla="*/ 14028 w 22865"/>
                  <a:gd name="connsiteY4-590" fmla="*/ 21562 h 32188"/>
                  <a:gd name="connsiteX5-591" fmla="*/ 10216 w 22865"/>
                  <a:gd name="connsiteY5-592" fmla="*/ 14903 h 32188"/>
                  <a:gd name="connsiteX6-593" fmla="*/ 6156 w 22865"/>
                  <a:gd name="connsiteY6-594" fmla="*/ 32153 h 32188"/>
                  <a:gd name="connsiteX7-595" fmla="*/ 2973 w 22865"/>
                  <a:gd name="connsiteY7-596" fmla="*/ 22932 h 32188"/>
                  <a:gd name="connsiteX8-597" fmla="*/ 0 w 22865"/>
                  <a:gd name="connsiteY8-598" fmla="*/ 20172 h 32188"/>
                  <a:gd name="connsiteX9-599" fmla="*/ 0 w 22865"/>
                  <a:gd name="connsiteY9-600" fmla="*/ 0 h 32188"/>
                  <a:gd name="connsiteX0-601" fmla="*/ 0 w 21600"/>
                  <a:gd name="connsiteY0-602" fmla="*/ 0 h 32188"/>
                  <a:gd name="connsiteX1-603" fmla="*/ 21600 w 21600"/>
                  <a:gd name="connsiteY1-604" fmla="*/ 0 h 32188"/>
                  <a:gd name="connsiteX2-605" fmla="*/ 19980 w 21600"/>
                  <a:gd name="connsiteY2-606" fmla="*/ 17422 h 32188"/>
                  <a:gd name="connsiteX3-607" fmla="*/ 17763 w 21600"/>
                  <a:gd name="connsiteY3-608" fmla="*/ 12754 h 32188"/>
                  <a:gd name="connsiteX4-609" fmla="*/ 14028 w 21600"/>
                  <a:gd name="connsiteY4-610" fmla="*/ 21562 h 32188"/>
                  <a:gd name="connsiteX5-611" fmla="*/ 10216 w 21600"/>
                  <a:gd name="connsiteY5-612" fmla="*/ 14903 h 32188"/>
                  <a:gd name="connsiteX6-613" fmla="*/ 6156 w 21600"/>
                  <a:gd name="connsiteY6-614" fmla="*/ 32153 h 32188"/>
                  <a:gd name="connsiteX7-615" fmla="*/ 2973 w 21600"/>
                  <a:gd name="connsiteY7-616" fmla="*/ 22932 h 32188"/>
                  <a:gd name="connsiteX8-617" fmla="*/ 0 w 21600"/>
                  <a:gd name="connsiteY8-618" fmla="*/ 20172 h 32188"/>
                  <a:gd name="connsiteX9-619" fmla="*/ 0 w 21600"/>
                  <a:gd name="connsiteY9-620" fmla="*/ 0 h 32188"/>
                  <a:gd name="connsiteX0-621" fmla="*/ 0 w 21600"/>
                  <a:gd name="connsiteY0-622" fmla="*/ 0 h 32188"/>
                  <a:gd name="connsiteX1-623" fmla="*/ 21600 w 21600"/>
                  <a:gd name="connsiteY1-624" fmla="*/ 0 h 32188"/>
                  <a:gd name="connsiteX2-625" fmla="*/ 19665 w 21600"/>
                  <a:gd name="connsiteY2-626" fmla="*/ 18824 h 32188"/>
                  <a:gd name="connsiteX3-627" fmla="*/ 17763 w 21600"/>
                  <a:gd name="connsiteY3-628" fmla="*/ 12754 h 32188"/>
                  <a:gd name="connsiteX4-629" fmla="*/ 14028 w 21600"/>
                  <a:gd name="connsiteY4-630" fmla="*/ 21562 h 32188"/>
                  <a:gd name="connsiteX5-631" fmla="*/ 10216 w 21600"/>
                  <a:gd name="connsiteY5-632" fmla="*/ 14903 h 32188"/>
                  <a:gd name="connsiteX6-633" fmla="*/ 6156 w 21600"/>
                  <a:gd name="connsiteY6-634" fmla="*/ 32153 h 32188"/>
                  <a:gd name="connsiteX7-635" fmla="*/ 2973 w 21600"/>
                  <a:gd name="connsiteY7-636" fmla="*/ 22932 h 32188"/>
                  <a:gd name="connsiteX8-637" fmla="*/ 0 w 21600"/>
                  <a:gd name="connsiteY8-638" fmla="*/ 20172 h 32188"/>
                  <a:gd name="connsiteX9-639" fmla="*/ 0 w 21600"/>
                  <a:gd name="connsiteY9-640" fmla="*/ 0 h 32188"/>
                  <a:gd name="connsiteX0-641" fmla="*/ 0 w 21600"/>
                  <a:gd name="connsiteY0-642" fmla="*/ 0 h 32188"/>
                  <a:gd name="connsiteX1-643" fmla="*/ 21600 w 21600"/>
                  <a:gd name="connsiteY1-644" fmla="*/ 0 h 32188"/>
                  <a:gd name="connsiteX2-645" fmla="*/ 19665 w 21600"/>
                  <a:gd name="connsiteY2-646" fmla="*/ 18824 h 32188"/>
                  <a:gd name="connsiteX3-647" fmla="*/ 18585 w 21600"/>
                  <a:gd name="connsiteY3-648" fmla="*/ 10825 h 32188"/>
                  <a:gd name="connsiteX4-649" fmla="*/ 17763 w 21600"/>
                  <a:gd name="connsiteY4-650" fmla="*/ 12754 h 32188"/>
                  <a:gd name="connsiteX5-651" fmla="*/ 14028 w 21600"/>
                  <a:gd name="connsiteY5-652" fmla="*/ 21562 h 32188"/>
                  <a:gd name="connsiteX6-653" fmla="*/ 10216 w 21600"/>
                  <a:gd name="connsiteY6-654" fmla="*/ 14903 h 32188"/>
                  <a:gd name="connsiteX7-655" fmla="*/ 6156 w 21600"/>
                  <a:gd name="connsiteY7-656" fmla="*/ 32153 h 32188"/>
                  <a:gd name="connsiteX8-657" fmla="*/ 2973 w 21600"/>
                  <a:gd name="connsiteY8-658" fmla="*/ 22932 h 32188"/>
                  <a:gd name="connsiteX9-659" fmla="*/ 0 w 21600"/>
                  <a:gd name="connsiteY9-660" fmla="*/ 20172 h 32188"/>
                  <a:gd name="connsiteX10" fmla="*/ 0 w 21600"/>
                  <a:gd name="connsiteY10" fmla="*/ 0 h 32188"/>
                  <a:gd name="connsiteX0-661" fmla="*/ 0 w 21600"/>
                  <a:gd name="connsiteY0-662" fmla="*/ 0 h 32188"/>
                  <a:gd name="connsiteX1-663" fmla="*/ 21600 w 21600"/>
                  <a:gd name="connsiteY1-664" fmla="*/ 0 h 32188"/>
                  <a:gd name="connsiteX2-665" fmla="*/ 19665 w 21600"/>
                  <a:gd name="connsiteY2-666" fmla="*/ 18824 h 32188"/>
                  <a:gd name="connsiteX3-667" fmla="*/ 18495 w 21600"/>
                  <a:gd name="connsiteY3-668" fmla="*/ 9924 h 32188"/>
                  <a:gd name="connsiteX4-669" fmla="*/ 17763 w 21600"/>
                  <a:gd name="connsiteY4-670" fmla="*/ 12754 h 32188"/>
                  <a:gd name="connsiteX5-671" fmla="*/ 14028 w 21600"/>
                  <a:gd name="connsiteY5-672" fmla="*/ 21562 h 32188"/>
                  <a:gd name="connsiteX6-673" fmla="*/ 10216 w 21600"/>
                  <a:gd name="connsiteY6-674" fmla="*/ 14903 h 32188"/>
                  <a:gd name="connsiteX7-675" fmla="*/ 6156 w 21600"/>
                  <a:gd name="connsiteY7-676" fmla="*/ 32153 h 32188"/>
                  <a:gd name="connsiteX8-677" fmla="*/ 2973 w 21600"/>
                  <a:gd name="connsiteY8-678" fmla="*/ 22932 h 32188"/>
                  <a:gd name="connsiteX9-679" fmla="*/ 0 w 21600"/>
                  <a:gd name="connsiteY9-680" fmla="*/ 20172 h 32188"/>
                  <a:gd name="connsiteX10-681" fmla="*/ 0 w 21600"/>
                  <a:gd name="connsiteY10-682" fmla="*/ 0 h 32188"/>
                  <a:gd name="connsiteX0-683" fmla="*/ 0 w 21600"/>
                  <a:gd name="connsiteY0-684" fmla="*/ 0 h 32188"/>
                  <a:gd name="connsiteX1-685" fmla="*/ 21600 w 21600"/>
                  <a:gd name="connsiteY1-686" fmla="*/ 0 h 32188"/>
                  <a:gd name="connsiteX2-687" fmla="*/ 19665 w 21600"/>
                  <a:gd name="connsiteY2-688" fmla="*/ 18824 h 32188"/>
                  <a:gd name="connsiteX3-689" fmla="*/ 18495 w 21600"/>
                  <a:gd name="connsiteY3-690" fmla="*/ 9924 h 32188"/>
                  <a:gd name="connsiteX4-691" fmla="*/ 16031 w 21600"/>
                  <a:gd name="connsiteY4-692" fmla="*/ 18661 h 32188"/>
                  <a:gd name="connsiteX5-693" fmla="*/ 14028 w 21600"/>
                  <a:gd name="connsiteY5-694" fmla="*/ 21562 h 32188"/>
                  <a:gd name="connsiteX6-695" fmla="*/ 10216 w 21600"/>
                  <a:gd name="connsiteY6-696" fmla="*/ 14903 h 32188"/>
                  <a:gd name="connsiteX7-697" fmla="*/ 6156 w 21600"/>
                  <a:gd name="connsiteY7-698" fmla="*/ 32153 h 32188"/>
                  <a:gd name="connsiteX8-699" fmla="*/ 2973 w 21600"/>
                  <a:gd name="connsiteY8-700" fmla="*/ 22932 h 32188"/>
                  <a:gd name="connsiteX9-701" fmla="*/ 0 w 21600"/>
                  <a:gd name="connsiteY9-702" fmla="*/ 20172 h 32188"/>
                  <a:gd name="connsiteX10-703" fmla="*/ 0 w 21600"/>
                  <a:gd name="connsiteY10-704" fmla="*/ 0 h 32188"/>
                  <a:gd name="connsiteX0-705" fmla="*/ 0 w 21600"/>
                  <a:gd name="connsiteY0-706" fmla="*/ 0 h 32188"/>
                  <a:gd name="connsiteX1-707" fmla="*/ 21600 w 21600"/>
                  <a:gd name="connsiteY1-708" fmla="*/ 0 h 32188"/>
                  <a:gd name="connsiteX2-709" fmla="*/ 19665 w 21600"/>
                  <a:gd name="connsiteY2-710" fmla="*/ 18824 h 32188"/>
                  <a:gd name="connsiteX3-711" fmla="*/ 17978 w 21600"/>
                  <a:gd name="connsiteY3-712" fmla="*/ 10324 h 32188"/>
                  <a:gd name="connsiteX4-713" fmla="*/ 16031 w 21600"/>
                  <a:gd name="connsiteY4-714" fmla="*/ 18661 h 32188"/>
                  <a:gd name="connsiteX5-715" fmla="*/ 14028 w 21600"/>
                  <a:gd name="connsiteY5-716" fmla="*/ 21562 h 32188"/>
                  <a:gd name="connsiteX6-717" fmla="*/ 10216 w 21600"/>
                  <a:gd name="connsiteY6-718" fmla="*/ 14903 h 32188"/>
                  <a:gd name="connsiteX7-719" fmla="*/ 6156 w 21600"/>
                  <a:gd name="connsiteY7-720" fmla="*/ 32153 h 32188"/>
                  <a:gd name="connsiteX8-721" fmla="*/ 2973 w 21600"/>
                  <a:gd name="connsiteY8-722" fmla="*/ 22932 h 32188"/>
                  <a:gd name="connsiteX9-723" fmla="*/ 0 w 21600"/>
                  <a:gd name="connsiteY9-724" fmla="*/ 20172 h 32188"/>
                  <a:gd name="connsiteX10-725" fmla="*/ 0 w 21600"/>
                  <a:gd name="connsiteY10-726" fmla="*/ 0 h 32188"/>
                  <a:gd name="connsiteX0-727" fmla="*/ 0 w 21600"/>
                  <a:gd name="connsiteY0-728" fmla="*/ 0 h 32188"/>
                  <a:gd name="connsiteX1-729" fmla="*/ 21600 w 21600"/>
                  <a:gd name="connsiteY1-730" fmla="*/ 0 h 32188"/>
                  <a:gd name="connsiteX2-731" fmla="*/ 19665 w 21600"/>
                  <a:gd name="connsiteY2-732" fmla="*/ 18824 h 32188"/>
                  <a:gd name="connsiteX3-733" fmla="*/ 17978 w 21600"/>
                  <a:gd name="connsiteY3-734" fmla="*/ 10324 h 32188"/>
                  <a:gd name="connsiteX4-735" fmla="*/ 16031 w 21600"/>
                  <a:gd name="connsiteY4-736" fmla="*/ 18661 h 32188"/>
                  <a:gd name="connsiteX5-737" fmla="*/ 14028 w 21600"/>
                  <a:gd name="connsiteY5-738" fmla="*/ 21562 h 32188"/>
                  <a:gd name="connsiteX6-739" fmla="*/ 10216 w 21600"/>
                  <a:gd name="connsiteY6-740" fmla="*/ 14903 h 32188"/>
                  <a:gd name="connsiteX7-741" fmla="*/ 6156 w 21600"/>
                  <a:gd name="connsiteY7-742" fmla="*/ 32153 h 32188"/>
                  <a:gd name="connsiteX8-743" fmla="*/ 2973 w 21600"/>
                  <a:gd name="connsiteY8-744" fmla="*/ 22932 h 32188"/>
                  <a:gd name="connsiteX9-745" fmla="*/ 0 w 21600"/>
                  <a:gd name="connsiteY9-746" fmla="*/ 20172 h 32188"/>
                  <a:gd name="connsiteX10-747" fmla="*/ 0 w 21600"/>
                  <a:gd name="connsiteY10-748" fmla="*/ 0 h 32188"/>
                  <a:gd name="connsiteX0-749" fmla="*/ 0 w 21600"/>
                  <a:gd name="connsiteY0-750" fmla="*/ 0 h 32188"/>
                  <a:gd name="connsiteX1-751" fmla="*/ 21600 w 21600"/>
                  <a:gd name="connsiteY1-752" fmla="*/ 0 h 32188"/>
                  <a:gd name="connsiteX2-753" fmla="*/ 19665 w 21600"/>
                  <a:gd name="connsiteY2-754" fmla="*/ 18824 h 32188"/>
                  <a:gd name="connsiteX3-755" fmla="*/ 17978 w 21600"/>
                  <a:gd name="connsiteY3-756" fmla="*/ 10324 h 32188"/>
                  <a:gd name="connsiteX4-757" fmla="*/ 16031 w 21600"/>
                  <a:gd name="connsiteY4-758" fmla="*/ 18661 h 32188"/>
                  <a:gd name="connsiteX5-759" fmla="*/ 14028 w 21600"/>
                  <a:gd name="connsiteY5-760" fmla="*/ 21562 h 32188"/>
                  <a:gd name="connsiteX6-761" fmla="*/ 10216 w 21600"/>
                  <a:gd name="connsiteY6-762" fmla="*/ 14903 h 32188"/>
                  <a:gd name="connsiteX7-763" fmla="*/ 6156 w 21600"/>
                  <a:gd name="connsiteY7-764" fmla="*/ 32153 h 32188"/>
                  <a:gd name="connsiteX8-765" fmla="*/ 2973 w 21600"/>
                  <a:gd name="connsiteY8-766" fmla="*/ 22932 h 32188"/>
                  <a:gd name="connsiteX9-767" fmla="*/ 0 w 21600"/>
                  <a:gd name="connsiteY9-768" fmla="*/ 20172 h 32188"/>
                  <a:gd name="connsiteX10-769" fmla="*/ 0 w 21600"/>
                  <a:gd name="connsiteY10-770" fmla="*/ 0 h 32188"/>
                  <a:gd name="connsiteX0-771" fmla="*/ 0 w 21600"/>
                  <a:gd name="connsiteY0-772" fmla="*/ 0 h 32188"/>
                  <a:gd name="connsiteX1-773" fmla="*/ 21600 w 21600"/>
                  <a:gd name="connsiteY1-774" fmla="*/ 0 h 32188"/>
                  <a:gd name="connsiteX2-775" fmla="*/ 19665 w 21600"/>
                  <a:gd name="connsiteY2-776" fmla="*/ 18824 h 32188"/>
                  <a:gd name="connsiteX3-777" fmla="*/ 17978 w 21600"/>
                  <a:gd name="connsiteY3-778" fmla="*/ 10324 h 32188"/>
                  <a:gd name="connsiteX4-779" fmla="*/ 16031 w 21600"/>
                  <a:gd name="connsiteY4-780" fmla="*/ 18661 h 32188"/>
                  <a:gd name="connsiteX5-781" fmla="*/ 14028 w 21600"/>
                  <a:gd name="connsiteY5-782" fmla="*/ 21562 h 32188"/>
                  <a:gd name="connsiteX6-783" fmla="*/ 10216 w 21600"/>
                  <a:gd name="connsiteY6-784" fmla="*/ 14903 h 32188"/>
                  <a:gd name="connsiteX7-785" fmla="*/ 6156 w 21600"/>
                  <a:gd name="connsiteY7-786" fmla="*/ 32153 h 32188"/>
                  <a:gd name="connsiteX8-787" fmla="*/ 2973 w 21600"/>
                  <a:gd name="connsiteY8-788" fmla="*/ 22932 h 32188"/>
                  <a:gd name="connsiteX9-789" fmla="*/ 0 w 21600"/>
                  <a:gd name="connsiteY9-790" fmla="*/ 20172 h 32188"/>
                  <a:gd name="connsiteX10-791" fmla="*/ 0 w 21600"/>
                  <a:gd name="connsiteY10-792" fmla="*/ 0 h 32188"/>
                  <a:gd name="connsiteX0-793" fmla="*/ 0 w 21600"/>
                  <a:gd name="connsiteY0-794" fmla="*/ 0 h 32188"/>
                  <a:gd name="connsiteX1-795" fmla="*/ 21600 w 21600"/>
                  <a:gd name="connsiteY1-796" fmla="*/ 0 h 32188"/>
                  <a:gd name="connsiteX2-797" fmla="*/ 19665 w 21600"/>
                  <a:gd name="connsiteY2-798" fmla="*/ 18824 h 32188"/>
                  <a:gd name="connsiteX3-799" fmla="*/ 17978 w 21600"/>
                  <a:gd name="connsiteY3-800" fmla="*/ 10324 h 32188"/>
                  <a:gd name="connsiteX4-801" fmla="*/ 16031 w 21600"/>
                  <a:gd name="connsiteY4-802" fmla="*/ 18661 h 32188"/>
                  <a:gd name="connsiteX5-803" fmla="*/ 14028 w 21600"/>
                  <a:gd name="connsiteY5-804" fmla="*/ 21562 h 32188"/>
                  <a:gd name="connsiteX6-805" fmla="*/ 10216 w 21600"/>
                  <a:gd name="connsiteY6-806" fmla="*/ 14903 h 32188"/>
                  <a:gd name="connsiteX7-807" fmla="*/ 6156 w 21600"/>
                  <a:gd name="connsiteY7-808" fmla="*/ 32153 h 32188"/>
                  <a:gd name="connsiteX8-809" fmla="*/ 2973 w 21600"/>
                  <a:gd name="connsiteY8-810" fmla="*/ 22932 h 32188"/>
                  <a:gd name="connsiteX9-811" fmla="*/ 0 w 21600"/>
                  <a:gd name="connsiteY9-812" fmla="*/ 20172 h 32188"/>
                  <a:gd name="connsiteX10-813" fmla="*/ 0 w 21600"/>
                  <a:gd name="connsiteY10-814" fmla="*/ 0 h 32188"/>
                  <a:gd name="connsiteX0-815" fmla="*/ 0 w 21600"/>
                  <a:gd name="connsiteY0-816" fmla="*/ 0 h 32188"/>
                  <a:gd name="connsiteX1-817" fmla="*/ 21600 w 21600"/>
                  <a:gd name="connsiteY1-818" fmla="*/ 0 h 32188"/>
                  <a:gd name="connsiteX2-819" fmla="*/ 19665 w 21600"/>
                  <a:gd name="connsiteY2-820" fmla="*/ 18824 h 32188"/>
                  <a:gd name="connsiteX3-821" fmla="*/ 17978 w 21600"/>
                  <a:gd name="connsiteY3-822" fmla="*/ 10324 h 32188"/>
                  <a:gd name="connsiteX4-823" fmla="*/ 16031 w 21600"/>
                  <a:gd name="connsiteY4-824" fmla="*/ 18661 h 32188"/>
                  <a:gd name="connsiteX5-825" fmla="*/ 14028 w 21600"/>
                  <a:gd name="connsiteY5-826" fmla="*/ 21562 h 32188"/>
                  <a:gd name="connsiteX6-827" fmla="*/ 10216 w 21600"/>
                  <a:gd name="connsiteY6-828" fmla="*/ 14903 h 32188"/>
                  <a:gd name="connsiteX7-829" fmla="*/ 6156 w 21600"/>
                  <a:gd name="connsiteY7-830" fmla="*/ 32153 h 32188"/>
                  <a:gd name="connsiteX8-831" fmla="*/ 2973 w 21600"/>
                  <a:gd name="connsiteY8-832" fmla="*/ 22932 h 32188"/>
                  <a:gd name="connsiteX9-833" fmla="*/ 0 w 21600"/>
                  <a:gd name="connsiteY9-834" fmla="*/ 20172 h 32188"/>
                  <a:gd name="connsiteX10-835" fmla="*/ 0 w 21600"/>
                  <a:gd name="connsiteY10-836" fmla="*/ 0 h 32188"/>
                  <a:gd name="connsiteX0-837" fmla="*/ 0 w 21600"/>
                  <a:gd name="connsiteY0-838" fmla="*/ 0 h 32188"/>
                  <a:gd name="connsiteX1-839" fmla="*/ 21600 w 21600"/>
                  <a:gd name="connsiteY1-840" fmla="*/ 0 h 32188"/>
                  <a:gd name="connsiteX2-841" fmla="*/ 19665 w 21600"/>
                  <a:gd name="connsiteY2-842" fmla="*/ 18824 h 32188"/>
                  <a:gd name="connsiteX3-843" fmla="*/ 17978 w 21600"/>
                  <a:gd name="connsiteY3-844" fmla="*/ 10324 h 32188"/>
                  <a:gd name="connsiteX4-845" fmla="*/ 16031 w 21600"/>
                  <a:gd name="connsiteY4-846" fmla="*/ 18661 h 32188"/>
                  <a:gd name="connsiteX5-847" fmla="*/ 14028 w 21600"/>
                  <a:gd name="connsiteY5-848" fmla="*/ 21562 h 32188"/>
                  <a:gd name="connsiteX6-849" fmla="*/ 10216 w 21600"/>
                  <a:gd name="connsiteY6-850" fmla="*/ 14903 h 32188"/>
                  <a:gd name="connsiteX7-851" fmla="*/ 6156 w 21600"/>
                  <a:gd name="connsiteY7-852" fmla="*/ 32153 h 32188"/>
                  <a:gd name="connsiteX8-853" fmla="*/ 2973 w 21600"/>
                  <a:gd name="connsiteY8-854" fmla="*/ 22932 h 32188"/>
                  <a:gd name="connsiteX9-855" fmla="*/ 0 w 21600"/>
                  <a:gd name="connsiteY9-856" fmla="*/ 20172 h 32188"/>
                  <a:gd name="connsiteX10-857" fmla="*/ 0 w 21600"/>
                  <a:gd name="connsiteY10-858" fmla="*/ 0 h 32188"/>
                  <a:gd name="connsiteX0-859" fmla="*/ 0 w 21600"/>
                  <a:gd name="connsiteY0-860" fmla="*/ 0 h 32188"/>
                  <a:gd name="connsiteX1-861" fmla="*/ 21600 w 21600"/>
                  <a:gd name="connsiteY1-862" fmla="*/ 0 h 32188"/>
                  <a:gd name="connsiteX2-863" fmla="*/ 19665 w 21600"/>
                  <a:gd name="connsiteY2-864" fmla="*/ 18824 h 32188"/>
                  <a:gd name="connsiteX3-865" fmla="*/ 17978 w 21600"/>
                  <a:gd name="connsiteY3-866" fmla="*/ 10324 h 32188"/>
                  <a:gd name="connsiteX4-867" fmla="*/ 16031 w 21600"/>
                  <a:gd name="connsiteY4-868" fmla="*/ 18661 h 32188"/>
                  <a:gd name="connsiteX5-869" fmla="*/ 14028 w 21600"/>
                  <a:gd name="connsiteY5-870" fmla="*/ 21562 h 32188"/>
                  <a:gd name="connsiteX6-871" fmla="*/ 10216 w 21600"/>
                  <a:gd name="connsiteY6-872" fmla="*/ 14903 h 32188"/>
                  <a:gd name="connsiteX7-873" fmla="*/ 6156 w 21600"/>
                  <a:gd name="connsiteY7-874" fmla="*/ 32153 h 32188"/>
                  <a:gd name="connsiteX8-875" fmla="*/ 2973 w 21600"/>
                  <a:gd name="connsiteY8-876" fmla="*/ 22932 h 32188"/>
                  <a:gd name="connsiteX9-877" fmla="*/ 0 w 21600"/>
                  <a:gd name="connsiteY9-878" fmla="*/ 20172 h 32188"/>
                  <a:gd name="connsiteX10-879" fmla="*/ 0 w 21600"/>
                  <a:gd name="connsiteY10-880" fmla="*/ 0 h 32188"/>
                  <a:gd name="connsiteX0-881" fmla="*/ 0 w 21600"/>
                  <a:gd name="connsiteY0-882" fmla="*/ 0 h 32188"/>
                  <a:gd name="connsiteX1-883" fmla="*/ 21600 w 21600"/>
                  <a:gd name="connsiteY1-884" fmla="*/ 0 h 32188"/>
                  <a:gd name="connsiteX2-885" fmla="*/ 19665 w 21600"/>
                  <a:gd name="connsiteY2-886" fmla="*/ 18824 h 32188"/>
                  <a:gd name="connsiteX3-887" fmla="*/ 17978 w 21600"/>
                  <a:gd name="connsiteY3-888" fmla="*/ 10324 h 32188"/>
                  <a:gd name="connsiteX4-889" fmla="*/ 15952 w 21600"/>
                  <a:gd name="connsiteY4-890" fmla="*/ 23679 h 32188"/>
                  <a:gd name="connsiteX5-891" fmla="*/ 14028 w 21600"/>
                  <a:gd name="connsiteY5-892" fmla="*/ 21562 h 32188"/>
                  <a:gd name="connsiteX6-893" fmla="*/ 10216 w 21600"/>
                  <a:gd name="connsiteY6-894" fmla="*/ 14903 h 32188"/>
                  <a:gd name="connsiteX7-895" fmla="*/ 6156 w 21600"/>
                  <a:gd name="connsiteY7-896" fmla="*/ 32153 h 32188"/>
                  <a:gd name="connsiteX8-897" fmla="*/ 2973 w 21600"/>
                  <a:gd name="connsiteY8-898" fmla="*/ 22932 h 32188"/>
                  <a:gd name="connsiteX9-899" fmla="*/ 0 w 21600"/>
                  <a:gd name="connsiteY9-900" fmla="*/ 20172 h 32188"/>
                  <a:gd name="connsiteX10-901" fmla="*/ 0 w 21600"/>
                  <a:gd name="connsiteY10-902" fmla="*/ 0 h 32188"/>
                  <a:gd name="connsiteX0-903" fmla="*/ 0 w 21600"/>
                  <a:gd name="connsiteY0-904" fmla="*/ 0 h 32188"/>
                  <a:gd name="connsiteX1-905" fmla="*/ 21600 w 21600"/>
                  <a:gd name="connsiteY1-906" fmla="*/ 0 h 32188"/>
                  <a:gd name="connsiteX2-907" fmla="*/ 19665 w 21600"/>
                  <a:gd name="connsiteY2-908" fmla="*/ 18824 h 32188"/>
                  <a:gd name="connsiteX3-909" fmla="*/ 17978 w 21600"/>
                  <a:gd name="connsiteY3-910" fmla="*/ 10324 h 32188"/>
                  <a:gd name="connsiteX4-911" fmla="*/ 15952 w 21600"/>
                  <a:gd name="connsiteY4-912" fmla="*/ 23679 h 32188"/>
                  <a:gd name="connsiteX5-913" fmla="*/ 14028 w 21600"/>
                  <a:gd name="connsiteY5-914" fmla="*/ 21562 h 32188"/>
                  <a:gd name="connsiteX6-915" fmla="*/ 10216 w 21600"/>
                  <a:gd name="connsiteY6-916" fmla="*/ 14903 h 32188"/>
                  <a:gd name="connsiteX7-917" fmla="*/ 6156 w 21600"/>
                  <a:gd name="connsiteY7-918" fmla="*/ 32153 h 32188"/>
                  <a:gd name="connsiteX8-919" fmla="*/ 2973 w 21600"/>
                  <a:gd name="connsiteY8-920" fmla="*/ 22932 h 32188"/>
                  <a:gd name="connsiteX9-921" fmla="*/ 0 w 21600"/>
                  <a:gd name="connsiteY9-922" fmla="*/ 20172 h 32188"/>
                  <a:gd name="connsiteX10-923" fmla="*/ 0 w 21600"/>
                  <a:gd name="connsiteY10-924" fmla="*/ 0 h 32188"/>
                  <a:gd name="connsiteX0-925" fmla="*/ 0 w 21600"/>
                  <a:gd name="connsiteY0-926" fmla="*/ 0 h 32188"/>
                  <a:gd name="connsiteX1-927" fmla="*/ 21600 w 21600"/>
                  <a:gd name="connsiteY1-928" fmla="*/ 0 h 32188"/>
                  <a:gd name="connsiteX2-929" fmla="*/ 19665 w 21600"/>
                  <a:gd name="connsiteY2-930" fmla="*/ 18824 h 32188"/>
                  <a:gd name="connsiteX3-931" fmla="*/ 17978 w 21600"/>
                  <a:gd name="connsiteY3-932" fmla="*/ 10324 h 32188"/>
                  <a:gd name="connsiteX4-933" fmla="*/ 15952 w 21600"/>
                  <a:gd name="connsiteY4-934" fmla="*/ 23679 h 32188"/>
                  <a:gd name="connsiteX5-935" fmla="*/ 14028 w 21600"/>
                  <a:gd name="connsiteY5-936" fmla="*/ 21562 h 32188"/>
                  <a:gd name="connsiteX6-937" fmla="*/ 10216 w 21600"/>
                  <a:gd name="connsiteY6-938" fmla="*/ 14903 h 32188"/>
                  <a:gd name="connsiteX7-939" fmla="*/ 6156 w 21600"/>
                  <a:gd name="connsiteY7-940" fmla="*/ 32153 h 32188"/>
                  <a:gd name="connsiteX8-941" fmla="*/ 2973 w 21600"/>
                  <a:gd name="connsiteY8-942" fmla="*/ 22932 h 32188"/>
                  <a:gd name="connsiteX9-943" fmla="*/ 0 w 21600"/>
                  <a:gd name="connsiteY9-944" fmla="*/ 20172 h 32188"/>
                  <a:gd name="connsiteX10-945" fmla="*/ 0 w 21600"/>
                  <a:gd name="connsiteY10-946" fmla="*/ 0 h 32188"/>
                  <a:gd name="connsiteX0-947" fmla="*/ 0 w 21600"/>
                  <a:gd name="connsiteY0-948" fmla="*/ 0 h 32188"/>
                  <a:gd name="connsiteX1-949" fmla="*/ 21600 w 21600"/>
                  <a:gd name="connsiteY1-950" fmla="*/ 0 h 32188"/>
                  <a:gd name="connsiteX2-951" fmla="*/ 19665 w 21600"/>
                  <a:gd name="connsiteY2-952" fmla="*/ 18824 h 32188"/>
                  <a:gd name="connsiteX3-953" fmla="*/ 17978 w 21600"/>
                  <a:gd name="connsiteY3-954" fmla="*/ 10324 h 32188"/>
                  <a:gd name="connsiteX4-955" fmla="*/ 15952 w 21600"/>
                  <a:gd name="connsiteY4-956" fmla="*/ 23679 h 32188"/>
                  <a:gd name="connsiteX5-957" fmla="*/ 14139 w 21600"/>
                  <a:gd name="connsiteY5-958" fmla="*/ 11597 h 32188"/>
                  <a:gd name="connsiteX6-959" fmla="*/ 10216 w 21600"/>
                  <a:gd name="connsiteY6-960" fmla="*/ 14903 h 32188"/>
                  <a:gd name="connsiteX7-961" fmla="*/ 6156 w 21600"/>
                  <a:gd name="connsiteY7-962" fmla="*/ 32153 h 32188"/>
                  <a:gd name="connsiteX8-963" fmla="*/ 2973 w 21600"/>
                  <a:gd name="connsiteY8-964" fmla="*/ 22932 h 32188"/>
                  <a:gd name="connsiteX9-965" fmla="*/ 0 w 21600"/>
                  <a:gd name="connsiteY9-966" fmla="*/ 20172 h 32188"/>
                  <a:gd name="connsiteX10-967" fmla="*/ 0 w 21600"/>
                  <a:gd name="connsiteY10-968" fmla="*/ 0 h 32188"/>
                  <a:gd name="connsiteX0-969" fmla="*/ 0 w 21600"/>
                  <a:gd name="connsiteY0-970" fmla="*/ 0 h 32188"/>
                  <a:gd name="connsiteX1-971" fmla="*/ 21600 w 21600"/>
                  <a:gd name="connsiteY1-972" fmla="*/ 0 h 32188"/>
                  <a:gd name="connsiteX2-973" fmla="*/ 19665 w 21600"/>
                  <a:gd name="connsiteY2-974" fmla="*/ 18824 h 32188"/>
                  <a:gd name="connsiteX3-975" fmla="*/ 17978 w 21600"/>
                  <a:gd name="connsiteY3-976" fmla="*/ 10324 h 32188"/>
                  <a:gd name="connsiteX4-977" fmla="*/ 15952 w 21600"/>
                  <a:gd name="connsiteY4-978" fmla="*/ 23679 h 32188"/>
                  <a:gd name="connsiteX5-979" fmla="*/ 14139 w 21600"/>
                  <a:gd name="connsiteY5-980" fmla="*/ 11597 h 32188"/>
                  <a:gd name="connsiteX6-981" fmla="*/ 10216 w 21600"/>
                  <a:gd name="connsiteY6-982" fmla="*/ 14903 h 32188"/>
                  <a:gd name="connsiteX7-983" fmla="*/ 6156 w 21600"/>
                  <a:gd name="connsiteY7-984" fmla="*/ 32153 h 32188"/>
                  <a:gd name="connsiteX8-985" fmla="*/ 2973 w 21600"/>
                  <a:gd name="connsiteY8-986" fmla="*/ 22932 h 32188"/>
                  <a:gd name="connsiteX9-987" fmla="*/ 0 w 21600"/>
                  <a:gd name="connsiteY9-988" fmla="*/ 20172 h 32188"/>
                  <a:gd name="connsiteX10-989" fmla="*/ 0 w 21600"/>
                  <a:gd name="connsiteY10-990" fmla="*/ 0 h 32188"/>
                  <a:gd name="connsiteX0-991" fmla="*/ 0 w 21600"/>
                  <a:gd name="connsiteY0-992" fmla="*/ 0 h 32188"/>
                  <a:gd name="connsiteX1-993" fmla="*/ 21600 w 21600"/>
                  <a:gd name="connsiteY1-994" fmla="*/ 0 h 32188"/>
                  <a:gd name="connsiteX2-995" fmla="*/ 19665 w 21600"/>
                  <a:gd name="connsiteY2-996" fmla="*/ 18824 h 32188"/>
                  <a:gd name="connsiteX3-997" fmla="*/ 17978 w 21600"/>
                  <a:gd name="connsiteY3-998" fmla="*/ 10324 h 32188"/>
                  <a:gd name="connsiteX4-999" fmla="*/ 15952 w 21600"/>
                  <a:gd name="connsiteY4-1000" fmla="*/ 23679 h 32188"/>
                  <a:gd name="connsiteX5-1001" fmla="*/ 14139 w 21600"/>
                  <a:gd name="connsiteY5-1002" fmla="*/ 11597 h 32188"/>
                  <a:gd name="connsiteX6-1003" fmla="*/ 10216 w 21600"/>
                  <a:gd name="connsiteY6-1004" fmla="*/ 14903 h 32188"/>
                  <a:gd name="connsiteX7-1005" fmla="*/ 6156 w 21600"/>
                  <a:gd name="connsiteY7-1006" fmla="*/ 32153 h 32188"/>
                  <a:gd name="connsiteX8-1007" fmla="*/ 2973 w 21600"/>
                  <a:gd name="connsiteY8-1008" fmla="*/ 22932 h 32188"/>
                  <a:gd name="connsiteX9-1009" fmla="*/ 0 w 21600"/>
                  <a:gd name="connsiteY9-1010" fmla="*/ 20172 h 32188"/>
                  <a:gd name="connsiteX10-1011" fmla="*/ 0 w 21600"/>
                  <a:gd name="connsiteY10-1012" fmla="*/ 0 h 32188"/>
                  <a:gd name="connsiteX0-1013" fmla="*/ 0 w 21600"/>
                  <a:gd name="connsiteY0-1014" fmla="*/ 0 h 32188"/>
                  <a:gd name="connsiteX1-1015" fmla="*/ 21600 w 21600"/>
                  <a:gd name="connsiteY1-1016" fmla="*/ 0 h 32188"/>
                  <a:gd name="connsiteX2-1017" fmla="*/ 19665 w 21600"/>
                  <a:gd name="connsiteY2-1018" fmla="*/ 18824 h 32188"/>
                  <a:gd name="connsiteX3-1019" fmla="*/ 17978 w 21600"/>
                  <a:gd name="connsiteY3-1020" fmla="*/ 10324 h 32188"/>
                  <a:gd name="connsiteX4-1021" fmla="*/ 15952 w 21600"/>
                  <a:gd name="connsiteY4-1022" fmla="*/ 23679 h 32188"/>
                  <a:gd name="connsiteX5-1023" fmla="*/ 14139 w 21600"/>
                  <a:gd name="connsiteY5-1024" fmla="*/ 11597 h 32188"/>
                  <a:gd name="connsiteX6-1025" fmla="*/ 10216 w 21600"/>
                  <a:gd name="connsiteY6-1026" fmla="*/ 14903 h 32188"/>
                  <a:gd name="connsiteX7-1027" fmla="*/ 6156 w 21600"/>
                  <a:gd name="connsiteY7-1028" fmla="*/ 32153 h 32188"/>
                  <a:gd name="connsiteX8-1029" fmla="*/ 2973 w 21600"/>
                  <a:gd name="connsiteY8-1030" fmla="*/ 22932 h 32188"/>
                  <a:gd name="connsiteX9-1031" fmla="*/ 0 w 21600"/>
                  <a:gd name="connsiteY9-1032" fmla="*/ 20172 h 32188"/>
                  <a:gd name="connsiteX10-1033" fmla="*/ 0 w 21600"/>
                  <a:gd name="connsiteY10-1034" fmla="*/ 0 h 32188"/>
                  <a:gd name="connsiteX0-1035" fmla="*/ 0 w 21600"/>
                  <a:gd name="connsiteY0-1036" fmla="*/ 0 h 32188"/>
                  <a:gd name="connsiteX1-1037" fmla="*/ 21600 w 21600"/>
                  <a:gd name="connsiteY1-1038" fmla="*/ 0 h 32188"/>
                  <a:gd name="connsiteX2-1039" fmla="*/ 19665 w 21600"/>
                  <a:gd name="connsiteY2-1040" fmla="*/ 18824 h 32188"/>
                  <a:gd name="connsiteX3-1041" fmla="*/ 17978 w 21600"/>
                  <a:gd name="connsiteY3-1042" fmla="*/ 10324 h 32188"/>
                  <a:gd name="connsiteX4-1043" fmla="*/ 15952 w 21600"/>
                  <a:gd name="connsiteY4-1044" fmla="*/ 23679 h 32188"/>
                  <a:gd name="connsiteX5-1045" fmla="*/ 14139 w 21600"/>
                  <a:gd name="connsiteY5-1046" fmla="*/ 11597 h 32188"/>
                  <a:gd name="connsiteX6-1047" fmla="*/ 10216 w 21600"/>
                  <a:gd name="connsiteY6-1048" fmla="*/ 14903 h 32188"/>
                  <a:gd name="connsiteX7-1049" fmla="*/ 6156 w 21600"/>
                  <a:gd name="connsiteY7-1050" fmla="*/ 32153 h 32188"/>
                  <a:gd name="connsiteX8-1051" fmla="*/ 2973 w 21600"/>
                  <a:gd name="connsiteY8-1052" fmla="*/ 22932 h 32188"/>
                  <a:gd name="connsiteX9-1053" fmla="*/ 0 w 21600"/>
                  <a:gd name="connsiteY9-1054" fmla="*/ 20172 h 32188"/>
                  <a:gd name="connsiteX10-1055" fmla="*/ 0 w 21600"/>
                  <a:gd name="connsiteY10-1056" fmla="*/ 0 h 32188"/>
                  <a:gd name="connsiteX0-1057" fmla="*/ 0 w 21600"/>
                  <a:gd name="connsiteY0-1058" fmla="*/ 0 h 32188"/>
                  <a:gd name="connsiteX1-1059" fmla="*/ 21600 w 21600"/>
                  <a:gd name="connsiteY1-1060" fmla="*/ 0 h 32188"/>
                  <a:gd name="connsiteX2-1061" fmla="*/ 19665 w 21600"/>
                  <a:gd name="connsiteY2-1062" fmla="*/ 18824 h 32188"/>
                  <a:gd name="connsiteX3-1063" fmla="*/ 17978 w 21600"/>
                  <a:gd name="connsiteY3-1064" fmla="*/ 10324 h 32188"/>
                  <a:gd name="connsiteX4-1065" fmla="*/ 15952 w 21600"/>
                  <a:gd name="connsiteY4-1066" fmla="*/ 23679 h 32188"/>
                  <a:gd name="connsiteX5-1067" fmla="*/ 13440 w 21600"/>
                  <a:gd name="connsiteY5-1068" fmla="*/ 10184 h 32188"/>
                  <a:gd name="connsiteX6-1069" fmla="*/ 10216 w 21600"/>
                  <a:gd name="connsiteY6-1070" fmla="*/ 14903 h 32188"/>
                  <a:gd name="connsiteX7-1071" fmla="*/ 6156 w 21600"/>
                  <a:gd name="connsiteY7-1072" fmla="*/ 32153 h 32188"/>
                  <a:gd name="connsiteX8-1073" fmla="*/ 2973 w 21600"/>
                  <a:gd name="connsiteY8-1074" fmla="*/ 22932 h 32188"/>
                  <a:gd name="connsiteX9-1075" fmla="*/ 0 w 21600"/>
                  <a:gd name="connsiteY9-1076" fmla="*/ 20172 h 32188"/>
                  <a:gd name="connsiteX10-1077" fmla="*/ 0 w 21600"/>
                  <a:gd name="connsiteY10-1078" fmla="*/ 0 h 32188"/>
                  <a:gd name="connsiteX0-1079" fmla="*/ 0 w 21600"/>
                  <a:gd name="connsiteY0-1080" fmla="*/ 0 h 32154"/>
                  <a:gd name="connsiteX1-1081" fmla="*/ 21600 w 21600"/>
                  <a:gd name="connsiteY1-1082" fmla="*/ 0 h 32154"/>
                  <a:gd name="connsiteX2-1083" fmla="*/ 19665 w 21600"/>
                  <a:gd name="connsiteY2-1084" fmla="*/ 18824 h 32154"/>
                  <a:gd name="connsiteX3-1085" fmla="*/ 17978 w 21600"/>
                  <a:gd name="connsiteY3-1086" fmla="*/ 10324 h 32154"/>
                  <a:gd name="connsiteX4-1087" fmla="*/ 15952 w 21600"/>
                  <a:gd name="connsiteY4-1088" fmla="*/ 23679 h 32154"/>
                  <a:gd name="connsiteX5-1089" fmla="*/ 13440 w 21600"/>
                  <a:gd name="connsiteY5-1090" fmla="*/ 10184 h 32154"/>
                  <a:gd name="connsiteX6-1091" fmla="*/ 11153 w 21600"/>
                  <a:gd name="connsiteY6-1092" fmla="*/ 22182 h 32154"/>
                  <a:gd name="connsiteX7-1093" fmla="*/ 6156 w 21600"/>
                  <a:gd name="connsiteY7-1094" fmla="*/ 32153 h 32154"/>
                  <a:gd name="connsiteX8-1095" fmla="*/ 2973 w 21600"/>
                  <a:gd name="connsiteY8-1096" fmla="*/ 22932 h 32154"/>
                  <a:gd name="connsiteX9-1097" fmla="*/ 0 w 21600"/>
                  <a:gd name="connsiteY9-1098" fmla="*/ 20172 h 32154"/>
                  <a:gd name="connsiteX10-1099" fmla="*/ 0 w 21600"/>
                  <a:gd name="connsiteY10-1100" fmla="*/ 0 h 32154"/>
                  <a:gd name="connsiteX0-1101" fmla="*/ 0 w 21600"/>
                  <a:gd name="connsiteY0-1102" fmla="*/ 0 h 32154"/>
                  <a:gd name="connsiteX1-1103" fmla="*/ 21600 w 21600"/>
                  <a:gd name="connsiteY1-1104" fmla="*/ 0 h 32154"/>
                  <a:gd name="connsiteX2-1105" fmla="*/ 19665 w 21600"/>
                  <a:gd name="connsiteY2-1106" fmla="*/ 18824 h 32154"/>
                  <a:gd name="connsiteX3-1107" fmla="*/ 17978 w 21600"/>
                  <a:gd name="connsiteY3-1108" fmla="*/ 10324 h 32154"/>
                  <a:gd name="connsiteX4-1109" fmla="*/ 15952 w 21600"/>
                  <a:gd name="connsiteY4-1110" fmla="*/ 23679 h 32154"/>
                  <a:gd name="connsiteX5-1111" fmla="*/ 13440 w 21600"/>
                  <a:gd name="connsiteY5-1112" fmla="*/ 10184 h 32154"/>
                  <a:gd name="connsiteX6-1113" fmla="*/ 11153 w 21600"/>
                  <a:gd name="connsiteY6-1114" fmla="*/ 22182 h 32154"/>
                  <a:gd name="connsiteX7-1115" fmla="*/ 6156 w 21600"/>
                  <a:gd name="connsiteY7-1116" fmla="*/ 32153 h 32154"/>
                  <a:gd name="connsiteX8-1117" fmla="*/ 2973 w 21600"/>
                  <a:gd name="connsiteY8-1118" fmla="*/ 22932 h 32154"/>
                  <a:gd name="connsiteX9-1119" fmla="*/ 0 w 21600"/>
                  <a:gd name="connsiteY9-1120" fmla="*/ 20172 h 32154"/>
                  <a:gd name="connsiteX10-1121" fmla="*/ 0 w 21600"/>
                  <a:gd name="connsiteY10-1122" fmla="*/ 0 h 32154"/>
                  <a:gd name="connsiteX0-1123" fmla="*/ 0 w 21600"/>
                  <a:gd name="connsiteY0-1124" fmla="*/ 0 h 32154"/>
                  <a:gd name="connsiteX1-1125" fmla="*/ 21600 w 21600"/>
                  <a:gd name="connsiteY1-1126" fmla="*/ 0 h 32154"/>
                  <a:gd name="connsiteX2-1127" fmla="*/ 19665 w 21600"/>
                  <a:gd name="connsiteY2-1128" fmla="*/ 18824 h 32154"/>
                  <a:gd name="connsiteX3-1129" fmla="*/ 17978 w 21600"/>
                  <a:gd name="connsiteY3-1130" fmla="*/ 10324 h 32154"/>
                  <a:gd name="connsiteX4-1131" fmla="*/ 15952 w 21600"/>
                  <a:gd name="connsiteY4-1132" fmla="*/ 23679 h 32154"/>
                  <a:gd name="connsiteX5-1133" fmla="*/ 13440 w 21600"/>
                  <a:gd name="connsiteY5-1134" fmla="*/ 10184 h 32154"/>
                  <a:gd name="connsiteX6-1135" fmla="*/ 11153 w 21600"/>
                  <a:gd name="connsiteY6-1136" fmla="*/ 22182 h 32154"/>
                  <a:gd name="connsiteX7-1137" fmla="*/ 6156 w 21600"/>
                  <a:gd name="connsiteY7-1138" fmla="*/ 32153 h 32154"/>
                  <a:gd name="connsiteX8-1139" fmla="*/ 2973 w 21600"/>
                  <a:gd name="connsiteY8-1140" fmla="*/ 22932 h 32154"/>
                  <a:gd name="connsiteX9-1141" fmla="*/ 0 w 21600"/>
                  <a:gd name="connsiteY9-1142" fmla="*/ 20172 h 32154"/>
                  <a:gd name="connsiteX10-1143" fmla="*/ 0 w 21600"/>
                  <a:gd name="connsiteY10-1144" fmla="*/ 0 h 32154"/>
                  <a:gd name="connsiteX0-1145" fmla="*/ 0 w 21600"/>
                  <a:gd name="connsiteY0-1146" fmla="*/ 0 h 23679"/>
                  <a:gd name="connsiteX1-1147" fmla="*/ 21600 w 21600"/>
                  <a:gd name="connsiteY1-1148" fmla="*/ 0 h 23679"/>
                  <a:gd name="connsiteX2-1149" fmla="*/ 19665 w 21600"/>
                  <a:gd name="connsiteY2-1150" fmla="*/ 18824 h 23679"/>
                  <a:gd name="connsiteX3-1151" fmla="*/ 17978 w 21600"/>
                  <a:gd name="connsiteY3-1152" fmla="*/ 10324 h 23679"/>
                  <a:gd name="connsiteX4-1153" fmla="*/ 15952 w 21600"/>
                  <a:gd name="connsiteY4-1154" fmla="*/ 23679 h 23679"/>
                  <a:gd name="connsiteX5-1155" fmla="*/ 13440 w 21600"/>
                  <a:gd name="connsiteY5-1156" fmla="*/ 10184 h 23679"/>
                  <a:gd name="connsiteX6-1157" fmla="*/ 11153 w 21600"/>
                  <a:gd name="connsiteY6-1158" fmla="*/ 22182 h 23679"/>
                  <a:gd name="connsiteX7-1159" fmla="*/ 8824 w 21600"/>
                  <a:gd name="connsiteY7-1160" fmla="*/ 9184 h 23679"/>
                  <a:gd name="connsiteX8-1161" fmla="*/ 2973 w 21600"/>
                  <a:gd name="connsiteY8-1162" fmla="*/ 22932 h 23679"/>
                  <a:gd name="connsiteX9-1163" fmla="*/ 0 w 21600"/>
                  <a:gd name="connsiteY9-1164" fmla="*/ 20172 h 23679"/>
                  <a:gd name="connsiteX10-1165" fmla="*/ 0 w 21600"/>
                  <a:gd name="connsiteY10-1166" fmla="*/ 0 h 23679"/>
                  <a:gd name="connsiteX0-1167" fmla="*/ 0 w 21600"/>
                  <a:gd name="connsiteY0-1168" fmla="*/ 0 h 23679"/>
                  <a:gd name="connsiteX1-1169" fmla="*/ 21600 w 21600"/>
                  <a:gd name="connsiteY1-1170" fmla="*/ 0 h 23679"/>
                  <a:gd name="connsiteX2-1171" fmla="*/ 19665 w 21600"/>
                  <a:gd name="connsiteY2-1172" fmla="*/ 18824 h 23679"/>
                  <a:gd name="connsiteX3-1173" fmla="*/ 17978 w 21600"/>
                  <a:gd name="connsiteY3-1174" fmla="*/ 10324 h 23679"/>
                  <a:gd name="connsiteX4-1175" fmla="*/ 15952 w 21600"/>
                  <a:gd name="connsiteY4-1176" fmla="*/ 23679 h 23679"/>
                  <a:gd name="connsiteX5-1177" fmla="*/ 13440 w 21600"/>
                  <a:gd name="connsiteY5-1178" fmla="*/ 10184 h 23679"/>
                  <a:gd name="connsiteX6-1179" fmla="*/ 11153 w 21600"/>
                  <a:gd name="connsiteY6-1180" fmla="*/ 22182 h 23679"/>
                  <a:gd name="connsiteX7-1181" fmla="*/ 8824 w 21600"/>
                  <a:gd name="connsiteY7-1182" fmla="*/ 9184 h 23679"/>
                  <a:gd name="connsiteX8-1183" fmla="*/ 2973 w 21600"/>
                  <a:gd name="connsiteY8-1184" fmla="*/ 22932 h 23679"/>
                  <a:gd name="connsiteX9-1185" fmla="*/ 0 w 21600"/>
                  <a:gd name="connsiteY9-1186" fmla="*/ 20172 h 23679"/>
                  <a:gd name="connsiteX10-1187" fmla="*/ 0 w 21600"/>
                  <a:gd name="connsiteY10-1188" fmla="*/ 0 h 23679"/>
                  <a:gd name="connsiteX0-1189" fmla="*/ 0 w 21600"/>
                  <a:gd name="connsiteY0-1190" fmla="*/ 0 h 23679"/>
                  <a:gd name="connsiteX1-1191" fmla="*/ 21600 w 21600"/>
                  <a:gd name="connsiteY1-1192" fmla="*/ 0 h 23679"/>
                  <a:gd name="connsiteX2-1193" fmla="*/ 19665 w 21600"/>
                  <a:gd name="connsiteY2-1194" fmla="*/ 18824 h 23679"/>
                  <a:gd name="connsiteX3-1195" fmla="*/ 17978 w 21600"/>
                  <a:gd name="connsiteY3-1196" fmla="*/ 10324 h 23679"/>
                  <a:gd name="connsiteX4-1197" fmla="*/ 15952 w 21600"/>
                  <a:gd name="connsiteY4-1198" fmla="*/ 23679 h 23679"/>
                  <a:gd name="connsiteX5-1199" fmla="*/ 13440 w 21600"/>
                  <a:gd name="connsiteY5-1200" fmla="*/ 10184 h 23679"/>
                  <a:gd name="connsiteX6-1201" fmla="*/ 11153 w 21600"/>
                  <a:gd name="connsiteY6-1202" fmla="*/ 22182 h 23679"/>
                  <a:gd name="connsiteX7-1203" fmla="*/ 8824 w 21600"/>
                  <a:gd name="connsiteY7-1204" fmla="*/ 9184 h 23679"/>
                  <a:gd name="connsiteX8-1205" fmla="*/ 6686 w 21600"/>
                  <a:gd name="connsiteY8-1206" fmla="*/ 14700 h 23679"/>
                  <a:gd name="connsiteX9-1207" fmla="*/ 2973 w 21600"/>
                  <a:gd name="connsiteY9-1208" fmla="*/ 22932 h 23679"/>
                  <a:gd name="connsiteX10-1209" fmla="*/ 0 w 21600"/>
                  <a:gd name="connsiteY10-1210" fmla="*/ 20172 h 23679"/>
                  <a:gd name="connsiteX11" fmla="*/ 0 w 21600"/>
                  <a:gd name="connsiteY11" fmla="*/ 0 h 23679"/>
                  <a:gd name="connsiteX0-1211" fmla="*/ 0 w 21600"/>
                  <a:gd name="connsiteY0-1212" fmla="*/ 0 h 23679"/>
                  <a:gd name="connsiteX1-1213" fmla="*/ 21600 w 21600"/>
                  <a:gd name="connsiteY1-1214" fmla="*/ 0 h 23679"/>
                  <a:gd name="connsiteX2-1215" fmla="*/ 19665 w 21600"/>
                  <a:gd name="connsiteY2-1216" fmla="*/ 18824 h 23679"/>
                  <a:gd name="connsiteX3-1217" fmla="*/ 17978 w 21600"/>
                  <a:gd name="connsiteY3-1218" fmla="*/ 10324 h 23679"/>
                  <a:gd name="connsiteX4-1219" fmla="*/ 15952 w 21600"/>
                  <a:gd name="connsiteY4-1220" fmla="*/ 23679 h 23679"/>
                  <a:gd name="connsiteX5-1221" fmla="*/ 13440 w 21600"/>
                  <a:gd name="connsiteY5-1222" fmla="*/ 10184 h 23679"/>
                  <a:gd name="connsiteX6-1223" fmla="*/ 11153 w 21600"/>
                  <a:gd name="connsiteY6-1224" fmla="*/ 22182 h 23679"/>
                  <a:gd name="connsiteX7-1225" fmla="*/ 8824 w 21600"/>
                  <a:gd name="connsiteY7-1226" fmla="*/ 9184 h 23679"/>
                  <a:gd name="connsiteX8-1227" fmla="*/ 6686 w 21600"/>
                  <a:gd name="connsiteY8-1228" fmla="*/ 14700 h 23679"/>
                  <a:gd name="connsiteX9-1229" fmla="*/ 2973 w 21600"/>
                  <a:gd name="connsiteY9-1230" fmla="*/ 22932 h 23679"/>
                  <a:gd name="connsiteX10-1231" fmla="*/ 0 w 21600"/>
                  <a:gd name="connsiteY10-1232" fmla="*/ 20172 h 23679"/>
                  <a:gd name="connsiteX11-1233" fmla="*/ 0 w 21600"/>
                  <a:gd name="connsiteY11-1234" fmla="*/ 0 h 23679"/>
                  <a:gd name="connsiteX0-1235" fmla="*/ 0 w 21600"/>
                  <a:gd name="connsiteY0-1236" fmla="*/ 0 h 35915"/>
                  <a:gd name="connsiteX1-1237" fmla="*/ 21600 w 21600"/>
                  <a:gd name="connsiteY1-1238" fmla="*/ 0 h 35915"/>
                  <a:gd name="connsiteX2-1239" fmla="*/ 19665 w 21600"/>
                  <a:gd name="connsiteY2-1240" fmla="*/ 18824 h 35915"/>
                  <a:gd name="connsiteX3-1241" fmla="*/ 17978 w 21600"/>
                  <a:gd name="connsiteY3-1242" fmla="*/ 10324 h 35915"/>
                  <a:gd name="connsiteX4-1243" fmla="*/ 15952 w 21600"/>
                  <a:gd name="connsiteY4-1244" fmla="*/ 23679 h 35915"/>
                  <a:gd name="connsiteX5-1245" fmla="*/ 13440 w 21600"/>
                  <a:gd name="connsiteY5-1246" fmla="*/ 10184 h 35915"/>
                  <a:gd name="connsiteX6-1247" fmla="*/ 11153 w 21600"/>
                  <a:gd name="connsiteY6-1248" fmla="*/ 22182 h 35915"/>
                  <a:gd name="connsiteX7-1249" fmla="*/ 8824 w 21600"/>
                  <a:gd name="connsiteY7-1250" fmla="*/ 9184 h 35915"/>
                  <a:gd name="connsiteX8-1251" fmla="*/ 6337 w 21600"/>
                  <a:gd name="connsiteY8-1252" fmla="*/ 35690 h 35915"/>
                  <a:gd name="connsiteX9-1253" fmla="*/ 2973 w 21600"/>
                  <a:gd name="connsiteY9-1254" fmla="*/ 22932 h 35915"/>
                  <a:gd name="connsiteX10-1255" fmla="*/ 0 w 21600"/>
                  <a:gd name="connsiteY10-1256" fmla="*/ 20172 h 35915"/>
                  <a:gd name="connsiteX11-1257" fmla="*/ 0 w 21600"/>
                  <a:gd name="connsiteY11-1258" fmla="*/ 0 h 35915"/>
                  <a:gd name="connsiteX0-1259" fmla="*/ 0 w 21600"/>
                  <a:gd name="connsiteY0-1260" fmla="*/ 0 h 35715"/>
                  <a:gd name="connsiteX1-1261" fmla="*/ 21600 w 21600"/>
                  <a:gd name="connsiteY1-1262" fmla="*/ 0 h 35715"/>
                  <a:gd name="connsiteX2-1263" fmla="*/ 19665 w 21600"/>
                  <a:gd name="connsiteY2-1264" fmla="*/ 18824 h 35715"/>
                  <a:gd name="connsiteX3-1265" fmla="*/ 17978 w 21600"/>
                  <a:gd name="connsiteY3-1266" fmla="*/ 10324 h 35715"/>
                  <a:gd name="connsiteX4-1267" fmla="*/ 15952 w 21600"/>
                  <a:gd name="connsiteY4-1268" fmla="*/ 23679 h 35715"/>
                  <a:gd name="connsiteX5-1269" fmla="*/ 13440 w 21600"/>
                  <a:gd name="connsiteY5-1270" fmla="*/ 10184 h 35715"/>
                  <a:gd name="connsiteX6-1271" fmla="*/ 11153 w 21600"/>
                  <a:gd name="connsiteY6-1272" fmla="*/ 22182 h 35715"/>
                  <a:gd name="connsiteX7-1273" fmla="*/ 8824 w 21600"/>
                  <a:gd name="connsiteY7-1274" fmla="*/ 9184 h 35715"/>
                  <a:gd name="connsiteX8-1275" fmla="*/ 6337 w 21600"/>
                  <a:gd name="connsiteY8-1276" fmla="*/ 35690 h 35715"/>
                  <a:gd name="connsiteX9-1277" fmla="*/ 3608 w 21600"/>
                  <a:gd name="connsiteY9-1278" fmla="*/ 14522 h 35715"/>
                  <a:gd name="connsiteX10-1279" fmla="*/ 0 w 21600"/>
                  <a:gd name="connsiteY10-1280" fmla="*/ 20172 h 35715"/>
                  <a:gd name="connsiteX11-1281" fmla="*/ 0 w 21600"/>
                  <a:gd name="connsiteY11-1282" fmla="*/ 0 h 35715"/>
                  <a:gd name="connsiteX0-1283" fmla="*/ 0 w 21600"/>
                  <a:gd name="connsiteY0-1284" fmla="*/ 0 h 35690"/>
                  <a:gd name="connsiteX1-1285" fmla="*/ 21600 w 21600"/>
                  <a:gd name="connsiteY1-1286" fmla="*/ 0 h 35690"/>
                  <a:gd name="connsiteX2-1287" fmla="*/ 19665 w 21600"/>
                  <a:gd name="connsiteY2-1288" fmla="*/ 18824 h 35690"/>
                  <a:gd name="connsiteX3-1289" fmla="*/ 17978 w 21600"/>
                  <a:gd name="connsiteY3-1290" fmla="*/ 10324 h 35690"/>
                  <a:gd name="connsiteX4-1291" fmla="*/ 15952 w 21600"/>
                  <a:gd name="connsiteY4-1292" fmla="*/ 23679 h 35690"/>
                  <a:gd name="connsiteX5-1293" fmla="*/ 13440 w 21600"/>
                  <a:gd name="connsiteY5-1294" fmla="*/ 10184 h 35690"/>
                  <a:gd name="connsiteX6-1295" fmla="*/ 11153 w 21600"/>
                  <a:gd name="connsiteY6-1296" fmla="*/ 22182 h 35690"/>
                  <a:gd name="connsiteX7-1297" fmla="*/ 8824 w 21600"/>
                  <a:gd name="connsiteY7-1298" fmla="*/ 9184 h 35690"/>
                  <a:gd name="connsiteX8-1299" fmla="*/ 6337 w 21600"/>
                  <a:gd name="connsiteY8-1300" fmla="*/ 35690 h 35690"/>
                  <a:gd name="connsiteX9-1301" fmla="*/ 3608 w 21600"/>
                  <a:gd name="connsiteY9-1302" fmla="*/ 14522 h 35690"/>
                  <a:gd name="connsiteX10-1303" fmla="*/ 0 w 21600"/>
                  <a:gd name="connsiteY10-1304" fmla="*/ 20172 h 35690"/>
                  <a:gd name="connsiteX11-1305" fmla="*/ 0 w 21600"/>
                  <a:gd name="connsiteY11-1306" fmla="*/ 0 h 35690"/>
                  <a:gd name="connsiteX0-1307" fmla="*/ 0 w 21600"/>
                  <a:gd name="connsiteY0-1308" fmla="*/ 0 h 35690"/>
                  <a:gd name="connsiteX1-1309" fmla="*/ 21600 w 21600"/>
                  <a:gd name="connsiteY1-1310" fmla="*/ 0 h 35690"/>
                  <a:gd name="connsiteX2-1311" fmla="*/ 19665 w 21600"/>
                  <a:gd name="connsiteY2-1312" fmla="*/ 18824 h 35690"/>
                  <a:gd name="connsiteX3-1313" fmla="*/ 17978 w 21600"/>
                  <a:gd name="connsiteY3-1314" fmla="*/ 10324 h 35690"/>
                  <a:gd name="connsiteX4-1315" fmla="*/ 15952 w 21600"/>
                  <a:gd name="connsiteY4-1316" fmla="*/ 23679 h 35690"/>
                  <a:gd name="connsiteX5-1317" fmla="*/ 13440 w 21600"/>
                  <a:gd name="connsiteY5-1318" fmla="*/ 10184 h 35690"/>
                  <a:gd name="connsiteX6-1319" fmla="*/ 11153 w 21600"/>
                  <a:gd name="connsiteY6-1320" fmla="*/ 22182 h 35690"/>
                  <a:gd name="connsiteX7-1321" fmla="*/ 8824 w 21600"/>
                  <a:gd name="connsiteY7-1322" fmla="*/ 9184 h 35690"/>
                  <a:gd name="connsiteX8-1323" fmla="*/ 6337 w 21600"/>
                  <a:gd name="connsiteY8-1324" fmla="*/ 35690 h 35690"/>
                  <a:gd name="connsiteX9-1325" fmla="*/ 3608 w 21600"/>
                  <a:gd name="connsiteY9-1326" fmla="*/ 14522 h 35690"/>
                  <a:gd name="connsiteX10-1327" fmla="*/ 0 w 21600"/>
                  <a:gd name="connsiteY10-1328" fmla="*/ 20172 h 35690"/>
                  <a:gd name="connsiteX11-1329" fmla="*/ 0 w 21600"/>
                  <a:gd name="connsiteY11-1330" fmla="*/ 0 h 35690"/>
                  <a:gd name="connsiteX0-1331" fmla="*/ 0 w 21600"/>
                  <a:gd name="connsiteY0-1332" fmla="*/ 0 h 35690"/>
                  <a:gd name="connsiteX1-1333" fmla="*/ 21600 w 21600"/>
                  <a:gd name="connsiteY1-1334" fmla="*/ 0 h 35690"/>
                  <a:gd name="connsiteX2-1335" fmla="*/ 19665 w 21600"/>
                  <a:gd name="connsiteY2-1336" fmla="*/ 18824 h 35690"/>
                  <a:gd name="connsiteX3-1337" fmla="*/ 17978 w 21600"/>
                  <a:gd name="connsiteY3-1338" fmla="*/ 10324 h 35690"/>
                  <a:gd name="connsiteX4-1339" fmla="*/ 15952 w 21600"/>
                  <a:gd name="connsiteY4-1340" fmla="*/ 23679 h 35690"/>
                  <a:gd name="connsiteX5-1341" fmla="*/ 13440 w 21600"/>
                  <a:gd name="connsiteY5-1342" fmla="*/ 10184 h 35690"/>
                  <a:gd name="connsiteX6-1343" fmla="*/ 11153 w 21600"/>
                  <a:gd name="connsiteY6-1344" fmla="*/ 22182 h 35690"/>
                  <a:gd name="connsiteX7-1345" fmla="*/ 8824 w 21600"/>
                  <a:gd name="connsiteY7-1346" fmla="*/ 9184 h 35690"/>
                  <a:gd name="connsiteX8-1347" fmla="*/ 6337 w 21600"/>
                  <a:gd name="connsiteY8-1348" fmla="*/ 35690 h 35690"/>
                  <a:gd name="connsiteX9-1349" fmla="*/ 3608 w 21600"/>
                  <a:gd name="connsiteY9-1350" fmla="*/ 14522 h 35690"/>
                  <a:gd name="connsiteX10-1351" fmla="*/ 0 w 21600"/>
                  <a:gd name="connsiteY10-1352" fmla="*/ 20172 h 35690"/>
                  <a:gd name="connsiteX11-1353" fmla="*/ 0 w 21600"/>
                  <a:gd name="connsiteY11-1354" fmla="*/ 0 h 35690"/>
                  <a:gd name="connsiteX0-1355" fmla="*/ 0 w 21600"/>
                  <a:gd name="connsiteY0-1356" fmla="*/ 0 h 35690"/>
                  <a:gd name="connsiteX1-1357" fmla="*/ 21600 w 21600"/>
                  <a:gd name="connsiteY1-1358" fmla="*/ 0 h 35690"/>
                  <a:gd name="connsiteX2-1359" fmla="*/ 19665 w 21600"/>
                  <a:gd name="connsiteY2-1360" fmla="*/ 18824 h 35690"/>
                  <a:gd name="connsiteX3-1361" fmla="*/ 17978 w 21600"/>
                  <a:gd name="connsiteY3-1362" fmla="*/ 10324 h 35690"/>
                  <a:gd name="connsiteX4-1363" fmla="*/ 15952 w 21600"/>
                  <a:gd name="connsiteY4-1364" fmla="*/ 23679 h 35690"/>
                  <a:gd name="connsiteX5-1365" fmla="*/ 13440 w 21600"/>
                  <a:gd name="connsiteY5-1366" fmla="*/ 10184 h 35690"/>
                  <a:gd name="connsiteX6-1367" fmla="*/ 11153 w 21600"/>
                  <a:gd name="connsiteY6-1368" fmla="*/ 22182 h 35690"/>
                  <a:gd name="connsiteX7-1369" fmla="*/ 8824 w 21600"/>
                  <a:gd name="connsiteY7-1370" fmla="*/ 9184 h 35690"/>
                  <a:gd name="connsiteX8-1371" fmla="*/ 6337 w 21600"/>
                  <a:gd name="connsiteY8-1372" fmla="*/ 35690 h 35690"/>
                  <a:gd name="connsiteX9-1373" fmla="*/ 3608 w 21600"/>
                  <a:gd name="connsiteY9-1374" fmla="*/ 14522 h 35690"/>
                  <a:gd name="connsiteX10-1375" fmla="*/ 0 w 21600"/>
                  <a:gd name="connsiteY10-1376" fmla="*/ 20172 h 35690"/>
                  <a:gd name="connsiteX11-1377" fmla="*/ 0 w 21600"/>
                  <a:gd name="connsiteY11-1378" fmla="*/ 0 h 35690"/>
                  <a:gd name="connsiteX0-1379" fmla="*/ 0 w 21600"/>
                  <a:gd name="connsiteY0-1380" fmla="*/ 0 h 35690"/>
                  <a:gd name="connsiteX1-1381" fmla="*/ 21600 w 21600"/>
                  <a:gd name="connsiteY1-1382" fmla="*/ 0 h 35690"/>
                  <a:gd name="connsiteX2-1383" fmla="*/ 19665 w 21600"/>
                  <a:gd name="connsiteY2-1384" fmla="*/ 18824 h 35690"/>
                  <a:gd name="connsiteX3-1385" fmla="*/ 17978 w 21600"/>
                  <a:gd name="connsiteY3-1386" fmla="*/ 10324 h 35690"/>
                  <a:gd name="connsiteX4-1387" fmla="*/ 15952 w 21600"/>
                  <a:gd name="connsiteY4-1388" fmla="*/ 23679 h 35690"/>
                  <a:gd name="connsiteX5-1389" fmla="*/ 13440 w 21600"/>
                  <a:gd name="connsiteY5-1390" fmla="*/ 10184 h 35690"/>
                  <a:gd name="connsiteX6-1391" fmla="*/ 11153 w 21600"/>
                  <a:gd name="connsiteY6-1392" fmla="*/ 22182 h 35690"/>
                  <a:gd name="connsiteX7-1393" fmla="*/ 8824 w 21600"/>
                  <a:gd name="connsiteY7-1394" fmla="*/ 9184 h 35690"/>
                  <a:gd name="connsiteX8-1395" fmla="*/ 6337 w 21600"/>
                  <a:gd name="connsiteY8-1396" fmla="*/ 35690 h 35690"/>
                  <a:gd name="connsiteX9-1397" fmla="*/ 3608 w 21600"/>
                  <a:gd name="connsiteY9-1398" fmla="*/ 14522 h 35690"/>
                  <a:gd name="connsiteX10-1399" fmla="*/ 0 w 21600"/>
                  <a:gd name="connsiteY10-1400" fmla="*/ 20172 h 35690"/>
                  <a:gd name="connsiteX11-1401" fmla="*/ 0 w 21600"/>
                  <a:gd name="connsiteY11-1402" fmla="*/ 0 h 35690"/>
                  <a:gd name="connsiteX0-1403" fmla="*/ 0 w 21600"/>
                  <a:gd name="connsiteY0-1404" fmla="*/ 0 h 35690"/>
                  <a:gd name="connsiteX1-1405" fmla="*/ 21600 w 21600"/>
                  <a:gd name="connsiteY1-1406" fmla="*/ 0 h 35690"/>
                  <a:gd name="connsiteX2-1407" fmla="*/ 19665 w 21600"/>
                  <a:gd name="connsiteY2-1408" fmla="*/ 18824 h 35690"/>
                  <a:gd name="connsiteX3-1409" fmla="*/ 17978 w 21600"/>
                  <a:gd name="connsiteY3-1410" fmla="*/ 10324 h 35690"/>
                  <a:gd name="connsiteX4-1411" fmla="*/ 15952 w 21600"/>
                  <a:gd name="connsiteY4-1412" fmla="*/ 23679 h 35690"/>
                  <a:gd name="connsiteX5-1413" fmla="*/ 13440 w 21600"/>
                  <a:gd name="connsiteY5-1414" fmla="*/ 10184 h 35690"/>
                  <a:gd name="connsiteX6-1415" fmla="*/ 11153 w 21600"/>
                  <a:gd name="connsiteY6-1416" fmla="*/ 22182 h 35690"/>
                  <a:gd name="connsiteX7-1417" fmla="*/ 8824 w 21600"/>
                  <a:gd name="connsiteY7-1418" fmla="*/ 9184 h 35690"/>
                  <a:gd name="connsiteX8-1419" fmla="*/ 6337 w 21600"/>
                  <a:gd name="connsiteY8-1420" fmla="*/ 35690 h 35690"/>
                  <a:gd name="connsiteX9-1421" fmla="*/ 3608 w 21600"/>
                  <a:gd name="connsiteY9-1422" fmla="*/ 14522 h 35690"/>
                  <a:gd name="connsiteX10-1423" fmla="*/ 0 w 21600"/>
                  <a:gd name="connsiteY10-1424" fmla="*/ 20172 h 35690"/>
                  <a:gd name="connsiteX11-1425" fmla="*/ 0 w 21600"/>
                  <a:gd name="connsiteY11-1426" fmla="*/ 0 h 35690"/>
                  <a:gd name="connsiteX0-1427" fmla="*/ 0 w 21600"/>
                  <a:gd name="connsiteY0-1428" fmla="*/ 0 h 35690"/>
                  <a:gd name="connsiteX1-1429" fmla="*/ 21600 w 21600"/>
                  <a:gd name="connsiteY1-1430" fmla="*/ 0 h 35690"/>
                  <a:gd name="connsiteX2-1431" fmla="*/ 19665 w 21600"/>
                  <a:gd name="connsiteY2-1432" fmla="*/ 18824 h 35690"/>
                  <a:gd name="connsiteX3-1433" fmla="*/ 17978 w 21600"/>
                  <a:gd name="connsiteY3-1434" fmla="*/ 10324 h 35690"/>
                  <a:gd name="connsiteX4-1435" fmla="*/ 15952 w 21600"/>
                  <a:gd name="connsiteY4-1436" fmla="*/ 23679 h 35690"/>
                  <a:gd name="connsiteX5-1437" fmla="*/ 13440 w 21600"/>
                  <a:gd name="connsiteY5-1438" fmla="*/ 10184 h 35690"/>
                  <a:gd name="connsiteX6-1439" fmla="*/ 11153 w 21600"/>
                  <a:gd name="connsiteY6-1440" fmla="*/ 22182 h 35690"/>
                  <a:gd name="connsiteX7-1441" fmla="*/ 8824 w 21600"/>
                  <a:gd name="connsiteY7-1442" fmla="*/ 9184 h 35690"/>
                  <a:gd name="connsiteX8-1443" fmla="*/ 6337 w 21600"/>
                  <a:gd name="connsiteY8-1444" fmla="*/ 35690 h 35690"/>
                  <a:gd name="connsiteX9-1445" fmla="*/ 3608 w 21600"/>
                  <a:gd name="connsiteY9-1446" fmla="*/ 14522 h 35690"/>
                  <a:gd name="connsiteX10-1447" fmla="*/ 0 w 21600"/>
                  <a:gd name="connsiteY10-1448" fmla="*/ 20172 h 35690"/>
                  <a:gd name="connsiteX11-1449" fmla="*/ 0 w 21600"/>
                  <a:gd name="connsiteY11-1450" fmla="*/ 0 h 35690"/>
                  <a:gd name="connsiteX0-1451" fmla="*/ 0 w 21600"/>
                  <a:gd name="connsiteY0-1452" fmla="*/ 0 h 35690"/>
                  <a:gd name="connsiteX1-1453" fmla="*/ 21600 w 21600"/>
                  <a:gd name="connsiteY1-1454" fmla="*/ 0 h 35690"/>
                  <a:gd name="connsiteX2-1455" fmla="*/ 19665 w 21600"/>
                  <a:gd name="connsiteY2-1456" fmla="*/ 18824 h 35690"/>
                  <a:gd name="connsiteX3-1457" fmla="*/ 17978 w 21600"/>
                  <a:gd name="connsiteY3-1458" fmla="*/ 10324 h 35690"/>
                  <a:gd name="connsiteX4-1459" fmla="*/ 15952 w 21600"/>
                  <a:gd name="connsiteY4-1460" fmla="*/ 23679 h 35690"/>
                  <a:gd name="connsiteX5-1461" fmla="*/ 13440 w 21600"/>
                  <a:gd name="connsiteY5-1462" fmla="*/ 10184 h 35690"/>
                  <a:gd name="connsiteX6-1463" fmla="*/ 11153 w 21600"/>
                  <a:gd name="connsiteY6-1464" fmla="*/ 22182 h 35690"/>
                  <a:gd name="connsiteX7-1465" fmla="*/ 8824 w 21600"/>
                  <a:gd name="connsiteY7-1466" fmla="*/ 9184 h 35690"/>
                  <a:gd name="connsiteX8-1467" fmla="*/ 6337 w 21600"/>
                  <a:gd name="connsiteY8-1468" fmla="*/ 35690 h 35690"/>
                  <a:gd name="connsiteX9-1469" fmla="*/ 3608 w 21600"/>
                  <a:gd name="connsiteY9-1470" fmla="*/ 14522 h 35690"/>
                  <a:gd name="connsiteX10-1471" fmla="*/ 1800 w 21600"/>
                  <a:gd name="connsiteY10-1472" fmla="*/ 20039 h 35690"/>
                  <a:gd name="connsiteX11-1473" fmla="*/ 0 w 21600"/>
                  <a:gd name="connsiteY11-1474" fmla="*/ 0 h 35690"/>
                  <a:gd name="connsiteX0-1475" fmla="*/ 0 w 21600"/>
                  <a:gd name="connsiteY0-1476" fmla="*/ 0 h 35690"/>
                  <a:gd name="connsiteX1-1477" fmla="*/ 21600 w 21600"/>
                  <a:gd name="connsiteY1-1478" fmla="*/ 0 h 35690"/>
                  <a:gd name="connsiteX2-1479" fmla="*/ 19665 w 21600"/>
                  <a:gd name="connsiteY2-1480" fmla="*/ 18824 h 35690"/>
                  <a:gd name="connsiteX3-1481" fmla="*/ 17978 w 21600"/>
                  <a:gd name="connsiteY3-1482" fmla="*/ 10324 h 35690"/>
                  <a:gd name="connsiteX4-1483" fmla="*/ 15952 w 21600"/>
                  <a:gd name="connsiteY4-1484" fmla="*/ 23679 h 35690"/>
                  <a:gd name="connsiteX5-1485" fmla="*/ 13440 w 21600"/>
                  <a:gd name="connsiteY5-1486" fmla="*/ 10184 h 35690"/>
                  <a:gd name="connsiteX6-1487" fmla="*/ 11153 w 21600"/>
                  <a:gd name="connsiteY6-1488" fmla="*/ 22182 h 35690"/>
                  <a:gd name="connsiteX7-1489" fmla="*/ 8824 w 21600"/>
                  <a:gd name="connsiteY7-1490" fmla="*/ 9184 h 35690"/>
                  <a:gd name="connsiteX8-1491" fmla="*/ 6337 w 21600"/>
                  <a:gd name="connsiteY8-1492" fmla="*/ 35690 h 35690"/>
                  <a:gd name="connsiteX9-1493" fmla="*/ 3608 w 21600"/>
                  <a:gd name="connsiteY9-1494" fmla="*/ 14522 h 35690"/>
                  <a:gd name="connsiteX10-1495" fmla="*/ 1800 w 21600"/>
                  <a:gd name="connsiteY10-1496" fmla="*/ 20039 h 35690"/>
                  <a:gd name="connsiteX11-1497" fmla="*/ 0 w 21600"/>
                  <a:gd name="connsiteY11-1498" fmla="*/ 0 h 35690"/>
                  <a:gd name="connsiteX0-1499" fmla="*/ 0 w 21600"/>
                  <a:gd name="connsiteY0-1500" fmla="*/ 0 h 35690"/>
                  <a:gd name="connsiteX1-1501" fmla="*/ 21600 w 21600"/>
                  <a:gd name="connsiteY1-1502" fmla="*/ 0 h 35690"/>
                  <a:gd name="connsiteX2-1503" fmla="*/ 19665 w 21600"/>
                  <a:gd name="connsiteY2-1504" fmla="*/ 18824 h 35690"/>
                  <a:gd name="connsiteX3-1505" fmla="*/ 17978 w 21600"/>
                  <a:gd name="connsiteY3-1506" fmla="*/ 10324 h 35690"/>
                  <a:gd name="connsiteX4-1507" fmla="*/ 15952 w 21600"/>
                  <a:gd name="connsiteY4-1508" fmla="*/ 23679 h 35690"/>
                  <a:gd name="connsiteX5-1509" fmla="*/ 13440 w 21600"/>
                  <a:gd name="connsiteY5-1510" fmla="*/ 10184 h 35690"/>
                  <a:gd name="connsiteX6-1511" fmla="*/ 11153 w 21600"/>
                  <a:gd name="connsiteY6-1512" fmla="*/ 22182 h 35690"/>
                  <a:gd name="connsiteX7-1513" fmla="*/ 8824 w 21600"/>
                  <a:gd name="connsiteY7-1514" fmla="*/ 9184 h 35690"/>
                  <a:gd name="connsiteX8-1515" fmla="*/ 6337 w 21600"/>
                  <a:gd name="connsiteY8-1516" fmla="*/ 35690 h 35690"/>
                  <a:gd name="connsiteX9-1517" fmla="*/ 3608 w 21600"/>
                  <a:gd name="connsiteY9-1518" fmla="*/ 14522 h 35690"/>
                  <a:gd name="connsiteX10-1519" fmla="*/ 1800 w 21600"/>
                  <a:gd name="connsiteY10-1520" fmla="*/ 20039 h 35690"/>
                  <a:gd name="connsiteX11-1521" fmla="*/ 0 w 21600"/>
                  <a:gd name="connsiteY11-1522" fmla="*/ 0 h 35690"/>
                  <a:gd name="connsiteX0-1523" fmla="*/ 0 w 21600"/>
                  <a:gd name="connsiteY0-1524" fmla="*/ 0 h 35690"/>
                  <a:gd name="connsiteX1-1525" fmla="*/ 21600 w 21600"/>
                  <a:gd name="connsiteY1-1526" fmla="*/ 0 h 35690"/>
                  <a:gd name="connsiteX2-1527" fmla="*/ 19665 w 21600"/>
                  <a:gd name="connsiteY2-1528" fmla="*/ 18824 h 35690"/>
                  <a:gd name="connsiteX3-1529" fmla="*/ 17978 w 21600"/>
                  <a:gd name="connsiteY3-1530" fmla="*/ 10324 h 35690"/>
                  <a:gd name="connsiteX4-1531" fmla="*/ 15952 w 21600"/>
                  <a:gd name="connsiteY4-1532" fmla="*/ 23679 h 35690"/>
                  <a:gd name="connsiteX5-1533" fmla="*/ 13440 w 21600"/>
                  <a:gd name="connsiteY5-1534" fmla="*/ 10184 h 35690"/>
                  <a:gd name="connsiteX6-1535" fmla="*/ 11153 w 21600"/>
                  <a:gd name="connsiteY6-1536" fmla="*/ 22182 h 35690"/>
                  <a:gd name="connsiteX7-1537" fmla="*/ 8824 w 21600"/>
                  <a:gd name="connsiteY7-1538" fmla="*/ 9184 h 35690"/>
                  <a:gd name="connsiteX8-1539" fmla="*/ 6337 w 21600"/>
                  <a:gd name="connsiteY8-1540" fmla="*/ 35690 h 35690"/>
                  <a:gd name="connsiteX9-1541" fmla="*/ 3608 w 21600"/>
                  <a:gd name="connsiteY9-1542" fmla="*/ 14522 h 35690"/>
                  <a:gd name="connsiteX10-1543" fmla="*/ 1800 w 21600"/>
                  <a:gd name="connsiteY10-1544" fmla="*/ 20039 h 35690"/>
                  <a:gd name="connsiteX11-1545" fmla="*/ 0 w 21600"/>
                  <a:gd name="connsiteY11-1546" fmla="*/ 0 h 35690"/>
                  <a:gd name="connsiteX0-1547" fmla="*/ 0 w 21600"/>
                  <a:gd name="connsiteY0-1548" fmla="*/ 0 h 35690"/>
                  <a:gd name="connsiteX1-1549" fmla="*/ 21600 w 21600"/>
                  <a:gd name="connsiteY1-1550" fmla="*/ 0 h 35690"/>
                  <a:gd name="connsiteX2-1551" fmla="*/ 19665 w 21600"/>
                  <a:gd name="connsiteY2-1552" fmla="*/ 18824 h 35690"/>
                  <a:gd name="connsiteX3-1553" fmla="*/ 17978 w 21600"/>
                  <a:gd name="connsiteY3-1554" fmla="*/ 10324 h 35690"/>
                  <a:gd name="connsiteX4-1555" fmla="*/ 15952 w 21600"/>
                  <a:gd name="connsiteY4-1556" fmla="*/ 23679 h 35690"/>
                  <a:gd name="connsiteX5-1557" fmla="*/ 13440 w 21600"/>
                  <a:gd name="connsiteY5-1558" fmla="*/ 10184 h 35690"/>
                  <a:gd name="connsiteX6-1559" fmla="*/ 11153 w 21600"/>
                  <a:gd name="connsiteY6-1560" fmla="*/ 22182 h 35690"/>
                  <a:gd name="connsiteX7-1561" fmla="*/ 8824 w 21600"/>
                  <a:gd name="connsiteY7-1562" fmla="*/ 9184 h 35690"/>
                  <a:gd name="connsiteX8-1563" fmla="*/ 6337 w 21600"/>
                  <a:gd name="connsiteY8-1564" fmla="*/ 35690 h 35690"/>
                  <a:gd name="connsiteX9-1565" fmla="*/ 3608 w 21600"/>
                  <a:gd name="connsiteY9-1566" fmla="*/ 14522 h 35690"/>
                  <a:gd name="connsiteX10-1567" fmla="*/ 1800 w 21600"/>
                  <a:gd name="connsiteY10-1568" fmla="*/ 20039 h 35690"/>
                  <a:gd name="connsiteX11-1569" fmla="*/ 0 w 21600"/>
                  <a:gd name="connsiteY11-1570" fmla="*/ 0 h 35690"/>
                  <a:gd name="connsiteX0-1571" fmla="*/ 0 w 21600"/>
                  <a:gd name="connsiteY0-1572" fmla="*/ 0 h 35690"/>
                  <a:gd name="connsiteX1-1573" fmla="*/ 21600 w 21600"/>
                  <a:gd name="connsiteY1-1574" fmla="*/ 0 h 35690"/>
                  <a:gd name="connsiteX2-1575" fmla="*/ 19665 w 21600"/>
                  <a:gd name="connsiteY2-1576" fmla="*/ 18824 h 35690"/>
                  <a:gd name="connsiteX3-1577" fmla="*/ 17978 w 21600"/>
                  <a:gd name="connsiteY3-1578" fmla="*/ 10324 h 35690"/>
                  <a:gd name="connsiteX4-1579" fmla="*/ 15952 w 21600"/>
                  <a:gd name="connsiteY4-1580" fmla="*/ 23679 h 35690"/>
                  <a:gd name="connsiteX5-1581" fmla="*/ 13440 w 21600"/>
                  <a:gd name="connsiteY5-1582" fmla="*/ 10184 h 35690"/>
                  <a:gd name="connsiteX6-1583" fmla="*/ 11153 w 21600"/>
                  <a:gd name="connsiteY6-1584" fmla="*/ 22182 h 35690"/>
                  <a:gd name="connsiteX7-1585" fmla="*/ 8824 w 21600"/>
                  <a:gd name="connsiteY7-1586" fmla="*/ 9184 h 35690"/>
                  <a:gd name="connsiteX8-1587" fmla="*/ 6337 w 21600"/>
                  <a:gd name="connsiteY8-1588" fmla="*/ 35690 h 35690"/>
                  <a:gd name="connsiteX9-1589" fmla="*/ 3608 w 21600"/>
                  <a:gd name="connsiteY9-1590" fmla="*/ 14522 h 35690"/>
                  <a:gd name="connsiteX10-1591" fmla="*/ 1800 w 21600"/>
                  <a:gd name="connsiteY10-1592" fmla="*/ 20039 h 35690"/>
                  <a:gd name="connsiteX11-1593" fmla="*/ 0 w 21600"/>
                  <a:gd name="connsiteY11-1594" fmla="*/ 0 h 35690"/>
                  <a:gd name="connsiteX0-1595" fmla="*/ 0 w 21600"/>
                  <a:gd name="connsiteY0-1596" fmla="*/ 0 h 35690"/>
                  <a:gd name="connsiteX1-1597" fmla="*/ 21600 w 21600"/>
                  <a:gd name="connsiteY1-1598" fmla="*/ 0 h 35690"/>
                  <a:gd name="connsiteX2-1599" fmla="*/ 19665 w 21600"/>
                  <a:gd name="connsiteY2-1600" fmla="*/ 18824 h 35690"/>
                  <a:gd name="connsiteX3-1601" fmla="*/ 17978 w 21600"/>
                  <a:gd name="connsiteY3-1602" fmla="*/ 10324 h 35690"/>
                  <a:gd name="connsiteX4-1603" fmla="*/ 15952 w 21600"/>
                  <a:gd name="connsiteY4-1604" fmla="*/ 23679 h 35690"/>
                  <a:gd name="connsiteX5-1605" fmla="*/ 13440 w 21600"/>
                  <a:gd name="connsiteY5-1606" fmla="*/ 10184 h 35690"/>
                  <a:gd name="connsiteX6-1607" fmla="*/ 11153 w 21600"/>
                  <a:gd name="connsiteY6-1608" fmla="*/ 22182 h 35690"/>
                  <a:gd name="connsiteX7-1609" fmla="*/ 8824 w 21600"/>
                  <a:gd name="connsiteY7-1610" fmla="*/ 9184 h 35690"/>
                  <a:gd name="connsiteX8-1611" fmla="*/ 6337 w 21600"/>
                  <a:gd name="connsiteY8-1612" fmla="*/ 35690 h 35690"/>
                  <a:gd name="connsiteX9-1613" fmla="*/ 3608 w 21600"/>
                  <a:gd name="connsiteY9-1614" fmla="*/ 14522 h 35690"/>
                  <a:gd name="connsiteX10-1615" fmla="*/ 1800 w 21600"/>
                  <a:gd name="connsiteY10-1616" fmla="*/ 20039 h 35690"/>
                  <a:gd name="connsiteX11-1617" fmla="*/ 0 w 21600"/>
                  <a:gd name="connsiteY11-1618" fmla="*/ 0 h 35690"/>
                  <a:gd name="connsiteX0-1619" fmla="*/ 0 w 21600"/>
                  <a:gd name="connsiteY0-1620" fmla="*/ 0 h 35718"/>
                  <a:gd name="connsiteX1-1621" fmla="*/ 21600 w 21600"/>
                  <a:gd name="connsiteY1-1622" fmla="*/ 0 h 35718"/>
                  <a:gd name="connsiteX2-1623" fmla="*/ 19665 w 21600"/>
                  <a:gd name="connsiteY2-1624" fmla="*/ 18824 h 35718"/>
                  <a:gd name="connsiteX3-1625" fmla="*/ 17978 w 21600"/>
                  <a:gd name="connsiteY3-1626" fmla="*/ 10324 h 35718"/>
                  <a:gd name="connsiteX4-1627" fmla="*/ 15952 w 21600"/>
                  <a:gd name="connsiteY4-1628" fmla="*/ 23679 h 35718"/>
                  <a:gd name="connsiteX5-1629" fmla="*/ 13440 w 21600"/>
                  <a:gd name="connsiteY5-1630" fmla="*/ 10184 h 35718"/>
                  <a:gd name="connsiteX6-1631" fmla="*/ 11153 w 21600"/>
                  <a:gd name="connsiteY6-1632" fmla="*/ 22182 h 35718"/>
                  <a:gd name="connsiteX7-1633" fmla="*/ 8824 w 21600"/>
                  <a:gd name="connsiteY7-1634" fmla="*/ 9184 h 35718"/>
                  <a:gd name="connsiteX8-1635" fmla="*/ 6337 w 21600"/>
                  <a:gd name="connsiteY8-1636" fmla="*/ 35690 h 35718"/>
                  <a:gd name="connsiteX9-1637" fmla="*/ 3989 w 21600"/>
                  <a:gd name="connsiteY9-1638" fmla="*/ 14734 h 35718"/>
                  <a:gd name="connsiteX10-1639" fmla="*/ 1800 w 21600"/>
                  <a:gd name="connsiteY10-1640" fmla="*/ 20039 h 35718"/>
                  <a:gd name="connsiteX11-1641" fmla="*/ 0 w 21600"/>
                  <a:gd name="connsiteY11-1642" fmla="*/ 0 h 35718"/>
                  <a:gd name="connsiteX0-1643" fmla="*/ 0 w 21600"/>
                  <a:gd name="connsiteY0-1644" fmla="*/ 0 h 35690"/>
                  <a:gd name="connsiteX1-1645" fmla="*/ 21600 w 21600"/>
                  <a:gd name="connsiteY1-1646" fmla="*/ 0 h 35690"/>
                  <a:gd name="connsiteX2-1647" fmla="*/ 19665 w 21600"/>
                  <a:gd name="connsiteY2-1648" fmla="*/ 18824 h 35690"/>
                  <a:gd name="connsiteX3-1649" fmla="*/ 17978 w 21600"/>
                  <a:gd name="connsiteY3-1650" fmla="*/ 10324 h 35690"/>
                  <a:gd name="connsiteX4-1651" fmla="*/ 15952 w 21600"/>
                  <a:gd name="connsiteY4-1652" fmla="*/ 23679 h 35690"/>
                  <a:gd name="connsiteX5-1653" fmla="*/ 13440 w 21600"/>
                  <a:gd name="connsiteY5-1654" fmla="*/ 10184 h 35690"/>
                  <a:gd name="connsiteX6-1655" fmla="*/ 11153 w 21600"/>
                  <a:gd name="connsiteY6-1656" fmla="*/ 22182 h 35690"/>
                  <a:gd name="connsiteX7-1657" fmla="*/ 8824 w 21600"/>
                  <a:gd name="connsiteY7-1658" fmla="*/ 9184 h 35690"/>
                  <a:gd name="connsiteX8-1659" fmla="*/ 6337 w 21600"/>
                  <a:gd name="connsiteY8-1660" fmla="*/ 35690 h 35690"/>
                  <a:gd name="connsiteX9-1661" fmla="*/ 3989 w 21600"/>
                  <a:gd name="connsiteY9-1662" fmla="*/ 14734 h 35690"/>
                  <a:gd name="connsiteX10-1663" fmla="*/ 1800 w 21600"/>
                  <a:gd name="connsiteY10-1664" fmla="*/ 20039 h 35690"/>
                  <a:gd name="connsiteX11-1665" fmla="*/ 0 w 21600"/>
                  <a:gd name="connsiteY11-1666" fmla="*/ 0 h 35690"/>
                  <a:gd name="connsiteX0-1667" fmla="*/ 0 w 21600"/>
                  <a:gd name="connsiteY0-1668" fmla="*/ 0 h 35690"/>
                  <a:gd name="connsiteX1-1669" fmla="*/ 21600 w 21600"/>
                  <a:gd name="connsiteY1-1670" fmla="*/ 0 h 35690"/>
                  <a:gd name="connsiteX2-1671" fmla="*/ 19665 w 21600"/>
                  <a:gd name="connsiteY2-1672" fmla="*/ 18824 h 35690"/>
                  <a:gd name="connsiteX3-1673" fmla="*/ 17978 w 21600"/>
                  <a:gd name="connsiteY3-1674" fmla="*/ 10324 h 35690"/>
                  <a:gd name="connsiteX4-1675" fmla="*/ 15952 w 21600"/>
                  <a:gd name="connsiteY4-1676" fmla="*/ 23679 h 35690"/>
                  <a:gd name="connsiteX5-1677" fmla="*/ 13440 w 21600"/>
                  <a:gd name="connsiteY5-1678" fmla="*/ 10184 h 35690"/>
                  <a:gd name="connsiteX6-1679" fmla="*/ 11153 w 21600"/>
                  <a:gd name="connsiteY6-1680" fmla="*/ 22182 h 35690"/>
                  <a:gd name="connsiteX7-1681" fmla="*/ 8824 w 21600"/>
                  <a:gd name="connsiteY7-1682" fmla="*/ 9184 h 35690"/>
                  <a:gd name="connsiteX8-1683" fmla="*/ 6337 w 21600"/>
                  <a:gd name="connsiteY8-1684" fmla="*/ 35690 h 35690"/>
                  <a:gd name="connsiteX9-1685" fmla="*/ 3989 w 21600"/>
                  <a:gd name="connsiteY9-1686" fmla="*/ 14734 h 35690"/>
                  <a:gd name="connsiteX10-1687" fmla="*/ 1800 w 21600"/>
                  <a:gd name="connsiteY10-1688" fmla="*/ 20039 h 35690"/>
                  <a:gd name="connsiteX11-1689" fmla="*/ 0 w 21600"/>
                  <a:gd name="connsiteY11-1690" fmla="*/ 0 h 35690"/>
                  <a:gd name="connsiteX0-1691" fmla="*/ 0 w 21600"/>
                  <a:gd name="connsiteY0-1692" fmla="*/ 0 h 35690"/>
                  <a:gd name="connsiteX1-1693" fmla="*/ 21600 w 21600"/>
                  <a:gd name="connsiteY1-1694" fmla="*/ 0 h 35690"/>
                  <a:gd name="connsiteX2-1695" fmla="*/ 19665 w 21600"/>
                  <a:gd name="connsiteY2-1696" fmla="*/ 18824 h 35690"/>
                  <a:gd name="connsiteX3-1697" fmla="*/ 17978 w 21600"/>
                  <a:gd name="connsiteY3-1698" fmla="*/ 10324 h 35690"/>
                  <a:gd name="connsiteX4-1699" fmla="*/ 15952 w 21600"/>
                  <a:gd name="connsiteY4-1700" fmla="*/ 23679 h 35690"/>
                  <a:gd name="connsiteX5-1701" fmla="*/ 13440 w 21600"/>
                  <a:gd name="connsiteY5-1702" fmla="*/ 10184 h 35690"/>
                  <a:gd name="connsiteX6-1703" fmla="*/ 11153 w 21600"/>
                  <a:gd name="connsiteY6-1704" fmla="*/ 22182 h 35690"/>
                  <a:gd name="connsiteX7-1705" fmla="*/ 8824 w 21600"/>
                  <a:gd name="connsiteY7-1706" fmla="*/ 9184 h 35690"/>
                  <a:gd name="connsiteX8-1707" fmla="*/ 6337 w 21600"/>
                  <a:gd name="connsiteY8-1708" fmla="*/ 35690 h 35690"/>
                  <a:gd name="connsiteX9-1709" fmla="*/ 3687 w 21600"/>
                  <a:gd name="connsiteY9-1710" fmla="*/ 10140 h 35690"/>
                  <a:gd name="connsiteX10-1711" fmla="*/ 1800 w 21600"/>
                  <a:gd name="connsiteY10-1712" fmla="*/ 20039 h 35690"/>
                  <a:gd name="connsiteX11-1713" fmla="*/ 0 w 21600"/>
                  <a:gd name="connsiteY11-1714" fmla="*/ 0 h 35690"/>
                  <a:gd name="connsiteX0-1715" fmla="*/ 0 w 21600"/>
                  <a:gd name="connsiteY0-1716" fmla="*/ 0 h 35690"/>
                  <a:gd name="connsiteX1-1717" fmla="*/ 21600 w 21600"/>
                  <a:gd name="connsiteY1-1718" fmla="*/ 0 h 35690"/>
                  <a:gd name="connsiteX2-1719" fmla="*/ 19665 w 21600"/>
                  <a:gd name="connsiteY2-1720" fmla="*/ 18824 h 35690"/>
                  <a:gd name="connsiteX3-1721" fmla="*/ 17978 w 21600"/>
                  <a:gd name="connsiteY3-1722" fmla="*/ 10324 h 35690"/>
                  <a:gd name="connsiteX4-1723" fmla="*/ 15952 w 21600"/>
                  <a:gd name="connsiteY4-1724" fmla="*/ 23679 h 35690"/>
                  <a:gd name="connsiteX5-1725" fmla="*/ 13440 w 21600"/>
                  <a:gd name="connsiteY5-1726" fmla="*/ 10184 h 35690"/>
                  <a:gd name="connsiteX6-1727" fmla="*/ 11153 w 21600"/>
                  <a:gd name="connsiteY6-1728" fmla="*/ 22182 h 35690"/>
                  <a:gd name="connsiteX7-1729" fmla="*/ 8824 w 21600"/>
                  <a:gd name="connsiteY7-1730" fmla="*/ 9184 h 35690"/>
                  <a:gd name="connsiteX8-1731" fmla="*/ 6337 w 21600"/>
                  <a:gd name="connsiteY8-1732" fmla="*/ 35690 h 35690"/>
                  <a:gd name="connsiteX9-1733" fmla="*/ 3687 w 21600"/>
                  <a:gd name="connsiteY9-1734" fmla="*/ 10140 h 35690"/>
                  <a:gd name="connsiteX10-1735" fmla="*/ 1752 w 21600"/>
                  <a:gd name="connsiteY10-1736" fmla="*/ 20110 h 35690"/>
                  <a:gd name="connsiteX11-1737" fmla="*/ 0 w 21600"/>
                  <a:gd name="connsiteY11-1738" fmla="*/ 0 h 35690"/>
                  <a:gd name="connsiteX0-1739" fmla="*/ 0 w 21600"/>
                  <a:gd name="connsiteY0-1740" fmla="*/ 0 h 35690"/>
                  <a:gd name="connsiteX1-1741" fmla="*/ 21600 w 21600"/>
                  <a:gd name="connsiteY1-1742" fmla="*/ 0 h 35690"/>
                  <a:gd name="connsiteX2-1743" fmla="*/ 19665 w 21600"/>
                  <a:gd name="connsiteY2-1744" fmla="*/ 18824 h 35690"/>
                  <a:gd name="connsiteX3-1745" fmla="*/ 17978 w 21600"/>
                  <a:gd name="connsiteY3-1746" fmla="*/ 10324 h 35690"/>
                  <a:gd name="connsiteX4-1747" fmla="*/ 15952 w 21600"/>
                  <a:gd name="connsiteY4-1748" fmla="*/ 23679 h 35690"/>
                  <a:gd name="connsiteX5-1749" fmla="*/ 13440 w 21600"/>
                  <a:gd name="connsiteY5-1750" fmla="*/ 10184 h 35690"/>
                  <a:gd name="connsiteX6-1751" fmla="*/ 11153 w 21600"/>
                  <a:gd name="connsiteY6-1752" fmla="*/ 22182 h 35690"/>
                  <a:gd name="connsiteX7-1753" fmla="*/ 8824 w 21600"/>
                  <a:gd name="connsiteY7-1754" fmla="*/ 9184 h 35690"/>
                  <a:gd name="connsiteX8-1755" fmla="*/ 6337 w 21600"/>
                  <a:gd name="connsiteY8-1756" fmla="*/ 35690 h 35690"/>
                  <a:gd name="connsiteX9-1757" fmla="*/ 3687 w 21600"/>
                  <a:gd name="connsiteY9-1758" fmla="*/ 10140 h 35690"/>
                  <a:gd name="connsiteX10-1759" fmla="*/ 1752 w 21600"/>
                  <a:gd name="connsiteY10-1760" fmla="*/ 20110 h 35690"/>
                  <a:gd name="connsiteX11-1761" fmla="*/ 0 w 21600"/>
                  <a:gd name="connsiteY11-1762" fmla="*/ 0 h 35690"/>
                  <a:gd name="connsiteX0-1763" fmla="*/ 0 w 21600"/>
                  <a:gd name="connsiteY0-1764" fmla="*/ 0 h 35690"/>
                  <a:gd name="connsiteX1-1765" fmla="*/ 21600 w 21600"/>
                  <a:gd name="connsiteY1-1766" fmla="*/ 0 h 35690"/>
                  <a:gd name="connsiteX2-1767" fmla="*/ 19665 w 21600"/>
                  <a:gd name="connsiteY2-1768" fmla="*/ 18824 h 35690"/>
                  <a:gd name="connsiteX3-1769" fmla="*/ 17978 w 21600"/>
                  <a:gd name="connsiteY3-1770" fmla="*/ 10324 h 35690"/>
                  <a:gd name="connsiteX4-1771" fmla="*/ 15952 w 21600"/>
                  <a:gd name="connsiteY4-1772" fmla="*/ 23679 h 35690"/>
                  <a:gd name="connsiteX5-1773" fmla="*/ 13440 w 21600"/>
                  <a:gd name="connsiteY5-1774" fmla="*/ 10184 h 35690"/>
                  <a:gd name="connsiteX6-1775" fmla="*/ 11153 w 21600"/>
                  <a:gd name="connsiteY6-1776" fmla="*/ 22182 h 35690"/>
                  <a:gd name="connsiteX7-1777" fmla="*/ 8824 w 21600"/>
                  <a:gd name="connsiteY7-1778" fmla="*/ 9184 h 35690"/>
                  <a:gd name="connsiteX8-1779" fmla="*/ 6337 w 21600"/>
                  <a:gd name="connsiteY8-1780" fmla="*/ 35690 h 35690"/>
                  <a:gd name="connsiteX9-1781" fmla="*/ 3687 w 21600"/>
                  <a:gd name="connsiteY9-1782" fmla="*/ 10140 h 35690"/>
                  <a:gd name="connsiteX10-1783" fmla="*/ 1752 w 21600"/>
                  <a:gd name="connsiteY10-1784" fmla="*/ 20110 h 35690"/>
                  <a:gd name="connsiteX11-1785" fmla="*/ 0 w 21600"/>
                  <a:gd name="connsiteY11-1786" fmla="*/ 0 h 35690"/>
                  <a:gd name="connsiteX0-1787" fmla="*/ 0 w 21600"/>
                  <a:gd name="connsiteY0-1788" fmla="*/ 0 h 35690"/>
                  <a:gd name="connsiteX1-1789" fmla="*/ 21600 w 21600"/>
                  <a:gd name="connsiteY1-1790" fmla="*/ 0 h 35690"/>
                  <a:gd name="connsiteX2-1791" fmla="*/ 19665 w 21600"/>
                  <a:gd name="connsiteY2-1792" fmla="*/ 18824 h 35690"/>
                  <a:gd name="connsiteX3-1793" fmla="*/ 17978 w 21600"/>
                  <a:gd name="connsiteY3-1794" fmla="*/ 10324 h 35690"/>
                  <a:gd name="connsiteX4-1795" fmla="*/ 15952 w 21600"/>
                  <a:gd name="connsiteY4-1796" fmla="*/ 23679 h 35690"/>
                  <a:gd name="connsiteX5-1797" fmla="*/ 13440 w 21600"/>
                  <a:gd name="connsiteY5-1798" fmla="*/ 10184 h 35690"/>
                  <a:gd name="connsiteX6-1799" fmla="*/ 11153 w 21600"/>
                  <a:gd name="connsiteY6-1800" fmla="*/ 22182 h 35690"/>
                  <a:gd name="connsiteX7-1801" fmla="*/ 8824 w 21600"/>
                  <a:gd name="connsiteY7-1802" fmla="*/ 9184 h 35690"/>
                  <a:gd name="connsiteX8-1803" fmla="*/ 6337 w 21600"/>
                  <a:gd name="connsiteY8-1804" fmla="*/ 35690 h 35690"/>
                  <a:gd name="connsiteX9-1805" fmla="*/ 3687 w 21600"/>
                  <a:gd name="connsiteY9-1806" fmla="*/ 10140 h 35690"/>
                  <a:gd name="connsiteX10-1807" fmla="*/ 1752 w 21600"/>
                  <a:gd name="connsiteY10-1808" fmla="*/ 20110 h 35690"/>
                  <a:gd name="connsiteX11-1809" fmla="*/ 0 w 21600"/>
                  <a:gd name="connsiteY11-1810" fmla="*/ 0 h 35690"/>
                  <a:gd name="connsiteX0-1811" fmla="*/ 0 w 21600"/>
                  <a:gd name="connsiteY0-1812" fmla="*/ 0 h 35690"/>
                  <a:gd name="connsiteX1-1813" fmla="*/ 21600 w 21600"/>
                  <a:gd name="connsiteY1-1814" fmla="*/ 0 h 35690"/>
                  <a:gd name="connsiteX2-1815" fmla="*/ 19665 w 21600"/>
                  <a:gd name="connsiteY2-1816" fmla="*/ 18824 h 35690"/>
                  <a:gd name="connsiteX3-1817" fmla="*/ 17978 w 21600"/>
                  <a:gd name="connsiteY3-1818" fmla="*/ 10324 h 35690"/>
                  <a:gd name="connsiteX4-1819" fmla="*/ 15952 w 21600"/>
                  <a:gd name="connsiteY4-1820" fmla="*/ 23679 h 35690"/>
                  <a:gd name="connsiteX5-1821" fmla="*/ 13440 w 21600"/>
                  <a:gd name="connsiteY5-1822" fmla="*/ 10184 h 35690"/>
                  <a:gd name="connsiteX6-1823" fmla="*/ 11153 w 21600"/>
                  <a:gd name="connsiteY6-1824" fmla="*/ 22182 h 35690"/>
                  <a:gd name="connsiteX7-1825" fmla="*/ 8824 w 21600"/>
                  <a:gd name="connsiteY7-1826" fmla="*/ 9184 h 35690"/>
                  <a:gd name="connsiteX8-1827" fmla="*/ 6337 w 21600"/>
                  <a:gd name="connsiteY8-1828" fmla="*/ 35690 h 35690"/>
                  <a:gd name="connsiteX9-1829" fmla="*/ 3687 w 21600"/>
                  <a:gd name="connsiteY9-1830" fmla="*/ 10140 h 35690"/>
                  <a:gd name="connsiteX10-1831" fmla="*/ 1752 w 21600"/>
                  <a:gd name="connsiteY10-1832" fmla="*/ 20110 h 35690"/>
                  <a:gd name="connsiteX11-1833" fmla="*/ 0 w 21600"/>
                  <a:gd name="connsiteY11-1834" fmla="*/ 0 h 35690"/>
                  <a:gd name="connsiteX0-1835" fmla="*/ 0 w 21600"/>
                  <a:gd name="connsiteY0-1836" fmla="*/ 0 h 35690"/>
                  <a:gd name="connsiteX1-1837" fmla="*/ 21600 w 21600"/>
                  <a:gd name="connsiteY1-1838" fmla="*/ 0 h 35690"/>
                  <a:gd name="connsiteX2-1839" fmla="*/ 19665 w 21600"/>
                  <a:gd name="connsiteY2-1840" fmla="*/ 18824 h 35690"/>
                  <a:gd name="connsiteX3-1841" fmla="*/ 17978 w 21600"/>
                  <a:gd name="connsiteY3-1842" fmla="*/ 10324 h 35690"/>
                  <a:gd name="connsiteX4-1843" fmla="*/ 15952 w 21600"/>
                  <a:gd name="connsiteY4-1844" fmla="*/ 23679 h 35690"/>
                  <a:gd name="connsiteX5-1845" fmla="*/ 13440 w 21600"/>
                  <a:gd name="connsiteY5-1846" fmla="*/ 10184 h 35690"/>
                  <a:gd name="connsiteX6-1847" fmla="*/ 11153 w 21600"/>
                  <a:gd name="connsiteY6-1848" fmla="*/ 22182 h 35690"/>
                  <a:gd name="connsiteX7-1849" fmla="*/ 8824 w 21600"/>
                  <a:gd name="connsiteY7-1850" fmla="*/ 9184 h 35690"/>
                  <a:gd name="connsiteX8-1851" fmla="*/ 6337 w 21600"/>
                  <a:gd name="connsiteY8-1852" fmla="*/ 35690 h 35690"/>
                  <a:gd name="connsiteX9-1853" fmla="*/ 3687 w 21600"/>
                  <a:gd name="connsiteY9-1854" fmla="*/ 10140 h 35690"/>
                  <a:gd name="connsiteX10-1855" fmla="*/ 1752 w 21600"/>
                  <a:gd name="connsiteY10-1856" fmla="*/ 20110 h 35690"/>
                  <a:gd name="connsiteX11-1857" fmla="*/ 0 w 21600"/>
                  <a:gd name="connsiteY11-1858" fmla="*/ 0 h 35690"/>
                  <a:gd name="connsiteX0-1859" fmla="*/ 0 w 21600"/>
                  <a:gd name="connsiteY0-1860" fmla="*/ 0 h 35690"/>
                  <a:gd name="connsiteX1-1861" fmla="*/ 21600 w 21600"/>
                  <a:gd name="connsiteY1-1862" fmla="*/ 0 h 35690"/>
                  <a:gd name="connsiteX2-1863" fmla="*/ 19665 w 21600"/>
                  <a:gd name="connsiteY2-1864" fmla="*/ 18824 h 35690"/>
                  <a:gd name="connsiteX3-1865" fmla="*/ 17978 w 21600"/>
                  <a:gd name="connsiteY3-1866" fmla="*/ 10324 h 35690"/>
                  <a:gd name="connsiteX4-1867" fmla="*/ 15952 w 21600"/>
                  <a:gd name="connsiteY4-1868" fmla="*/ 23679 h 35690"/>
                  <a:gd name="connsiteX5-1869" fmla="*/ 13440 w 21600"/>
                  <a:gd name="connsiteY5-1870" fmla="*/ 10184 h 35690"/>
                  <a:gd name="connsiteX6-1871" fmla="*/ 11153 w 21600"/>
                  <a:gd name="connsiteY6-1872" fmla="*/ 22182 h 35690"/>
                  <a:gd name="connsiteX7-1873" fmla="*/ 9078 w 21600"/>
                  <a:gd name="connsiteY7-1874" fmla="*/ 9184 h 35690"/>
                  <a:gd name="connsiteX8-1875" fmla="*/ 6337 w 21600"/>
                  <a:gd name="connsiteY8-1876" fmla="*/ 35690 h 35690"/>
                  <a:gd name="connsiteX9-1877" fmla="*/ 3687 w 21600"/>
                  <a:gd name="connsiteY9-1878" fmla="*/ 10140 h 35690"/>
                  <a:gd name="connsiteX10-1879" fmla="*/ 1752 w 21600"/>
                  <a:gd name="connsiteY10-1880" fmla="*/ 20110 h 35690"/>
                  <a:gd name="connsiteX11-1881" fmla="*/ 0 w 21600"/>
                  <a:gd name="connsiteY11-1882" fmla="*/ 0 h 35690"/>
                  <a:gd name="connsiteX0-1883" fmla="*/ 0 w 21600"/>
                  <a:gd name="connsiteY0-1884" fmla="*/ 0 h 35690"/>
                  <a:gd name="connsiteX1-1885" fmla="*/ 21600 w 21600"/>
                  <a:gd name="connsiteY1-1886" fmla="*/ 0 h 35690"/>
                  <a:gd name="connsiteX2-1887" fmla="*/ 19665 w 21600"/>
                  <a:gd name="connsiteY2-1888" fmla="*/ 18824 h 35690"/>
                  <a:gd name="connsiteX3-1889" fmla="*/ 17978 w 21600"/>
                  <a:gd name="connsiteY3-1890" fmla="*/ 10324 h 35690"/>
                  <a:gd name="connsiteX4-1891" fmla="*/ 15952 w 21600"/>
                  <a:gd name="connsiteY4-1892" fmla="*/ 23679 h 35690"/>
                  <a:gd name="connsiteX5-1893" fmla="*/ 13837 w 21600"/>
                  <a:gd name="connsiteY5-1894" fmla="*/ 10184 h 35690"/>
                  <a:gd name="connsiteX6-1895" fmla="*/ 11153 w 21600"/>
                  <a:gd name="connsiteY6-1896" fmla="*/ 22182 h 35690"/>
                  <a:gd name="connsiteX7-1897" fmla="*/ 9078 w 21600"/>
                  <a:gd name="connsiteY7-1898" fmla="*/ 9184 h 35690"/>
                  <a:gd name="connsiteX8-1899" fmla="*/ 6337 w 21600"/>
                  <a:gd name="connsiteY8-1900" fmla="*/ 35690 h 35690"/>
                  <a:gd name="connsiteX9-1901" fmla="*/ 3687 w 21600"/>
                  <a:gd name="connsiteY9-1902" fmla="*/ 10140 h 35690"/>
                  <a:gd name="connsiteX10-1903" fmla="*/ 1752 w 21600"/>
                  <a:gd name="connsiteY10-1904" fmla="*/ 20110 h 35690"/>
                  <a:gd name="connsiteX11-1905" fmla="*/ 0 w 21600"/>
                  <a:gd name="connsiteY11-1906" fmla="*/ 0 h 35690"/>
                  <a:gd name="connsiteX0-1907" fmla="*/ 0 w 21600"/>
                  <a:gd name="connsiteY0-1908" fmla="*/ 0 h 35690"/>
                  <a:gd name="connsiteX1-1909" fmla="*/ 21600 w 21600"/>
                  <a:gd name="connsiteY1-1910" fmla="*/ 0 h 35690"/>
                  <a:gd name="connsiteX2-1911" fmla="*/ 19665 w 21600"/>
                  <a:gd name="connsiteY2-1912" fmla="*/ 18824 h 35690"/>
                  <a:gd name="connsiteX3-1913" fmla="*/ 17978 w 21600"/>
                  <a:gd name="connsiteY3-1914" fmla="*/ 10324 h 35690"/>
                  <a:gd name="connsiteX4-1915" fmla="*/ 15952 w 21600"/>
                  <a:gd name="connsiteY4-1916" fmla="*/ 23679 h 35690"/>
                  <a:gd name="connsiteX5-1917" fmla="*/ 13837 w 21600"/>
                  <a:gd name="connsiteY5-1918" fmla="*/ 10184 h 35690"/>
                  <a:gd name="connsiteX6-1919" fmla="*/ 11344 w 21600"/>
                  <a:gd name="connsiteY6-1920" fmla="*/ 22182 h 35690"/>
                  <a:gd name="connsiteX7-1921" fmla="*/ 9078 w 21600"/>
                  <a:gd name="connsiteY7-1922" fmla="*/ 9184 h 35690"/>
                  <a:gd name="connsiteX8-1923" fmla="*/ 6337 w 21600"/>
                  <a:gd name="connsiteY8-1924" fmla="*/ 35690 h 35690"/>
                  <a:gd name="connsiteX9-1925" fmla="*/ 3687 w 21600"/>
                  <a:gd name="connsiteY9-1926" fmla="*/ 10140 h 35690"/>
                  <a:gd name="connsiteX10-1927" fmla="*/ 1752 w 21600"/>
                  <a:gd name="connsiteY10-1928" fmla="*/ 20110 h 35690"/>
                  <a:gd name="connsiteX11-1929" fmla="*/ 0 w 21600"/>
                  <a:gd name="connsiteY11-1930" fmla="*/ 0 h 35690"/>
                  <a:gd name="connsiteX0-1931" fmla="*/ 0 w 21600"/>
                  <a:gd name="connsiteY0-1932" fmla="*/ 0 h 35690"/>
                  <a:gd name="connsiteX1-1933" fmla="*/ 21600 w 21600"/>
                  <a:gd name="connsiteY1-1934" fmla="*/ 0 h 35690"/>
                  <a:gd name="connsiteX2-1935" fmla="*/ 19665 w 21600"/>
                  <a:gd name="connsiteY2-1936" fmla="*/ 18824 h 35690"/>
                  <a:gd name="connsiteX3-1937" fmla="*/ 17978 w 21600"/>
                  <a:gd name="connsiteY3-1938" fmla="*/ 10324 h 35690"/>
                  <a:gd name="connsiteX4-1939" fmla="*/ 15952 w 21600"/>
                  <a:gd name="connsiteY4-1940" fmla="*/ 23679 h 35690"/>
                  <a:gd name="connsiteX5-1941" fmla="*/ 13726 w 21600"/>
                  <a:gd name="connsiteY5-1942" fmla="*/ 9407 h 35690"/>
                  <a:gd name="connsiteX6-1943" fmla="*/ 11344 w 21600"/>
                  <a:gd name="connsiteY6-1944" fmla="*/ 22182 h 35690"/>
                  <a:gd name="connsiteX7-1945" fmla="*/ 9078 w 21600"/>
                  <a:gd name="connsiteY7-1946" fmla="*/ 9184 h 35690"/>
                  <a:gd name="connsiteX8-1947" fmla="*/ 6337 w 21600"/>
                  <a:gd name="connsiteY8-1948" fmla="*/ 35690 h 35690"/>
                  <a:gd name="connsiteX9-1949" fmla="*/ 3687 w 21600"/>
                  <a:gd name="connsiteY9-1950" fmla="*/ 10140 h 35690"/>
                  <a:gd name="connsiteX10-1951" fmla="*/ 1752 w 21600"/>
                  <a:gd name="connsiteY10-1952" fmla="*/ 20110 h 35690"/>
                  <a:gd name="connsiteX11-1953" fmla="*/ 0 w 21600"/>
                  <a:gd name="connsiteY11-1954" fmla="*/ 0 h 35690"/>
                  <a:gd name="connsiteX0-1955" fmla="*/ 0 w 21600"/>
                  <a:gd name="connsiteY0-1956" fmla="*/ 0 h 35690"/>
                  <a:gd name="connsiteX1-1957" fmla="*/ 21600 w 21600"/>
                  <a:gd name="connsiteY1-1958" fmla="*/ 0 h 35690"/>
                  <a:gd name="connsiteX2-1959" fmla="*/ 19665 w 21600"/>
                  <a:gd name="connsiteY2-1960" fmla="*/ 18824 h 35690"/>
                  <a:gd name="connsiteX3-1961" fmla="*/ 17978 w 21600"/>
                  <a:gd name="connsiteY3-1962" fmla="*/ 10324 h 35690"/>
                  <a:gd name="connsiteX4-1963" fmla="*/ 15952 w 21600"/>
                  <a:gd name="connsiteY4-1964" fmla="*/ 23679 h 35690"/>
                  <a:gd name="connsiteX5-1965" fmla="*/ 13726 w 21600"/>
                  <a:gd name="connsiteY5-1966" fmla="*/ 9407 h 35690"/>
                  <a:gd name="connsiteX6-1967" fmla="*/ 11344 w 21600"/>
                  <a:gd name="connsiteY6-1968" fmla="*/ 22182 h 35690"/>
                  <a:gd name="connsiteX7-1969" fmla="*/ 9078 w 21600"/>
                  <a:gd name="connsiteY7-1970" fmla="*/ 9184 h 35690"/>
                  <a:gd name="connsiteX8-1971" fmla="*/ 6337 w 21600"/>
                  <a:gd name="connsiteY8-1972" fmla="*/ 35690 h 35690"/>
                  <a:gd name="connsiteX9-1973" fmla="*/ 3687 w 21600"/>
                  <a:gd name="connsiteY9-1974" fmla="*/ 10140 h 35690"/>
                  <a:gd name="connsiteX10-1975" fmla="*/ 1752 w 21600"/>
                  <a:gd name="connsiteY10-1976" fmla="*/ 20110 h 35690"/>
                  <a:gd name="connsiteX11-1977" fmla="*/ 0 w 21600"/>
                  <a:gd name="connsiteY11-1978" fmla="*/ 0 h 35690"/>
                  <a:gd name="connsiteX0-1979" fmla="*/ 0 w 21600"/>
                  <a:gd name="connsiteY0-1980" fmla="*/ 0 h 46427"/>
                  <a:gd name="connsiteX1-1981" fmla="*/ 21600 w 21600"/>
                  <a:gd name="connsiteY1-1982" fmla="*/ 0 h 46427"/>
                  <a:gd name="connsiteX2-1983" fmla="*/ 19645 w 21600"/>
                  <a:gd name="connsiteY2-1984" fmla="*/ 46427 h 46427"/>
                  <a:gd name="connsiteX3-1985" fmla="*/ 17978 w 21600"/>
                  <a:gd name="connsiteY3-1986" fmla="*/ 10324 h 46427"/>
                  <a:gd name="connsiteX4-1987" fmla="*/ 15952 w 21600"/>
                  <a:gd name="connsiteY4-1988" fmla="*/ 23679 h 46427"/>
                  <a:gd name="connsiteX5-1989" fmla="*/ 13726 w 21600"/>
                  <a:gd name="connsiteY5-1990" fmla="*/ 9407 h 46427"/>
                  <a:gd name="connsiteX6-1991" fmla="*/ 11344 w 21600"/>
                  <a:gd name="connsiteY6-1992" fmla="*/ 22182 h 46427"/>
                  <a:gd name="connsiteX7-1993" fmla="*/ 9078 w 21600"/>
                  <a:gd name="connsiteY7-1994" fmla="*/ 9184 h 46427"/>
                  <a:gd name="connsiteX8-1995" fmla="*/ 6337 w 21600"/>
                  <a:gd name="connsiteY8-1996" fmla="*/ 35690 h 46427"/>
                  <a:gd name="connsiteX9-1997" fmla="*/ 3687 w 21600"/>
                  <a:gd name="connsiteY9-1998" fmla="*/ 10140 h 46427"/>
                  <a:gd name="connsiteX10-1999" fmla="*/ 1752 w 21600"/>
                  <a:gd name="connsiteY10-2000" fmla="*/ 20110 h 46427"/>
                  <a:gd name="connsiteX11-2001" fmla="*/ 0 w 21600"/>
                  <a:gd name="connsiteY11-2002" fmla="*/ 0 h 4642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79" y="connsiteY7-80"/>
                  </a:cxn>
                  <a:cxn ang="0">
                    <a:pos x="connsiteX8-129" y="connsiteY8-130"/>
                  </a:cxn>
                  <a:cxn ang="0">
                    <a:pos x="connsiteX9-239" y="connsiteY9-240"/>
                  </a:cxn>
                  <a:cxn ang="0">
                    <a:pos x="connsiteX10-681" y="connsiteY10-682"/>
                  </a:cxn>
                  <a:cxn ang="0">
                    <a:pos x="connsiteX11-1233" y="connsiteY11-1234"/>
                  </a:cxn>
                </a:cxnLst>
                <a:rect l="l" t="t" r="r" b="b"/>
                <a:pathLst>
                  <a:path w="21600" h="46427">
                    <a:moveTo>
                      <a:pt x="0" y="0"/>
                    </a:moveTo>
                    <a:lnTo>
                      <a:pt x="21600" y="0"/>
                    </a:lnTo>
                    <a:cubicBezTo>
                      <a:pt x="20790" y="13317"/>
                      <a:pt x="20503" y="46473"/>
                      <a:pt x="19645" y="46427"/>
                    </a:cubicBezTo>
                    <a:cubicBezTo>
                      <a:pt x="18787" y="46381"/>
                      <a:pt x="18390" y="10302"/>
                      <a:pt x="17978" y="10324"/>
                    </a:cubicBezTo>
                    <a:cubicBezTo>
                      <a:pt x="17528" y="10446"/>
                      <a:pt x="16660" y="23832"/>
                      <a:pt x="15952" y="23679"/>
                    </a:cubicBezTo>
                    <a:cubicBezTo>
                      <a:pt x="15244" y="23526"/>
                      <a:pt x="14494" y="9256"/>
                      <a:pt x="13726" y="9407"/>
                    </a:cubicBezTo>
                    <a:cubicBezTo>
                      <a:pt x="12958" y="9558"/>
                      <a:pt x="12163" y="22284"/>
                      <a:pt x="11344" y="22182"/>
                    </a:cubicBezTo>
                    <a:cubicBezTo>
                      <a:pt x="10553" y="22214"/>
                      <a:pt x="9913" y="6933"/>
                      <a:pt x="9078" y="9184"/>
                    </a:cubicBezTo>
                    <a:cubicBezTo>
                      <a:pt x="8243" y="11435"/>
                      <a:pt x="7235" y="35531"/>
                      <a:pt x="6337" y="35690"/>
                    </a:cubicBezTo>
                    <a:cubicBezTo>
                      <a:pt x="5439" y="35849"/>
                      <a:pt x="4452" y="10303"/>
                      <a:pt x="3687" y="10140"/>
                    </a:cubicBezTo>
                    <a:cubicBezTo>
                      <a:pt x="2643" y="10180"/>
                      <a:pt x="2764" y="20104"/>
                      <a:pt x="1752" y="20110"/>
                    </a:cubicBezTo>
                    <a:cubicBezTo>
                      <a:pt x="740" y="20116"/>
                      <a:pt x="602" y="1152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ln w="28575">
                <a:noFill/>
              </a:ln>
            </p:spPr>
            <p:txBody>
              <a:bodyPr lIns="0" tIns="0" rIns="0" bIns="0" rtlCol="0" anchor="ctr"/>
              <a:lstStyle/>
              <a:p>
                <a:pPr algn="ctr"/>
                <a:endParaRPr lang="es-SV" sz="12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Group 4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343426" y="1224495"/>
            <a:ext cx="6706932" cy="653461"/>
            <a:chOff x="1419625" y="1268739"/>
            <a:chExt cx="6706932" cy="653461"/>
          </a:xfrm>
        </p:grpSpPr>
        <p:sp>
          <p:nvSpPr>
            <p:cNvPr id="48" name="TextBox 47"/>
            <p:cNvSpPr txBox="1"/>
            <p:nvPr/>
          </p:nvSpPr>
          <p:spPr>
            <a:xfrm>
              <a:off x="1419625" y="1268739"/>
              <a:ext cx="3848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Food chart of 2018</a:t>
              </a:r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419625" y="1608268"/>
              <a:ext cx="6706932" cy="313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Group 8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048649" y="1619364"/>
            <a:ext cx="1798169" cy="616263"/>
            <a:chOff x="9004404" y="1620770"/>
            <a:chExt cx="1798169" cy="616263"/>
          </a:xfrm>
        </p:grpSpPr>
        <p:sp>
          <p:nvSpPr>
            <p:cNvPr id="53" name="TextBox 52"/>
            <p:cNvSpPr txBox="1"/>
            <p:nvPr/>
          </p:nvSpPr>
          <p:spPr>
            <a:xfrm>
              <a:off x="9004404" y="186770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$ 2.500.000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208199" y="1620770"/>
              <a:ext cx="1316910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cs typeface="+mn-ea"/>
                  <a:sym typeface="+mn-lt"/>
                </a:rPr>
                <a:t>A wonderful text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4642"/>
            <p:cNvSpPr/>
            <p:nvPr/>
          </p:nvSpPr>
          <p:spPr bwMode="auto">
            <a:xfrm>
              <a:off x="9118246" y="169655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2" name="Group 8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048649" y="2615452"/>
            <a:ext cx="1798169" cy="616263"/>
            <a:chOff x="9004404" y="2602110"/>
            <a:chExt cx="1798169" cy="616263"/>
          </a:xfrm>
        </p:grpSpPr>
        <p:sp>
          <p:nvSpPr>
            <p:cNvPr id="68" name="TextBox 67"/>
            <p:cNvSpPr txBox="1"/>
            <p:nvPr/>
          </p:nvSpPr>
          <p:spPr>
            <a:xfrm>
              <a:off x="9004404" y="284904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$ 1.750.000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9208199" y="2602110"/>
              <a:ext cx="1316910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cs typeface="+mn-ea"/>
                  <a:sym typeface="+mn-lt"/>
                </a:rPr>
                <a:t>A wonderful text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4642"/>
            <p:cNvSpPr/>
            <p:nvPr/>
          </p:nvSpPr>
          <p:spPr bwMode="auto">
            <a:xfrm>
              <a:off x="9118246" y="267789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1" name="Group 8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048649" y="3626289"/>
            <a:ext cx="1798169" cy="616263"/>
            <a:chOff x="9004404" y="3583450"/>
            <a:chExt cx="1798169" cy="616263"/>
          </a:xfrm>
        </p:grpSpPr>
        <p:sp>
          <p:nvSpPr>
            <p:cNvPr id="72" name="TextBox 71"/>
            <p:cNvSpPr txBox="1"/>
            <p:nvPr/>
          </p:nvSpPr>
          <p:spPr>
            <a:xfrm>
              <a:off x="9004404" y="383038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$ 240.000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208199" y="3583450"/>
              <a:ext cx="1316910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cs typeface="+mn-ea"/>
                  <a:sym typeface="+mn-lt"/>
                </a:rPr>
                <a:t>A wonderful text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4642"/>
            <p:cNvSpPr/>
            <p:nvPr/>
          </p:nvSpPr>
          <p:spPr bwMode="auto">
            <a:xfrm rot="10800000">
              <a:off x="9118246" y="365923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0" name="Group 7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048649" y="4622376"/>
            <a:ext cx="1798169" cy="616263"/>
            <a:chOff x="9004404" y="4564790"/>
            <a:chExt cx="1798169" cy="616263"/>
          </a:xfrm>
        </p:grpSpPr>
        <p:sp>
          <p:nvSpPr>
            <p:cNvPr id="76" name="TextBox 75"/>
            <p:cNvSpPr txBox="1"/>
            <p:nvPr/>
          </p:nvSpPr>
          <p:spPr>
            <a:xfrm>
              <a:off x="9004404" y="4811721"/>
              <a:ext cx="17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+mn-ea"/>
                  <a:sym typeface="+mn-lt"/>
                </a:rPr>
                <a:t>$ 3.100.000</a:t>
              </a:r>
              <a:endParaRPr 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9208199" y="4564790"/>
              <a:ext cx="1316910" cy="295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100" dirty="0">
                  <a:solidFill>
                    <a:schemeClr val="bg1"/>
                  </a:solidFill>
                  <a:cs typeface="+mn-ea"/>
                  <a:sym typeface="+mn-lt"/>
                </a:rPr>
                <a:t>A wonderful text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4642"/>
            <p:cNvSpPr/>
            <p:nvPr/>
          </p:nvSpPr>
          <p:spPr bwMode="auto">
            <a:xfrm>
              <a:off x="9118246" y="4640570"/>
              <a:ext cx="84412" cy="133425"/>
            </a:xfrm>
            <a:custGeom>
              <a:avLst/>
              <a:gdLst>
                <a:gd name="T0" fmla="*/ 58 w 125"/>
                <a:gd name="T1" fmla="*/ 2 h 198"/>
                <a:gd name="T2" fmla="*/ 3 w 125"/>
                <a:gd name="T3" fmla="*/ 71 h 198"/>
                <a:gd name="T4" fmla="*/ 6 w 125"/>
                <a:gd name="T5" fmla="*/ 78 h 198"/>
                <a:gd name="T6" fmla="*/ 33 w 125"/>
                <a:gd name="T7" fmla="*/ 78 h 198"/>
                <a:gd name="T8" fmla="*/ 37 w 125"/>
                <a:gd name="T9" fmla="*/ 82 h 198"/>
                <a:gd name="T10" fmla="*/ 37 w 125"/>
                <a:gd name="T11" fmla="*/ 194 h 198"/>
                <a:gd name="T12" fmla="*/ 41 w 125"/>
                <a:gd name="T13" fmla="*/ 198 h 198"/>
                <a:gd name="T14" fmla="*/ 85 w 125"/>
                <a:gd name="T15" fmla="*/ 198 h 198"/>
                <a:gd name="T16" fmla="*/ 89 w 125"/>
                <a:gd name="T17" fmla="*/ 194 h 198"/>
                <a:gd name="T18" fmla="*/ 89 w 125"/>
                <a:gd name="T19" fmla="*/ 82 h 198"/>
                <a:gd name="T20" fmla="*/ 93 w 125"/>
                <a:gd name="T21" fmla="*/ 78 h 198"/>
                <a:gd name="T22" fmla="*/ 119 w 125"/>
                <a:gd name="T23" fmla="*/ 78 h 198"/>
                <a:gd name="T24" fmla="*/ 123 w 125"/>
                <a:gd name="T25" fmla="*/ 71 h 198"/>
                <a:gd name="T26" fmla="*/ 65 w 125"/>
                <a:gd name="T27" fmla="*/ 2 h 198"/>
                <a:gd name="T28" fmla="*/ 58 w 125"/>
                <a:gd name="T29" fmla="*/ 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" h="198">
                  <a:moveTo>
                    <a:pt x="58" y="2"/>
                  </a:moveTo>
                  <a:cubicBezTo>
                    <a:pt x="3" y="71"/>
                    <a:pt x="3" y="71"/>
                    <a:pt x="3" y="71"/>
                  </a:cubicBezTo>
                  <a:cubicBezTo>
                    <a:pt x="0" y="74"/>
                    <a:pt x="3" y="78"/>
                    <a:pt x="6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5" y="78"/>
                    <a:pt x="37" y="80"/>
                    <a:pt x="37" y="82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37" y="196"/>
                    <a:pt x="39" y="198"/>
                    <a:pt x="41" y="198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7" y="198"/>
                    <a:pt x="89" y="196"/>
                    <a:pt x="89" y="194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0"/>
                    <a:pt x="91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23" y="78"/>
                    <a:pt x="125" y="74"/>
                    <a:pt x="123" y="71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3" y="0"/>
                    <a:pt x="59" y="0"/>
                    <a:pt x="5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d"/>
      </p:transition>
    </mc:Choice>
    <mc:Fallback>
      <p:transition spd="slow" advClick="0" advTm="0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aphicFramePr/>
          <p:nvPr/>
        </p:nvGraphicFramePr>
        <p:xfrm>
          <a:off x="5516880" y="1192222"/>
          <a:ext cx="5894232" cy="4917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9" name="Group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111833" y="1151354"/>
            <a:ext cx="3666643" cy="1578689"/>
            <a:chOff x="1111833" y="1151353"/>
            <a:chExt cx="3666643" cy="1578689"/>
          </a:xfrm>
        </p:grpSpPr>
        <p:sp>
          <p:nvSpPr>
            <p:cNvPr id="3" name="TextBox 2"/>
            <p:cNvSpPr txBox="1"/>
            <p:nvPr/>
          </p:nvSpPr>
          <p:spPr>
            <a:xfrm>
              <a:off x="1111833" y="1151353"/>
              <a:ext cx="366664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Vanilla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Food Radar</a:t>
              </a:r>
              <a:endParaRPr 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1247030" y="2730042"/>
              <a:ext cx="603250" cy="0"/>
              <a:chOff x="7150100" y="3662052"/>
              <a:chExt cx="603250" cy="0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111833" y="3049132"/>
            <a:ext cx="366664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Straight Connector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CxnSpPr/>
          <p:nvPr/>
        </p:nvCxnSpPr>
        <p:spPr>
          <a:xfrm flipV="1">
            <a:off x="5361692" y="1220950"/>
            <a:ext cx="0" cy="4416100"/>
          </a:xfrm>
          <a:prstGeom prst="line">
            <a:avLst/>
          </a:prstGeom>
          <a:ln w="22225" cap="rnd">
            <a:solidFill>
              <a:srgbClr val="444C73"/>
            </a:solidFill>
            <a:prstDash val="dash"/>
            <a:round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247030" y="4959547"/>
            <a:ext cx="1916602" cy="630035"/>
            <a:chOff x="1207210" y="5007798"/>
            <a:chExt cx="1916601" cy="630035"/>
          </a:xfrm>
        </p:grpSpPr>
        <p:sp>
          <p:nvSpPr>
            <p:cNvPr id="19" name="TextBox 18"/>
            <p:cNvSpPr txBox="1"/>
            <p:nvPr/>
          </p:nvSpPr>
          <p:spPr>
            <a:xfrm>
              <a:off x="1716054" y="5007798"/>
              <a:ext cx="1407757" cy="461665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2400" b="1" dirty="0">
                  <a:solidFill>
                    <a:schemeClr val="accent2"/>
                  </a:solidFill>
                  <a:cs typeface="+mn-ea"/>
                  <a:sym typeface="+mn-lt"/>
                </a:rPr>
                <a:t>$13.000</a:t>
              </a:r>
              <a:endParaRPr lang="en-US" sz="2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716054" y="5376223"/>
              <a:ext cx="137569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Sample Text Here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87"/>
            <p:cNvSpPr>
              <a:spLocks noEditPoints="1"/>
            </p:cNvSpPr>
            <p:nvPr/>
          </p:nvSpPr>
          <p:spPr bwMode="auto">
            <a:xfrm>
              <a:off x="1207210" y="5120758"/>
              <a:ext cx="350838" cy="350838"/>
            </a:xfrm>
            <a:custGeom>
              <a:avLst/>
              <a:gdLst>
                <a:gd name="T0" fmla="*/ 220 w 224"/>
                <a:gd name="T1" fmla="*/ 22 h 224"/>
                <a:gd name="T2" fmla="*/ 201 w 224"/>
                <a:gd name="T3" fmla="*/ 22 h 224"/>
                <a:gd name="T4" fmla="*/ 201 w 224"/>
                <a:gd name="T5" fmla="*/ 3 h 224"/>
                <a:gd name="T6" fmla="*/ 197 w 224"/>
                <a:gd name="T7" fmla="*/ 0 h 224"/>
                <a:gd name="T8" fmla="*/ 197 w 224"/>
                <a:gd name="T9" fmla="*/ 0 h 224"/>
                <a:gd name="T10" fmla="*/ 193 w 224"/>
                <a:gd name="T11" fmla="*/ 3 h 224"/>
                <a:gd name="T12" fmla="*/ 193 w 224"/>
                <a:gd name="T13" fmla="*/ 16 h 224"/>
                <a:gd name="T14" fmla="*/ 190 w 224"/>
                <a:gd name="T15" fmla="*/ 13 h 224"/>
                <a:gd name="T16" fmla="*/ 177 w 224"/>
                <a:gd name="T17" fmla="*/ 8 h 224"/>
                <a:gd name="T18" fmla="*/ 158 w 224"/>
                <a:gd name="T19" fmla="*/ 16 h 224"/>
                <a:gd name="T20" fmla="*/ 17 w 224"/>
                <a:gd name="T21" fmla="*/ 158 h 224"/>
                <a:gd name="T22" fmla="*/ 14 w 224"/>
                <a:gd name="T23" fmla="*/ 188 h 224"/>
                <a:gd name="T24" fmla="*/ 18 w 224"/>
                <a:gd name="T25" fmla="*/ 192 h 224"/>
                <a:gd name="T26" fmla="*/ 4 w 224"/>
                <a:gd name="T27" fmla="*/ 192 h 224"/>
                <a:gd name="T28" fmla="*/ 4 w 224"/>
                <a:gd name="T29" fmla="*/ 192 h 224"/>
                <a:gd name="T30" fmla="*/ 0 w 224"/>
                <a:gd name="T31" fmla="*/ 196 h 224"/>
                <a:gd name="T32" fmla="*/ 4 w 224"/>
                <a:gd name="T33" fmla="*/ 200 h 224"/>
                <a:gd name="T34" fmla="*/ 23 w 224"/>
                <a:gd name="T35" fmla="*/ 200 h 224"/>
                <a:gd name="T36" fmla="*/ 23 w 224"/>
                <a:gd name="T37" fmla="*/ 219 h 224"/>
                <a:gd name="T38" fmla="*/ 27 w 224"/>
                <a:gd name="T39" fmla="*/ 224 h 224"/>
                <a:gd name="T40" fmla="*/ 27 w 224"/>
                <a:gd name="T41" fmla="*/ 224 h 224"/>
                <a:gd name="T42" fmla="*/ 31 w 224"/>
                <a:gd name="T43" fmla="*/ 219 h 224"/>
                <a:gd name="T44" fmla="*/ 31 w 224"/>
                <a:gd name="T45" fmla="*/ 205 h 224"/>
                <a:gd name="T46" fmla="*/ 36 w 224"/>
                <a:gd name="T47" fmla="*/ 210 h 224"/>
                <a:gd name="T48" fmla="*/ 51 w 224"/>
                <a:gd name="T49" fmla="*/ 216 h 224"/>
                <a:gd name="T50" fmla="*/ 68 w 224"/>
                <a:gd name="T51" fmla="*/ 209 h 224"/>
                <a:gd name="T52" fmla="*/ 209 w 224"/>
                <a:gd name="T53" fmla="*/ 67 h 224"/>
                <a:gd name="T54" fmla="*/ 211 w 224"/>
                <a:gd name="T55" fmla="*/ 34 h 224"/>
                <a:gd name="T56" fmla="*/ 207 w 224"/>
                <a:gd name="T57" fmla="*/ 30 h 224"/>
                <a:gd name="T58" fmla="*/ 220 w 224"/>
                <a:gd name="T59" fmla="*/ 30 h 224"/>
                <a:gd name="T60" fmla="*/ 224 w 224"/>
                <a:gd name="T61" fmla="*/ 26 h 224"/>
                <a:gd name="T62" fmla="*/ 220 w 224"/>
                <a:gd name="T63" fmla="*/ 22 h 224"/>
                <a:gd name="T64" fmla="*/ 204 w 224"/>
                <a:gd name="T65" fmla="*/ 62 h 224"/>
                <a:gd name="T66" fmla="*/ 62 w 224"/>
                <a:gd name="T67" fmla="*/ 203 h 224"/>
                <a:gd name="T68" fmla="*/ 42 w 224"/>
                <a:gd name="T69" fmla="*/ 204 h 224"/>
                <a:gd name="T70" fmla="*/ 20 w 224"/>
                <a:gd name="T71" fmla="*/ 182 h 224"/>
                <a:gd name="T72" fmla="*/ 22 w 224"/>
                <a:gd name="T73" fmla="*/ 164 h 224"/>
                <a:gd name="T74" fmla="*/ 164 w 224"/>
                <a:gd name="T75" fmla="*/ 22 h 224"/>
                <a:gd name="T76" fmla="*/ 177 w 224"/>
                <a:gd name="T77" fmla="*/ 16 h 224"/>
                <a:gd name="T78" fmla="*/ 184 w 224"/>
                <a:gd name="T79" fmla="*/ 18 h 224"/>
                <a:gd name="T80" fmla="*/ 187 w 224"/>
                <a:gd name="T81" fmla="*/ 21 h 224"/>
                <a:gd name="T82" fmla="*/ 187 w 224"/>
                <a:gd name="T83" fmla="*/ 21 h 224"/>
                <a:gd name="T84" fmla="*/ 201 w 224"/>
                <a:gd name="T85" fmla="*/ 36 h 224"/>
                <a:gd name="T86" fmla="*/ 201 w 224"/>
                <a:gd name="T87" fmla="*/ 36 h 224"/>
                <a:gd name="T88" fmla="*/ 206 w 224"/>
                <a:gd name="T89" fmla="*/ 40 h 224"/>
                <a:gd name="T90" fmla="*/ 204 w 224"/>
                <a:gd name="T91" fmla="*/ 62 h 224"/>
                <a:gd name="T92" fmla="*/ 131 w 224"/>
                <a:gd name="T93" fmla="*/ 72 h 224"/>
                <a:gd name="T94" fmla="*/ 32 w 224"/>
                <a:gd name="T95" fmla="*/ 171 h 224"/>
                <a:gd name="T96" fmla="*/ 32 w 224"/>
                <a:gd name="T97" fmla="*/ 177 h 224"/>
                <a:gd name="T98" fmla="*/ 34 w 224"/>
                <a:gd name="T99" fmla="*/ 178 h 224"/>
                <a:gd name="T100" fmla="*/ 37 w 224"/>
                <a:gd name="T101" fmla="*/ 177 h 224"/>
                <a:gd name="T102" fmla="*/ 136 w 224"/>
                <a:gd name="T103" fmla="*/ 78 h 224"/>
                <a:gd name="T104" fmla="*/ 136 w 224"/>
                <a:gd name="T105" fmla="*/ 72 h 224"/>
                <a:gd name="T106" fmla="*/ 131 w 224"/>
                <a:gd name="T107" fmla="*/ 7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24">
                  <a:moveTo>
                    <a:pt x="220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1"/>
                    <a:pt x="199" y="0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5" y="0"/>
                    <a:pt x="193" y="1"/>
                    <a:pt x="193" y="3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6" y="9"/>
                    <a:pt x="182" y="8"/>
                    <a:pt x="177" y="8"/>
                  </a:cubicBezTo>
                  <a:cubicBezTo>
                    <a:pt x="171" y="8"/>
                    <a:pt x="164" y="11"/>
                    <a:pt x="158" y="16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7" y="167"/>
                    <a:pt x="6" y="180"/>
                    <a:pt x="14" y="188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4"/>
                    <a:pt x="0" y="196"/>
                  </a:cubicBezTo>
                  <a:cubicBezTo>
                    <a:pt x="0" y="198"/>
                    <a:pt x="2" y="200"/>
                    <a:pt x="4" y="200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219"/>
                    <a:pt x="23" y="219"/>
                    <a:pt x="23" y="219"/>
                  </a:cubicBezTo>
                  <a:cubicBezTo>
                    <a:pt x="23" y="221"/>
                    <a:pt x="25" y="224"/>
                    <a:pt x="27" y="224"/>
                  </a:cubicBezTo>
                  <a:cubicBezTo>
                    <a:pt x="27" y="224"/>
                    <a:pt x="27" y="224"/>
                    <a:pt x="27" y="224"/>
                  </a:cubicBezTo>
                  <a:cubicBezTo>
                    <a:pt x="30" y="224"/>
                    <a:pt x="31" y="221"/>
                    <a:pt x="31" y="219"/>
                  </a:cubicBezTo>
                  <a:cubicBezTo>
                    <a:pt x="31" y="205"/>
                    <a:pt x="31" y="205"/>
                    <a:pt x="31" y="205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40" y="214"/>
                    <a:pt x="45" y="216"/>
                    <a:pt x="51" y="216"/>
                  </a:cubicBezTo>
                  <a:cubicBezTo>
                    <a:pt x="57" y="216"/>
                    <a:pt x="63" y="213"/>
                    <a:pt x="68" y="209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19" y="58"/>
                    <a:pt x="220" y="43"/>
                    <a:pt x="211" y="34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2" y="30"/>
                    <a:pt x="224" y="28"/>
                    <a:pt x="224" y="26"/>
                  </a:cubicBezTo>
                  <a:cubicBezTo>
                    <a:pt x="224" y="24"/>
                    <a:pt x="222" y="22"/>
                    <a:pt x="220" y="22"/>
                  </a:cubicBezTo>
                  <a:close/>
                  <a:moveTo>
                    <a:pt x="204" y="62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56" y="209"/>
                    <a:pt x="47" y="209"/>
                    <a:pt x="42" y="204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14" y="177"/>
                    <a:pt x="17" y="169"/>
                    <a:pt x="22" y="164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8" y="18"/>
                    <a:pt x="173" y="16"/>
                    <a:pt x="177" y="16"/>
                  </a:cubicBezTo>
                  <a:cubicBezTo>
                    <a:pt x="180" y="16"/>
                    <a:pt x="182" y="17"/>
                    <a:pt x="184" y="18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11" y="45"/>
                    <a:pt x="210" y="55"/>
                    <a:pt x="204" y="62"/>
                  </a:cubicBezTo>
                  <a:close/>
                  <a:moveTo>
                    <a:pt x="131" y="72"/>
                  </a:moveTo>
                  <a:cubicBezTo>
                    <a:pt x="32" y="171"/>
                    <a:pt x="32" y="171"/>
                    <a:pt x="32" y="171"/>
                  </a:cubicBezTo>
                  <a:cubicBezTo>
                    <a:pt x="30" y="173"/>
                    <a:pt x="30" y="175"/>
                    <a:pt x="32" y="177"/>
                  </a:cubicBezTo>
                  <a:cubicBezTo>
                    <a:pt x="32" y="178"/>
                    <a:pt x="33" y="178"/>
                    <a:pt x="34" y="178"/>
                  </a:cubicBezTo>
                  <a:cubicBezTo>
                    <a:pt x="35" y="178"/>
                    <a:pt x="36" y="178"/>
                    <a:pt x="37" y="177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8" y="76"/>
                    <a:pt x="138" y="74"/>
                    <a:pt x="136" y="72"/>
                  </a:cubicBezTo>
                  <a:cubicBezTo>
                    <a:pt x="135" y="71"/>
                    <a:pt x="132" y="71"/>
                    <a:pt x="131" y="7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2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264325" y="4101460"/>
            <a:ext cx="1899309" cy="630035"/>
            <a:chOff x="1224503" y="3968730"/>
            <a:chExt cx="1899309" cy="630035"/>
          </a:xfrm>
        </p:grpSpPr>
        <p:sp>
          <p:nvSpPr>
            <p:cNvPr id="23" name="TextBox 22"/>
            <p:cNvSpPr txBox="1"/>
            <p:nvPr/>
          </p:nvSpPr>
          <p:spPr>
            <a:xfrm>
              <a:off x="1716054" y="3968730"/>
              <a:ext cx="1407758" cy="461665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r>
                <a:rPr lang="en-US" sz="2400" b="1" dirty="0">
                  <a:solidFill>
                    <a:schemeClr val="accent1"/>
                  </a:solidFill>
                  <a:cs typeface="+mn-ea"/>
                  <a:sym typeface="+mn-lt"/>
                </a:rPr>
                <a:t>$20.000</a:t>
              </a:r>
              <a:endParaRPr lang="en-US" sz="2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16054" y="4337155"/>
              <a:ext cx="137569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Sample Text Here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89"/>
            <p:cNvSpPr>
              <a:spLocks noEditPoints="1"/>
            </p:cNvSpPr>
            <p:nvPr/>
          </p:nvSpPr>
          <p:spPr bwMode="auto">
            <a:xfrm>
              <a:off x="1224503" y="4001103"/>
              <a:ext cx="338138" cy="338138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0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 dir="u"/>
      </p:transition>
    </mc:Choice>
    <mc:Fallback>
      <p:transition spd="slow" advClick="0" advTm="0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1111834" y="3982849"/>
            <a:ext cx="4313607" cy="1974116"/>
          </a:xfrm>
          <a:prstGeom prst="roundRect">
            <a:avLst>
              <a:gd name="adj" fmla="val 8204"/>
            </a:avLst>
          </a:prstGeom>
          <a:solidFill>
            <a:schemeClr val="bg1"/>
          </a:solidFill>
          <a:ln>
            <a:noFill/>
          </a:ln>
          <a:effectLst>
            <a:outerShdw blurRad="889000" dist="355600" dir="5400000" sx="84000" sy="84000" algn="t" rotWithShape="0">
              <a:schemeClr val="tx1"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3" name="Group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309912" y="4171078"/>
            <a:ext cx="3917451" cy="1597658"/>
            <a:chOff x="1111833" y="4166317"/>
            <a:chExt cx="3917451" cy="1597658"/>
          </a:xfrm>
        </p:grpSpPr>
        <p:graphicFrame>
          <p:nvGraphicFramePr>
            <p:cNvPr id="10" name="Chart 9"/>
            <p:cNvGraphicFramePr/>
            <p:nvPr/>
          </p:nvGraphicFramePr>
          <p:xfrm>
            <a:off x="1111833" y="4498998"/>
            <a:ext cx="3917451" cy="126497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1161567" y="4166317"/>
              <a:ext cx="36390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Subtitle text goes here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111834" y="1029434"/>
            <a:ext cx="3991108" cy="1578689"/>
            <a:chOff x="1111834" y="1029433"/>
            <a:chExt cx="3991108" cy="1578689"/>
          </a:xfrm>
        </p:grpSpPr>
        <p:sp>
          <p:nvSpPr>
            <p:cNvPr id="3" name="TextBox 2"/>
            <p:cNvSpPr txBox="1"/>
            <p:nvPr/>
          </p:nvSpPr>
          <p:spPr>
            <a:xfrm>
              <a:off x="1111834" y="1029433"/>
              <a:ext cx="399110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Pie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Data Chart</a:t>
              </a:r>
              <a:endParaRPr 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1247030" y="2608122"/>
              <a:ext cx="603250" cy="0"/>
              <a:chOff x="7150100" y="3662052"/>
              <a:chExt cx="603250" cy="0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TextBox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111834" y="2927213"/>
            <a:ext cx="463630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2" name="Chart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aphicFramePr/>
          <p:nvPr/>
        </p:nvGraphicFramePr>
        <p:xfrm>
          <a:off x="5764044" y="2135847"/>
          <a:ext cx="5441043" cy="36273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Group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449572" y="809469"/>
            <a:ext cx="2071349" cy="2291064"/>
            <a:chOff x="7449572" y="809469"/>
            <a:chExt cx="2071349" cy="2291064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7449572" y="1094793"/>
              <a:ext cx="0" cy="2005740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7600606" y="809469"/>
              <a:ext cx="1920315" cy="591229"/>
              <a:chOff x="6365721" y="4328812"/>
              <a:chExt cx="1920315" cy="591229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Data 01</a:t>
                </a:r>
                <a:endParaRPr 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6365721" y="4606109"/>
                <a:ext cx="1920315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2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264716" y="1563977"/>
            <a:ext cx="2071349" cy="1293322"/>
            <a:chOff x="8264716" y="1563977"/>
            <a:chExt cx="2071349" cy="1293322"/>
          </a:xfrm>
        </p:grpSpPr>
        <p:cxnSp>
          <p:nvCxnSpPr>
            <p:cNvPr id="20" name="Straight Connector 19"/>
            <p:cNvCxnSpPr/>
            <p:nvPr/>
          </p:nvCxnSpPr>
          <p:spPr>
            <a:xfrm flipV="1">
              <a:off x="8264716" y="1849301"/>
              <a:ext cx="0" cy="1007998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/>
            <p:cNvGrpSpPr/>
            <p:nvPr/>
          </p:nvGrpSpPr>
          <p:grpSpPr>
            <a:xfrm>
              <a:off x="8415750" y="1563977"/>
              <a:ext cx="1920315" cy="591229"/>
              <a:chOff x="6365721" y="4328812"/>
              <a:chExt cx="1920315" cy="591229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Data 02</a:t>
                </a:r>
                <a:endParaRPr 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365721" y="4606109"/>
                <a:ext cx="1920315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3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149647" y="4433848"/>
            <a:ext cx="2071349" cy="1635268"/>
            <a:chOff x="9149646" y="4433846"/>
            <a:chExt cx="2071349" cy="1635268"/>
          </a:xfrm>
        </p:grpSpPr>
        <p:cxnSp>
          <p:nvCxnSpPr>
            <p:cNvPr id="25" name="Straight Connector 24"/>
            <p:cNvCxnSpPr/>
            <p:nvPr/>
          </p:nvCxnSpPr>
          <p:spPr>
            <a:xfrm flipV="1">
              <a:off x="9149646" y="4433846"/>
              <a:ext cx="0" cy="1351816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/>
          </p:nvGrpSpPr>
          <p:grpSpPr>
            <a:xfrm>
              <a:off x="9300680" y="5477885"/>
              <a:ext cx="1920315" cy="591229"/>
              <a:chOff x="6365721" y="4328812"/>
              <a:chExt cx="1920315" cy="591229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Data 04</a:t>
                </a:r>
                <a:endParaRPr 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6365721" y="4606109"/>
                <a:ext cx="1920315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2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739695" y="3713059"/>
            <a:ext cx="2071349" cy="2352629"/>
            <a:chOff x="6739694" y="3713059"/>
            <a:chExt cx="2071349" cy="2352629"/>
          </a:xfrm>
        </p:grpSpPr>
        <p:cxnSp>
          <p:nvCxnSpPr>
            <p:cNvPr id="30" name="Straight Connector 29"/>
            <p:cNvCxnSpPr/>
            <p:nvPr/>
          </p:nvCxnSpPr>
          <p:spPr>
            <a:xfrm flipV="1">
              <a:off x="6739694" y="3713059"/>
              <a:ext cx="0" cy="2069177"/>
            </a:xfrm>
            <a:prstGeom prst="line">
              <a:avLst/>
            </a:prstGeom>
            <a:ln w="12700">
              <a:solidFill>
                <a:srgbClr val="444C73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30"/>
            <p:cNvGrpSpPr/>
            <p:nvPr/>
          </p:nvGrpSpPr>
          <p:grpSpPr>
            <a:xfrm>
              <a:off x="6890728" y="5474459"/>
              <a:ext cx="1920315" cy="591229"/>
              <a:chOff x="6365721" y="4328812"/>
              <a:chExt cx="1920315" cy="591229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6365721" y="4328812"/>
                <a:ext cx="19203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Data 03</a:t>
                </a:r>
                <a:endParaRPr lang="en-US" sz="1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6365721" y="4606109"/>
                <a:ext cx="1920315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d"/>
      </p:transition>
    </mc:Choice>
    <mc:Fallback>
      <p:transition spd="slow" advClick="0" advTm="0">
        <p:push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/>
      <p:bldGraphic spid="2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Oval 29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4159898" y="2253479"/>
            <a:ext cx="3872207" cy="387220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20" name="Group 31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794375" y="1325704"/>
            <a:ext cx="603251" cy="0"/>
            <a:chOff x="7150100" y="3662052"/>
            <a:chExt cx="603250" cy="0"/>
          </a:xfrm>
        </p:grpSpPr>
        <p:cxnSp>
          <p:nvCxnSpPr>
            <p:cNvPr id="322" name="Straight Connector 321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322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323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1" name="TextBox 32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400393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Learn How to Cook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8" name="Group 31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628865" y="2659296"/>
            <a:ext cx="2865899" cy="1082984"/>
            <a:chOff x="8677184" y="2495480"/>
            <a:chExt cx="2865898" cy="1082984"/>
          </a:xfrm>
        </p:grpSpPr>
        <p:sp>
          <p:nvSpPr>
            <p:cNvPr id="310" name="TextBox 309"/>
            <p:cNvSpPr txBox="1"/>
            <p:nvPr/>
          </p:nvSpPr>
          <p:spPr>
            <a:xfrm>
              <a:off x="8677184" y="2495480"/>
              <a:ext cx="231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Nice dessert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8677184" y="2821334"/>
              <a:ext cx="286589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2" name="Freeform 8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>
            <a:spLocks noEditPoints="1"/>
          </p:cNvSpPr>
          <p:nvPr/>
        </p:nvSpPr>
        <p:spPr bwMode="auto">
          <a:xfrm>
            <a:off x="8746565" y="2246195"/>
            <a:ext cx="305476" cy="305476"/>
          </a:xfrm>
          <a:custGeom>
            <a:avLst/>
            <a:gdLst>
              <a:gd name="T0" fmla="*/ 205 w 216"/>
              <a:gd name="T1" fmla="*/ 179 h 216"/>
              <a:gd name="T2" fmla="*/ 12 w 216"/>
              <a:gd name="T3" fmla="*/ 179 h 216"/>
              <a:gd name="T4" fmla="*/ 0 w 216"/>
              <a:gd name="T5" fmla="*/ 199 h 216"/>
              <a:gd name="T6" fmla="*/ 15 w 216"/>
              <a:gd name="T7" fmla="*/ 216 h 216"/>
              <a:gd name="T8" fmla="*/ 216 w 216"/>
              <a:gd name="T9" fmla="*/ 201 h 216"/>
              <a:gd name="T10" fmla="*/ 204 w 216"/>
              <a:gd name="T11" fmla="*/ 184 h 216"/>
              <a:gd name="T12" fmla="*/ 197 w 216"/>
              <a:gd name="T13" fmla="*/ 179 h 216"/>
              <a:gd name="T14" fmla="*/ 20 w 216"/>
              <a:gd name="T15" fmla="*/ 184 h 216"/>
              <a:gd name="T16" fmla="*/ 108 w 216"/>
              <a:gd name="T17" fmla="*/ 92 h 216"/>
              <a:gd name="T18" fmla="*/ 200 w 216"/>
              <a:gd name="T19" fmla="*/ 208 h 216"/>
              <a:gd name="T20" fmla="*/ 8 w 216"/>
              <a:gd name="T21" fmla="*/ 201 h 216"/>
              <a:gd name="T22" fmla="*/ 15 w 216"/>
              <a:gd name="T23" fmla="*/ 192 h 216"/>
              <a:gd name="T24" fmla="*/ 208 w 216"/>
              <a:gd name="T25" fmla="*/ 199 h 216"/>
              <a:gd name="T26" fmla="*/ 44 w 216"/>
              <a:gd name="T27" fmla="*/ 175 h 216"/>
              <a:gd name="T28" fmla="*/ 106 w 216"/>
              <a:gd name="T29" fmla="*/ 113 h 216"/>
              <a:gd name="T30" fmla="*/ 106 w 216"/>
              <a:gd name="T31" fmla="*/ 105 h 216"/>
              <a:gd name="T32" fmla="*/ 44 w 216"/>
              <a:gd name="T33" fmla="*/ 175 h 216"/>
              <a:gd name="T34" fmla="*/ 97 w 216"/>
              <a:gd name="T35" fmla="*/ 80 h 216"/>
              <a:gd name="T36" fmla="*/ 109 w 216"/>
              <a:gd name="T37" fmla="*/ 71 h 216"/>
              <a:gd name="T38" fmla="*/ 124 w 216"/>
              <a:gd name="T39" fmla="*/ 83 h 216"/>
              <a:gd name="T40" fmla="*/ 109 w 216"/>
              <a:gd name="T41" fmla="*/ 64 h 216"/>
              <a:gd name="T42" fmla="*/ 88 w 216"/>
              <a:gd name="T43" fmla="*/ 80 h 216"/>
              <a:gd name="T44" fmla="*/ 48 w 216"/>
              <a:gd name="T45" fmla="*/ 48 h 216"/>
              <a:gd name="T46" fmla="*/ 51 w 216"/>
              <a:gd name="T47" fmla="*/ 73 h 216"/>
              <a:gd name="T48" fmla="*/ 54 w 216"/>
              <a:gd name="T49" fmla="*/ 66 h 216"/>
              <a:gd name="T50" fmla="*/ 55 w 216"/>
              <a:gd name="T51" fmla="*/ 53 h 216"/>
              <a:gd name="T52" fmla="*/ 55 w 216"/>
              <a:gd name="T53" fmla="*/ 29 h 216"/>
              <a:gd name="T54" fmla="*/ 49 w 216"/>
              <a:gd name="T55" fmla="*/ 35 h 216"/>
              <a:gd name="T56" fmla="*/ 49 w 216"/>
              <a:gd name="T57" fmla="*/ 47 h 216"/>
              <a:gd name="T58" fmla="*/ 100 w 216"/>
              <a:gd name="T59" fmla="*/ 20 h 216"/>
              <a:gd name="T60" fmla="*/ 103 w 216"/>
              <a:gd name="T61" fmla="*/ 45 h 216"/>
              <a:gd name="T62" fmla="*/ 106 w 216"/>
              <a:gd name="T63" fmla="*/ 38 h 216"/>
              <a:gd name="T64" fmla="*/ 107 w 216"/>
              <a:gd name="T65" fmla="*/ 25 h 216"/>
              <a:gd name="T66" fmla="*/ 107 w 216"/>
              <a:gd name="T67" fmla="*/ 1 h 216"/>
              <a:gd name="T68" fmla="*/ 101 w 216"/>
              <a:gd name="T69" fmla="*/ 7 h 216"/>
              <a:gd name="T70" fmla="*/ 101 w 216"/>
              <a:gd name="T71" fmla="*/ 19 h 216"/>
              <a:gd name="T72" fmla="*/ 160 w 216"/>
              <a:gd name="T73" fmla="*/ 56 h 216"/>
              <a:gd name="T74" fmla="*/ 163 w 216"/>
              <a:gd name="T75" fmla="*/ 81 h 216"/>
              <a:gd name="T76" fmla="*/ 166 w 216"/>
              <a:gd name="T77" fmla="*/ 74 h 216"/>
              <a:gd name="T78" fmla="*/ 167 w 216"/>
              <a:gd name="T79" fmla="*/ 61 h 216"/>
              <a:gd name="T80" fmla="*/ 167 w 216"/>
              <a:gd name="T81" fmla="*/ 37 h 216"/>
              <a:gd name="T82" fmla="*/ 161 w 216"/>
              <a:gd name="T83" fmla="*/ 43 h 216"/>
              <a:gd name="T84" fmla="*/ 161 w 216"/>
              <a:gd name="T85" fmla="*/ 5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6" h="216">
                <a:moveTo>
                  <a:pt x="204" y="184"/>
                </a:moveTo>
                <a:cubicBezTo>
                  <a:pt x="204" y="183"/>
                  <a:pt x="205" y="181"/>
                  <a:pt x="205" y="179"/>
                </a:cubicBezTo>
                <a:cubicBezTo>
                  <a:pt x="205" y="126"/>
                  <a:pt x="161" y="84"/>
                  <a:pt x="108" y="84"/>
                </a:cubicBezTo>
                <a:cubicBezTo>
                  <a:pt x="55" y="84"/>
                  <a:pt x="12" y="126"/>
                  <a:pt x="12" y="179"/>
                </a:cubicBezTo>
                <a:cubicBezTo>
                  <a:pt x="12" y="181"/>
                  <a:pt x="12" y="183"/>
                  <a:pt x="12" y="184"/>
                </a:cubicBezTo>
                <a:cubicBezTo>
                  <a:pt x="5" y="186"/>
                  <a:pt x="0" y="192"/>
                  <a:pt x="0" y="199"/>
                </a:cubicBezTo>
                <a:cubicBezTo>
                  <a:pt x="0" y="201"/>
                  <a:pt x="0" y="201"/>
                  <a:pt x="0" y="201"/>
                </a:cubicBezTo>
                <a:cubicBezTo>
                  <a:pt x="0" y="209"/>
                  <a:pt x="7" y="216"/>
                  <a:pt x="15" y="216"/>
                </a:cubicBezTo>
                <a:cubicBezTo>
                  <a:pt x="201" y="216"/>
                  <a:pt x="201" y="216"/>
                  <a:pt x="201" y="216"/>
                </a:cubicBezTo>
                <a:cubicBezTo>
                  <a:pt x="209" y="216"/>
                  <a:pt x="216" y="209"/>
                  <a:pt x="216" y="201"/>
                </a:cubicBezTo>
                <a:cubicBezTo>
                  <a:pt x="216" y="199"/>
                  <a:pt x="216" y="199"/>
                  <a:pt x="216" y="199"/>
                </a:cubicBezTo>
                <a:cubicBezTo>
                  <a:pt x="216" y="192"/>
                  <a:pt x="211" y="186"/>
                  <a:pt x="204" y="184"/>
                </a:cubicBezTo>
                <a:close/>
                <a:moveTo>
                  <a:pt x="108" y="92"/>
                </a:moveTo>
                <a:cubicBezTo>
                  <a:pt x="157" y="92"/>
                  <a:pt x="197" y="130"/>
                  <a:pt x="197" y="179"/>
                </a:cubicBezTo>
                <a:cubicBezTo>
                  <a:pt x="197" y="180"/>
                  <a:pt x="196" y="182"/>
                  <a:pt x="196" y="184"/>
                </a:cubicBezTo>
                <a:cubicBezTo>
                  <a:pt x="20" y="184"/>
                  <a:pt x="20" y="184"/>
                  <a:pt x="20" y="184"/>
                </a:cubicBezTo>
                <a:cubicBezTo>
                  <a:pt x="20" y="182"/>
                  <a:pt x="20" y="180"/>
                  <a:pt x="20" y="179"/>
                </a:cubicBezTo>
                <a:cubicBezTo>
                  <a:pt x="20" y="130"/>
                  <a:pt x="59" y="92"/>
                  <a:pt x="108" y="92"/>
                </a:cubicBezTo>
                <a:close/>
                <a:moveTo>
                  <a:pt x="208" y="201"/>
                </a:moveTo>
                <a:cubicBezTo>
                  <a:pt x="208" y="204"/>
                  <a:pt x="204" y="208"/>
                  <a:pt x="200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08"/>
                  <a:pt x="8" y="204"/>
                  <a:pt x="8" y="201"/>
                </a:cubicBezTo>
                <a:cubicBezTo>
                  <a:pt x="8" y="199"/>
                  <a:pt x="8" y="199"/>
                  <a:pt x="8" y="199"/>
                </a:cubicBezTo>
                <a:cubicBezTo>
                  <a:pt x="8" y="195"/>
                  <a:pt x="11" y="192"/>
                  <a:pt x="15" y="192"/>
                </a:cubicBezTo>
                <a:cubicBezTo>
                  <a:pt x="201" y="192"/>
                  <a:pt x="201" y="192"/>
                  <a:pt x="201" y="192"/>
                </a:cubicBezTo>
                <a:cubicBezTo>
                  <a:pt x="205" y="192"/>
                  <a:pt x="208" y="195"/>
                  <a:pt x="208" y="199"/>
                </a:cubicBezTo>
                <a:lnTo>
                  <a:pt x="208" y="201"/>
                </a:lnTo>
                <a:close/>
                <a:moveTo>
                  <a:pt x="44" y="175"/>
                </a:moveTo>
                <a:cubicBezTo>
                  <a:pt x="46" y="175"/>
                  <a:pt x="48" y="173"/>
                  <a:pt x="48" y="171"/>
                </a:cubicBezTo>
                <a:cubicBezTo>
                  <a:pt x="48" y="139"/>
                  <a:pt x="74" y="113"/>
                  <a:pt x="106" y="113"/>
                </a:cubicBezTo>
                <a:cubicBezTo>
                  <a:pt x="108" y="113"/>
                  <a:pt x="110" y="111"/>
                  <a:pt x="110" y="109"/>
                </a:cubicBezTo>
                <a:cubicBezTo>
                  <a:pt x="110" y="107"/>
                  <a:pt x="108" y="105"/>
                  <a:pt x="106" y="105"/>
                </a:cubicBezTo>
                <a:cubicBezTo>
                  <a:pt x="69" y="105"/>
                  <a:pt x="40" y="135"/>
                  <a:pt x="40" y="171"/>
                </a:cubicBezTo>
                <a:cubicBezTo>
                  <a:pt x="40" y="173"/>
                  <a:pt x="41" y="175"/>
                  <a:pt x="44" y="175"/>
                </a:cubicBezTo>
                <a:close/>
                <a:moveTo>
                  <a:pt x="93" y="84"/>
                </a:moveTo>
                <a:cubicBezTo>
                  <a:pt x="95" y="84"/>
                  <a:pt x="97" y="82"/>
                  <a:pt x="97" y="80"/>
                </a:cubicBezTo>
                <a:cubicBezTo>
                  <a:pt x="97" y="75"/>
                  <a:pt x="102" y="71"/>
                  <a:pt x="107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15" y="71"/>
                  <a:pt x="119" y="75"/>
                  <a:pt x="119" y="80"/>
                </a:cubicBezTo>
                <a:cubicBezTo>
                  <a:pt x="119" y="82"/>
                  <a:pt x="121" y="83"/>
                  <a:pt x="124" y="83"/>
                </a:cubicBezTo>
                <a:cubicBezTo>
                  <a:pt x="126" y="83"/>
                  <a:pt x="128" y="82"/>
                  <a:pt x="128" y="80"/>
                </a:cubicBezTo>
                <a:cubicBezTo>
                  <a:pt x="128" y="71"/>
                  <a:pt x="119" y="64"/>
                  <a:pt x="109" y="64"/>
                </a:cubicBezTo>
                <a:cubicBezTo>
                  <a:pt x="107" y="64"/>
                  <a:pt x="107" y="64"/>
                  <a:pt x="107" y="64"/>
                </a:cubicBezTo>
                <a:cubicBezTo>
                  <a:pt x="97" y="64"/>
                  <a:pt x="88" y="71"/>
                  <a:pt x="88" y="80"/>
                </a:cubicBezTo>
                <a:cubicBezTo>
                  <a:pt x="88" y="82"/>
                  <a:pt x="90" y="84"/>
                  <a:pt x="93" y="84"/>
                </a:cubicBezTo>
                <a:close/>
                <a:moveTo>
                  <a:pt x="48" y="48"/>
                </a:moveTo>
                <a:cubicBezTo>
                  <a:pt x="41" y="55"/>
                  <a:pt x="41" y="65"/>
                  <a:pt x="48" y="72"/>
                </a:cubicBezTo>
                <a:cubicBezTo>
                  <a:pt x="49" y="73"/>
                  <a:pt x="50" y="73"/>
                  <a:pt x="51" y="73"/>
                </a:cubicBezTo>
                <a:cubicBezTo>
                  <a:pt x="52" y="73"/>
                  <a:pt x="53" y="73"/>
                  <a:pt x="54" y="72"/>
                </a:cubicBezTo>
                <a:cubicBezTo>
                  <a:pt x="55" y="70"/>
                  <a:pt x="55" y="68"/>
                  <a:pt x="54" y="66"/>
                </a:cubicBezTo>
                <a:cubicBezTo>
                  <a:pt x="50" y="63"/>
                  <a:pt x="50" y="58"/>
                  <a:pt x="53" y="54"/>
                </a:cubicBezTo>
                <a:cubicBezTo>
                  <a:pt x="54" y="54"/>
                  <a:pt x="54" y="54"/>
                  <a:pt x="55" y="53"/>
                </a:cubicBezTo>
                <a:cubicBezTo>
                  <a:pt x="58" y="50"/>
                  <a:pt x="60" y="46"/>
                  <a:pt x="60" y="41"/>
                </a:cubicBezTo>
                <a:cubicBezTo>
                  <a:pt x="60" y="37"/>
                  <a:pt x="58" y="32"/>
                  <a:pt x="55" y="29"/>
                </a:cubicBezTo>
                <a:cubicBezTo>
                  <a:pt x="53" y="28"/>
                  <a:pt x="51" y="28"/>
                  <a:pt x="49" y="29"/>
                </a:cubicBezTo>
                <a:cubicBezTo>
                  <a:pt x="47" y="31"/>
                  <a:pt x="47" y="33"/>
                  <a:pt x="49" y="35"/>
                </a:cubicBezTo>
                <a:cubicBezTo>
                  <a:pt x="51" y="37"/>
                  <a:pt x="52" y="39"/>
                  <a:pt x="52" y="41"/>
                </a:cubicBezTo>
                <a:cubicBezTo>
                  <a:pt x="52" y="43"/>
                  <a:pt x="51" y="46"/>
                  <a:pt x="49" y="47"/>
                </a:cubicBezTo>
                <a:cubicBezTo>
                  <a:pt x="49" y="47"/>
                  <a:pt x="48" y="48"/>
                  <a:pt x="48" y="48"/>
                </a:cubicBezTo>
                <a:close/>
                <a:moveTo>
                  <a:pt x="100" y="20"/>
                </a:moveTo>
                <a:cubicBezTo>
                  <a:pt x="93" y="27"/>
                  <a:pt x="93" y="37"/>
                  <a:pt x="100" y="44"/>
                </a:cubicBezTo>
                <a:cubicBezTo>
                  <a:pt x="101" y="45"/>
                  <a:pt x="102" y="45"/>
                  <a:pt x="103" y="45"/>
                </a:cubicBezTo>
                <a:cubicBezTo>
                  <a:pt x="104" y="45"/>
                  <a:pt x="105" y="45"/>
                  <a:pt x="106" y="44"/>
                </a:cubicBezTo>
                <a:cubicBezTo>
                  <a:pt x="107" y="42"/>
                  <a:pt x="107" y="40"/>
                  <a:pt x="106" y="38"/>
                </a:cubicBezTo>
                <a:cubicBezTo>
                  <a:pt x="102" y="35"/>
                  <a:pt x="102" y="29"/>
                  <a:pt x="105" y="26"/>
                </a:cubicBezTo>
                <a:cubicBezTo>
                  <a:pt x="106" y="26"/>
                  <a:pt x="106" y="26"/>
                  <a:pt x="107" y="25"/>
                </a:cubicBezTo>
                <a:cubicBezTo>
                  <a:pt x="110" y="22"/>
                  <a:pt x="112" y="18"/>
                  <a:pt x="112" y="13"/>
                </a:cubicBezTo>
                <a:cubicBezTo>
                  <a:pt x="112" y="9"/>
                  <a:pt x="110" y="4"/>
                  <a:pt x="107" y="1"/>
                </a:cubicBezTo>
                <a:cubicBezTo>
                  <a:pt x="105" y="0"/>
                  <a:pt x="103" y="0"/>
                  <a:pt x="101" y="1"/>
                </a:cubicBezTo>
                <a:cubicBezTo>
                  <a:pt x="99" y="3"/>
                  <a:pt x="99" y="5"/>
                  <a:pt x="101" y="7"/>
                </a:cubicBezTo>
                <a:cubicBezTo>
                  <a:pt x="103" y="9"/>
                  <a:pt x="104" y="11"/>
                  <a:pt x="104" y="13"/>
                </a:cubicBezTo>
                <a:cubicBezTo>
                  <a:pt x="104" y="15"/>
                  <a:pt x="103" y="17"/>
                  <a:pt x="101" y="19"/>
                </a:cubicBezTo>
                <a:cubicBezTo>
                  <a:pt x="101" y="19"/>
                  <a:pt x="100" y="20"/>
                  <a:pt x="100" y="20"/>
                </a:cubicBezTo>
                <a:close/>
                <a:moveTo>
                  <a:pt x="160" y="56"/>
                </a:moveTo>
                <a:cubicBezTo>
                  <a:pt x="153" y="63"/>
                  <a:pt x="153" y="73"/>
                  <a:pt x="160" y="80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4" y="81"/>
                  <a:pt x="165" y="81"/>
                  <a:pt x="166" y="80"/>
                </a:cubicBezTo>
                <a:cubicBezTo>
                  <a:pt x="167" y="78"/>
                  <a:pt x="167" y="76"/>
                  <a:pt x="166" y="74"/>
                </a:cubicBezTo>
                <a:cubicBezTo>
                  <a:pt x="162" y="71"/>
                  <a:pt x="162" y="66"/>
                  <a:pt x="165" y="62"/>
                </a:cubicBezTo>
                <a:cubicBezTo>
                  <a:pt x="166" y="62"/>
                  <a:pt x="166" y="62"/>
                  <a:pt x="167" y="61"/>
                </a:cubicBezTo>
                <a:cubicBezTo>
                  <a:pt x="170" y="58"/>
                  <a:pt x="172" y="54"/>
                  <a:pt x="172" y="49"/>
                </a:cubicBezTo>
                <a:cubicBezTo>
                  <a:pt x="172" y="45"/>
                  <a:pt x="170" y="40"/>
                  <a:pt x="167" y="37"/>
                </a:cubicBezTo>
                <a:cubicBezTo>
                  <a:pt x="165" y="36"/>
                  <a:pt x="163" y="36"/>
                  <a:pt x="161" y="37"/>
                </a:cubicBezTo>
                <a:cubicBezTo>
                  <a:pt x="159" y="39"/>
                  <a:pt x="159" y="41"/>
                  <a:pt x="161" y="43"/>
                </a:cubicBezTo>
                <a:cubicBezTo>
                  <a:pt x="163" y="45"/>
                  <a:pt x="164" y="47"/>
                  <a:pt x="164" y="49"/>
                </a:cubicBezTo>
                <a:cubicBezTo>
                  <a:pt x="164" y="51"/>
                  <a:pt x="163" y="54"/>
                  <a:pt x="161" y="55"/>
                </a:cubicBezTo>
                <a:cubicBezTo>
                  <a:pt x="161" y="55"/>
                  <a:pt x="160" y="56"/>
                  <a:pt x="160" y="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7" name="Group 3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628865" y="4721014"/>
            <a:ext cx="2865899" cy="1082984"/>
            <a:chOff x="8677184" y="4557198"/>
            <a:chExt cx="2865898" cy="1082984"/>
          </a:xfrm>
        </p:grpSpPr>
        <p:sp>
          <p:nvSpPr>
            <p:cNvPr id="314" name="TextBox 313"/>
            <p:cNvSpPr txBox="1"/>
            <p:nvPr/>
          </p:nvSpPr>
          <p:spPr>
            <a:xfrm>
              <a:off x="8677184" y="4557198"/>
              <a:ext cx="231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Delicious food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8677184" y="4883052"/>
              <a:ext cx="286589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16" name="Freeform 3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>
            <a:spLocks noEditPoints="1"/>
          </p:cNvSpPr>
          <p:nvPr/>
        </p:nvSpPr>
        <p:spPr bwMode="auto">
          <a:xfrm>
            <a:off x="8744978" y="4305353"/>
            <a:ext cx="308345" cy="311213"/>
          </a:xfrm>
          <a:custGeom>
            <a:avLst/>
            <a:gdLst>
              <a:gd name="T0" fmla="*/ 127 w 218"/>
              <a:gd name="T1" fmla="*/ 46 h 220"/>
              <a:gd name="T2" fmla="*/ 109 w 218"/>
              <a:gd name="T3" fmla="*/ 34 h 220"/>
              <a:gd name="T4" fmla="*/ 112 w 218"/>
              <a:gd name="T5" fmla="*/ 64 h 220"/>
              <a:gd name="T6" fmla="*/ 125 w 218"/>
              <a:gd name="T7" fmla="*/ 57 h 220"/>
              <a:gd name="T8" fmla="*/ 114 w 218"/>
              <a:gd name="T9" fmla="*/ 56 h 220"/>
              <a:gd name="T10" fmla="*/ 111 w 218"/>
              <a:gd name="T11" fmla="*/ 42 h 220"/>
              <a:gd name="T12" fmla="*/ 119 w 218"/>
              <a:gd name="T13" fmla="*/ 47 h 220"/>
              <a:gd name="T14" fmla="*/ 126 w 218"/>
              <a:gd name="T15" fmla="*/ 89 h 220"/>
              <a:gd name="T16" fmla="*/ 120 w 218"/>
              <a:gd name="T17" fmla="*/ 99 h 220"/>
              <a:gd name="T18" fmla="*/ 130 w 218"/>
              <a:gd name="T19" fmla="*/ 106 h 220"/>
              <a:gd name="T20" fmla="*/ 126 w 218"/>
              <a:gd name="T21" fmla="*/ 89 h 220"/>
              <a:gd name="T22" fmla="*/ 40 w 218"/>
              <a:gd name="T23" fmla="*/ 115 h 220"/>
              <a:gd name="T24" fmla="*/ 47 w 218"/>
              <a:gd name="T25" fmla="*/ 128 h 220"/>
              <a:gd name="T26" fmla="*/ 54 w 218"/>
              <a:gd name="T27" fmla="*/ 124 h 220"/>
              <a:gd name="T28" fmla="*/ 45 w 218"/>
              <a:gd name="T29" fmla="*/ 111 h 220"/>
              <a:gd name="T30" fmla="*/ 79 w 218"/>
              <a:gd name="T31" fmla="*/ 104 h 220"/>
              <a:gd name="T32" fmla="*/ 90 w 218"/>
              <a:gd name="T33" fmla="*/ 124 h 220"/>
              <a:gd name="T34" fmla="*/ 103 w 218"/>
              <a:gd name="T35" fmla="*/ 108 h 220"/>
              <a:gd name="T36" fmla="*/ 91 w 218"/>
              <a:gd name="T37" fmla="*/ 116 h 220"/>
              <a:gd name="T38" fmla="*/ 86 w 218"/>
              <a:gd name="T39" fmla="*/ 108 h 220"/>
              <a:gd name="T40" fmla="*/ 90 w 218"/>
              <a:gd name="T41" fmla="*/ 106 h 220"/>
              <a:gd name="T42" fmla="*/ 91 w 218"/>
              <a:gd name="T43" fmla="*/ 116 h 220"/>
              <a:gd name="T44" fmla="*/ 157 w 218"/>
              <a:gd name="T45" fmla="*/ 128 h 220"/>
              <a:gd name="T46" fmla="*/ 160 w 218"/>
              <a:gd name="T47" fmla="*/ 156 h 220"/>
              <a:gd name="T48" fmla="*/ 172 w 218"/>
              <a:gd name="T49" fmla="*/ 149 h 220"/>
              <a:gd name="T50" fmla="*/ 166 w 218"/>
              <a:gd name="T51" fmla="*/ 145 h 220"/>
              <a:gd name="T52" fmla="*/ 155 w 218"/>
              <a:gd name="T53" fmla="*/ 143 h 220"/>
              <a:gd name="T54" fmla="*/ 160 w 218"/>
              <a:gd name="T55" fmla="*/ 136 h 220"/>
              <a:gd name="T56" fmla="*/ 166 w 218"/>
              <a:gd name="T57" fmla="*/ 145 h 220"/>
              <a:gd name="T58" fmla="*/ 131 w 218"/>
              <a:gd name="T59" fmla="*/ 0 h 220"/>
              <a:gd name="T60" fmla="*/ 24 w 218"/>
              <a:gd name="T61" fmla="*/ 54 h 220"/>
              <a:gd name="T62" fmla="*/ 22 w 218"/>
              <a:gd name="T63" fmla="*/ 180 h 220"/>
              <a:gd name="T64" fmla="*/ 65 w 218"/>
              <a:gd name="T65" fmla="*/ 206 h 220"/>
              <a:gd name="T66" fmla="*/ 93 w 218"/>
              <a:gd name="T67" fmla="*/ 206 h 220"/>
              <a:gd name="T68" fmla="*/ 101 w 218"/>
              <a:gd name="T69" fmla="*/ 180 h 220"/>
              <a:gd name="T70" fmla="*/ 115 w 218"/>
              <a:gd name="T71" fmla="*/ 204 h 220"/>
              <a:gd name="T72" fmla="*/ 129 w 218"/>
              <a:gd name="T73" fmla="*/ 180 h 220"/>
              <a:gd name="T74" fmla="*/ 133 w 218"/>
              <a:gd name="T75" fmla="*/ 1 h 220"/>
              <a:gd name="T76" fmla="*/ 121 w 218"/>
              <a:gd name="T77" fmla="*/ 190 h 220"/>
              <a:gd name="T78" fmla="*/ 109 w 218"/>
              <a:gd name="T79" fmla="*/ 190 h 220"/>
              <a:gd name="T80" fmla="*/ 85 w 218"/>
              <a:gd name="T81" fmla="*/ 172 h 220"/>
              <a:gd name="T82" fmla="*/ 79 w 218"/>
              <a:gd name="T83" fmla="*/ 212 h 220"/>
              <a:gd name="T84" fmla="*/ 73 w 218"/>
              <a:gd name="T85" fmla="*/ 172 h 220"/>
              <a:gd name="T86" fmla="*/ 31 w 218"/>
              <a:gd name="T87" fmla="*/ 59 h 220"/>
              <a:gd name="T88" fmla="*/ 206 w 218"/>
              <a:gd name="T89" fmla="*/ 172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8" h="220">
                <a:moveTo>
                  <a:pt x="125" y="57"/>
                </a:moveTo>
                <a:cubicBezTo>
                  <a:pt x="127" y="54"/>
                  <a:pt x="128" y="50"/>
                  <a:pt x="127" y="46"/>
                </a:cubicBezTo>
                <a:cubicBezTo>
                  <a:pt x="125" y="39"/>
                  <a:pt x="119" y="34"/>
                  <a:pt x="112" y="34"/>
                </a:cubicBezTo>
                <a:cubicBezTo>
                  <a:pt x="111" y="34"/>
                  <a:pt x="110" y="34"/>
                  <a:pt x="109" y="34"/>
                </a:cubicBezTo>
                <a:cubicBezTo>
                  <a:pt x="101" y="36"/>
                  <a:pt x="96" y="44"/>
                  <a:pt x="98" y="52"/>
                </a:cubicBezTo>
                <a:cubicBezTo>
                  <a:pt x="100" y="59"/>
                  <a:pt x="106" y="64"/>
                  <a:pt x="112" y="64"/>
                </a:cubicBezTo>
                <a:cubicBezTo>
                  <a:pt x="113" y="64"/>
                  <a:pt x="115" y="64"/>
                  <a:pt x="116" y="63"/>
                </a:cubicBezTo>
                <a:cubicBezTo>
                  <a:pt x="119" y="63"/>
                  <a:pt x="123" y="60"/>
                  <a:pt x="125" y="57"/>
                </a:cubicBezTo>
                <a:close/>
                <a:moveTo>
                  <a:pt x="118" y="53"/>
                </a:moveTo>
                <a:cubicBezTo>
                  <a:pt x="117" y="54"/>
                  <a:pt x="116" y="55"/>
                  <a:pt x="114" y="56"/>
                </a:cubicBezTo>
                <a:cubicBezTo>
                  <a:pt x="110" y="56"/>
                  <a:pt x="107" y="54"/>
                  <a:pt x="106" y="50"/>
                </a:cubicBezTo>
                <a:cubicBezTo>
                  <a:pt x="105" y="47"/>
                  <a:pt x="107" y="43"/>
                  <a:pt x="111" y="42"/>
                </a:cubicBezTo>
                <a:cubicBezTo>
                  <a:pt x="111" y="42"/>
                  <a:pt x="112" y="42"/>
                  <a:pt x="112" y="42"/>
                </a:cubicBezTo>
                <a:cubicBezTo>
                  <a:pt x="116" y="42"/>
                  <a:pt x="118" y="44"/>
                  <a:pt x="119" y="47"/>
                </a:cubicBezTo>
                <a:cubicBezTo>
                  <a:pt x="119" y="49"/>
                  <a:pt x="119" y="51"/>
                  <a:pt x="118" y="53"/>
                </a:cubicBezTo>
                <a:close/>
                <a:moveTo>
                  <a:pt x="126" y="89"/>
                </a:moveTo>
                <a:cubicBezTo>
                  <a:pt x="124" y="90"/>
                  <a:pt x="122" y="91"/>
                  <a:pt x="121" y="93"/>
                </a:cubicBezTo>
                <a:cubicBezTo>
                  <a:pt x="120" y="95"/>
                  <a:pt x="120" y="97"/>
                  <a:pt x="120" y="99"/>
                </a:cubicBezTo>
                <a:cubicBezTo>
                  <a:pt x="121" y="103"/>
                  <a:pt x="124" y="106"/>
                  <a:pt x="128" y="106"/>
                </a:cubicBezTo>
                <a:cubicBezTo>
                  <a:pt x="129" y="106"/>
                  <a:pt x="129" y="106"/>
                  <a:pt x="130" y="106"/>
                </a:cubicBezTo>
                <a:cubicBezTo>
                  <a:pt x="134" y="105"/>
                  <a:pt x="137" y="100"/>
                  <a:pt x="136" y="95"/>
                </a:cubicBezTo>
                <a:cubicBezTo>
                  <a:pt x="135" y="91"/>
                  <a:pt x="131" y="88"/>
                  <a:pt x="126" y="89"/>
                </a:cubicBezTo>
                <a:close/>
                <a:moveTo>
                  <a:pt x="45" y="111"/>
                </a:moveTo>
                <a:cubicBezTo>
                  <a:pt x="43" y="112"/>
                  <a:pt x="41" y="113"/>
                  <a:pt x="40" y="115"/>
                </a:cubicBezTo>
                <a:cubicBezTo>
                  <a:pt x="39" y="117"/>
                  <a:pt x="38" y="119"/>
                  <a:pt x="39" y="121"/>
                </a:cubicBezTo>
                <a:cubicBezTo>
                  <a:pt x="40" y="125"/>
                  <a:pt x="43" y="128"/>
                  <a:pt x="47" y="128"/>
                </a:cubicBezTo>
                <a:cubicBezTo>
                  <a:pt x="47" y="128"/>
                  <a:pt x="48" y="128"/>
                  <a:pt x="49" y="128"/>
                </a:cubicBezTo>
                <a:cubicBezTo>
                  <a:pt x="51" y="127"/>
                  <a:pt x="53" y="126"/>
                  <a:pt x="54" y="124"/>
                </a:cubicBezTo>
                <a:cubicBezTo>
                  <a:pt x="55" y="122"/>
                  <a:pt x="55" y="120"/>
                  <a:pt x="55" y="118"/>
                </a:cubicBezTo>
                <a:cubicBezTo>
                  <a:pt x="54" y="113"/>
                  <a:pt x="49" y="110"/>
                  <a:pt x="45" y="111"/>
                </a:cubicBezTo>
                <a:close/>
                <a:moveTo>
                  <a:pt x="87" y="98"/>
                </a:moveTo>
                <a:cubicBezTo>
                  <a:pt x="84" y="99"/>
                  <a:pt x="81" y="101"/>
                  <a:pt x="79" y="104"/>
                </a:cubicBezTo>
                <a:cubicBezTo>
                  <a:pt x="77" y="107"/>
                  <a:pt x="76" y="110"/>
                  <a:pt x="77" y="114"/>
                </a:cubicBezTo>
                <a:cubicBezTo>
                  <a:pt x="79" y="120"/>
                  <a:pt x="84" y="124"/>
                  <a:pt x="90" y="124"/>
                </a:cubicBezTo>
                <a:cubicBezTo>
                  <a:pt x="91" y="124"/>
                  <a:pt x="92" y="124"/>
                  <a:pt x="93" y="124"/>
                </a:cubicBezTo>
                <a:cubicBezTo>
                  <a:pt x="100" y="122"/>
                  <a:pt x="104" y="115"/>
                  <a:pt x="103" y="108"/>
                </a:cubicBezTo>
                <a:cubicBezTo>
                  <a:pt x="101" y="101"/>
                  <a:pt x="94" y="96"/>
                  <a:pt x="87" y="98"/>
                </a:cubicBezTo>
                <a:close/>
                <a:moveTo>
                  <a:pt x="91" y="116"/>
                </a:moveTo>
                <a:cubicBezTo>
                  <a:pt x="88" y="116"/>
                  <a:pt x="86" y="115"/>
                  <a:pt x="85" y="112"/>
                </a:cubicBezTo>
                <a:cubicBezTo>
                  <a:pt x="85" y="111"/>
                  <a:pt x="85" y="109"/>
                  <a:pt x="86" y="108"/>
                </a:cubicBezTo>
                <a:cubicBezTo>
                  <a:pt x="86" y="107"/>
                  <a:pt x="88" y="106"/>
                  <a:pt x="89" y="106"/>
                </a:cubicBezTo>
                <a:cubicBezTo>
                  <a:pt x="89" y="106"/>
                  <a:pt x="90" y="106"/>
                  <a:pt x="90" y="106"/>
                </a:cubicBezTo>
                <a:cubicBezTo>
                  <a:pt x="92" y="106"/>
                  <a:pt x="94" y="107"/>
                  <a:pt x="95" y="110"/>
                </a:cubicBezTo>
                <a:cubicBezTo>
                  <a:pt x="96" y="112"/>
                  <a:pt x="94" y="115"/>
                  <a:pt x="91" y="116"/>
                </a:cubicBezTo>
                <a:close/>
                <a:moveTo>
                  <a:pt x="174" y="139"/>
                </a:moveTo>
                <a:cubicBezTo>
                  <a:pt x="173" y="131"/>
                  <a:pt x="165" y="126"/>
                  <a:pt x="157" y="128"/>
                </a:cubicBezTo>
                <a:cubicBezTo>
                  <a:pt x="150" y="129"/>
                  <a:pt x="145" y="137"/>
                  <a:pt x="147" y="145"/>
                </a:cubicBezTo>
                <a:cubicBezTo>
                  <a:pt x="148" y="151"/>
                  <a:pt x="154" y="156"/>
                  <a:pt x="160" y="156"/>
                </a:cubicBezTo>
                <a:cubicBezTo>
                  <a:pt x="161" y="156"/>
                  <a:pt x="162" y="156"/>
                  <a:pt x="163" y="156"/>
                </a:cubicBezTo>
                <a:cubicBezTo>
                  <a:pt x="167" y="155"/>
                  <a:pt x="170" y="153"/>
                  <a:pt x="172" y="149"/>
                </a:cubicBezTo>
                <a:cubicBezTo>
                  <a:pt x="174" y="146"/>
                  <a:pt x="175" y="142"/>
                  <a:pt x="174" y="139"/>
                </a:cubicBezTo>
                <a:close/>
                <a:moveTo>
                  <a:pt x="166" y="145"/>
                </a:moveTo>
                <a:cubicBezTo>
                  <a:pt x="165" y="146"/>
                  <a:pt x="163" y="147"/>
                  <a:pt x="162" y="148"/>
                </a:cubicBezTo>
                <a:cubicBezTo>
                  <a:pt x="159" y="148"/>
                  <a:pt x="155" y="146"/>
                  <a:pt x="155" y="143"/>
                </a:cubicBezTo>
                <a:cubicBezTo>
                  <a:pt x="154" y="140"/>
                  <a:pt x="156" y="136"/>
                  <a:pt x="159" y="13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3" y="136"/>
                  <a:pt x="166" y="138"/>
                  <a:pt x="166" y="140"/>
                </a:cubicBezTo>
                <a:cubicBezTo>
                  <a:pt x="167" y="142"/>
                  <a:pt x="166" y="144"/>
                  <a:pt x="166" y="145"/>
                </a:cubicBezTo>
                <a:close/>
                <a:moveTo>
                  <a:pt x="133" y="1"/>
                </a:moveTo>
                <a:cubicBezTo>
                  <a:pt x="131" y="0"/>
                  <a:pt x="131" y="0"/>
                  <a:pt x="131" y="0"/>
                </a:cubicBezTo>
                <a:cubicBezTo>
                  <a:pt x="129" y="0"/>
                  <a:pt x="126" y="0"/>
                  <a:pt x="124" y="0"/>
                </a:cubicBezTo>
                <a:cubicBezTo>
                  <a:pt x="82" y="0"/>
                  <a:pt x="46" y="20"/>
                  <a:pt x="24" y="54"/>
                </a:cubicBezTo>
                <a:cubicBezTo>
                  <a:pt x="1" y="91"/>
                  <a:pt x="0" y="138"/>
                  <a:pt x="21" y="178"/>
                </a:cubicBezTo>
                <a:cubicBezTo>
                  <a:pt x="22" y="180"/>
                  <a:pt x="22" y="180"/>
                  <a:pt x="22" y="180"/>
                </a:cubicBezTo>
                <a:cubicBezTo>
                  <a:pt x="65" y="180"/>
                  <a:pt x="65" y="180"/>
                  <a:pt x="65" y="180"/>
                </a:cubicBezTo>
                <a:cubicBezTo>
                  <a:pt x="65" y="206"/>
                  <a:pt x="65" y="206"/>
                  <a:pt x="65" y="206"/>
                </a:cubicBezTo>
                <a:cubicBezTo>
                  <a:pt x="65" y="214"/>
                  <a:pt x="71" y="220"/>
                  <a:pt x="79" y="220"/>
                </a:cubicBezTo>
                <a:cubicBezTo>
                  <a:pt x="87" y="220"/>
                  <a:pt x="93" y="214"/>
                  <a:pt x="93" y="206"/>
                </a:cubicBezTo>
                <a:cubicBezTo>
                  <a:pt x="93" y="180"/>
                  <a:pt x="93" y="180"/>
                  <a:pt x="93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90"/>
                  <a:pt x="101" y="190"/>
                  <a:pt x="101" y="190"/>
                </a:cubicBezTo>
                <a:cubicBezTo>
                  <a:pt x="101" y="197"/>
                  <a:pt x="107" y="204"/>
                  <a:pt x="115" y="204"/>
                </a:cubicBezTo>
                <a:cubicBezTo>
                  <a:pt x="123" y="204"/>
                  <a:pt x="129" y="197"/>
                  <a:pt x="129" y="19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218" y="180"/>
                  <a:pt x="218" y="180"/>
                  <a:pt x="218" y="180"/>
                </a:cubicBezTo>
                <a:lnTo>
                  <a:pt x="133" y="1"/>
                </a:lnTo>
                <a:close/>
                <a:moveTo>
                  <a:pt x="121" y="172"/>
                </a:moveTo>
                <a:cubicBezTo>
                  <a:pt x="121" y="190"/>
                  <a:pt x="121" y="190"/>
                  <a:pt x="121" y="190"/>
                </a:cubicBezTo>
                <a:cubicBezTo>
                  <a:pt x="121" y="193"/>
                  <a:pt x="118" y="196"/>
                  <a:pt x="115" y="196"/>
                </a:cubicBezTo>
                <a:cubicBezTo>
                  <a:pt x="112" y="196"/>
                  <a:pt x="109" y="193"/>
                  <a:pt x="109" y="190"/>
                </a:cubicBezTo>
                <a:cubicBezTo>
                  <a:pt x="109" y="172"/>
                  <a:pt x="109" y="172"/>
                  <a:pt x="109" y="172"/>
                </a:cubicBezTo>
                <a:cubicBezTo>
                  <a:pt x="85" y="172"/>
                  <a:pt x="85" y="172"/>
                  <a:pt x="85" y="172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5" y="209"/>
                  <a:pt x="82" y="212"/>
                  <a:pt x="79" y="212"/>
                </a:cubicBezTo>
                <a:cubicBezTo>
                  <a:pt x="76" y="212"/>
                  <a:pt x="73" y="209"/>
                  <a:pt x="73" y="206"/>
                </a:cubicBezTo>
                <a:cubicBezTo>
                  <a:pt x="73" y="172"/>
                  <a:pt x="73" y="172"/>
                  <a:pt x="73" y="172"/>
                </a:cubicBezTo>
                <a:cubicBezTo>
                  <a:pt x="27" y="172"/>
                  <a:pt x="27" y="172"/>
                  <a:pt x="27" y="172"/>
                </a:cubicBezTo>
                <a:cubicBezTo>
                  <a:pt x="8" y="136"/>
                  <a:pt x="10" y="92"/>
                  <a:pt x="31" y="59"/>
                </a:cubicBezTo>
                <a:cubicBezTo>
                  <a:pt x="52" y="26"/>
                  <a:pt x="88" y="7"/>
                  <a:pt x="129" y="9"/>
                </a:cubicBezTo>
                <a:cubicBezTo>
                  <a:pt x="206" y="172"/>
                  <a:pt x="206" y="172"/>
                  <a:pt x="206" y="172"/>
                </a:cubicBezTo>
                <a:lnTo>
                  <a:pt x="121" y="1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4" name="Group 3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97237" y="2659296"/>
            <a:ext cx="2865899" cy="1082984"/>
            <a:chOff x="697238" y="2495480"/>
            <a:chExt cx="2865898" cy="1082984"/>
          </a:xfrm>
        </p:grpSpPr>
        <p:sp>
          <p:nvSpPr>
            <p:cNvPr id="326" name="TextBox 325"/>
            <p:cNvSpPr txBox="1"/>
            <p:nvPr/>
          </p:nvSpPr>
          <p:spPr>
            <a:xfrm>
              <a:off x="1247878" y="2495480"/>
              <a:ext cx="231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Healthy food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7" name="TextBox 326"/>
            <p:cNvSpPr txBox="1"/>
            <p:nvPr/>
          </p:nvSpPr>
          <p:spPr>
            <a:xfrm>
              <a:off x="697238" y="2821334"/>
              <a:ext cx="286589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5" name="Group 34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97237" y="4721014"/>
            <a:ext cx="2865899" cy="1082984"/>
            <a:chOff x="697238" y="4557198"/>
            <a:chExt cx="2865898" cy="1082984"/>
          </a:xfrm>
        </p:grpSpPr>
        <p:sp>
          <p:nvSpPr>
            <p:cNvPr id="330" name="TextBox 329"/>
            <p:cNvSpPr txBox="1"/>
            <p:nvPr/>
          </p:nvSpPr>
          <p:spPr>
            <a:xfrm>
              <a:off x="1247878" y="4557198"/>
              <a:ext cx="231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Nice place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1" name="TextBox 330"/>
            <p:cNvSpPr txBox="1"/>
            <p:nvPr/>
          </p:nvSpPr>
          <p:spPr>
            <a:xfrm>
              <a:off x="697238" y="4883052"/>
              <a:ext cx="286589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has taken possession of my entire soul, like these sweet mornings.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3" name="Freeform 3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>
            <a:spLocks noEditPoints="1"/>
          </p:cNvSpPr>
          <p:nvPr/>
        </p:nvSpPr>
        <p:spPr bwMode="auto">
          <a:xfrm>
            <a:off x="3217733" y="2246195"/>
            <a:ext cx="266131" cy="271646"/>
          </a:xfrm>
          <a:custGeom>
            <a:avLst/>
            <a:gdLst>
              <a:gd name="T0" fmla="*/ 98 w 196"/>
              <a:gd name="T1" fmla="*/ 64 h 200"/>
              <a:gd name="T2" fmla="*/ 60 w 196"/>
              <a:gd name="T3" fmla="*/ 100 h 200"/>
              <a:gd name="T4" fmla="*/ 98 w 196"/>
              <a:gd name="T5" fmla="*/ 136 h 200"/>
              <a:gd name="T6" fmla="*/ 136 w 196"/>
              <a:gd name="T7" fmla="*/ 100 h 200"/>
              <a:gd name="T8" fmla="*/ 98 w 196"/>
              <a:gd name="T9" fmla="*/ 64 h 200"/>
              <a:gd name="T10" fmla="*/ 98 w 196"/>
              <a:gd name="T11" fmla="*/ 129 h 200"/>
              <a:gd name="T12" fmla="*/ 68 w 196"/>
              <a:gd name="T13" fmla="*/ 100 h 200"/>
              <a:gd name="T14" fmla="*/ 98 w 196"/>
              <a:gd name="T15" fmla="*/ 71 h 200"/>
              <a:gd name="T16" fmla="*/ 128 w 196"/>
              <a:gd name="T17" fmla="*/ 100 h 200"/>
              <a:gd name="T18" fmla="*/ 98 w 196"/>
              <a:gd name="T19" fmla="*/ 129 h 200"/>
              <a:gd name="T20" fmla="*/ 98 w 196"/>
              <a:gd name="T21" fmla="*/ 0 h 200"/>
              <a:gd name="T22" fmla="*/ 0 w 196"/>
              <a:gd name="T23" fmla="*/ 100 h 200"/>
              <a:gd name="T24" fmla="*/ 98 w 196"/>
              <a:gd name="T25" fmla="*/ 200 h 200"/>
              <a:gd name="T26" fmla="*/ 196 w 196"/>
              <a:gd name="T27" fmla="*/ 100 h 200"/>
              <a:gd name="T28" fmla="*/ 98 w 196"/>
              <a:gd name="T29" fmla="*/ 0 h 200"/>
              <a:gd name="T30" fmla="*/ 98 w 196"/>
              <a:gd name="T31" fmla="*/ 192 h 200"/>
              <a:gd name="T32" fmla="*/ 8 w 196"/>
              <a:gd name="T33" fmla="*/ 100 h 200"/>
              <a:gd name="T34" fmla="*/ 98 w 196"/>
              <a:gd name="T35" fmla="*/ 8 h 200"/>
              <a:gd name="T36" fmla="*/ 188 w 196"/>
              <a:gd name="T37" fmla="*/ 100 h 200"/>
              <a:gd name="T38" fmla="*/ 98 w 196"/>
              <a:gd name="T39" fmla="*/ 192 h 200"/>
              <a:gd name="T40" fmla="*/ 80 w 196"/>
              <a:gd name="T41" fmla="*/ 42 h 200"/>
              <a:gd name="T42" fmla="*/ 72 w 196"/>
              <a:gd name="T43" fmla="*/ 39 h 200"/>
              <a:gd name="T44" fmla="*/ 67 w 196"/>
              <a:gd name="T45" fmla="*/ 53 h 200"/>
              <a:gd name="T46" fmla="*/ 75 w 196"/>
              <a:gd name="T47" fmla="*/ 56 h 200"/>
              <a:gd name="T48" fmla="*/ 80 w 196"/>
              <a:gd name="T49" fmla="*/ 42 h 200"/>
              <a:gd name="T50" fmla="*/ 143 w 196"/>
              <a:gd name="T51" fmla="*/ 38 h 200"/>
              <a:gd name="T52" fmla="*/ 136 w 196"/>
              <a:gd name="T53" fmla="*/ 26 h 200"/>
              <a:gd name="T54" fmla="*/ 129 w 196"/>
              <a:gd name="T55" fmla="*/ 30 h 200"/>
              <a:gd name="T56" fmla="*/ 136 w 196"/>
              <a:gd name="T57" fmla="*/ 42 h 200"/>
              <a:gd name="T58" fmla="*/ 143 w 196"/>
              <a:gd name="T59" fmla="*/ 38 h 200"/>
              <a:gd name="T60" fmla="*/ 36 w 196"/>
              <a:gd name="T61" fmla="*/ 75 h 200"/>
              <a:gd name="T62" fmla="*/ 24 w 196"/>
              <a:gd name="T63" fmla="*/ 75 h 200"/>
              <a:gd name="T64" fmla="*/ 24 w 196"/>
              <a:gd name="T65" fmla="*/ 83 h 200"/>
              <a:gd name="T66" fmla="*/ 36 w 196"/>
              <a:gd name="T67" fmla="*/ 83 h 200"/>
              <a:gd name="T68" fmla="*/ 36 w 196"/>
              <a:gd name="T69" fmla="*/ 75 h 200"/>
              <a:gd name="T70" fmla="*/ 36 w 196"/>
              <a:gd name="T71" fmla="*/ 131 h 200"/>
              <a:gd name="T72" fmla="*/ 46 w 196"/>
              <a:gd name="T73" fmla="*/ 135 h 200"/>
              <a:gd name="T74" fmla="*/ 49 w 196"/>
              <a:gd name="T75" fmla="*/ 127 h 200"/>
              <a:gd name="T76" fmla="*/ 39 w 196"/>
              <a:gd name="T77" fmla="*/ 124 h 200"/>
              <a:gd name="T78" fmla="*/ 36 w 196"/>
              <a:gd name="T79" fmla="*/ 131 h 200"/>
              <a:gd name="T80" fmla="*/ 89 w 196"/>
              <a:gd name="T81" fmla="*/ 174 h 200"/>
              <a:gd name="T82" fmla="*/ 97 w 196"/>
              <a:gd name="T83" fmla="*/ 174 h 200"/>
              <a:gd name="T84" fmla="*/ 97 w 196"/>
              <a:gd name="T85" fmla="*/ 163 h 200"/>
              <a:gd name="T86" fmla="*/ 89 w 196"/>
              <a:gd name="T87" fmla="*/ 163 h 200"/>
              <a:gd name="T88" fmla="*/ 89 w 196"/>
              <a:gd name="T89" fmla="*/ 174 h 200"/>
              <a:gd name="T90" fmla="*/ 137 w 196"/>
              <a:gd name="T91" fmla="*/ 133 h 200"/>
              <a:gd name="T92" fmla="*/ 142 w 196"/>
              <a:gd name="T93" fmla="*/ 140 h 200"/>
              <a:gd name="T94" fmla="*/ 149 w 196"/>
              <a:gd name="T95" fmla="*/ 135 h 200"/>
              <a:gd name="T96" fmla="*/ 145 w 196"/>
              <a:gd name="T97" fmla="*/ 128 h 200"/>
              <a:gd name="T98" fmla="*/ 137 w 196"/>
              <a:gd name="T99" fmla="*/ 133 h 200"/>
              <a:gd name="T100" fmla="*/ 161 w 196"/>
              <a:gd name="T101" fmla="*/ 79 h 200"/>
              <a:gd name="T102" fmla="*/ 158 w 196"/>
              <a:gd name="T103" fmla="*/ 92 h 200"/>
              <a:gd name="T104" fmla="*/ 166 w 196"/>
              <a:gd name="T105" fmla="*/ 94 h 200"/>
              <a:gd name="T106" fmla="*/ 169 w 196"/>
              <a:gd name="T107" fmla="*/ 80 h 200"/>
              <a:gd name="T108" fmla="*/ 161 w 196"/>
              <a:gd name="T109" fmla="*/ 7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6" h="200">
                <a:moveTo>
                  <a:pt x="98" y="64"/>
                </a:moveTo>
                <a:cubicBezTo>
                  <a:pt x="77" y="64"/>
                  <a:pt x="60" y="80"/>
                  <a:pt x="60" y="100"/>
                </a:cubicBezTo>
                <a:cubicBezTo>
                  <a:pt x="60" y="120"/>
                  <a:pt x="77" y="136"/>
                  <a:pt x="98" y="136"/>
                </a:cubicBezTo>
                <a:cubicBezTo>
                  <a:pt x="119" y="136"/>
                  <a:pt x="136" y="120"/>
                  <a:pt x="136" y="100"/>
                </a:cubicBezTo>
                <a:cubicBezTo>
                  <a:pt x="136" y="80"/>
                  <a:pt x="119" y="64"/>
                  <a:pt x="98" y="64"/>
                </a:cubicBezTo>
                <a:close/>
                <a:moveTo>
                  <a:pt x="98" y="129"/>
                </a:moveTo>
                <a:cubicBezTo>
                  <a:pt x="81" y="129"/>
                  <a:pt x="68" y="116"/>
                  <a:pt x="68" y="100"/>
                </a:cubicBezTo>
                <a:cubicBezTo>
                  <a:pt x="68" y="84"/>
                  <a:pt x="81" y="71"/>
                  <a:pt x="98" y="71"/>
                </a:cubicBezTo>
                <a:cubicBezTo>
                  <a:pt x="115" y="71"/>
                  <a:pt x="128" y="84"/>
                  <a:pt x="128" y="100"/>
                </a:cubicBezTo>
                <a:cubicBezTo>
                  <a:pt x="128" y="116"/>
                  <a:pt x="115" y="129"/>
                  <a:pt x="98" y="129"/>
                </a:cubicBezTo>
                <a:close/>
                <a:moveTo>
                  <a:pt x="98" y="0"/>
                </a:moveTo>
                <a:cubicBezTo>
                  <a:pt x="44" y="0"/>
                  <a:pt x="0" y="45"/>
                  <a:pt x="0" y="100"/>
                </a:cubicBezTo>
                <a:cubicBezTo>
                  <a:pt x="0" y="155"/>
                  <a:pt x="44" y="200"/>
                  <a:pt x="98" y="200"/>
                </a:cubicBezTo>
                <a:cubicBezTo>
                  <a:pt x="152" y="200"/>
                  <a:pt x="196" y="155"/>
                  <a:pt x="196" y="100"/>
                </a:cubicBezTo>
                <a:cubicBezTo>
                  <a:pt x="196" y="45"/>
                  <a:pt x="152" y="0"/>
                  <a:pt x="98" y="0"/>
                </a:cubicBezTo>
                <a:close/>
                <a:moveTo>
                  <a:pt x="98" y="192"/>
                </a:moveTo>
                <a:cubicBezTo>
                  <a:pt x="48" y="192"/>
                  <a:pt x="8" y="151"/>
                  <a:pt x="8" y="100"/>
                </a:cubicBezTo>
                <a:cubicBezTo>
                  <a:pt x="8" y="49"/>
                  <a:pt x="48" y="8"/>
                  <a:pt x="98" y="8"/>
                </a:cubicBezTo>
                <a:cubicBezTo>
                  <a:pt x="148" y="8"/>
                  <a:pt x="188" y="49"/>
                  <a:pt x="188" y="100"/>
                </a:cubicBezTo>
                <a:cubicBezTo>
                  <a:pt x="188" y="151"/>
                  <a:pt x="148" y="192"/>
                  <a:pt x="98" y="192"/>
                </a:cubicBezTo>
                <a:close/>
                <a:moveTo>
                  <a:pt x="80" y="42"/>
                </a:moveTo>
                <a:cubicBezTo>
                  <a:pt x="72" y="39"/>
                  <a:pt x="72" y="39"/>
                  <a:pt x="72" y="39"/>
                </a:cubicBezTo>
                <a:cubicBezTo>
                  <a:pt x="67" y="53"/>
                  <a:pt x="67" y="53"/>
                  <a:pt x="67" y="53"/>
                </a:cubicBezTo>
                <a:cubicBezTo>
                  <a:pt x="75" y="56"/>
                  <a:pt x="75" y="56"/>
                  <a:pt x="75" y="56"/>
                </a:cubicBezTo>
                <a:lnTo>
                  <a:pt x="80" y="42"/>
                </a:lnTo>
                <a:close/>
                <a:moveTo>
                  <a:pt x="143" y="38"/>
                </a:moveTo>
                <a:cubicBezTo>
                  <a:pt x="136" y="26"/>
                  <a:pt x="136" y="26"/>
                  <a:pt x="136" y="26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6" y="42"/>
                  <a:pt x="136" y="42"/>
                  <a:pt x="136" y="42"/>
                </a:cubicBezTo>
                <a:lnTo>
                  <a:pt x="143" y="38"/>
                </a:lnTo>
                <a:close/>
                <a:moveTo>
                  <a:pt x="36" y="75"/>
                </a:moveTo>
                <a:cubicBezTo>
                  <a:pt x="24" y="75"/>
                  <a:pt x="24" y="75"/>
                  <a:pt x="24" y="75"/>
                </a:cubicBezTo>
                <a:cubicBezTo>
                  <a:pt x="24" y="83"/>
                  <a:pt x="24" y="83"/>
                  <a:pt x="24" y="83"/>
                </a:cubicBezTo>
                <a:cubicBezTo>
                  <a:pt x="36" y="83"/>
                  <a:pt x="36" y="83"/>
                  <a:pt x="36" y="83"/>
                </a:cubicBezTo>
                <a:lnTo>
                  <a:pt x="36" y="75"/>
                </a:lnTo>
                <a:close/>
                <a:moveTo>
                  <a:pt x="36" y="131"/>
                </a:moveTo>
                <a:cubicBezTo>
                  <a:pt x="46" y="135"/>
                  <a:pt x="46" y="135"/>
                  <a:pt x="46" y="135"/>
                </a:cubicBezTo>
                <a:cubicBezTo>
                  <a:pt x="49" y="127"/>
                  <a:pt x="49" y="127"/>
                  <a:pt x="49" y="127"/>
                </a:cubicBezTo>
                <a:cubicBezTo>
                  <a:pt x="39" y="124"/>
                  <a:pt x="39" y="124"/>
                  <a:pt x="39" y="124"/>
                </a:cubicBezTo>
                <a:lnTo>
                  <a:pt x="36" y="131"/>
                </a:lnTo>
                <a:close/>
                <a:moveTo>
                  <a:pt x="89" y="174"/>
                </a:moveTo>
                <a:cubicBezTo>
                  <a:pt x="97" y="174"/>
                  <a:pt x="97" y="174"/>
                  <a:pt x="97" y="174"/>
                </a:cubicBezTo>
                <a:cubicBezTo>
                  <a:pt x="97" y="163"/>
                  <a:pt x="97" y="163"/>
                  <a:pt x="97" y="163"/>
                </a:cubicBezTo>
                <a:cubicBezTo>
                  <a:pt x="89" y="163"/>
                  <a:pt x="89" y="163"/>
                  <a:pt x="89" y="163"/>
                </a:cubicBezTo>
                <a:lnTo>
                  <a:pt x="89" y="174"/>
                </a:lnTo>
                <a:close/>
                <a:moveTo>
                  <a:pt x="137" y="133"/>
                </a:moveTo>
                <a:cubicBezTo>
                  <a:pt x="142" y="140"/>
                  <a:pt x="142" y="140"/>
                  <a:pt x="142" y="140"/>
                </a:cubicBezTo>
                <a:cubicBezTo>
                  <a:pt x="149" y="135"/>
                  <a:pt x="149" y="135"/>
                  <a:pt x="149" y="135"/>
                </a:cubicBezTo>
                <a:cubicBezTo>
                  <a:pt x="145" y="128"/>
                  <a:pt x="145" y="128"/>
                  <a:pt x="145" y="128"/>
                </a:cubicBezTo>
                <a:lnTo>
                  <a:pt x="137" y="133"/>
                </a:lnTo>
                <a:close/>
                <a:moveTo>
                  <a:pt x="161" y="79"/>
                </a:moveTo>
                <a:cubicBezTo>
                  <a:pt x="158" y="92"/>
                  <a:pt x="158" y="92"/>
                  <a:pt x="158" y="92"/>
                </a:cubicBezTo>
                <a:cubicBezTo>
                  <a:pt x="166" y="94"/>
                  <a:pt x="166" y="94"/>
                  <a:pt x="166" y="94"/>
                </a:cubicBezTo>
                <a:cubicBezTo>
                  <a:pt x="169" y="80"/>
                  <a:pt x="169" y="80"/>
                  <a:pt x="169" y="80"/>
                </a:cubicBezTo>
                <a:lnTo>
                  <a:pt x="161" y="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334" name="Gruppieren 32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3233593" y="4293347"/>
            <a:ext cx="234415" cy="325422"/>
            <a:chOff x="3440906" y="5202237"/>
            <a:chExt cx="269875" cy="374650"/>
          </a:xfrm>
          <a:solidFill>
            <a:schemeClr val="accent2"/>
          </a:solidFill>
        </p:grpSpPr>
        <p:sp>
          <p:nvSpPr>
            <p:cNvPr id="335" name="Freeform 198"/>
            <p:cNvSpPr>
              <a:spLocks noEditPoints="1"/>
            </p:cNvSpPr>
            <p:nvPr/>
          </p:nvSpPr>
          <p:spPr bwMode="auto">
            <a:xfrm>
              <a:off x="3440906" y="5308599"/>
              <a:ext cx="201613" cy="268288"/>
            </a:xfrm>
            <a:custGeom>
              <a:avLst/>
              <a:gdLst>
                <a:gd name="T0" fmla="*/ 106 w 128"/>
                <a:gd name="T1" fmla="*/ 172 h 172"/>
                <a:gd name="T2" fmla="*/ 22 w 128"/>
                <a:gd name="T3" fmla="*/ 172 h 172"/>
                <a:gd name="T4" fmla="*/ 0 w 128"/>
                <a:gd name="T5" fmla="*/ 150 h 172"/>
                <a:gd name="T6" fmla="*/ 0 w 128"/>
                <a:gd name="T7" fmla="*/ 0 h 172"/>
                <a:gd name="T8" fmla="*/ 128 w 128"/>
                <a:gd name="T9" fmla="*/ 0 h 172"/>
                <a:gd name="T10" fmla="*/ 128 w 128"/>
                <a:gd name="T11" fmla="*/ 150 h 172"/>
                <a:gd name="T12" fmla="*/ 106 w 128"/>
                <a:gd name="T13" fmla="*/ 172 h 172"/>
                <a:gd name="T14" fmla="*/ 8 w 128"/>
                <a:gd name="T15" fmla="*/ 8 h 172"/>
                <a:gd name="T16" fmla="*/ 8 w 128"/>
                <a:gd name="T17" fmla="*/ 150 h 172"/>
                <a:gd name="T18" fmla="*/ 22 w 128"/>
                <a:gd name="T19" fmla="*/ 164 h 172"/>
                <a:gd name="T20" fmla="*/ 106 w 128"/>
                <a:gd name="T21" fmla="*/ 164 h 172"/>
                <a:gd name="T22" fmla="*/ 120 w 128"/>
                <a:gd name="T23" fmla="*/ 150 h 172"/>
                <a:gd name="T24" fmla="*/ 120 w 128"/>
                <a:gd name="T25" fmla="*/ 8 h 172"/>
                <a:gd name="T26" fmla="*/ 8 w 128"/>
                <a:gd name="T2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172">
                  <a:moveTo>
                    <a:pt x="106" y="172"/>
                  </a:moveTo>
                  <a:cubicBezTo>
                    <a:pt x="22" y="172"/>
                    <a:pt x="22" y="172"/>
                    <a:pt x="22" y="172"/>
                  </a:cubicBezTo>
                  <a:cubicBezTo>
                    <a:pt x="10" y="172"/>
                    <a:pt x="0" y="162"/>
                    <a:pt x="0" y="1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28" y="162"/>
                    <a:pt x="118" y="172"/>
                    <a:pt x="106" y="172"/>
                  </a:cubicBezTo>
                  <a:close/>
                  <a:moveTo>
                    <a:pt x="8" y="8"/>
                  </a:moveTo>
                  <a:cubicBezTo>
                    <a:pt x="8" y="150"/>
                    <a:pt x="8" y="150"/>
                    <a:pt x="8" y="150"/>
                  </a:cubicBezTo>
                  <a:cubicBezTo>
                    <a:pt x="8" y="158"/>
                    <a:pt x="14" y="164"/>
                    <a:pt x="22" y="164"/>
                  </a:cubicBezTo>
                  <a:cubicBezTo>
                    <a:pt x="106" y="164"/>
                    <a:pt x="106" y="164"/>
                    <a:pt x="106" y="164"/>
                  </a:cubicBezTo>
                  <a:cubicBezTo>
                    <a:pt x="114" y="164"/>
                    <a:pt x="120" y="158"/>
                    <a:pt x="120" y="150"/>
                  </a:cubicBezTo>
                  <a:cubicBezTo>
                    <a:pt x="120" y="8"/>
                    <a:pt x="120" y="8"/>
                    <a:pt x="120" y="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6" name="Freeform 199"/>
            <p:cNvSpPr>
              <a:spLocks noEditPoints="1"/>
            </p:cNvSpPr>
            <p:nvPr/>
          </p:nvSpPr>
          <p:spPr bwMode="auto">
            <a:xfrm>
              <a:off x="3629818" y="5333999"/>
              <a:ext cx="80963" cy="200025"/>
            </a:xfrm>
            <a:custGeom>
              <a:avLst/>
              <a:gdLst>
                <a:gd name="T0" fmla="*/ 4 w 52"/>
                <a:gd name="T1" fmla="*/ 128 h 128"/>
                <a:gd name="T2" fmla="*/ 0 w 52"/>
                <a:gd name="T3" fmla="*/ 128 h 128"/>
                <a:gd name="T4" fmla="*/ 0 w 52"/>
                <a:gd name="T5" fmla="*/ 104 h 128"/>
                <a:gd name="T6" fmla="*/ 4 w 52"/>
                <a:gd name="T7" fmla="*/ 104 h 128"/>
                <a:gd name="T8" fmla="*/ 28 w 52"/>
                <a:gd name="T9" fmla="*/ 80 h 128"/>
                <a:gd name="T10" fmla="*/ 28 w 52"/>
                <a:gd name="T11" fmla="*/ 48 h 128"/>
                <a:gd name="T12" fmla="*/ 4 w 52"/>
                <a:gd name="T13" fmla="*/ 24 h 128"/>
                <a:gd name="T14" fmla="*/ 0 w 52"/>
                <a:gd name="T15" fmla="*/ 24 h 128"/>
                <a:gd name="T16" fmla="*/ 0 w 52"/>
                <a:gd name="T17" fmla="*/ 0 h 128"/>
                <a:gd name="T18" fmla="*/ 4 w 52"/>
                <a:gd name="T19" fmla="*/ 0 h 128"/>
                <a:gd name="T20" fmla="*/ 52 w 52"/>
                <a:gd name="T21" fmla="*/ 48 h 128"/>
                <a:gd name="T22" fmla="*/ 52 w 52"/>
                <a:gd name="T23" fmla="*/ 80 h 128"/>
                <a:gd name="T24" fmla="*/ 4 w 52"/>
                <a:gd name="T25" fmla="*/ 128 h 128"/>
                <a:gd name="T26" fmla="*/ 8 w 52"/>
                <a:gd name="T27" fmla="*/ 112 h 128"/>
                <a:gd name="T28" fmla="*/ 8 w 52"/>
                <a:gd name="T29" fmla="*/ 120 h 128"/>
                <a:gd name="T30" fmla="*/ 44 w 52"/>
                <a:gd name="T31" fmla="*/ 80 h 128"/>
                <a:gd name="T32" fmla="*/ 44 w 52"/>
                <a:gd name="T33" fmla="*/ 48 h 128"/>
                <a:gd name="T34" fmla="*/ 8 w 52"/>
                <a:gd name="T35" fmla="*/ 8 h 128"/>
                <a:gd name="T36" fmla="*/ 8 w 52"/>
                <a:gd name="T37" fmla="*/ 16 h 128"/>
                <a:gd name="T38" fmla="*/ 36 w 52"/>
                <a:gd name="T39" fmla="*/ 48 h 128"/>
                <a:gd name="T40" fmla="*/ 36 w 52"/>
                <a:gd name="T41" fmla="*/ 80 h 128"/>
                <a:gd name="T42" fmla="*/ 8 w 52"/>
                <a:gd name="T43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2" h="128">
                  <a:moveTo>
                    <a:pt x="4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17" y="104"/>
                    <a:pt x="28" y="93"/>
                    <a:pt x="28" y="8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35"/>
                    <a:pt x="17" y="24"/>
                    <a:pt x="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0" y="0"/>
                    <a:pt x="52" y="22"/>
                    <a:pt x="52" y="4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106"/>
                    <a:pt x="30" y="128"/>
                    <a:pt x="4" y="128"/>
                  </a:cubicBezTo>
                  <a:close/>
                  <a:moveTo>
                    <a:pt x="8" y="112"/>
                  </a:moveTo>
                  <a:cubicBezTo>
                    <a:pt x="8" y="120"/>
                    <a:pt x="8" y="120"/>
                    <a:pt x="8" y="120"/>
                  </a:cubicBezTo>
                  <a:cubicBezTo>
                    <a:pt x="28" y="118"/>
                    <a:pt x="44" y="101"/>
                    <a:pt x="44" y="80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27"/>
                    <a:pt x="28" y="10"/>
                    <a:pt x="8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24" y="18"/>
                    <a:pt x="36" y="32"/>
                    <a:pt x="36" y="48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96"/>
                    <a:pt x="24" y="110"/>
                    <a:pt x="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7" name="Freeform 200"/>
            <p:cNvSpPr/>
            <p:nvPr/>
          </p:nvSpPr>
          <p:spPr bwMode="auto">
            <a:xfrm>
              <a:off x="3440906" y="5202237"/>
              <a:ext cx="26988" cy="50800"/>
            </a:xfrm>
            <a:custGeom>
              <a:avLst/>
              <a:gdLst>
                <a:gd name="T0" fmla="*/ 12 w 17"/>
                <a:gd name="T1" fmla="*/ 32 h 32"/>
                <a:gd name="T2" fmla="*/ 10 w 17"/>
                <a:gd name="T3" fmla="*/ 32 h 32"/>
                <a:gd name="T4" fmla="*/ 0 w 17"/>
                <a:gd name="T5" fmla="*/ 15 h 32"/>
                <a:gd name="T6" fmla="*/ 11 w 17"/>
                <a:gd name="T7" fmla="*/ 0 h 32"/>
                <a:gd name="T8" fmla="*/ 16 w 17"/>
                <a:gd name="T9" fmla="*/ 3 h 32"/>
                <a:gd name="T10" fmla="*/ 13 w 17"/>
                <a:gd name="T11" fmla="*/ 8 h 32"/>
                <a:gd name="T12" fmla="*/ 8 w 17"/>
                <a:gd name="T13" fmla="*/ 15 h 32"/>
                <a:gd name="T14" fmla="*/ 14 w 17"/>
                <a:gd name="T15" fmla="*/ 24 h 32"/>
                <a:gd name="T16" fmla="*/ 16 w 17"/>
                <a:gd name="T17" fmla="*/ 30 h 32"/>
                <a:gd name="T18" fmla="*/ 12 w 17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2">
                  <a:moveTo>
                    <a:pt x="12" y="32"/>
                  </a:moveTo>
                  <a:cubicBezTo>
                    <a:pt x="11" y="32"/>
                    <a:pt x="11" y="32"/>
                    <a:pt x="10" y="32"/>
                  </a:cubicBezTo>
                  <a:cubicBezTo>
                    <a:pt x="4" y="29"/>
                    <a:pt x="0" y="22"/>
                    <a:pt x="0" y="15"/>
                  </a:cubicBezTo>
                  <a:cubicBezTo>
                    <a:pt x="1" y="8"/>
                    <a:pt x="5" y="2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6" y="5"/>
                    <a:pt x="15" y="7"/>
                    <a:pt x="13" y="8"/>
                  </a:cubicBezTo>
                  <a:cubicBezTo>
                    <a:pt x="10" y="9"/>
                    <a:pt x="8" y="12"/>
                    <a:pt x="8" y="15"/>
                  </a:cubicBezTo>
                  <a:cubicBezTo>
                    <a:pt x="8" y="17"/>
                    <a:pt x="8" y="22"/>
                    <a:pt x="14" y="24"/>
                  </a:cubicBezTo>
                  <a:cubicBezTo>
                    <a:pt x="16" y="25"/>
                    <a:pt x="17" y="27"/>
                    <a:pt x="16" y="30"/>
                  </a:cubicBezTo>
                  <a:cubicBezTo>
                    <a:pt x="15" y="31"/>
                    <a:pt x="14" y="32"/>
                    <a:pt x="1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8" name="Freeform 201"/>
            <p:cNvSpPr/>
            <p:nvPr/>
          </p:nvSpPr>
          <p:spPr bwMode="auto">
            <a:xfrm>
              <a:off x="3452018" y="5238749"/>
              <a:ext cx="26988" cy="50800"/>
            </a:xfrm>
            <a:custGeom>
              <a:avLst/>
              <a:gdLst>
                <a:gd name="T0" fmla="*/ 5 w 17"/>
                <a:gd name="T1" fmla="*/ 33 h 33"/>
                <a:gd name="T2" fmla="*/ 1 w 17"/>
                <a:gd name="T3" fmla="*/ 30 h 33"/>
                <a:gd name="T4" fmla="*/ 4 w 17"/>
                <a:gd name="T5" fmla="*/ 25 h 33"/>
                <a:gd name="T6" fmla="*/ 9 w 17"/>
                <a:gd name="T7" fmla="*/ 18 h 33"/>
                <a:gd name="T8" fmla="*/ 3 w 17"/>
                <a:gd name="T9" fmla="*/ 9 h 33"/>
                <a:gd name="T10" fmla="*/ 1 w 17"/>
                <a:gd name="T11" fmla="*/ 3 h 33"/>
                <a:gd name="T12" fmla="*/ 7 w 17"/>
                <a:gd name="T13" fmla="*/ 1 h 33"/>
                <a:gd name="T14" fmla="*/ 17 w 17"/>
                <a:gd name="T15" fmla="*/ 18 h 33"/>
                <a:gd name="T16" fmla="*/ 6 w 17"/>
                <a:gd name="T17" fmla="*/ 33 h 33"/>
                <a:gd name="T18" fmla="*/ 5 w 17"/>
                <a:gd name="T1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3">
                  <a:moveTo>
                    <a:pt x="5" y="33"/>
                  </a:moveTo>
                  <a:cubicBezTo>
                    <a:pt x="3" y="33"/>
                    <a:pt x="2" y="32"/>
                    <a:pt x="1" y="30"/>
                  </a:cubicBezTo>
                  <a:cubicBezTo>
                    <a:pt x="1" y="28"/>
                    <a:pt x="2" y="26"/>
                    <a:pt x="4" y="25"/>
                  </a:cubicBezTo>
                  <a:cubicBezTo>
                    <a:pt x="7" y="24"/>
                    <a:pt x="9" y="21"/>
                    <a:pt x="9" y="18"/>
                  </a:cubicBezTo>
                  <a:cubicBezTo>
                    <a:pt x="9" y="16"/>
                    <a:pt x="9" y="11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3" y="4"/>
                    <a:pt x="17" y="11"/>
                    <a:pt x="17" y="18"/>
                  </a:cubicBezTo>
                  <a:cubicBezTo>
                    <a:pt x="16" y="25"/>
                    <a:pt x="12" y="31"/>
                    <a:pt x="6" y="33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9" name="Freeform 202"/>
            <p:cNvSpPr/>
            <p:nvPr/>
          </p:nvSpPr>
          <p:spPr bwMode="auto">
            <a:xfrm>
              <a:off x="3517106" y="5202237"/>
              <a:ext cx="25400" cy="50800"/>
            </a:xfrm>
            <a:custGeom>
              <a:avLst/>
              <a:gdLst>
                <a:gd name="T0" fmla="*/ 12 w 17"/>
                <a:gd name="T1" fmla="*/ 32 h 32"/>
                <a:gd name="T2" fmla="*/ 10 w 17"/>
                <a:gd name="T3" fmla="*/ 32 h 32"/>
                <a:gd name="T4" fmla="*/ 0 w 17"/>
                <a:gd name="T5" fmla="*/ 15 h 32"/>
                <a:gd name="T6" fmla="*/ 11 w 17"/>
                <a:gd name="T7" fmla="*/ 0 h 32"/>
                <a:gd name="T8" fmla="*/ 16 w 17"/>
                <a:gd name="T9" fmla="*/ 3 h 32"/>
                <a:gd name="T10" fmla="*/ 13 w 17"/>
                <a:gd name="T11" fmla="*/ 8 h 32"/>
                <a:gd name="T12" fmla="*/ 8 w 17"/>
                <a:gd name="T13" fmla="*/ 15 h 32"/>
                <a:gd name="T14" fmla="*/ 14 w 17"/>
                <a:gd name="T15" fmla="*/ 24 h 32"/>
                <a:gd name="T16" fmla="*/ 16 w 17"/>
                <a:gd name="T17" fmla="*/ 30 h 32"/>
                <a:gd name="T18" fmla="*/ 12 w 17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2">
                  <a:moveTo>
                    <a:pt x="12" y="32"/>
                  </a:moveTo>
                  <a:cubicBezTo>
                    <a:pt x="11" y="32"/>
                    <a:pt x="11" y="32"/>
                    <a:pt x="10" y="32"/>
                  </a:cubicBezTo>
                  <a:cubicBezTo>
                    <a:pt x="4" y="29"/>
                    <a:pt x="0" y="22"/>
                    <a:pt x="0" y="15"/>
                  </a:cubicBezTo>
                  <a:cubicBezTo>
                    <a:pt x="1" y="8"/>
                    <a:pt x="5" y="2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6" y="5"/>
                    <a:pt x="15" y="7"/>
                    <a:pt x="13" y="8"/>
                  </a:cubicBezTo>
                  <a:cubicBezTo>
                    <a:pt x="10" y="9"/>
                    <a:pt x="8" y="12"/>
                    <a:pt x="8" y="15"/>
                  </a:cubicBezTo>
                  <a:cubicBezTo>
                    <a:pt x="8" y="17"/>
                    <a:pt x="8" y="22"/>
                    <a:pt x="14" y="24"/>
                  </a:cubicBezTo>
                  <a:cubicBezTo>
                    <a:pt x="16" y="25"/>
                    <a:pt x="17" y="27"/>
                    <a:pt x="16" y="30"/>
                  </a:cubicBezTo>
                  <a:cubicBezTo>
                    <a:pt x="15" y="31"/>
                    <a:pt x="14" y="32"/>
                    <a:pt x="1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0" name="Freeform 203"/>
            <p:cNvSpPr/>
            <p:nvPr/>
          </p:nvSpPr>
          <p:spPr bwMode="auto">
            <a:xfrm>
              <a:off x="3528218" y="5238749"/>
              <a:ext cx="25400" cy="50800"/>
            </a:xfrm>
            <a:custGeom>
              <a:avLst/>
              <a:gdLst>
                <a:gd name="T0" fmla="*/ 5 w 17"/>
                <a:gd name="T1" fmla="*/ 33 h 33"/>
                <a:gd name="T2" fmla="*/ 1 w 17"/>
                <a:gd name="T3" fmla="*/ 30 h 33"/>
                <a:gd name="T4" fmla="*/ 4 w 17"/>
                <a:gd name="T5" fmla="*/ 25 h 33"/>
                <a:gd name="T6" fmla="*/ 9 w 17"/>
                <a:gd name="T7" fmla="*/ 18 h 33"/>
                <a:gd name="T8" fmla="*/ 3 w 17"/>
                <a:gd name="T9" fmla="*/ 9 h 33"/>
                <a:gd name="T10" fmla="*/ 1 w 17"/>
                <a:gd name="T11" fmla="*/ 3 h 33"/>
                <a:gd name="T12" fmla="*/ 7 w 17"/>
                <a:gd name="T13" fmla="*/ 1 h 33"/>
                <a:gd name="T14" fmla="*/ 17 w 17"/>
                <a:gd name="T15" fmla="*/ 18 h 33"/>
                <a:gd name="T16" fmla="*/ 6 w 17"/>
                <a:gd name="T17" fmla="*/ 33 h 33"/>
                <a:gd name="T18" fmla="*/ 5 w 17"/>
                <a:gd name="T1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3">
                  <a:moveTo>
                    <a:pt x="5" y="33"/>
                  </a:moveTo>
                  <a:cubicBezTo>
                    <a:pt x="3" y="33"/>
                    <a:pt x="2" y="32"/>
                    <a:pt x="1" y="30"/>
                  </a:cubicBezTo>
                  <a:cubicBezTo>
                    <a:pt x="1" y="28"/>
                    <a:pt x="2" y="26"/>
                    <a:pt x="4" y="25"/>
                  </a:cubicBezTo>
                  <a:cubicBezTo>
                    <a:pt x="7" y="24"/>
                    <a:pt x="9" y="21"/>
                    <a:pt x="9" y="18"/>
                  </a:cubicBezTo>
                  <a:cubicBezTo>
                    <a:pt x="9" y="16"/>
                    <a:pt x="9" y="11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3" y="4"/>
                    <a:pt x="17" y="11"/>
                    <a:pt x="17" y="18"/>
                  </a:cubicBezTo>
                  <a:cubicBezTo>
                    <a:pt x="16" y="25"/>
                    <a:pt x="12" y="31"/>
                    <a:pt x="6" y="33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1" name="Freeform 204"/>
            <p:cNvSpPr/>
            <p:nvPr/>
          </p:nvSpPr>
          <p:spPr bwMode="auto">
            <a:xfrm>
              <a:off x="3591718" y="5202237"/>
              <a:ext cx="26988" cy="50800"/>
            </a:xfrm>
            <a:custGeom>
              <a:avLst/>
              <a:gdLst>
                <a:gd name="T0" fmla="*/ 12 w 17"/>
                <a:gd name="T1" fmla="*/ 32 h 32"/>
                <a:gd name="T2" fmla="*/ 10 w 17"/>
                <a:gd name="T3" fmla="*/ 32 h 32"/>
                <a:gd name="T4" fmla="*/ 0 w 17"/>
                <a:gd name="T5" fmla="*/ 15 h 32"/>
                <a:gd name="T6" fmla="*/ 11 w 17"/>
                <a:gd name="T7" fmla="*/ 0 h 32"/>
                <a:gd name="T8" fmla="*/ 16 w 17"/>
                <a:gd name="T9" fmla="*/ 3 h 32"/>
                <a:gd name="T10" fmla="*/ 13 w 17"/>
                <a:gd name="T11" fmla="*/ 8 h 32"/>
                <a:gd name="T12" fmla="*/ 8 w 17"/>
                <a:gd name="T13" fmla="*/ 15 h 32"/>
                <a:gd name="T14" fmla="*/ 14 w 17"/>
                <a:gd name="T15" fmla="*/ 24 h 32"/>
                <a:gd name="T16" fmla="*/ 16 w 17"/>
                <a:gd name="T17" fmla="*/ 30 h 32"/>
                <a:gd name="T18" fmla="*/ 12 w 17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2">
                  <a:moveTo>
                    <a:pt x="12" y="32"/>
                  </a:moveTo>
                  <a:cubicBezTo>
                    <a:pt x="11" y="32"/>
                    <a:pt x="11" y="32"/>
                    <a:pt x="10" y="32"/>
                  </a:cubicBezTo>
                  <a:cubicBezTo>
                    <a:pt x="4" y="29"/>
                    <a:pt x="0" y="22"/>
                    <a:pt x="0" y="15"/>
                  </a:cubicBezTo>
                  <a:cubicBezTo>
                    <a:pt x="1" y="8"/>
                    <a:pt x="5" y="2"/>
                    <a:pt x="11" y="0"/>
                  </a:cubicBezTo>
                  <a:cubicBezTo>
                    <a:pt x="13" y="0"/>
                    <a:pt x="15" y="1"/>
                    <a:pt x="16" y="3"/>
                  </a:cubicBezTo>
                  <a:cubicBezTo>
                    <a:pt x="16" y="5"/>
                    <a:pt x="15" y="7"/>
                    <a:pt x="13" y="8"/>
                  </a:cubicBezTo>
                  <a:cubicBezTo>
                    <a:pt x="10" y="9"/>
                    <a:pt x="8" y="12"/>
                    <a:pt x="8" y="15"/>
                  </a:cubicBezTo>
                  <a:cubicBezTo>
                    <a:pt x="8" y="17"/>
                    <a:pt x="8" y="22"/>
                    <a:pt x="14" y="24"/>
                  </a:cubicBezTo>
                  <a:cubicBezTo>
                    <a:pt x="16" y="25"/>
                    <a:pt x="17" y="27"/>
                    <a:pt x="16" y="30"/>
                  </a:cubicBezTo>
                  <a:cubicBezTo>
                    <a:pt x="15" y="31"/>
                    <a:pt x="14" y="32"/>
                    <a:pt x="1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2" name="Freeform 206"/>
            <p:cNvSpPr/>
            <p:nvPr/>
          </p:nvSpPr>
          <p:spPr bwMode="auto">
            <a:xfrm>
              <a:off x="3602830" y="5238749"/>
              <a:ext cx="26988" cy="50800"/>
            </a:xfrm>
            <a:custGeom>
              <a:avLst/>
              <a:gdLst>
                <a:gd name="T0" fmla="*/ 5 w 17"/>
                <a:gd name="T1" fmla="*/ 33 h 33"/>
                <a:gd name="T2" fmla="*/ 1 w 17"/>
                <a:gd name="T3" fmla="*/ 30 h 33"/>
                <a:gd name="T4" fmla="*/ 4 w 17"/>
                <a:gd name="T5" fmla="*/ 25 h 33"/>
                <a:gd name="T6" fmla="*/ 9 w 17"/>
                <a:gd name="T7" fmla="*/ 18 h 33"/>
                <a:gd name="T8" fmla="*/ 3 w 17"/>
                <a:gd name="T9" fmla="*/ 9 h 33"/>
                <a:gd name="T10" fmla="*/ 1 w 17"/>
                <a:gd name="T11" fmla="*/ 3 h 33"/>
                <a:gd name="T12" fmla="*/ 7 w 17"/>
                <a:gd name="T13" fmla="*/ 1 h 33"/>
                <a:gd name="T14" fmla="*/ 17 w 17"/>
                <a:gd name="T15" fmla="*/ 18 h 33"/>
                <a:gd name="T16" fmla="*/ 6 w 17"/>
                <a:gd name="T17" fmla="*/ 33 h 33"/>
                <a:gd name="T18" fmla="*/ 5 w 17"/>
                <a:gd name="T1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3">
                  <a:moveTo>
                    <a:pt x="5" y="33"/>
                  </a:moveTo>
                  <a:cubicBezTo>
                    <a:pt x="3" y="33"/>
                    <a:pt x="2" y="32"/>
                    <a:pt x="1" y="30"/>
                  </a:cubicBezTo>
                  <a:cubicBezTo>
                    <a:pt x="1" y="28"/>
                    <a:pt x="2" y="26"/>
                    <a:pt x="4" y="25"/>
                  </a:cubicBezTo>
                  <a:cubicBezTo>
                    <a:pt x="7" y="24"/>
                    <a:pt x="9" y="21"/>
                    <a:pt x="9" y="18"/>
                  </a:cubicBezTo>
                  <a:cubicBezTo>
                    <a:pt x="9" y="16"/>
                    <a:pt x="9" y="11"/>
                    <a:pt x="3" y="9"/>
                  </a:cubicBezTo>
                  <a:cubicBezTo>
                    <a:pt x="1" y="8"/>
                    <a:pt x="0" y="6"/>
                    <a:pt x="1" y="3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3" y="4"/>
                    <a:pt x="17" y="11"/>
                    <a:pt x="17" y="18"/>
                  </a:cubicBezTo>
                  <a:cubicBezTo>
                    <a:pt x="16" y="25"/>
                    <a:pt x="12" y="31"/>
                    <a:pt x="6" y="33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25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335003" y="2817069"/>
            <a:ext cx="3548869" cy="2608365"/>
            <a:chOff x="7381876" y="5176838"/>
            <a:chExt cx="2114551" cy="1554163"/>
          </a:xfrm>
        </p:grpSpPr>
        <p:sp>
          <p:nvSpPr>
            <p:cNvPr id="328" name="Freeform 533"/>
            <p:cNvSpPr/>
            <p:nvPr/>
          </p:nvSpPr>
          <p:spPr bwMode="auto">
            <a:xfrm>
              <a:off x="9072564" y="6442075"/>
              <a:ext cx="14288" cy="38100"/>
            </a:xfrm>
            <a:custGeom>
              <a:avLst/>
              <a:gdLst>
                <a:gd name="T0" fmla="*/ 13 w 13"/>
                <a:gd name="T1" fmla="*/ 28 h 35"/>
                <a:gd name="T2" fmla="*/ 6 w 13"/>
                <a:gd name="T3" fmla="*/ 35 h 35"/>
                <a:gd name="T4" fmla="*/ 6 w 13"/>
                <a:gd name="T5" fmla="*/ 35 h 35"/>
                <a:gd name="T6" fmla="*/ 0 w 13"/>
                <a:gd name="T7" fmla="*/ 28 h 35"/>
                <a:gd name="T8" fmla="*/ 0 w 13"/>
                <a:gd name="T9" fmla="*/ 6 h 35"/>
                <a:gd name="T10" fmla="*/ 6 w 13"/>
                <a:gd name="T11" fmla="*/ 0 h 35"/>
                <a:gd name="T12" fmla="*/ 6 w 13"/>
                <a:gd name="T13" fmla="*/ 0 h 35"/>
                <a:gd name="T14" fmla="*/ 13 w 13"/>
                <a:gd name="T15" fmla="*/ 6 h 35"/>
                <a:gd name="T16" fmla="*/ 13 w 13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13" y="28"/>
                  </a:moveTo>
                  <a:cubicBezTo>
                    <a:pt x="13" y="32"/>
                    <a:pt x="10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3" y="35"/>
                    <a:pt x="0" y="32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0" y="0"/>
                    <a:pt x="13" y="3"/>
                    <a:pt x="13" y="6"/>
                  </a:cubicBezTo>
                  <a:lnTo>
                    <a:pt x="13" y="28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29" name="Freeform 534"/>
            <p:cNvSpPr/>
            <p:nvPr/>
          </p:nvSpPr>
          <p:spPr bwMode="auto">
            <a:xfrm>
              <a:off x="8928101" y="6440488"/>
              <a:ext cx="14288" cy="38100"/>
            </a:xfrm>
            <a:custGeom>
              <a:avLst/>
              <a:gdLst>
                <a:gd name="T0" fmla="*/ 13 w 13"/>
                <a:gd name="T1" fmla="*/ 28 h 35"/>
                <a:gd name="T2" fmla="*/ 7 w 13"/>
                <a:gd name="T3" fmla="*/ 35 h 35"/>
                <a:gd name="T4" fmla="*/ 7 w 13"/>
                <a:gd name="T5" fmla="*/ 35 h 35"/>
                <a:gd name="T6" fmla="*/ 0 w 13"/>
                <a:gd name="T7" fmla="*/ 28 h 35"/>
                <a:gd name="T8" fmla="*/ 0 w 13"/>
                <a:gd name="T9" fmla="*/ 6 h 35"/>
                <a:gd name="T10" fmla="*/ 7 w 13"/>
                <a:gd name="T11" fmla="*/ 0 h 35"/>
                <a:gd name="T12" fmla="*/ 7 w 13"/>
                <a:gd name="T13" fmla="*/ 0 h 35"/>
                <a:gd name="T14" fmla="*/ 13 w 13"/>
                <a:gd name="T15" fmla="*/ 6 h 35"/>
                <a:gd name="T16" fmla="*/ 13 w 13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13" y="28"/>
                  </a:moveTo>
                  <a:cubicBezTo>
                    <a:pt x="13" y="32"/>
                    <a:pt x="10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" y="35"/>
                    <a:pt x="0" y="32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lnTo>
                    <a:pt x="13" y="28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32" name="Rectangle 535"/>
            <p:cNvSpPr>
              <a:spLocks noChangeArrowheads="1"/>
            </p:cNvSpPr>
            <p:nvPr/>
          </p:nvSpPr>
          <p:spPr bwMode="auto">
            <a:xfrm>
              <a:off x="8986839" y="6076950"/>
              <a:ext cx="25400" cy="330200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43" name="Rectangle 536"/>
            <p:cNvSpPr>
              <a:spLocks noChangeArrowheads="1"/>
            </p:cNvSpPr>
            <p:nvPr/>
          </p:nvSpPr>
          <p:spPr bwMode="auto">
            <a:xfrm>
              <a:off x="8986839" y="6076950"/>
              <a:ext cx="25400" cy="90488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46" name="Rectangle 537"/>
            <p:cNvSpPr>
              <a:spLocks noChangeArrowheads="1"/>
            </p:cNvSpPr>
            <p:nvPr/>
          </p:nvSpPr>
          <p:spPr bwMode="auto">
            <a:xfrm>
              <a:off x="9077326" y="5808663"/>
              <a:ext cx="22225" cy="261938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47" name="Rectangle 538"/>
            <p:cNvSpPr>
              <a:spLocks noChangeArrowheads="1"/>
            </p:cNvSpPr>
            <p:nvPr/>
          </p:nvSpPr>
          <p:spPr bwMode="auto">
            <a:xfrm>
              <a:off x="9077326" y="5808663"/>
              <a:ext cx="22225" cy="50800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48" name="Freeform 539"/>
            <p:cNvSpPr/>
            <p:nvPr/>
          </p:nvSpPr>
          <p:spPr bwMode="auto">
            <a:xfrm>
              <a:off x="8794751" y="6048375"/>
              <a:ext cx="373063" cy="55563"/>
            </a:xfrm>
            <a:custGeom>
              <a:avLst/>
              <a:gdLst>
                <a:gd name="T0" fmla="*/ 341 w 341"/>
                <a:gd name="T1" fmla="*/ 33 h 50"/>
                <a:gd name="T2" fmla="*/ 325 w 341"/>
                <a:gd name="T3" fmla="*/ 50 h 50"/>
                <a:gd name="T4" fmla="*/ 17 w 341"/>
                <a:gd name="T5" fmla="*/ 50 h 50"/>
                <a:gd name="T6" fmla="*/ 0 w 341"/>
                <a:gd name="T7" fmla="*/ 33 h 50"/>
                <a:gd name="T8" fmla="*/ 0 w 341"/>
                <a:gd name="T9" fmla="*/ 18 h 50"/>
                <a:gd name="T10" fmla="*/ 17 w 341"/>
                <a:gd name="T11" fmla="*/ 0 h 50"/>
                <a:gd name="T12" fmla="*/ 325 w 341"/>
                <a:gd name="T13" fmla="*/ 0 h 50"/>
                <a:gd name="T14" fmla="*/ 341 w 341"/>
                <a:gd name="T15" fmla="*/ 18 h 50"/>
                <a:gd name="T16" fmla="*/ 341 w 341"/>
                <a:gd name="T1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50">
                  <a:moveTo>
                    <a:pt x="341" y="33"/>
                  </a:moveTo>
                  <a:cubicBezTo>
                    <a:pt x="341" y="42"/>
                    <a:pt x="334" y="50"/>
                    <a:pt x="325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0" y="42"/>
                    <a:pt x="0" y="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34" y="0"/>
                    <a:pt x="341" y="8"/>
                    <a:pt x="341" y="18"/>
                  </a:cubicBezTo>
                  <a:lnTo>
                    <a:pt x="341" y="33"/>
                  </a:lnTo>
                  <a:close/>
                </a:path>
              </a:pathLst>
            </a:custGeom>
            <a:solidFill>
              <a:srgbClr val="A05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49" name="Freeform 540"/>
            <p:cNvSpPr/>
            <p:nvPr/>
          </p:nvSpPr>
          <p:spPr bwMode="auto">
            <a:xfrm>
              <a:off x="9091614" y="6048375"/>
              <a:ext cx="76200" cy="55563"/>
            </a:xfrm>
            <a:custGeom>
              <a:avLst/>
              <a:gdLst>
                <a:gd name="T0" fmla="*/ 54 w 70"/>
                <a:gd name="T1" fmla="*/ 0 h 50"/>
                <a:gd name="T2" fmla="*/ 0 w 70"/>
                <a:gd name="T3" fmla="*/ 0 h 50"/>
                <a:gd name="T4" fmla="*/ 17 w 70"/>
                <a:gd name="T5" fmla="*/ 18 h 50"/>
                <a:gd name="T6" fmla="*/ 17 w 70"/>
                <a:gd name="T7" fmla="*/ 33 h 50"/>
                <a:gd name="T8" fmla="*/ 0 w 70"/>
                <a:gd name="T9" fmla="*/ 50 h 50"/>
                <a:gd name="T10" fmla="*/ 54 w 70"/>
                <a:gd name="T11" fmla="*/ 50 h 50"/>
                <a:gd name="T12" fmla="*/ 70 w 70"/>
                <a:gd name="T13" fmla="*/ 33 h 50"/>
                <a:gd name="T14" fmla="*/ 70 w 70"/>
                <a:gd name="T15" fmla="*/ 18 h 50"/>
                <a:gd name="T16" fmla="*/ 54 w 70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50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17" y="8"/>
                    <a:pt x="17" y="1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42"/>
                    <a:pt x="9" y="50"/>
                    <a:pt x="0" y="50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63" y="50"/>
                    <a:pt x="70" y="42"/>
                    <a:pt x="70" y="33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8"/>
                    <a:pt x="63" y="0"/>
                    <a:pt x="54" y="0"/>
                  </a:cubicBez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0" name="Freeform 541"/>
            <p:cNvSpPr/>
            <p:nvPr/>
          </p:nvSpPr>
          <p:spPr bwMode="auto">
            <a:xfrm>
              <a:off x="8923339" y="5673725"/>
              <a:ext cx="244475" cy="163513"/>
            </a:xfrm>
            <a:custGeom>
              <a:avLst/>
              <a:gdLst>
                <a:gd name="T0" fmla="*/ 0 w 224"/>
                <a:gd name="T1" fmla="*/ 134 h 151"/>
                <a:gd name="T2" fmla="*/ 17 w 224"/>
                <a:gd name="T3" fmla="*/ 151 h 151"/>
                <a:gd name="T4" fmla="*/ 208 w 224"/>
                <a:gd name="T5" fmla="*/ 151 h 151"/>
                <a:gd name="T6" fmla="*/ 224 w 224"/>
                <a:gd name="T7" fmla="*/ 134 h 151"/>
                <a:gd name="T8" fmla="*/ 224 w 224"/>
                <a:gd name="T9" fmla="*/ 17 h 151"/>
                <a:gd name="T10" fmla="*/ 208 w 224"/>
                <a:gd name="T11" fmla="*/ 0 h 151"/>
                <a:gd name="T12" fmla="*/ 17 w 224"/>
                <a:gd name="T13" fmla="*/ 0 h 151"/>
                <a:gd name="T14" fmla="*/ 0 w 224"/>
                <a:gd name="T15" fmla="*/ 17 h 151"/>
                <a:gd name="T16" fmla="*/ 0 w 224"/>
                <a:gd name="T17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0" y="134"/>
                  </a:moveTo>
                  <a:cubicBezTo>
                    <a:pt x="0" y="143"/>
                    <a:pt x="8" y="151"/>
                    <a:pt x="17" y="151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17" y="151"/>
                    <a:pt x="224" y="143"/>
                    <a:pt x="224" y="134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24" y="8"/>
                    <a:pt x="217" y="0"/>
                    <a:pt x="20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1" name="Freeform 542"/>
            <p:cNvSpPr/>
            <p:nvPr/>
          </p:nvSpPr>
          <p:spPr bwMode="auto">
            <a:xfrm>
              <a:off x="8890001" y="5673725"/>
              <a:ext cx="244475" cy="163513"/>
            </a:xfrm>
            <a:custGeom>
              <a:avLst/>
              <a:gdLst>
                <a:gd name="T0" fmla="*/ 0 w 224"/>
                <a:gd name="T1" fmla="*/ 133 h 151"/>
                <a:gd name="T2" fmla="*/ 16 w 224"/>
                <a:gd name="T3" fmla="*/ 151 h 151"/>
                <a:gd name="T4" fmla="*/ 207 w 224"/>
                <a:gd name="T5" fmla="*/ 151 h 151"/>
                <a:gd name="T6" fmla="*/ 224 w 224"/>
                <a:gd name="T7" fmla="*/ 133 h 151"/>
                <a:gd name="T8" fmla="*/ 224 w 224"/>
                <a:gd name="T9" fmla="*/ 17 h 151"/>
                <a:gd name="T10" fmla="*/ 207 w 224"/>
                <a:gd name="T11" fmla="*/ 0 h 151"/>
                <a:gd name="T12" fmla="*/ 16 w 224"/>
                <a:gd name="T13" fmla="*/ 0 h 151"/>
                <a:gd name="T14" fmla="*/ 0 w 224"/>
                <a:gd name="T15" fmla="*/ 17 h 151"/>
                <a:gd name="T16" fmla="*/ 0 w 224"/>
                <a:gd name="T17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0" y="133"/>
                  </a:moveTo>
                  <a:cubicBezTo>
                    <a:pt x="0" y="143"/>
                    <a:pt x="7" y="151"/>
                    <a:pt x="16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16" y="151"/>
                    <a:pt x="224" y="143"/>
                    <a:pt x="224" y="133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24" y="7"/>
                    <a:pt x="216" y="0"/>
                    <a:pt x="20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lnTo>
                    <a:pt x="0" y="133"/>
                  </a:lnTo>
                  <a:close/>
                </a:path>
              </a:pathLst>
            </a:custGeom>
            <a:solidFill>
              <a:srgbClr val="A05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2" name="Freeform 543"/>
            <p:cNvSpPr/>
            <p:nvPr/>
          </p:nvSpPr>
          <p:spPr bwMode="auto">
            <a:xfrm>
              <a:off x="8955089" y="6103938"/>
              <a:ext cx="88900" cy="15875"/>
            </a:xfrm>
            <a:custGeom>
              <a:avLst/>
              <a:gdLst>
                <a:gd name="T0" fmla="*/ 0 w 81"/>
                <a:gd name="T1" fmla="*/ 7 h 15"/>
                <a:gd name="T2" fmla="*/ 7 w 81"/>
                <a:gd name="T3" fmla="*/ 15 h 15"/>
                <a:gd name="T4" fmla="*/ 73 w 81"/>
                <a:gd name="T5" fmla="*/ 15 h 15"/>
                <a:gd name="T6" fmla="*/ 81 w 81"/>
                <a:gd name="T7" fmla="*/ 7 h 15"/>
                <a:gd name="T8" fmla="*/ 81 w 81"/>
                <a:gd name="T9" fmla="*/ 7 h 15"/>
                <a:gd name="T10" fmla="*/ 73 w 81"/>
                <a:gd name="T11" fmla="*/ 0 h 15"/>
                <a:gd name="T12" fmla="*/ 7 w 81"/>
                <a:gd name="T13" fmla="*/ 0 h 15"/>
                <a:gd name="T14" fmla="*/ 0 w 81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5">
                  <a:moveTo>
                    <a:pt x="0" y="7"/>
                  </a:moveTo>
                  <a:cubicBezTo>
                    <a:pt x="0" y="11"/>
                    <a:pt x="3" y="15"/>
                    <a:pt x="7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7" y="15"/>
                    <a:pt x="81" y="11"/>
                    <a:pt x="81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1" y="3"/>
                    <a:pt x="77" y="0"/>
                    <a:pt x="7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3" name="Freeform 544"/>
            <p:cNvSpPr/>
            <p:nvPr/>
          </p:nvSpPr>
          <p:spPr bwMode="auto">
            <a:xfrm>
              <a:off x="8920164" y="6397625"/>
              <a:ext cx="158750" cy="61913"/>
            </a:xfrm>
            <a:custGeom>
              <a:avLst/>
              <a:gdLst>
                <a:gd name="T0" fmla="*/ 131 w 145"/>
                <a:gd name="T1" fmla="*/ 57 h 57"/>
                <a:gd name="T2" fmla="*/ 131 w 145"/>
                <a:gd name="T3" fmla="*/ 42 h 57"/>
                <a:gd name="T4" fmla="*/ 105 w 145"/>
                <a:gd name="T5" fmla="*/ 13 h 57"/>
                <a:gd name="T6" fmla="*/ 41 w 145"/>
                <a:gd name="T7" fmla="*/ 13 h 57"/>
                <a:gd name="T8" fmla="*/ 15 w 145"/>
                <a:gd name="T9" fmla="*/ 42 h 57"/>
                <a:gd name="T10" fmla="*/ 15 w 145"/>
                <a:gd name="T11" fmla="*/ 57 h 57"/>
                <a:gd name="T12" fmla="*/ 0 w 145"/>
                <a:gd name="T13" fmla="*/ 57 h 57"/>
                <a:gd name="T14" fmla="*/ 0 w 145"/>
                <a:gd name="T15" fmla="*/ 33 h 57"/>
                <a:gd name="T16" fmla="*/ 32 w 145"/>
                <a:gd name="T17" fmla="*/ 0 h 57"/>
                <a:gd name="T18" fmla="*/ 112 w 145"/>
                <a:gd name="T19" fmla="*/ 0 h 57"/>
                <a:gd name="T20" fmla="*/ 145 w 145"/>
                <a:gd name="T21" fmla="*/ 33 h 57"/>
                <a:gd name="T22" fmla="*/ 145 w 145"/>
                <a:gd name="T23" fmla="*/ 57 h 57"/>
                <a:gd name="T24" fmla="*/ 131 w 1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57">
                  <a:moveTo>
                    <a:pt x="131" y="57"/>
                  </a:moveTo>
                  <a:cubicBezTo>
                    <a:pt x="131" y="42"/>
                    <a:pt x="131" y="42"/>
                    <a:pt x="131" y="42"/>
                  </a:cubicBezTo>
                  <a:cubicBezTo>
                    <a:pt x="131" y="26"/>
                    <a:pt x="119" y="13"/>
                    <a:pt x="105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26" y="13"/>
                    <a:pt x="15" y="26"/>
                    <a:pt x="15" y="42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0" y="0"/>
                    <a:pt x="145" y="15"/>
                    <a:pt x="145" y="33"/>
                  </a:cubicBezTo>
                  <a:cubicBezTo>
                    <a:pt x="145" y="57"/>
                    <a:pt x="145" y="57"/>
                    <a:pt x="145" y="57"/>
                  </a:cubicBezTo>
                  <a:lnTo>
                    <a:pt x="131" y="57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4" name="Oval 545"/>
            <p:cNvSpPr>
              <a:spLocks noChangeArrowheads="1"/>
            </p:cNvSpPr>
            <p:nvPr/>
          </p:nvSpPr>
          <p:spPr bwMode="auto">
            <a:xfrm>
              <a:off x="9047164" y="6448425"/>
              <a:ext cx="50800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5" name="Oval 546"/>
            <p:cNvSpPr>
              <a:spLocks noChangeArrowheads="1"/>
            </p:cNvSpPr>
            <p:nvPr/>
          </p:nvSpPr>
          <p:spPr bwMode="auto">
            <a:xfrm>
              <a:off x="8899526" y="6448425"/>
              <a:ext cx="50800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6" name="Oval 547"/>
            <p:cNvSpPr>
              <a:spLocks noChangeArrowheads="1"/>
            </p:cNvSpPr>
            <p:nvPr/>
          </p:nvSpPr>
          <p:spPr bwMode="auto">
            <a:xfrm>
              <a:off x="8893176" y="6448425"/>
              <a:ext cx="52388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7" name="Freeform 548"/>
            <p:cNvSpPr/>
            <p:nvPr/>
          </p:nvSpPr>
          <p:spPr bwMode="auto">
            <a:xfrm>
              <a:off x="8912226" y="6442075"/>
              <a:ext cx="14288" cy="38100"/>
            </a:xfrm>
            <a:custGeom>
              <a:avLst/>
              <a:gdLst>
                <a:gd name="T0" fmla="*/ 13 w 13"/>
                <a:gd name="T1" fmla="*/ 28 h 35"/>
                <a:gd name="T2" fmla="*/ 7 w 13"/>
                <a:gd name="T3" fmla="*/ 35 h 35"/>
                <a:gd name="T4" fmla="*/ 7 w 13"/>
                <a:gd name="T5" fmla="*/ 35 h 35"/>
                <a:gd name="T6" fmla="*/ 0 w 13"/>
                <a:gd name="T7" fmla="*/ 28 h 35"/>
                <a:gd name="T8" fmla="*/ 0 w 13"/>
                <a:gd name="T9" fmla="*/ 6 h 35"/>
                <a:gd name="T10" fmla="*/ 7 w 13"/>
                <a:gd name="T11" fmla="*/ 0 h 35"/>
                <a:gd name="T12" fmla="*/ 7 w 13"/>
                <a:gd name="T13" fmla="*/ 0 h 35"/>
                <a:gd name="T14" fmla="*/ 13 w 13"/>
                <a:gd name="T15" fmla="*/ 6 h 35"/>
                <a:gd name="T16" fmla="*/ 13 w 13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13" y="28"/>
                  </a:moveTo>
                  <a:cubicBezTo>
                    <a:pt x="13" y="32"/>
                    <a:pt x="10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" y="35"/>
                    <a:pt x="0" y="32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lnTo>
                    <a:pt x="13" y="28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8" name="Oval 549"/>
            <p:cNvSpPr>
              <a:spLocks noChangeArrowheads="1"/>
            </p:cNvSpPr>
            <p:nvPr/>
          </p:nvSpPr>
          <p:spPr bwMode="auto">
            <a:xfrm>
              <a:off x="9039226" y="6448425"/>
              <a:ext cx="50800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59" name="Freeform 550"/>
            <p:cNvSpPr/>
            <p:nvPr/>
          </p:nvSpPr>
          <p:spPr bwMode="auto">
            <a:xfrm>
              <a:off x="9058276" y="6442075"/>
              <a:ext cx="14288" cy="38100"/>
            </a:xfrm>
            <a:custGeom>
              <a:avLst/>
              <a:gdLst>
                <a:gd name="T0" fmla="*/ 13 w 13"/>
                <a:gd name="T1" fmla="*/ 28 h 35"/>
                <a:gd name="T2" fmla="*/ 7 w 13"/>
                <a:gd name="T3" fmla="*/ 35 h 35"/>
                <a:gd name="T4" fmla="*/ 7 w 13"/>
                <a:gd name="T5" fmla="*/ 35 h 35"/>
                <a:gd name="T6" fmla="*/ 0 w 13"/>
                <a:gd name="T7" fmla="*/ 28 h 35"/>
                <a:gd name="T8" fmla="*/ 0 w 13"/>
                <a:gd name="T9" fmla="*/ 6 h 35"/>
                <a:gd name="T10" fmla="*/ 7 w 13"/>
                <a:gd name="T11" fmla="*/ 0 h 35"/>
                <a:gd name="T12" fmla="*/ 7 w 13"/>
                <a:gd name="T13" fmla="*/ 0 h 35"/>
                <a:gd name="T14" fmla="*/ 13 w 13"/>
                <a:gd name="T15" fmla="*/ 6 h 35"/>
                <a:gd name="T16" fmla="*/ 13 w 13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13" y="28"/>
                  </a:moveTo>
                  <a:cubicBezTo>
                    <a:pt x="13" y="32"/>
                    <a:pt x="10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" y="35"/>
                    <a:pt x="0" y="32"/>
                    <a:pt x="0" y="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lnTo>
                    <a:pt x="13" y="28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0" name="Freeform 551"/>
            <p:cNvSpPr/>
            <p:nvPr/>
          </p:nvSpPr>
          <p:spPr bwMode="auto">
            <a:xfrm>
              <a:off x="8801101" y="5240338"/>
              <a:ext cx="215900" cy="373063"/>
            </a:xfrm>
            <a:custGeom>
              <a:avLst/>
              <a:gdLst>
                <a:gd name="T0" fmla="*/ 0 w 198"/>
                <a:gd name="T1" fmla="*/ 217 h 342"/>
                <a:gd name="T2" fmla="*/ 24 w 198"/>
                <a:gd name="T3" fmla="*/ 342 h 342"/>
                <a:gd name="T4" fmla="*/ 185 w 198"/>
                <a:gd name="T5" fmla="*/ 342 h 342"/>
                <a:gd name="T6" fmla="*/ 198 w 198"/>
                <a:gd name="T7" fmla="*/ 217 h 342"/>
                <a:gd name="T8" fmla="*/ 198 w 198"/>
                <a:gd name="T9" fmla="*/ 90 h 342"/>
                <a:gd name="T10" fmla="*/ 107 w 198"/>
                <a:gd name="T11" fmla="*/ 0 h 342"/>
                <a:gd name="T12" fmla="*/ 90 w 198"/>
                <a:gd name="T13" fmla="*/ 0 h 342"/>
                <a:gd name="T14" fmla="*/ 0 w 198"/>
                <a:gd name="T15" fmla="*/ 90 h 342"/>
                <a:gd name="T16" fmla="*/ 0 w 198"/>
                <a:gd name="T17" fmla="*/ 21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342">
                  <a:moveTo>
                    <a:pt x="0" y="217"/>
                  </a:moveTo>
                  <a:cubicBezTo>
                    <a:pt x="0" y="267"/>
                    <a:pt x="24" y="342"/>
                    <a:pt x="24" y="342"/>
                  </a:cubicBezTo>
                  <a:cubicBezTo>
                    <a:pt x="185" y="342"/>
                    <a:pt x="185" y="342"/>
                    <a:pt x="185" y="342"/>
                  </a:cubicBezTo>
                  <a:cubicBezTo>
                    <a:pt x="185" y="342"/>
                    <a:pt x="198" y="267"/>
                    <a:pt x="198" y="217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40"/>
                    <a:pt x="157" y="0"/>
                    <a:pt x="107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0"/>
                    <a:pt x="0" y="90"/>
                  </a:cubicBezTo>
                  <a:lnTo>
                    <a:pt x="0" y="217"/>
                  </a:lnTo>
                  <a:close/>
                </a:path>
              </a:pathLst>
            </a:custGeom>
            <a:solidFill>
              <a:srgbClr val="EAB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1" name="Freeform 552"/>
            <p:cNvSpPr/>
            <p:nvPr/>
          </p:nvSpPr>
          <p:spPr bwMode="auto">
            <a:xfrm>
              <a:off x="8801101" y="5241925"/>
              <a:ext cx="215900" cy="373063"/>
            </a:xfrm>
            <a:custGeom>
              <a:avLst/>
              <a:gdLst>
                <a:gd name="T0" fmla="*/ 107 w 198"/>
                <a:gd name="T1" fmla="*/ 0 h 343"/>
                <a:gd name="T2" fmla="*/ 106 w 198"/>
                <a:gd name="T3" fmla="*/ 0 h 343"/>
                <a:gd name="T4" fmla="*/ 90 w 198"/>
                <a:gd name="T5" fmla="*/ 0 h 343"/>
                <a:gd name="T6" fmla="*/ 90 w 198"/>
                <a:gd name="T7" fmla="*/ 0 h 343"/>
                <a:gd name="T8" fmla="*/ 16 w 198"/>
                <a:gd name="T9" fmla="*/ 38 h 343"/>
                <a:gd name="T10" fmla="*/ 0 w 198"/>
                <a:gd name="T11" fmla="*/ 76 h 343"/>
                <a:gd name="T12" fmla="*/ 0 w 198"/>
                <a:gd name="T13" fmla="*/ 81 h 343"/>
                <a:gd name="T14" fmla="*/ 79 w 198"/>
                <a:gd name="T15" fmla="*/ 47 h 343"/>
                <a:gd name="T16" fmla="*/ 91 w 198"/>
                <a:gd name="T17" fmla="*/ 43 h 343"/>
                <a:gd name="T18" fmla="*/ 109 w 198"/>
                <a:gd name="T19" fmla="*/ 70 h 343"/>
                <a:gd name="T20" fmla="*/ 132 w 198"/>
                <a:gd name="T21" fmla="*/ 96 h 343"/>
                <a:gd name="T22" fmla="*/ 165 w 198"/>
                <a:gd name="T23" fmla="*/ 114 h 343"/>
                <a:gd name="T24" fmla="*/ 152 w 198"/>
                <a:gd name="T25" fmla="*/ 256 h 343"/>
                <a:gd name="T26" fmla="*/ 134 w 198"/>
                <a:gd name="T27" fmla="*/ 343 h 343"/>
                <a:gd name="T28" fmla="*/ 185 w 198"/>
                <a:gd name="T29" fmla="*/ 341 h 343"/>
                <a:gd name="T30" fmla="*/ 198 w 198"/>
                <a:gd name="T31" fmla="*/ 217 h 343"/>
                <a:gd name="T32" fmla="*/ 198 w 198"/>
                <a:gd name="T33" fmla="*/ 91 h 343"/>
                <a:gd name="T34" fmla="*/ 107 w 198"/>
                <a:gd name="T3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343">
                  <a:moveTo>
                    <a:pt x="107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9" y="0"/>
                    <a:pt x="32" y="15"/>
                    <a:pt x="16" y="38"/>
                  </a:cubicBezTo>
                  <a:cubicBezTo>
                    <a:pt x="8" y="49"/>
                    <a:pt x="3" y="62"/>
                    <a:pt x="0" y="76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22" y="64"/>
                    <a:pt x="51" y="53"/>
                    <a:pt x="79" y="47"/>
                  </a:cubicBezTo>
                  <a:cubicBezTo>
                    <a:pt x="84" y="45"/>
                    <a:pt x="88" y="44"/>
                    <a:pt x="91" y="43"/>
                  </a:cubicBezTo>
                  <a:cubicBezTo>
                    <a:pt x="103" y="40"/>
                    <a:pt x="101" y="53"/>
                    <a:pt x="109" y="70"/>
                  </a:cubicBezTo>
                  <a:cubicBezTo>
                    <a:pt x="114" y="78"/>
                    <a:pt x="124" y="88"/>
                    <a:pt x="132" y="96"/>
                  </a:cubicBezTo>
                  <a:cubicBezTo>
                    <a:pt x="137" y="101"/>
                    <a:pt x="165" y="114"/>
                    <a:pt x="165" y="114"/>
                  </a:cubicBezTo>
                  <a:cubicBezTo>
                    <a:pt x="165" y="114"/>
                    <a:pt x="176" y="167"/>
                    <a:pt x="152" y="256"/>
                  </a:cubicBezTo>
                  <a:cubicBezTo>
                    <a:pt x="134" y="324"/>
                    <a:pt x="134" y="343"/>
                    <a:pt x="134" y="343"/>
                  </a:cubicBezTo>
                  <a:cubicBezTo>
                    <a:pt x="154" y="343"/>
                    <a:pt x="185" y="341"/>
                    <a:pt x="185" y="341"/>
                  </a:cubicBezTo>
                  <a:cubicBezTo>
                    <a:pt x="185" y="341"/>
                    <a:pt x="198" y="247"/>
                    <a:pt x="198" y="217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98" y="41"/>
                    <a:pt x="157" y="0"/>
                    <a:pt x="107" y="0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2" name="Freeform 553"/>
            <p:cNvSpPr/>
            <p:nvPr/>
          </p:nvSpPr>
          <p:spPr bwMode="auto">
            <a:xfrm>
              <a:off x="8758239" y="5176838"/>
              <a:ext cx="306388" cy="123825"/>
            </a:xfrm>
            <a:custGeom>
              <a:avLst/>
              <a:gdLst>
                <a:gd name="T0" fmla="*/ 280 w 280"/>
                <a:gd name="T1" fmla="*/ 89 h 114"/>
                <a:gd name="T2" fmla="*/ 249 w 280"/>
                <a:gd name="T3" fmla="*/ 37 h 114"/>
                <a:gd name="T4" fmla="*/ 181 w 280"/>
                <a:gd name="T5" fmla="*/ 34 h 114"/>
                <a:gd name="T6" fmla="*/ 112 w 280"/>
                <a:gd name="T7" fmla="*/ 4 h 114"/>
                <a:gd name="T8" fmla="*/ 41 w 280"/>
                <a:gd name="T9" fmla="*/ 9 h 114"/>
                <a:gd name="T10" fmla="*/ 0 w 280"/>
                <a:gd name="T11" fmla="*/ 83 h 114"/>
                <a:gd name="T12" fmla="*/ 6 w 280"/>
                <a:gd name="T13" fmla="*/ 114 h 114"/>
                <a:gd name="T14" fmla="*/ 70 w 280"/>
                <a:gd name="T15" fmla="*/ 27 h 114"/>
                <a:gd name="T16" fmla="*/ 181 w 280"/>
                <a:gd name="T17" fmla="*/ 61 h 114"/>
                <a:gd name="T18" fmla="*/ 272 w 280"/>
                <a:gd name="T19" fmla="*/ 91 h 114"/>
                <a:gd name="T20" fmla="*/ 279 w 280"/>
                <a:gd name="T21" fmla="*/ 107 h 114"/>
                <a:gd name="T22" fmla="*/ 280 w 280"/>
                <a:gd name="T23" fmla="*/ 8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0" h="114">
                  <a:moveTo>
                    <a:pt x="280" y="89"/>
                  </a:moveTo>
                  <a:cubicBezTo>
                    <a:pt x="279" y="62"/>
                    <a:pt x="266" y="43"/>
                    <a:pt x="249" y="37"/>
                  </a:cubicBezTo>
                  <a:cubicBezTo>
                    <a:pt x="236" y="33"/>
                    <a:pt x="197" y="33"/>
                    <a:pt x="181" y="34"/>
                  </a:cubicBezTo>
                  <a:cubicBezTo>
                    <a:pt x="179" y="32"/>
                    <a:pt x="146" y="12"/>
                    <a:pt x="112" y="4"/>
                  </a:cubicBezTo>
                  <a:cubicBezTo>
                    <a:pt x="93" y="0"/>
                    <a:pt x="55" y="1"/>
                    <a:pt x="41" y="9"/>
                  </a:cubicBezTo>
                  <a:cubicBezTo>
                    <a:pt x="22" y="20"/>
                    <a:pt x="0" y="28"/>
                    <a:pt x="0" y="83"/>
                  </a:cubicBezTo>
                  <a:cubicBezTo>
                    <a:pt x="0" y="95"/>
                    <a:pt x="2" y="106"/>
                    <a:pt x="6" y="114"/>
                  </a:cubicBezTo>
                  <a:cubicBezTo>
                    <a:pt x="13" y="74"/>
                    <a:pt x="35" y="44"/>
                    <a:pt x="70" y="27"/>
                  </a:cubicBezTo>
                  <a:cubicBezTo>
                    <a:pt x="109" y="8"/>
                    <a:pt x="157" y="24"/>
                    <a:pt x="181" y="61"/>
                  </a:cubicBezTo>
                  <a:cubicBezTo>
                    <a:pt x="211" y="39"/>
                    <a:pt x="253" y="63"/>
                    <a:pt x="272" y="91"/>
                  </a:cubicBezTo>
                  <a:cubicBezTo>
                    <a:pt x="275" y="96"/>
                    <a:pt x="277" y="102"/>
                    <a:pt x="279" y="107"/>
                  </a:cubicBezTo>
                  <a:cubicBezTo>
                    <a:pt x="279" y="101"/>
                    <a:pt x="280" y="95"/>
                    <a:pt x="280" y="89"/>
                  </a:cubicBezTo>
                  <a:close/>
                </a:path>
              </a:pathLst>
            </a:custGeom>
            <a:solidFill>
              <a:srgbClr val="3A28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3" name="Freeform 554"/>
            <p:cNvSpPr/>
            <p:nvPr/>
          </p:nvSpPr>
          <p:spPr bwMode="auto">
            <a:xfrm>
              <a:off x="8764589" y="5186363"/>
              <a:ext cx="298450" cy="342900"/>
            </a:xfrm>
            <a:custGeom>
              <a:avLst/>
              <a:gdLst>
                <a:gd name="T0" fmla="*/ 175 w 273"/>
                <a:gd name="T1" fmla="*/ 53 h 315"/>
                <a:gd name="T2" fmla="*/ 64 w 273"/>
                <a:gd name="T3" fmla="*/ 19 h 315"/>
                <a:gd name="T4" fmla="*/ 0 w 273"/>
                <a:gd name="T5" fmla="*/ 106 h 315"/>
                <a:gd name="T6" fmla="*/ 21 w 273"/>
                <a:gd name="T7" fmla="*/ 132 h 315"/>
                <a:gd name="T8" fmla="*/ 35 w 273"/>
                <a:gd name="T9" fmla="*/ 119 h 315"/>
                <a:gd name="T10" fmla="*/ 72 w 273"/>
                <a:gd name="T11" fmla="*/ 90 h 315"/>
                <a:gd name="T12" fmla="*/ 139 w 273"/>
                <a:gd name="T13" fmla="*/ 79 h 315"/>
                <a:gd name="T14" fmla="*/ 154 w 273"/>
                <a:gd name="T15" fmla="*/ 116 h 315"/>
                <a:gd name="T16" fmla="*/ 208 w 273"/>
                <a:gd name="T17" fmla="*/ 157 h 315"/>
                <a:gd name="T18" fmla="*/ 218 w 273"/>
                <a:gd name="T19" fmla="*/ 223 h 315"/>
                <a:gd name="T20" fmla="*/ 208 w 273"/>
                <a:gd name="T21" fmla="*/ 273 h 315"/>
                <a:gd name="T22" fmla="*/ 208 w 273"/>
                <a:gd name="T23" fmla="*/ 303 h 315"/>
                <a:gd name="T24" fmla="*/ 229 w 273"/>
                <a:gd name="T25" fmla="*/ 315 h 315"/>
                <a:gd name="T26" fmla="*/ 238 w 273"/>
                <a:gd name="T27" fmla="*/ 285 h 315"/>
                <a:gd name="T28" fmla="*/ 250 w 273"/>
                <a:gd name="T29" fmla="*/ 213 h 315"/>
                <a:gd name="T30" fmla="*/ 260 w 273"/>
                <a:gd name="T31" fmla="*/ 153 h 315"/>
                <a:gd name="T32" fmla="*/ 273 w 273"/>
                <a:gd name="T33" fmla="*/ 99 h 315"/>
                <a:gd name="T34" fmla="*/ 266 w 273"/>
                <a:gd name="T35" fmla="*/ 83 h 315"/>
                <a:gd name="T36" fmla="*/ 175 w 273"/>
                <a:gd name="T37" fmla="*/ 53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3" h="315">
                  <a:moveTo>
                    <a:pt x="175" y="53"/>
                  </a:moveTo>
                  <a:cubicBezTo>
                    <a:pt x="151" y="16"/>
                    <a:pt x="103" y="0"/>
                    <a:pt x="64" y="19"/>
                  </a:cubicBezTo>
                  <a:cubicBezTo>
                    <a:pt x="29" y="36"/>
                    <a:pt x="7" y="66"/>
                    <a:pt x="0" y="106"/>
                  </a:cubicBezTo>
                  <a:cubicBezTo>
                    <a:pt x="7" y="123"/>
                    <a:pt x="19" y="131"/>
                    <a:pt x="21" y="132"/>
                  </a:cubicBezTo>
                  <a:cubicBezTo>
                    <a:pt x="27" y="135"/>
                    <a:pt x="33" y="132"/>
                    <a:pt x="35" y="119"/>
                  </a:cubicBezTo>
                  <a:cubicBezTo>
                    <a:pt x="37" y="106"/>
                    <a:pt x="53" y="96"/>
                    <a:pt x="72" y="90"/>
                  </a:cubicBezTo>
                  <a:cubicBezTo>
                    <a:pt x="102" y="80"/>
                    <a:pt x="139" y="77"/>
                    <a:pt x="139" y="79"/>
                  </a:cubicBezTo>
                  <a:cubicBezTo>
                    <a:pt x="140" y="81"/>
                    <a:pt x="141" y="97"/>
                    <a:pt x="154" y="116"/>
                  </a:cubicBezTo>
                  <a:cubicBezTo>
                    <a:pt x="162" y="128"/>
                    <a:pt x="189" y="145"/>
                    <a:pt x="208" y="157"/>
                  </a:cubicBezTo>
                  <a:cubicBezTo>
                    <a:pt x="208" y="157"/>
                    <a:pt x="223" y="204"/>
                    <a:pt x="218" y="223"/>
                  </a:cubicBezTo>
                  <a:cubicBezTo>
                    <a:pt x="220" y="239"/>
                    <a:pt x="213" y="257"/>
                    <a:pt x="208" y="273"/>
                  </a:cubicBezTo>
                  <a:cubicBezTo>
                    <a:pt x="204" y="285"/>
                    <a:pt x="202" y="296"/>
                    <a:pt x="208" y="303"/>
                  </a:cubicBezTo>
                  <a:cubicBezTo>
                    <a:pt x="213" y="309"/>
                    <a:pt x="221" y="314"/>
                    <a:pt x="229" y="315"/>
                  </a:cubicBezTo>
                  <a:cubicBezTo>
                    <a:pt x="233" y="307"/>
                    <a:pt x="237" y="290"/>
                    <a:pt x="238" y="285"/>
                  </a:cubicBezTo>
                  <a:cubicBezTo>
                    <a:pt x="243" y="267"/>
                    <a:pt x="243" y="247"/>
                    <a:pt x="250" y="213"/>
                  </a:cubicBezTo>
                  <a:cubicBezTo>
                    <a:pt x="254" y="194"/>
                    <a:pt x="257" y="170"/>
                    <a:pt x="260" y="153"/>
                  </a:cubicBezTo>
                  <a:cubicBezTo>
                    <a:pt x="260" y="153"/>
                    <a:pt x="270" y="126"/>
                    <a:pt x="273" y="99"/>
                  </a:cubicBezTo>
                  <a:cubicBezTo>
                    <a:pt x="271" y="94"/>
                    <a:pt x="269" y="88"/>
                    <a:pt x="266" y="83"/>
                  </a:cubicBezTo>
                  <a:cubicBezTo>
                    <a:pt x="247" y="55"/>
                    <a:pt x="205" y="31"/>
                    <a:pt x="175" y="53"/>
                  </a:cubicBezTo>
                  <a:close/>
                </a:path>
              </a:pathLst>
            </a:custGeom>
            <a:solidFill>
              <a:srgbClr val="2D1C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4" name="Freeform 555"/>
            <p:cNvSpPr/>
            <p:nvPr/>
          </p:nvSpPr>
          <p:spPr bwMode="auto">
            <a:xfrm>
              <a:off x="8853489" y="5422900"/>
              <a:ext cx="23813" cy="28575"/>
            </a:xfrm>
            <a:custGeom>
              <a:avLst/>
              <a:gdLst>
                <a:gd name="T0" fmla="*/ 9 w 22"/>
                <a:gd name="T1" fmla="*/ 13 h 27"/>
                <a:gd name="T2" fmla="*/ 20 w 22"/>
                <a:gd name="T3" fmla="*/ 26 h 27"/>
                <a:gd name="T4" fmla="*/ 14 w 22"/>
                <a:gd name="T5" fmla="*/ 27 h 27"/>
                <a:gd name="T6" fmla="*/ 0 w 22"/>
                <a:gd name="T7" fmla="*/ 12 h 27"/>
                <a:gd name="T8" fmla="*/ 16 w 22"/>
                <a:gd name="T9" fmla="*/ 1 h 27"/>
                <a:gd name="T10" fmla="*/ 22 w 22"/>
                <a:gd name="T11" fmla="*/ 2 h 27"/>
                <a:gd name="T12" fmla="*/ 9 w 22"/>
                <a:gd name="T13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7">
                  <a:moveTo>
                    <a:pt x="9" y="13"/>
                  </a:moveTo>
                  <a:cubicBezTo>
                    <a:pt x="9" y="19"/>
                    <a:pt x="13" y="24"/>
                    <a:pt x="20" y="26"/>
                  </a:cubicBezTo>
                  <a:cubicBezTo>
                    <a:pt x="18" y="27"/>
                    <a:pt x="16" y="27"/>
                    <a:pt x="14" y="27"/>
                  </a:cubicBezTo>
                  <a:cubicBezTo>
                    <a:pt x="4" y="26"/>
                    <a:pt x="0" y="20"/>
                    <a:pt x="0" y="12"/>
                  </a:cubicBezTo>
                  <a:cubicBezTo>
                    <a:pt x="0" y="5"/>
                    <a:pt x="6" y="0"/>
                    <a:pt x="16" y="1"/>
                  </a:cubicBezTo>
                  <a:cubicBezTo>
                    <a:pt x="18" y="1"/>
                    <a:pt x="20" y="1"/>
                    <a:pt x="22" y="2"/>
                  </a:cubicBezTo>
                  <a:cubicBezTo>
                    <a:pt x="15" y="3"/>
                    <a:pt x="9" y="8"/>
                    <a:pt x="9" y="13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5" name="Oval 556"/>
            <p:cNvSpPr>
              <a:spLocks noChangeArrowheads="1"/>
            </p:cNvSpPr>
            <p:nvPr/>
          </p:nvSpPr>
          <p:spPr bwMode="auto">
            <a:xfrm>
              <a:off x="8893176" y="5368925"/>
              <a:ext cx="44450" cy="39688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6" name="Oval 557"/>
            <p:cNvSpPr>
              <a:spLocks noChangeArrowheads="1"/>
            </p:cNvSpPr>
            <p:nvPr/>
          </p:nvSpPr>
          <p:spPr bwMode="auto">
            <a:xfrm>
              <a:off x="8901114" y="5376863"/>
              <a:ext cx="25400" cy="25400"/>
            </a:xfrm>
            <a:prstGeom prst="ellipse">
              <a:avLst/>
            </a:prstGeom>
            <a:solidFill>
              <a:srgbClr val="996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7" name="Oval 558"/>
            <p:cNvSpPr>
              <a:spLocks noChangeArrowheads="1"/>
            </p:cNvSpPr>
            <p:nvPr/>
          </p:nvSpPr>
          <p:spPr bwMode="auto">
            <a:xfrm>
              <a:off x="8907464" y="5383213"/>
              <a:ext cx="12700" cy="12700"/>
            </a:xfrm>
            <a:prstGeom prst="ellipse">
              <a:avLst/>
            </a:prstGeom>
            <a:solidFill>
              <a:srgbClr val="00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8" name="Oval 559"/>
            <p:cNvSpPr>
              <a:spLocks noChangeArrowheads="1"/>
            </p:cNvSpPr>
            <p:nvPr/>
          </p:nvSpPr>
          <p:spPr bwMode="auto">
            <a:xfrm>
              <a:off x="8915401" y="5383213"/>
              <a:ext cx="6350" cy="635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69" name="Freeform 560"/>
            <p:cNvSpPr/>
            <p:nvPr/>
          </p:nvSpPr>
          <p:spPr bwMode="auto">
            <a:xfrm>
              <a:off x="8890001" y="5365750"/>
              <a:ext cx="49213" cy="15875"/>
            </a:xfrm>
            <a:custGeom>
              <a:avLst/>
              <a:gdLst>
                <a:gd name="T0" fmla="*/ 46 w 46"/>
                <a:gd name="T1" fmla="*/ 15 h 15"/>
                <a:gd name="T2" fmla="*/ 0 w 46"/>
                <a:gd name="T3" fmla="*/ 15 h 15"/>
                <a:gd name="T4" fmla="*/ 6 w 46"/>
                <a:gd name="T5" fmla="*/ 6 h 15"/>
                <a:gd name="T6" fmla="*/ 23 w 46"/>
                <a:gd name="T7" fmla="*/ 0 h 15"/>
                <a:gd name="T8" fmla="*/ 39 w 46"/>
                <a:gd name="T9" fmla="*/ 4 h 15"/>
                <a:gd name="T10" fmla="*/ 46 w 4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0"/>
                    <a:pt x="6" y="6"/>
                  </a:cubicBezTo>
                  <a:cubicBezTo>
                    <a:pt x="9" y="3"/>
                    <a:pt x="15" y="0"/>
                    <a:pt x="23" y="0"/>
                  </a:cubicBezTo>
                  <a:cubicBezTo>
                    <a:pt x="30" y="0"/>
                    <a:pt x="35" y="2"/>
                    <a:pt x="39" y="4"/>
                  </a:cubicBezTo>
                  <a:cubicBezTo>
                    <a:pt x="45" y="9"/>
                    <a:pt x="46" y="15"/>
                    <a:pt x="46" y="15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0" name="Oval 561"/>
            <p:cNvSpPr>
              <a:spLocks noChangeArrowheads="1"/>
            </p:cNvSpPr>
            <p:nvPr/>
          </p:nvSpPr>
          <p:spPr bwMode="auto">
            <a:xfrm>
              <a:off x="8805864" y="5370513"/>
              <a:ext cx="46038" cy="3810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1" name="Oval 562"/>
            <p:cNvSpPr>
              <a:spLocks noChangeArrowheads="1"/>
            </p:cNvSpPr>
            <p:nvPr/>
          </p:nvSpPr>
          <p:spPr bwMode="auto">
            <a:xfrm>
              <a:off x="8813801" y="5376863"/>
              <a:ext cx="26988" cy="26988"/>
            </a:xfrm>
            <a:prstGeom prst="ellipse">
              <a:avLst/>
            </a:prstGeom>
            <a:solidFill>
              <a:srgbClr val="9967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2" name="Oval 563"/>
            <p:cNvSpPr>
              <a:spLocks noChangeArrowheads="1"/>
            </p:cNvSpPr>
            <p:nvPr/>
          </p:nvSpPr>
          <p:spPr bwMode="auto">
            <a:xfrm>
              <a:off x="8820151" y="5384800"/>
              <a:ext cx="14288" cy="12700"/>
            </a:xfrm>
            <a:prstGeom prst="ellipse">
              <a:avLst/>
            </a:prstGeom>
            <a:solidFill>
              <a:srgbClr val="00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3" name="Oval 564"/>
            <p:cNvSpPr>
              <a:spLocks noChangeArrowheads="1"/>
            </p:cNvSpPr>
            <p:nvPr/>
          </p:nvSpPr>
          <p:spPr bwMode="auto">
            <a:xfrm>
              <a:off x="8829676" y="5384800"/>
              <a:ext cx="6350" cy="635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4" name="Freeform 565"/>
            <p:cNvSpPr/>
            <p:nvPr/>
          </p:nvSpPr>
          <p:spPr bwMode="auto">
            <a:xfrm>
              <a:off x="8802689" y="5367338"/>
              <a:ext cx="50800" cy="15875"/>
            </a:xfrm>
            <a:custGeom>
              <a:avLst/>
              <a:gdLst>
                <a:gd name="T0" fmla="*/ 46 w 46"/>
                <a:gd name="T1" fmla="*/ 15 h 15"/>
                <a:gd name="T2" fmla="*/ 0 w 46"/>
                <a:gd name="T3" fmla="*/ 15 h 15"/>
                <a:gd name="T4" fmla="*/ 6 w 46"/>
                <a:gd name="T5" fmla="*/ 6 h 15"/>
                <a:gd name="T6" fmla="*/ 23 w 46"/>
                <a:gd name="T7" fmla="*/ 0 h 15"/>
                <a:gd name="T8" fmla="*/ 39 w 46"/>
                <a:gd name="T9" fmla="*/ 4 h 15"/>
                <a:gd name="T10" fmla="*/ 46 w 4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5">
                  <a:moveTo>
                    <a:pt x="46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0"/>
                    <a:pt x="6" y="6"/>
                  </a:cubicBezTo>
                  <a:cubicBezTo>
                    <a:pt x="9" y="3"/>
                    <a:pt x="15" y="0"/>
                    <a:pt x="23" y="0"/>
                  </a:cubicBezTo>
                  <a:cubicBezTo>
                    <a:pt x="30" y="0"/>
                    <a:pt x="35" y="2"/>
                    <a:pt x="39" y="4"/>
                  </a:cubicBezTo>
                  <a:cubicBezTo>
                    <a:pt x="45" y="9"/>
                    <a:pt x="46" y="15"/>
                    <a:pt x="46" y="15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5" name="Freeform 566"/>
            <p:cNvSpPr/>
            <p:nvPr/>
          </p:nvSpPr>
          <p:spPr bwMode="auto">
            <a:xfrm>
              <a:off x="8988426" y="5399088"/>
              <a:ext cx="50800" cy="60325"/>
            </a:xfrm>
            <a:custGeom>
              <a:avLst/>
              <a:gdLst>
                <a:gd name="T0" fmla="*/ 1 w 46"/>
                <a:gd name="T1" fmla="*/ 27 h 55"/>
                <a:gd name="T2" fmla="*/ 4 w 46"/>
                <a:gd name="T3" fmla="*/ 48 h 55"/>
                <a:gd name="T4" fmla="*/ 18 w 46"/>
                <a:gd name="T5" fmla="*/ 55 h 55"/>
                <a:gd name="T6" fmla="*/ 38 w 46"/>
                <a:gd name="T7" fmla="*/ 46 h 55"/>
                <a:gd name="T8" fmla="*/ 46 w 46"/>
                <a:gd name="T9" fmla="*/ 28 h 55"/>
                <a:gd name="T10" fmla="*/ 23 w 46"/>
                <a:gd name="T11" fmla="*/ 0 h 55"/>
                <a:gd name="T12" fmla="*/ 1 w 46"/>
                <a:gd name="T13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5">
                  <a:moveTo>
                    <a:pt x="1" y="27"/>
                  </a:moveTo>
                  <a:cubicBezTo>
                    <a:pt x="0" y="35"/>
                    <a:pt x="1" y="43"/>
                    <a:pt x="4" y="48"/>
                  </a:cubicBezTo>
                  <a:cubicBezTo>
                    <a:pt x="7" y="52"/>
                    <a:pt x="11" y="55"/>
                    <a:pt x="18" y="55"/>
                  </a:cubicBezTo>
                  <a:cubicBezTo>
                    <a:pt x="24" y="55"/>
                    <a:pt x="32" y="52"/>
                    <a:pt x="38" y="46"/>
                  </a:cubicBezTo>
                  <a:cubicBezTo>
                    <a:pt x="43" y="42"/>
                    <a:pt x="46" y="35"/>
                    <a:pt x="46" y="28"/>
                  </a:cubicBezTo>
                  <a:cubicBezTo>
                    <a:pt x="46" y="12"/>
                    <a:pt x="36" y="0"/>
                    <a:pt x="23" y="0"/>
                  </a:cubicBezTo>
                  <a:cubicBezTo>
                    <a:pt x="10" y="0"/>
                    <a:pt x="4" y="9"/>
                    <a:pt x="1" y="27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6" name="Freeform 567"/>
            <p:cNvSpPr/>
            <p:nvPr/>
          </p:nvSpPr>
          <p:spPr bwMode="auto">
            <a:xfrm>
              <a:off x="9002714" y="5411788"/>
              <a:ext cx="25400" cy="33338"/>
            </a:xfrm>
            <a:custGeom>
              <a:avLst/>
              <a:gdLst>
                <a:gd name="T0" fmla="*/ 12 w 23"/>
                <a:gd name="T1" fmla="*/ 16 h 31"/>
                <a:gd name="T2" fmla="*/ 0 w 23"/>
                <a:gd name="T3" fmla="*/ 3 h 31"/>
                <a:gd name="T4" fmla="*/ 5 w 23"/>
                <a:gd name="T5" fmla="*/ 2 h 31"/>
                <a:gd name="T6" fmla="*/ 22 w 23"/>
                <a:gd name="T7" fmla="*/ 14 h 31"/>
                <a:gd name="T8" fmla="*/ 10 w 23"/>
                <a:gd name="T9" fmla="*/ 31 h 31"/>
                <a:gd name="T10" fmla="*/ 5 w 23"/>
                <a:gd name="T11" fmla="*/ 31 h 31"/>
                <a:gd name="T12" fmla="*/ 12 w 23"/>
                <a:gd name="T1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2" y="16"/>
                  </a:moveTo>
                  <a:cubicBezTo>
                    <a:pt x="11" y="9"/>
                    <a:pt x="6" y="4"/>
                    <a:pt x="0" y="3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13" y="0"/>
                    <a:pt x="21" y="6"/>
                    <a:pt x="22" y="14"/>
                  </a:cubicBezTo>
                  <a:cubicBezTo>
                    <a:pt x="23" y="22"/>
                    <a:pt x="18" y="30"/>
                    <a:pt x="10" y="31"/>
                  </a:cubicBezTo>
                  <a:cubicBezTo>
                    <a:pt x="8" y="31"/>
                    <a:pt x="7" y="31"/>
                    <a:pt x="5" y="31"/>
                  </a:cubicBezTo>
                  <a:cubicBezTo>
                    <a:pt x="10" y="28"/>
                    <a:pt x="13" y="22"/>
                    <a:pt x="12" y="16"/>
                  </a:cubicBezTo>
                  <a:close/>
                </a:path>
              </a:pathLst>
            </a:custGeom>
            <a:solidFill>
              <a:srgbClr val="C692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7" name="Freeform 568"/>
            <p:cNvSpPr/>
            <p:nvPr/>
          </p:nvSpPr>
          <p:spPr bwMode="auto">
            <a:xfrm>
              <a:off x="8832851" y="5476875"/>
              <a:ext cx="84138" cy="34925"/>
            </a:xfrm>
            <a:custGeom>
              <a:avLst/>
              <a:gdLst>
                <a:gd name="T0" fmla="*/ 0 w 77"/>
                <a:gd name="T1" fmla="*/ 0 h 32"/>
                <a:gd name="T2" fmla="*/ 77 w 77"/>
                <a:gd name="T3" fmla="*/ 1 h 32"/>
                <a:gd name="T4" fmla="*/ 55 w 77"/>
                <a:gd name="T5" fmla="*/ 28 h 32"/>
                <a:gd name="T6" fmla="*/ 23 w 77"/>
                <a:gd name="T7" fmla="*/ 29 h 32"/>
                <a:gd name="T8" fmla="*/ 1 w 77"/>
                <a:gd name="T9" fmla="*/ 3 h 32"/>
                <a:gd name="T10" fmla="*/ 0 w 77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32">
                  <a:moveTo>
                    <a:pt x="0" y="0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0" y="21"/>
                    <a:pt x="55" y="28"/>
                  </a:cubicBezTo>
                  <a:cubicBezTo>
                    <a:pt x="50" y="30"/>
                    <a:pt x="31" y="32"/>
                    <a:pt x="23" y="29"/>
                  </a:cubicBezTo>
                  <a:cubicBezTo>
                    <a:pt x="7" y="21"/>
                    <a:pt x="1" y="3"/>
                    <a:pt x="1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8" name="Freeform 569"/>
            <p:cNvSpPr/>
            <p:nvPr/>
          </p:nvSpPr>
          <p:spPr bwMode="auto">
            <a:xfrm>
              <a:off x="8856664" y="5529263"/>
              <a:ext cx="34925" cy="20638"/>
            </a:xfrm>
            <a:custGeom>
              <a:avLst/>
              <a:gdLst>
                <a:gd name="T0" fmla="*/ 16 w 32"/>
                <a:gd name="T1" fmla="*/ 9 h 19"/>
                <a:gd name="T2" fmla="*/ 1 w 32"/>
                <a:gd name="T3" fmla="*/ 19 h 19"/>
                <a:gd name="T4" fmla="*/ 0 w 32"/>
                <a:gd name="T5" fmla="*/ 14 h 19"/>
                <a:gd name="T6" fmla="*/ 16 w 32"/>
                <a:gd name="T7" fmla="*/ 0 h 19"/>
                <a:gd name="T8" fmla="*/ 32 w 32"/>
                <a:gd name="T9" fmla="*/ 14 h 19"/>
                <a:gd name="T10" fmla="*/ 31 w 32"/>
                <a:gd name="T11" fmla="*/ 19 h 19"/>
                <a:gd name="T12" fmla="*/ 16 w 32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9">
                  <a:moveTo>
                    <a:pt x="16" y="9"/>
                  </a:moveTo>
                  <a:cubicBezTo>
                    <a:pt x="9" y="9"/>
                    <a:pt x="3" y="13"/>
                    <a:pt x="1" y="19"/>
                  </a:cubicBezTo>
                  <a:cubicBezTo>
                    <a:pt x="0" y="17"/>
                    <a:pt x="0" y="16"/>
                    <a:pt x="0" y="14"/>
                  </a:cubicBezTo>
                  <a:cubicBezTo>
                    <a:pt x="0" y="6"/>
                    <a:pt x="7" y="0"/>
                    <a:pt x="16" y="0"/>
                  </a:cubicBezTo>
                  <a:cubicBezTo>
                    <a:pt x="25" y="0"/>
                    <a:pt x="32" y="6"/>
                    <a:pt x="32" y="14"/>
                  </a:cubicBezTo>
                  <a:cubicBezTo>
                    <a:pt x="32" y="16"/>
                    <a:pt x="31" y="17"/>
                    <a:pt x="31" y="19"/>
                  </a:cubicBezTo>
                  <a:cubicBezTo>
                    <a:pt x="29" y="13"/>
                    <a:pt x="23" y="9"/>
                    <a:pt x="16" y="9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79" name="Freeform 570"/>
            <p:cNvSpPr/>
            <p:nvPr/>
          </p:nvSpPr>
          <p:spPr bwMode="auto">
            <a:xfrm>
              <a:off x="8777289" y="5607050"/>
              <a:ext cx="279400" cy="390525"/>
            </a:xfrm>
            <a:custGeom>
              <a:avLst/>
              <a:gdLst>
                <a:gd name="T0" fmla="*/ 25 w 176"/>
                <a:gd name="T1" fmla="*/ 0 h 246"/>
                <a:gd name="T2" fmla="*/ 28 w 176"/>
                <a:gd name="T3" fmla="*/ 0 h 246"/>
                <a:gd name="T4" fmla="*/ 148 w 176"/>
                <a:gd name="T5" fmla="*/ 0 h 246"/>
                <a:gd name="T6" fmla="*/ 151 w 176"/>
                <a:gd name="T7" fmla="*/ 0 h 246"/>
                <a:gd name="T8" fmla="*/ 176 w 176"/>
                <a:gd name="T9" fmla="*/ 84 h 246"/>
                <a:gd name="T10" fmla="*/ 176 w 176"/>
                <a:gd name="T11" fmla="*/ 246 h 246"/>
                <a:gd name="T12" fmla="*/ 88 w 176"/>
                <a:gd name="T13" fmla="*/ 246 h 246"/>
                <a:gd name="T14" fmla="*/ 88 w 176"/>
                <a:gd name="T15" fmla="*/ 246 h 246"/>
                <a:gd name="T16" fmla="*/ 0 w 176"/>
                <a:gd name="T17" fmla="*/ 246 h 246"/>
                <a:gd name="T18" fmla="*/ 0 w 176"/>
                <a:gd name="T19" fmla="*/ 84 h 246"/>
                <a:gd name="T20" fmla="*/ 25 w 176"/>
                <a:gd name="T2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46">
                  <a:moveTo>
                    <a:pt x="25" y="0"/>
                  </a:moveTo>
                  <a:lnTo>
                    <a:pt x="28" y="0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76" y="84"/>
                  </a:lnTo>
                  <a:lnTo>
                    <a:pt x="176" y="246"/>
                  </a:lnTo>
                  <a:lnTo>
                    <a:pt x="88" y="246"/>
                  </a:lnTo>
                  <a:lnTo>
                    <a:pt x="88" y="246"/>
                  </a:lnTo>
                  <a:lnTo>
                    <a:pt x="0" y="246"/>
                  </a:lnTo>
                  <a:lnTo>
                    <a:pt x="0" y="8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0" name="Freeform 571"/>
            <p:cNvSpPr/>
            <p:nvPr/>
          </p:nvSpPr>
          <p:spPr bwMode="auto">
            <a:xfrm>
              <a:off x="8623301" y="5980113"/>
              <a:ext cx="433388" cy="487363"/>
            </a:xfrm>
            <a:custGeom>
              <a:avLst/>
              <a:gdLst>
                <a:gd name="T0" fmla="*/ 159 w 396"/>
                <a:gd name="T1" fmla="*/ 0 h 447"/>
                <a:gd name="T2" fmla="*/ 396 w 396"/>
                <a:gd name="T3" fmla="*/ 0 h 447"/>
                <a:gd name="T4" fmla="*/ 396 w 396"/>
                <a:gd name="T5" fmla="*/ 45 h 447"/>
                <a:gd name="T6" fmla="*/ 360 w 396"/>
                <a:gd name="T7" fmla="*/ 87 h 447"/>
                <a:gd name="T8" fmla="*/ 233 w 396"/>
                <a:gd name="T9" fmla="*/ 87 h 447"/>
                <a:gd name="T10" fmla="*/ 132 w 396"/>
                <a:gd name="T11" fmla="*/ 144 h 447"/>
                <a:gd name="T12" fmla="*/ 89 w 396"/>
                <a:gd name="T13" fmla="*/ 201 h 447"/>
                <a:gd name="T14" fmla="*/ 25 w 396"/>
                <a:gd name="T15" fmla="*/ 447 h 447"/>
                <a:gd name="T16" fmla="*/ 0 w 396"/>
                <a:gd name="T17" fmla="*/ 447 h 447"/>
                <a:gd name="T18" fmla="*/ 43 w 396"/>
                <a:gd name="T19" fmla="*/ 172 h 447"/>
                <a:gd name="T20" fmla="*/ 91 w 396"/>
                <a:gd name="T21" fmla="*/ 98 h 447"/>
                <a:gd name="T22" fmla="*/ 140 w 396"/>
                <a:gd name="T23" fmla="*/ 45 h 447"/>
                <a:gd name="T24" fmla="*/ 140 w 396"/>
                <a:gd name="T25" fmla="*/ 0 h 447"/>
                <a:gd name="T26" fmla="*/ 159 w 396"/>
                <a:gd name="T2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447">
                  <a:moveTo>
                    <a:pt x="159" y="0"/>
                  </a:moveTo>
                  <a:cubicBezTo>
                    <a:pt x="396" y="0"/>
                    <a:pt x="396" y="0"/>
                    <a:pt x="396" y="0"/>
                  </a:cubicBezTo>
                  <a:cubicBezTo>
                    <a:pt x="396" y="45"/>
                    <a:pt x="396" y="45"/>
                    <a:pt x="396" y="45"/>
                  </a:cubicBezTo>
                  <a:cubicBezTo>
                    <a:pt x="396" y="68"/>
                    <a:pt x="380" y="87"/>
                    <a:pt x="360" y="87"/>
                  </a:cubicBezTo>
                  <a:cubicBezTo>
                    <a:pt x="233" y="87"/>
                    <a:pt x="233" y="87"/>
                    <a:pt x="233" y="87"/>
                  </a:cubicBezTo>
                  <a:cubicBezTo>
                    <a:pt x="233" y="87"/>
                    <a:pt x="175" y="109"/>
                    <a:pt x="132" y="144"/>
                  </a:cubicBezTo>
                  <a:cubicBezTo>
                    <a:pt x="111" y="160"/>
                    <a:pt x="94" y="180"/>
                    <a:pt x="89" y="201"/>
                  </a:cubicBezTo>
                  <a:cubicBezTo>
                    <a:pt x="78" y="250"/>
                    <a:pt x="25" y="447"/>
                    <a:pt x="25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47"/>
                    <a:pt x="31" y="232"/>
                    <a:pt x="43" y="172"/>
                  </a:cubicBezTo>
                  <a:cubicBezTo>
                    <a:pt x="48" y="145"/>
                    <a:pt x="70" y="119"/>
                    <a:pt x="91" y="98"/>
                  </a:cubicBezTo>
                  <a:cubicBezTo>
                    <a:pt x="116" y="73"/>
                    <a:pt x="140" y="53"/>
                    <a:pt x="140" y="45"/>
                  </a:cubicBezTo>
                  <a:cubicBezTo>
                    <a:pt x="140" y="0"/>
                    <a:pt x="140" y="0"/>
                    <a:pt x="140" y="0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395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1" name="Freeform 572"/>
            <p:cNvSpPr/>
            <p:nvPr/>
          </p:nvSpPr>
          <p:spPr bwMode="auto">
            <a:xfrm>
              <a:off x="8750301" y="5980113"/>
              <a:ext cx="306388" cy="487363"/>
            </a:xfrm>
            <a:custGeom>
              <a:avLst/>
              <a:gdLst>
                <a:gd name="T0" fmla="*/ 117 w 281"/>
                <a:gd name="T1" fmla="*/ 87 h 447"/>
                <a:gd name="T2" fmla="*/ 141 w 281"/>
                <a:gd name="T3" fmla="*/ 46 h 447"/>
                <a:gd name="T4" fmla="*/ 139 w 281"/>
                <a:gd name="T5" fmla="*/ 0 h 447"/>
                <a:gd name="T6" fmla="*/ 281 w 281"/>
                <a:gd name="T7" fmla="*/ 0 h 447"/>
                <a:gd name="T8" fmla="*/ 281 w 281"/>
                <a:gd name="T9" fmla="*/ 45 h 447"/>
                <a:gd name="T10" fmla="*/ 243 w 281"/>
                <a:gd name="T11" fmla="*/ 93 h 447"/>
                <a:gd name="T12" fmla="*/ 60 w 281"/>
                <a:gd name="T13" fmla="*/ 208 h 447"/>
                <a:gd name="T14" fmla="*/ 47 w 281"/>
                <a:gd name="T15" fmla="*/ 447 h 447"/>
                <a:gd name="T16" fmla="*/ 20 w 281"/>
                <a:gd name="T17" fmla="*/ 447 h 447"/>
                <a:gd name="T18" fmla="*/ 10 w 281"/>
                <a:gd name="T19" fmla="*/ 190 h 447"/>
                <a:gd name="T20" fmla="*/ 117 w 281"/>
                <a:gd name="T21" fmla="*/ 8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" h="447">
                  <a:moveTo>
                    <a:pt x="117" y="87"/>
                  </a:moveTo>
                  <a:cubicBezTo>
                    <a:pt x="135" y="74"/>
                    <a:pt x="141" y="69"/>
                    <a:pt x="141" y="4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68"/>
                    <a:pt x="271" y="78"/>
                    <a:pt x="243" y="93"/>
                  </a:cubicBezTo>
                  <a:cubicBezTo>
                    <a:pt x="196" y="118"/>
                    <a:pt x="73" y="156"/>
                    <a:pt x="60" y="208"/>
                  </a:cubicBezTo>
                  <a:cubicBezTo>
                    <a:pt x="49" y="258"/>
                    <a:pt x="47" y="447"/>
                    <a:pt x="47" y="447"/>
                  </a:cubicBezTo>
                  <a:cubicBezTo>
                    <a:pt x="20" y="447"/>
                    <a:pt x="20" y="447"/>
                    <a:pt x="20" y="447"/>
                  </a:cubicBezTo>
                  <a:cubicBezTo>
                    <a:pt x="20" y="447"/>
                    <a:pt x="0" y="264"/>
                    <a:pt x="10" y="190"/>
                  </a:cubicBezTo>
                  <a:cubicBezTo>
                    <a:pt x="16" y="148"/>
                    <a:pt x="86" y="108"/>
                    <a:pt x="117" y="87"/>
                  </a:cubicBezTo>
                  <a:close/>
                </a:path>
              </a:pathLst>
            </a:custGeom>
            <a:solidFill>
              <a:srgbClr val="445D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2" name="Freeform 573"/>
            <p:cNvSpPr/>
            <p:nvPr/>
          </p:nvSpPr>
          <p:spPr bwMode="auto">
            <a:xfrm>
              <a:off x="8890001" y="5607050"/>
              <a:ext cx="185738" cy="415925"/>
            </a:xfrm>
            <a:custGeom>
              <a:avLst/>
              <a:gdLst>
                <a:gd name="T0" fmla="*/ 162 w 170"/>
                <a:gd name="T1" fmla="*/ 0 h 382"/>
                <a:gd name="T2" fmla="*/ 117 w 170"/>
                <a:gd name="T3" fmla="*/ 0 h 382"/>
                <a:gd name="T4" fmla="*/ 105 w 170"/>
                <a:gd name="T5" fmla="*/ 0 h 382"/>
                <a:gd name="T6" fmla="*/ 3 w 170"/>
                <a:gd name="T7" fmla="*/ 92 h 382"/>
                <a:gd name="T8" fmla="*/ 3 w 170"/>
                <a:gd name="T9" fmla="*/ 354 h 382"/>
                <a:gd name="T10" fmla="*/ 18 w 170"/>
                <a:gd name="T11" fmla="*/ 382 h 382"/>
                <a:gd name="T12" fmla="*/ 170 w 170"/>
                <a:gd name="T13" fmla="*/ 382 h 382"/>
                <a:gd name="T14" fmla="*/ 162 w 170"/>
                <a:gd name="T1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382">
                  <a:moveTo>
                    <a:pt x="162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" y="354"/>
                    <a:pt x="3" y="354"/>
                    <a:pt x="3" y="354"/>
                  </a:cubicBezTo>
                  <a:cubicBezTo>
                    <a:pt x="3" y="354"/>
                    <a:pt x="0" y="380"/>
                    <a:pt x="18" y="382"/>
                  </a:cubicBezTo>
                  <a:cubicBezTo>
                    <a:pt x="30" y="382"/>
                    <a:pt x="170" y="382"/>
                    <a:pt x="170" y="382"/>
                  </a:cubicBezTo>
                  <a:lnTo>
                    <a:pt x="162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3" name="Freeform 574"/>
            <p:cNvSpPr/>
            <p:nvPr/>
          </p:nvSpPr>
          <p:spPr bwMode="auto">
            <a:xfrm>
              <a:off x="8750301" y="5607050"/>
              <a:ext cx="142875" cy="415925"/>
            </a:xfrm>
            <a:custGeom>
              <a:avLst/>
              <a:gdLst>
                <a:gd name="T0" fmla="*/ 128 w 132"/>
                <a:gd name="T1" fmla="*/ 0 h 382"/>
                <a:gd name="T2" fmla="*/ 68 w 132"/>
                <a:gd name="T3" fmla="*/ 0 h 382"/>
                <a:gd name="T4" fmla="*/ 3 w 132"/>
                <a:gd name="T5" fmla="*/ 0 h 382"/>
                <a:gd name="T6" fmla="*/ 3 w 132"/>
                <a:gd name="T7" fmla="*/ 381 h 382"/>
                <a:gd name="T8" fmla="*/ 112 w 132"/>
                <a:gd name="T9" fmla="*/ 381 h 382"/>
                <a:gd name="T10" fmla="*/ 131 w 132"/>
                <a:gd name="T11" fmla="*/ 354 h 382"/>
                <a:gd name="T12" fmla="*/ 128 w 132"/>
                <a:gd name="T13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382">
                  <a:moveTo>
                    <a:pt x="12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5" y="0"/>
                    <a:pt x="3" y="0"/>
                  </a:cubicBezTo>
                  <a:cubicBezTo>
                    <a:pt x="0" y="0"/>
                    <a:pt x="3" y="381"/>
                    <a:pt x="3" y="381"/>
                  </a:cubicBezTo>
                  <a:cubicBezTo>
                    <a:pt x="3" y="381"/>
                    <a:pt x="101" y="382"/>
                    <a:pt x="112" y="381"/>
                  </a:cubicBezTo>
                  <a:cubicBezTo>
                    <a:pt x="126" y="380"/>
                    <a:pt x="131" y="361"/>
                    <a:pt x="131" y="354"/>
                  </a:cubicBezTo>
                  <a:cubicBezTo>
                    <a:pt x="132" y="32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E3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4" name="Freeform 575"/>
            <p:cNvSpPr/>
            <p:nvPr/>
          </p:nvSpPr>
          <p:spPr bwMode="auto">
            <a:xfrm>
              <a:off x="8583614" y="5602288"/>
              <a:ext cx="176213" cy="261938"/>
            </a:xfrm>
            <a:custGeom>
              <a:avLst/>
              <a:gdLst>
                <a:gd name="T0" fmla="*/ 0 w 162"/>
                <a:gd name="T1" fmla="*/ 61 h 241"/>
                <a:gd name="T2" fmla="*/ 47 w 162"/>
                <a:gd name="T3" fmla="*/ 213 h 241"/>
                <a:gd name="T4" fmla="*/ 146 w 162"/>
                <a:gd name="T5" fmla="*/ 190 h 241"/>
                <a:gd name="T6" fmla="*/ 159 w 162"/>
                <a:gd name="T7" fmla="*/ 140 h 241"/>
                <a:gd name="T8" fmla="*/ 159 w 162"/>
                <a:gd name="T9" fmla="*/ 5 h 241"/>
                <a:gd name="T10" fmla="*/ 131 w 162"/>
                <a:gd name="T11" fmla="*/ 15 h 241"/>
                <a:gd name="T12" fmla="*/ 88 w 162"/>
                <a:gd name="T13" fmla="*/ 145 h 241"/>
                <a:gd name="T14" fmla="*/ 54 w 162"/>
                <a:gd name="T15" fmla="*/ 42 h 241"/>
                <a:gd name="T16" fmla="*/ 0 w 162"/>
                <a:gd name="T17" fmla="*/ 6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241">
                  <a:moveTo>
                    <a:pt x="0" y="61"/>
                  </a:moveTo>
                  <a:cubicBezTo>
                    <a:pt x="0" y="61"/>
                    <a:pt x="3" y="186"/>
                    <a:pt x="47" y="213"/>
                  </a:cubicBezTo>
                  <a:cubicBezTo>
                    <a:pt x="91" y="241"/>
                    <a:pt x="125" y="231"/>
                    <a:pt x="146" y="190"/>
                  </a:cubicBezTo>
                  <a:cubicBezTo>
                    <a:pt x="162" y="158"/>
                    <a:pt x="159" y="140"/>
                    <a:pt x="159" y="140"/>
                  </a:cubicBezTo>
                  <a:cubicBezTo>
                    <a:pt x="159" y="5"/>
                    <a:pt x="159" y="5"/>
                    <a:pt x="159" y="5"/>
                  </a:cubicBezTo>
                  <a:cubicBezTo>
                    <a:pt x="159" y="5"/>
                    <a:pt x="139" y="0"/>
                    <a:pt x="131" y="15"/>
                  </a:cubicBezTo>
                  <a:cubicBezTo>
                    <a:pt x="123" y="29"/>
                    <a:pt x="108" y="144"/>
                    <a:pt x="88" y="145"/>
                  </a:cubicBezTo>
                  <a:cubicBezTo>
                    <a:pt x="68" y="146"/>
                    <a:pt x="54" y="42"/>
                    <a:pt x="54" y="42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DC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5" name="Freeform 576"/>
            <p:cNvSpPr/>
            <p:nvPr/>
          </p:nvSpPr>
          <p:spPr bwMode="auto">
            <a:xfrm>
              <a:off x="8578851" y="5627688"/>
              <a:ext cx="63500" cy="41275"/>
            </a:xfrm>
            <a:custGeom>
              <a:avLst/>
              <a:gdLst>
                <a:gd name="T0" fmla="*/ 3 w 40"/>
                <a:gd name="T1" fmla="*/ 26 h 26"/>
                <a:gd name="T2" fmla="*/ 0 w 40"/>
                <a:gd name="T3" fmla="*/ 16 h 26"/>
                <a:gd name="T4" fmla="*/ 39 w 40"/>
                <a:gd name="T5" fmla="*/ 0 h 26"/>
                <a:gd name="T6" fmla="*/ 40 w 40"/>
                <a:gd name="T7" fmla="*/ 13 h 26"/>
                <a:gd name="T8" fmla="*/ 3 w 4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" y="26"/>
                  </a:moveTo>
                  <a:lnTo>
                    <a:pt x="0" y="16"/>
                  </a:lnTo>
                  <a:lnTo>
                    <a:pt x="39" y="0"/>
                  </a:lnTo>
                  <a:lnTo>
                    <a:pt x="40" y="13"/>
                  </a:lnTo>
                  <a:lnTo>
                    <a:pt x="3" y="26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6" name="Freeform 577"/>
            <p:cNvSpPr/>
            <p:nvPr/>
          </p:nvSpPr>
          <p:spPr bwMode="auto">
            <a:xfrm>
              <a:off x="8713789" y="6461125"/>
              <a:ext cx="90488" cy="34925"/>
            </a:xfrm>
            <a:custGeom>
              <a:avLst/>
              <a:gdLst>
                <a:gd name="T0" fmla="*/ 79 w 83"/>
                <a:gd name="T1" fmla="*/ 1 h 32"/>
                <a:gd name="T2" fmla="*/ 60 w 83"/>
                <a:gd name="T3" fmla="*/ 4 h 32"/>
                <a:gd name="T4" fmla="*/ 54 w 83"/>
                <a:gd name="T5" fmla="*/ 1 h 32"/>
                <a:gd name="T6" fmla="*/ 53 w 83"/>
                <a:gd name="T7" fmla="*/ 0 h 32"/>
                <a:gd name="T8" fmla="*/ 30 w 83"/>
                <a:gd name="T9" fmla="*/ 18 h 32"/>
                <a:gd name="T10" fmla="*/ 3 w 83"/>
                <a:gd name="T11" fmla="*/ 25 h 32"/>
                <a:gd name="T12" fmla="*/ 0 w 83"/>
                <a:gd name="T13" fmla="*/ 29 h 32"/>
                <a:gd name="T14" fmla="*/ 37 w 83"/>
                <a:gd name="T15" fmla="*/ 31 h 32"/>
                <a:gd name="T16" fmla="*/ 64 w 83"/>
                <a:gd name="T17" fmla="*/ 25 h 32"/>
                <a:gd name="T18" fmla="*/ 64 w 83"/>
                <a:gd name="T19" fmla="*/ 30 h 32"/>
                <a:gd name="T20" fmla="*/ 83 w 83"/>
                <a:gd name="T21" fmla="*/ 29 h 32"/>
                <a:gd name="T22" fmla="*/ 79 w 83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32">
                  <a:moveTo>
                    <a:pt x="79" y="1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56" y="1"/>
                    <a:pt x="54" y="1"/>
                  </a:cubicBezTo>
                  <a:cubicBezTo>
                    <a:pt x="52" y="0"/>
                    <a:pt x="53" y="0"/>
                    <a:pt x="53" y="0"/>
                  </a:cubicBezTo>
                  <a:cubicBezTo>
                    <a:pt x="53" y="0"/>
                    <a:pt x="33" y="16"/>
                    <a:pt x="30" y="18"/>
                  </a:cubicBezTo>
                  <a:cubicBezTo>
                    <a:pt x="27" y="20"/>
                    <a:pt x="4" y="22"/>
                    <a:pt x="3" y="25"/>
                  </a:cubicBezTo>
                  <a:cubicBezTo>
                    <a:pt x="2" y="27"/>
                    <a:pt x="0" y="29"/>
                    <a:pt x="0" y="29"/>
                  </a:cubicBezTo>
                  <a:cubicBezTo>
                    <a:pt x="0" y="29"/>
                    <a:pt x="33" y="32"/>
                    <a:pt x="37" y="31"/>
                  </a:cubicBezTo>
                  <a:cubicBezTo>
                    <a:pt x="41" y="31"/>
                    <a:pt x="64" y="25"/>
                    <a:pt x="64" y="25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83" y="29"/>
                    <a:pt x="83" y="29"/>
                    <a:pt x="83" y="29"/>
                  </a:cubicBezTo>
                  <a:lnTo>
                    <a:pt x="79" y="1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7" name="Freeform 578"/>
            <p:cNvSpPr/>
            <p:nvPr/>
          </p:nvSpPr>
          <p:spPr bwMode="auto">
            <a:xfrm>
              <a:off x="8567739" y="6457950"/>
              <a:ext cx="90488" cy="33338"/>
            </a:xfrm>
            <a:custGeom>
              <a:avLst/>
              <a:gdLst>
                <a:gd name="T0" fmla="*/ 79 w 82"/>
                <a:gd name="T1" fmla="*/ 1 h 31"/>
                <a:gd name="T2" fmla="*/ 59 w 82"/>
                <a:gd name="T3" fmla="*/ 3 h 31"/>
                <a:gd name="T4" fmla="*/ 53 w 82"/>
                <a:gd name="T5" fmla="*/ 0 h 31"/>
                <a:gd name="T6" fmla="*/ 52 w 82"/>
                <a:gd name="T7" fmla="*/ 0 h 31"/>
                <a:gd name="T8" fmla="*/ 30 w 82"/>
                <a:gd name="T9" fmla="*/ 18 h 31"/>
                <a:gd name="T10" fmla="*/ 2 w 82"/>
                <a:gd name="T11" fmla="*/ 24 h 31"/>
                <a:gd name="T12" fmla="*/ 0 w 82"/>
                <a:gd name="T13" fmla="*/ 29 h 31"/>
                <a:gd name="T14" fmla="*/ 36 w 82"/>
                <a:gd name="T15" fmla="*/ 31 h 31"/>
                <a:gd name="T16" fmla="*/ 63 w 82"/>
                <a:gd name="T17" fmla="*/ 25 h 31"/>
                <a:gd name="T18" fmla="*/ 64 w 82"/>
                <a:gd name="T19" fmla="*/ 29 h 31"/>
                <a:gd name="T20" fmla="*/ 82 w 82"/>
                <a:gd name="T21" fmla="*/ 29 h 31"/>
                <a:gd name="T22" fmla="*/ 79 w 82"/>
                <a:gd name="T2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1">
                  <a:moveTo>
                    <a:pt x="79" y="1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6" y="1"/>
                    <a:pt x="53" y="0"/>
                  </a:cubicBezTo>
                  <a:cubicBezTo>
                    <a:pt x="51" y="0"/>
                    <a:pt x="52" y="0"/>
                    <a:pt x="52" y="0"/>
                  </a:cubicBezTo>
                  <a:cubicBezTo>
                    <a:pt x="52" y="0"/>
                    <a:pt x="33" y="15"/>
                    <a:pt x="30" y="18"/>
                  </a:cubicBezTo>
                  <a:cubicBezTo>
                    <a:pt x="27" y="20"/>
                    <a:pt x="4" y="21"/>
                    <a:pt x="2" y="24"/>
                  </a:cubicBezTo>
                  <a:cubicBezTo>
                    <a:pt x="1" y="26"/>
                    <a:pt x="0" y="29"/>
                    <a:pt x="0" y="29"/>
                  </a:cubicBezTo>
                  <a:cubicBezTo>
                    <a:pt x="0" y="29"/>
                    <a:pt x="32" y="31"/>
                    <a:pt x="36" y="31"/>
                  </a:cubicBezTo>
                  <a:cubicBezTo>
                    <a:pt x="40" y="31"/>
                    <a:pt x="63" y="25"/>
                    <a:pt x="63" y="25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79" y="1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8" name="Freeform 579"/>
            <p:cNvSpPr/>
            <p:nvPr/>
          </p:nvSpPr>
          <p:spPr bwMode="auto">
            <a:xfrm>
              <a:off x="8891589" y="5337175"/>
              <a:ext cx="58738" cy="30163"/>
            </a:xfrm>
            <a:custGeom>
              <a:avLst/>
              <a:gdLst>
                <a:gd name="T0" fmla="*/ 53 w 54"/>
                <a:gd name="T1" fmla="*/ 22 h 27"/>
                <a:gd name="T2" fmla="*/ 45 w 54"/>
                <a:gd name="T3" fmla="*/ 26 h 27"/>
                <a:gd name="T4" fmla="*/ 5 w 54"/>
                <a:gd name="T5" fmla="*/ 14 h 27"/>
                <a:gd name="T6" fmla="*/ 1 w 54"/>
                <a:gd name="T7" fmla="*/ 6 h 27"/>
                <a:gd name="T8" fmla="*/ 1 w 54"/>
                <a:gd name="T9" fmla="*/ 6 h 27"/>
                <a:gd name="T10" fmla="*/ 9 w 54"/>
                <a:gd name="T11" fmla="*/ 1 h 27"/>
                <a:gd name="T12" fmla="*/ 49 w 54"/>
                <a:gd name="T13" fmla="*/ 13 h 27"/>
                <a:gd name="T14" fmla="*/ 53 w 54"/>
                <a:gd name="T15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7">
                  <a:moveTo>
                    <a:pt x="53" y="22"/>
                  </a:moveTo>
                  <a:cubicBezTo>
                    <a:pt x="52" y="25"/>
                    <a:pt x="48" y="27"/>
                    <a:pt x="4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2"/>
                    <a:pt x="6" y="0"/>
                    <a:pt x="9" y="1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2" y="14"/>
                    <a:pt x="54" y="18"/>
                    <a:pt x="53" y="22"/>
                  </a:cubicBezTo>
                  <a:close/>
                </a:path>
              </a:pathLst>
            </a:custGeom>
            <a:solidFill>
              <a:srgbClr val="2D1C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89" name="Freeform 580"/>
            <p:cNvSpPr/>
            <p:nvPr/>
          </p:nvSpPr>
          <p:spPr bwMode="auto">
            <a:xfrm>
              <a:off x="8793164" y="5337175"/>
              <a:ext cx="53975" cy="30163"/>
            </a:xfrm>
            <a:custGeom>
              <a:avLst/>
              <a:gdLst>
                <a:gd name="T0" fmla="*/ 49 w 50"/>
                <a:gd name="T1" fmla="*/ 6 h 27"/>
                <a:gd name="T2" fmla="*/ 45 w 50"/>
                <a:gd name="T3" fmla="*/ 14 h 27"/>
                <a:gd name="T4" fmla="*/ 10 w 50"/>
                <a:gd name="T5" fmla="*/ 26 h 27"/>
                <a:gd name="T6" fmla="*/ 2 w 50"/>
                <a:gd name="T7" fmla="*/ 22 h 27"/>
                <a:gd name="T8" fmla="*/ 2 w 50"/>
                <a:gd name="T9" fmla="*/ 22 h 27"/>
                <a:gd name="T10" fmla="*/ 5 w 50"/>
                <a:gd name="T11" fmla="*/ 13 h 27"/>
                <a:gd name="T12" fmla="*/ 41 w 50"/>
                <a:gd name="T13" fmla="*/ 1 h 27"/>
                <a:gd name="T14" fmla="*/ 49 w 50"/>
                <a:gd name="T15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7">
                  <a:moveTo>
                    <a:pt x="49" y="6"/>
                  </a:moveTo>
                  <a:cubicBezTo>
                    <a:pt x="50" y="9"/>
                    <a:pt x="48" y="13"/>
                    <a:pt x="45" y="14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6" y="27"/>
                    <a:pt x="3" y="25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8"/>
                    <a:pt x="2" y="14"/>
                    <a:pt x="5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4" y="0"/>
                    <a:pt x="48" y="2"/>
                    <a:pt x="49" y="6"/>
                  </a:cubicBezTo>
                  <a:close/>
                </a:path>
              </a:pathLst>
            </a:custGeom>
            <a:solidFill>
              <a:srgbClr val="2D1C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0" name="Freeform 581"/>
            <p:cNvSpPr/>
            <p:nvPr/>
          </p:nvSpPr>
          <p:spPr bwMode="auto">
            <a:xfrm>
              <a:off x="8847139" y="5761038"/>
              <a:ext cx="223838" cy="131763"/>
            </a:xfrm>
            <a:custGeom>
              <a:avLst/>
              <a:gdLst>
                <a:gd name="T0" fmla="*/ 204 w 204"/>
                <a:gd name="T1" fmla="*/ 31 h 121"/>
                <a:gd name="T2" fmla="*/ 132 w 204"/>
                <a:gd name="T3" fmla="*/ 99 h 121"/>
                <a:gd name="T4" fmla="*/ 0 w 204"/>
                <a:gd name="T5" fmla="*/ 111 h 121"/>
                <a:gd name="T6" fmla="*/ 125 w 204"/>
                <a:gd name="T7" fmla="*/ 79 h 121"/>
                <a:gd name="T8" fmla="*/ 204 w 204"/>
                <a:gd name="T9" fmla="*/ 0 h 121"/>
                <a:gd name="T10" fmla="*/ 204 w 204"/>
                <a:gd name="T11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21">
                  <a:moveTo>
                    <a:pt x="204" y="31"/>
                  </a:moveTo>
                  <a:cubicBezTo>
                    <a:pt x="204" y="31"/>
                    <a:pt x="184" y="76"/>
                    <a:pt x="132" y="99"/>
                  </a:cubicBezTo>
                  <a:cubicBezTo>
                    <a:pt x="80" y="121"/>
                    <a:pt x="0" y="111"/>
                    <a:pt x="0" y="111"/>
                  </a:cubicBezTo>
                  <a:cubicBezTo>
                    <a:pt x="0" y="111"/>
                    <a:pt x="89" y="102"/>
                    <a:pt x="125" y="79"/>
                  </a:cubicBezTo>
                  <a:cubicBezTo>
                    <a:pt x="160" y="57"/>
                    <a:pt x="204" y="0"/>
                    <a:pt x="204" y="0"/>
                  </a:cubicBezTo>
                  <a:lnTo>
                    <a:pt x="204" y="3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1" name="Freeform 582"/>
            <p:cNvSpPr/>
            <p:nvPr/>
          </p:nvSpPr>
          <p:spPr bwMode="auto">
            <a:xfrm>
              <a:off x="8880476" y="5691188"/>
              <a:ext cx="136525" cy="131763"/>
            </a:xfrm>
            <a:custGeom>
              <a:avLst/>
              <a:gdLst>
                <a:gd name="T0" fmla="*/ 125 w 125"/>
                <a:gd name="T1" fmla="*/ 0 h 121"/>
                <a:gd name="T2" fmla="*/ 66 w 125"/>
                <a:gd name="T3" fmla="*/ 84 h 121"/>
                <a:gd name="T4" fmla="*/ 0 w 125"/>
                <a:gd name="T5" fmla="*/ 113 h 121"/>
                <a:gd name="T6" fmla="*/ 81 w 125"/>
                <a:gd name="T7" fmla="*/ 93 h 121"/>
                <a:gd name="T8" fmla="*/ 125 w 12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1">
                  <a:moveTo>
                    <a:pt x="125" y="0"/>
                  </a:moveTo>
                  <a:cubicBezTo>
                    <a:pt x="125" y="0"/>
                    <a:pt x="98" y="63"/>
                    <a:pt x="66" y="84"/>
                  </a:cubicBezTo>
                  <a:cubicBezTo>
                    <a:pt x="34" y="106"/>
                    <a:pt x="0" y="113"/>
                    <a:pt x="0" y="113"/>
                  </a:cubicBezTo>
                  <a:cubicBezTo>
                    <a:pt x="0" y="113"/>
                    <a:pt x="43" y="121"/>
                    <a:pt x="81" y="93"/>
                  </a:cubicBezTo>
                  <a:cubicBezTo>
                    <a:pt x="118" y="65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2" name="Freeform 583"/>
            <p:cNvSpPr/>
            <p:nvPr/>
          </p:nvSpPr>
          <p:spPr bwMode="auto">
            <a:xfrm>
              <a:off x="8869364" y="5613400"/>
              <a:ext cx="44450" cy="188913"/>
            </a:xfrm>
            <a:custGeom>
              <a:avLst/>
              <a:gdLst>
                <a:gd name="T0" fmla="*/ 16 w 28"/>
                <a:gd name="T1" fmla="*/ 16 h 119"/>
                <a:gd name="T2" fmla="*/ 26 w 28"/>
                <a:gd name="T3" fmla="*/ 0 h 119"/>
                <a:gd name="T4" fmla="*/ 1 w 28"/>
                <a:gd name="T5" fmla="*/ 0 h 119"/>
                <a:gd name="T6" fmla="*/ 10 w 28"/>
                <a:gd name="T7" fmla="*/ 16 h 119"/>
                <a:gd name="T8" fmla="*/ 0 w 28"/>
                <a:gd name="T9" fmla="*/ 93 h 119"/>
                <a:gd name="T10" fmla="*/ 15 w 28"/>
                <a:gd name="T11" fmla="*/ 119 h 119"/>
                <a:gd name="T12" fmla="*/ 28 w 28"/>
                <a:gd name="T13" fmla="*/ 93 h 119"/>
                <a:gd name="T14" fmla="*/ 16 w 28"/>
                <a:gd name="T15" fmla="*/ 1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9">
                  <a:moveTo>
                    <a:pt x="16" y="16"/>
                  </a:moveTo>
                  <a:lnTo>
                    <a:pt x="26" y="0"/>
                  </a:lnTo>
                  <a:lnTo>
                    <a:pt x="1" y="0"/>
                  </a:lnTo>
                  <a:lnTo>
                    <a:pt x="10" y="16"/>
                  </a:lnTo>
                  <a:lnTo>
                    <a:pt x="0" y="93"/>
                  </a:lnTo>
                  <a:lnTo>
                    <a:pt x="15" y="119"/>
                  </a:lnTo>
                  <a:lnTo>
                    <a:pt x="28" y="93"/>
                  </a:lnTo>
                  <a:lnTo>
                    <a:pt x="16" y="16"/>
                  </a:lnTo>
                  <a:close/>
                </a:path>
              </a:pathLst>
            </a:custGeom>
            <a:solidFill>
              <a:srgbClr val="8C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3" name="Freeform 584"/>
            <p:cNvSpPr/>
            <p:nvPr/>
          </p:nvSpPr>
          <p:spPr bwMode="auto">
            <a:xfrm>
              <a:off x="8551864" y="5522913"/>
              <a:ext cx="98425" cy="128588"/>
            </a:xfrm>
            <a:custGeom>
              <a:avLst/>
              <a:gdLst>
                <a:gd name="T0" fmla="*/ 80 w 90"/>
                <a:gd name="T1" fmla="*/ 100 h 118"/>
                <a:gd name="T2" fmla="*/ 87 w 90"/>
                <a:gd name="T3" fmla="*/ 58 h 118"/>
                <a:gd name="T4" fmla="*/ 72 w 90"/>
                <a:gd name="T5" fmla="*/ 27 h 118"/>
                <a:gd name="T6" fmla="*/ 63 w 90"/>
                <a:gd name="T7" fmla="*/ 39 h 118"/>
                <a:gd name="T8" fmla="*/ 65 w 90"/>
                <a:gd name="T9" fmla="*/ 49 h 118"/>
                <a:gd name="T10" fmla="*/ 54 w 90"/>
                <a:gd name="T11" fmla="*/ 27 h 118"/>
                <a:gd name="T12" fmla="*/ 40 w 90"/>
                <a:gd name="T13" fmla="*/ 2 h 118"/>
                <a:gd name="T14" fmla="*/ 34 w 90"/>
                <a:gd name="T15" fmla="*/ 16 h 118"/>
                <a:gd name="T16" fmla="*/ 41 w 90"/>
                <a:gd name="T17" fmla="*/ 45 h 118"/>
                <a:gd name="T18" fmla="*/ 33 w 90"/>
                <a:gd name="T19" fmla="*/ 41 h 118"/>
                <a:gd name="T20" fmla="*/ 26 w 90"/>
                <a:gd name="T21" fmla="*/ 51 h 118"/>
                <a:gd name="T22" fmla="*/ 18 w 90"/>
                <a:gd name="T23" fmla="*/ 48 h 118"/>
                <a:gd name="T24" fmla="*/ 14 w 90"/>
                <a:gd name="T25" fmla="*/ 58 h 118"/>
                <a:gd name="T26" fmla="*/ 7 w 90"/>
                <a:gd name="T27" fmla="*/ 55 h 118"/>
                <a:gd name="T28" fmla="*/ 7 w 90"/>
                <a:gd name="T29" fmla="*/ 85 h 118"/>
                <a:gd name="T30" fmla="*/ 29 w 90"/>
                <a:gd name="T31" fmla="*/ 118 h 118"/>
                <a:gd name="T32" fmla="*/ 80 w 90"/>
                <a:gd name="T33" fmla="*/ 10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18">
                  <a:moveTo>
                    <a:pt x="80" y="100"/>
                  </a:moveTo>
                  <a:cubicBezTo>
                    <a:pt x="80" y="100"/>
                    <a:pt x="90" y="70"/>
                    <a:pt x="87" y="58"/>
                  </a:cubicBezTo>
                  <a:cubicBezTo>
                    <a:pt x="84" y="46"/>
                    <a:pt x="76" y="29"/>
                    <a:pt x="72" y="27"/>
                  </a:cubicBezTo>
                  <a:cubicBezTo>
                    <a:pt x="67" y="25"/>
                    <a:pt x="61" y="31"/>
                    <a:pt x="63" y="39"/>
                  </a:cubicBezTo>
                  <a:cubicBezTo>
                    <a:pt x="65" y="47"/>
                    <a:pt x="65" y="48"/>
                    <a:pt x="65" y="49"/>
                  </a:cubicBezTo>
                  <a:cubicBezTo>
                    <a:pt x="65" y="50"/>
                    <a:pt x="58" y="38"/>
                    <a:pt x="54" y="27"/>
                  </a:cubicBezTo>
                  <a:cubicBezTo>
                    <a:pt x="50" y="15"/>
                    <a:pt x="46" y="3"/>
                    <a:pt x="40" y="2"/>
                  </a:cubicBezTo>
                  <a:cubicBezTo>
                    <a:pt x="34" y="0"/>
                    <a:pt x="31" y="7"/>
                    <a:pt x="34" y="16"/>
                  </a:cubicBezTo>
                  <a:cubicBezTo>
                    <a:pt x="36" y="26"/>
                    <a:pt x="41" y="45"/>
                    <a:pt x="41" y="45"/>
                  </a:cubicBezTo>
                  <a:cubicBezTo>
                    <a:pt x="41" y="45"/>
                    <a:pt x="39" y="39"/>
                    <a:pt x="33" y="41"/>
                  </a:cubicBezTo>
                  <a:cubicBezTo>
                    <a:pt x="26" y="43"/>
                    <a:pt x="26" y="51"/>
                    <a:pt x="26" y="51"/>
                  </a:cubicBezTo>
                  <a:cubicBezTo>
                    <a:pt x="26" y="51"/>
                    <a:pt x="24" y="46"/>
                    <a:pt x="18" y="48"/>
                  </a:cubicBezTo>
                  <a:cubicBezTo>
                    <a:pt x="12" y="50"/>
                    <a:pt x="14" y="58"/>
                    <a:pt x="14" y="58"/>
                  </a:cubicBezTo>
                  <a:cubicBezTo>
                    <a:pt x="14" y="58"/>
                    <a:pt x="12" y="53"/>
                    <a:pt x="7" y="55"/>
                  </a:cubicBezTo>
                  <a:cubicBezTo>
                    <a:pt x="1" y="58"/>
                    <a:pt x="0" y="70"/>
                    <a:pt x="7" y="85"/>
                  </a:cubicBezTo>
                  <a:cubicBezTo>
                    <a:pt x="15" y="100"/>
                    <a:pt x="29" y="118"/>
                    <a:pt x="29" y="118"/>
                  </a:cubicBezTo>
                  <a:lnTo>
                    <a:pt x="80" y="100"/>
                  </a:ln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4" name="Freeform 585"/>
            <p:cNvSpPr/>
            <p:nvPr/>
          </p:nvSpPr>
          <p:spPr bwMode="auto">
            <a:xfrm>
              <a:off x="7834314" y="6450013"/>
              <a:ext cx="14288" cy="38100"/>
            </a:xfrm>
            <a:custGeom>
              <a:avLst/>
              <a:gdLst>
                <a:gd name="T0" fmla="*/ 0 w 13"/>
                <a:gd name="T1" fmla="*/ 28 h 35"/>
                <a:gd name="T2" fmla="*/ 6 w 13"/>
                <a:gd name="T3" fmla="*/ 35 h 35"/>
                <a:gd name="T4" fmla="*/ 6 w 13"/>
                <a:gd name="T5" fmla="*/ 35 h 35"/>
                <a:gd name="T6" fmla="*/ 13 w 13"/>
                <a:gd name="T7" fmla="*/ 28 h 35"/>
                <a:gd name="T8" fmla="*/ 13 w 13"/>
                <a:gd name="T9" fmla="*/ 7 h 35"/>
                <a:gd name="T10" fmla="*/ 6 w 13"/>
                <a:gd name="T11" fmla="*/ 0 h 35"/>
                <a:gd name="T12" fmla="*/ 6 w 13"/>
                <a:gd name="T13" fmla="*/ 0 h 35"/>
                <a:gd name="T14" fmla="*/ 0 w 13"/>
                <a:gd name="T15" fmla="*/ 7 h 35"/>
                <a:gd name="T16" fmla="*/ 0 w 13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0" y="28"/>
                  </a:moveTo>
                  <a:cubicBezTo>
                    <a:pt x="0" y="32"/>
                    <a:pt x="3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10" y="35"/>
                    <a:pt x="13" y="32"/>
                    <a:pt x="13" y="2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5" name="Freeform 586"/>
            <p:cNvSpPr/>
            <p:nvPr/>
          </p:nvSpPr>
          <p:spPr bwMode="auto">
            <a:xfrm>
              <a:off x="7978776" y="6448425"/>
              <a:ext cx="14288" cy="38100"/>
            </a:xfrm>
            <a:custGeom>
              <a:avLst/>
              <a:gdLst>
                <a:gd name="T0" fmla="*/ 0 w 14"/>
                <a:gd name="T1" fmla="*/ 28 h 35"/>
                <a:gd name="T2" fmla="*/ 7 w 14"/>
                <a:gd name="T3" fmla="*/ 35 h 35"/>
                <a:gd name="T4" fmla="*/ 7 w 14"/>
                <a:gd name="T5" fmla="*/ 35 h 35"/>
                <a:gd name="T6" fmla="*/ 14 w 14"/>
                <a:gd name="T7" fmla="*/ 28 h 35"/>
                <a:gd name="T8" fmla="*/ 14 w 14"/>
                <a:gd name="T9" fmla="*/ 6 h 35"/>
                <a:gd name="T10" fmla="*/ 7 w 14"/>
                <a:gd name="T11" fmla="*/ 0 h 35"/>
                <a:gd name="T12" fmla="*/ 7 w 14"/>
                <a:gd name="T13" fmla="*/ 0 h 35"/>
                <a:gd name="T14" fmla="*/ 0 w 14"/>
                <a:gd name="T15" fmla="*/ 6 h 35"/>
                <a:gd name="T16" fmla="*/ 0 w 14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5">
                  <a:moveTo>
                    <a:pt x="0" y="28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35"/>
                    <a:pt x="14" y="32"/>
                    <a:pt x="14" y="2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6" name="Rectangle 587"/>
            <p:cNvSpPr>
              <a:spLocks noChangeArrowheads="1"/>
            </p:cNvSpPr>
            <p:nvPr/>
          </p:nvSpPr>
          <p:spPr bwMode="auto">
            <a:xfrm>
              <a:off x="7910514" y="6083300"/>
              <a:ext cx="23813" cy="331788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7" name="Rectangle 588"/>
            <p:cNvSpPr>
              <a:spLocks noChangeArrowheads="1"/>
            </p:cNvSpPr>
            <p:nvPr/>
          </p:nvSpPr>
          <p:spPr bwMode="auto">
            <a:xfrm>
              <a:off x="7910514" y="6083300"/>
              <a:ext cx="23813" cy="90488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8" name="Rectangle 589"/>
            <p:cNvSpPr>
              <a:spLocks noChangeArrowheads="1"/>
            </p:cNvSpPr>
            <p:nvPr/>
          </p:nvSpPr>
          <p:spPr bwMode="auto">
            <a:xfrm>
              <a:off x="7821614" y="5816600"/>
              <a:ext cx="22225" cy="261938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399" name="Rectangle 590"/>
            <p:cNvSpPr>
              <a:spLocks noChangeArrowheads="1"/>
            </p:cNvSpPr>
            <p:nvPr/>
          </p:nvSpPr>
          <p:spPr bwMode="auto">
            <a:xfrm>
              <a:off x="7821614" y="5816600"/>
              <a:ext cx="22225" cy="52388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0" name="Freeform 591"/>
            <p:cNvSpPr/>
            <p:nvPr/>
          </p:nvSpPr>
          <p:spPr bwMode="auto">
            <a:xfrm>
              <a:off x="7753351" y="6056313"/>
              <a:ext cx="373063" cy="55563"/>
            </a:xfrm>
            <a:custGeom>
              <a:avLst/>
              <a:gdLst>
                <a:gd name="T0" fmla="*/ 0 w 342"/>
                <a:gd name="T1" fmla="*/ 33 h 50"/>
                <a:gd name="T2" fmla="*/ 17 w 342"/>
                <a:gd name="T3" fmla="*/ 50 h 50"/>
                <a:gd name="T4" fmla="*/ 325 w 342"/>
                <a:gd name="T5" fmla="*/ 50 h 50"/>
                <a:gd name="T6" fmla="*/ 342 w 342"/>
                <a:gd name="T7" fmla="*/ 33 h 50"/>
                <a:gd name="T8" fmla="*/ 342 w 342"/>
                <a:gd name="T9" fmla="*/ 18 h 50"/>
                <a:gd name="T10" fmla="*/ 325 w 342"/>
                <a:gd name="T11" fmla="*/ 0 h 50"/>
                <a:gd name="T12" fmla="*/ 17 w 342"/>
                <a:gd name="T13" fmla="*/ 0 h 50"/>
                <a:gd name="T14" fmla="*/ 0 w 342"/>
                <a:gd name="T15" fmla="*/ 18 h 50"/>
                <a:gd name="T16" fmla="*/ 0 w 342"/>
                <a:gd name="T1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50">
                  <a:moveTo>
                    <a:pt x="0" y="33"/>
                  </a:moveTo>
                  <a:cubicBezTo>
                    <a:pt x="0" y="42"/>
                    <a:pt x="8" y="50"/>
                    <a:pt x="17" y="50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34" y="50"/>
                    <a:pt x="342" y="42"/>
                    <a:pt x="342" y="33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8"/>
                    <a:pt x="334" y="0"/>
                    <a:pt x="32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1" name="Freeform 592"/>
            <p:cNvSpPr/>
            <p:nvPr/>
          </p:nvSpPr>
          <p:spPr bwMode="auto">
            <a:xfrm>
              <a:off x="7753351" y="6056313"/>
              <a:ext cx="77788" cy="55563"/>
            </a:xfrm>
            <a:custGeom>
              <a:avLst/>
              <a:gdLst>
                <a:gd name="T0" fmla="*/ 17 w 71"/>
                <a:gd name="T1" fmla="*/ 0 h 50"/>
                <a:gd name="T2" fmla="*/ 71 w 71"/>
                <a:gd name="T3" fmla="*/ 0 h 50"/>
                <a:gd name="T4" fmla="*/ 54 w 71"/>
                <a:gd name="T5" fmla="*/ 18 h 50"/>
                <a:gd name="T6" fmla="*/ 54 w 71"/>
                <a:gd name="T7" fmla="*/ 33 h 50"/>
                <a:gd name="T8" fmla="*/ 71 w 71"/>
                <a:gd name="T9" fmla="*/ 50 h 50"/>
                <a:gd name="T10" fmla="*/ 17 w 71"/>
                <a:gd name="T11" fmla="*/ 50 h 50"/>
                <a:gd name="T12" fmla="*/ 0 w 71"/>
                <a:gd name="T13" fmla="*/ 33 h 50"/>
                <a:gd name="T14" fmla="*/ 0 w 71"/>
                <a:gd name="T15" fmla="*/ 18 h 50"/>
                <a:gd name="T16" fmla="*/ 17 w 71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50">
                  <a:moveTo>
                    <a:pt x="17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61" y="0"/>
                    <a:pt x="54" y="8"/>
                    <a:pt x="54" y="18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42"/>
                    <a:pt x="61" y="50"/>
                    <a:pt x="71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8" y="50"/>
                    <a:pt x="0" y="42"/>
                    <a:pt x="0" y="3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A55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2" name="Freeform 593"/>
            <p:cNvSpPr/>
            <p:nvPr/>
          </p:nvSpPr>
          <p:spPr bwMode="auto">
            <a:xfrm>
              <a:off x="7753351" y="5680075"/>
              <a:ext cx="244475" cy="165100"/>
            </a:xfrm>
            <a:custGeom>
              <a:avLst/>
              <a:gdLst>
                <a:gd name="T0" fmla="*/ 224 w 224"/>
                <a:gd name="T1" fmla="*/ 134 h 151"/>
                <a:gd name="T2" fmla="*/ 207 w 224"/>
                <a:gd name="T3" fmla="*/ 151 h 151"/>
                <a:gd name="T4" fmla="*/ 17 w 224"/>
                <a:gd name="T5" fmla="*/ 151 h 151"/>
                <a:gd name="T6" fmla="*/ 0 w 224"/>
                <a:gd name="T7" fmla="*/ 134 h 151"/>
                <a:gd name="T8" fmla="*/ 0 w 224"/>
                <a:gd name="T9" fmla="*/ 17 h 151"/>
                <a:gd name="T10" fmla="*/ 17 w 224"/>
                <a:gd name="T11" fmla="*/ 0 h 151"/>
                <a:gd name="T12" fmla="*/ 207 w 224"/>
                <a:gd name="T13" fmla="*/ 0 h 151"/>
                <a:gd name="T14" fmla="*/ 224 w 224"/>
                <a:gd name="T15" fmla="*/ 17 h 151"/>
                <a:gd name="T16" fmla="*/ 224 w 224"/>
                <a:gd name="T17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224" y="134"/>
                  </a:moveTo>
                  <a:cubicBezTo>
                    <a:pt x="224" y="143"/>
                    <a:pt x="217" y="151"/>
                    <a:pt x="207" y="151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8" y="151"/>
                    <a:pt x="0" y="143"/>
                    <a:pt x="0" y="13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7" y="0"/>
                    <a:pt x="224" y="8"/>
                    <a:pt x="224" y="17"/>
                  </a:cubicBezTo>
                  <a:lnTo>
                    <a:pt x="224" y="134"/>
                  </a:lnTo>
                  <a:close/>
                </a:path>
              </a:pathLst>
            </a:custGeom>
            <a:solidFill>
              <a:srgbClr val="A55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3" name="Freeform 594"/>
            <p:cNvSpPr/>
            <p:nvPr/>
          </p:nvSpPr>
          <p:spPr bwMode="auto">
            <a:xfrm>
              <a:off x="7788276" y="5680075"/>
              <a:ext cx="244475" cy="165100"/>
            </a:xfrm>
            <a:custGeom>
              <a:avLst/>
              <a:gdLst>
                <a:gd name="T0" fmla="*/ 224 w 224"/>
                <a:gd name="T1" fmla="*/ 133 h 151"/>
                <a:gd name="T2" fmla="*/ 207 w 224"/>
                <a:gd name="T3" fmla="*/ 151 h 151"/>
                <a:gd name="T4" fmla="*/ 17 w 224"/>
                <a:gd name="T5" fmla="*/ 151 h 151"/>
                <a:gd name="T6" fmla="*/ 0 w 224"/>
                <a:gd name="T7" fmla="*/ 133 h 151"/>
                <a:gd name="T8" fmla="*/ 0 w 224"/>
                <a:gd name="T9" fmla="*/ 17 h 151"/>
                <a:gd name="T10" fmla="*/ 17 w 224"/>
                <a:gd name="T11" fmla="*/ 0 h 151"/>
                <a:gd name="T12" fmla="*/ 207 w 224"/>
                <a:gd name="T13" fmla="*/ 0 h 151"/>
                <a:gd name="T14" fmla="*/ 224 w 224"/>
                <a:gd name="T15" fmla="*/ 17 h 151"/>
                <a:gd name="T16" fmla="*/ 224 w 224"/>
                <a:gd name="T17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224" y="133"/>
                  </a:moveTo>
                  <a:cubicBezTo>
                    <a:pt x="224" y="143"/>
                    <a:pt x="216" y="151"/>
                    <a:pt x="207" y="151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7" y="151"/>
                    <a:pt x="0" y="143"/>
                    <a:pt x="0" y="13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6" y="0"/>
                    <a:pt x="224" y="7"/>
                    <a:pt x="224" y="17"/>
                  </a:cubicBezTo>
                  <a:lnTo>
                    <a:pt x="224" y="133"/>
                  </a:ln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4" name="Freeform 595"/>
            <p:cNvSpPr/>
            <p:nvPr/>
          </p:nvSpPr>
          <p:spPr bwMode="auto">
            <a:xfrm>
              <a:off x="7878764" y="6111875"/>
              <a:ext cx="88900" cy="15875"/>
            </a:xfrm>
            <a:custGeom>
              <a:avLst/>
              <a:gdLst>
                <a:gd name="T0" fmla="*/ 81 w 81"/>
                <a:gd name="T1" fmla="*/ 7 h 15"/>
                <a:gd name="T2" fmla="*/ 74 w 81"/>
                <a:gd name="T3" fmla="*/ 15 h 15"/>
                <a:gd name="T4" fmla="*/ 7 w 81"/>
                <a:gd name="T5" fmla="*/ 15 h 15"/>
                <a:gd name="T6" fmla="*/ 0 w 81"/>
                <a:gd name="T7" fmla="*/ 7 h 15"/>
                <a:gd name="T8" fmla="*/ 0 w 81"/>
                <a:gd name="T9" fmla="*/ 7 h 15"/>
                <a:gd name="T10" fmla="*/ 7 w 81"/>
                <a:gd name="T11" fmla="*/ 0 h 15"/>
                <a:gd name="T12" fmla="*/ 74 w 81"/>
                <a:gd name="T13" fmla="*/ 0 h 15"/>
                <a:gd name="T14" fmla="*/ 81 w 81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5">
                  <a:moveTo>
                    <a:pt x="81" y="7"/>
                  </a:moveTo>
                  <a:cubicBezTo>
                    <a:pt x="81" y="11"/>
                    <a:pt x="78" y="15"/>
                    <a:pt x="74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8" y="0"/>
                    <a:pt x="81" y="3"/>
                    <a:pt x="81" y="7"/>
                  </a:cubicBezTo>
                  <a:close/>
                </a:path>
              </a:pathLst>
            </a:cu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5" name="Freeform 596"/>
            <p:cNvSpPr/>
            <p:nvPr/>
          </p:nvSpPr>
          <p:spPr bwMode="auto">
            <a:xfrm>
              <a:off x="7843839" y="6403975"/>
              <a:ext cx="158750" cy="63500"/>
            </a:xfrm>
            <a:custGeom>
              <a:avLst/>
              <a:gdLst>
                <a:gd name="T0" fmla="*/ 14 w 145"/>
                <a:gd name="T1" fmla="*/ 57 h 57"/>
                <a:gd name="T2" fmla="*/ 14 w 145"/>
                <a:gd name="T3" fmla="*/ 42 h 57"/>
                <a:gd name="T4" fmla="*/ 40 w 145"/>
                <a:gd name="T5" fmla="*/ 13 h 57"/>
                <a:gd name="T6" fmla="*/ 104 w 145"/>
                <a:gd name="T7" fmla="*/ 13 h 57"/>
                <a:gd name="T8" fmla="*/ 130 w 145"/>
                <a:gd name="T9" fmla="*/ 42 h 57"/>
                <a:gd name="T10" fmla="*/ 130 w 145"/>
                <a:gd name="T11" fmla="*/ 57 h 57"/>
                <a:gd name="T12" fmla="*/ 145 w 145"/>
                <a:gd name="T13" fmla="*/ 57 h 57"/>
                <a:gd name="T14" fmla="*/ 145 w 145"/>
                <a:gd name="T15" fmla="*/ 33 h 57"/>
                <a:gd name="T16" fmla="*/ 112 w 145"/>
                <a:gd name="T17" fmla="*/ 0 h 57"/>
                <a:gd name="T18" fmla="*/ 32 w 145"/>
                <a:gd name="T19" fmla="*/ 0 h 57"/>
                <a:gd name="T20" fmla="*/ 0 w 145"/>
                <a:gd name="T21" fmla="*/ 33 h 57"/>
                <a:gd name="T22" fmla="*/ 0 w 145"/>
                <a:gd name="T23" fmla="*/ 57 h 57"/>
                <a:gd name="T24" fmla="*/ 14 w 145"/>
                <a:gd name="T2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57">
                  <a:moveTo>
                    <a:pt x="14" y="57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14" y="26"/>
                    <a:pt x="25" y="13"/>
                    <a:pt x="40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18" y="13"/>
                    <a:pt x="130" y="26"/>
                    <a:pt x="130" y="42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45" y="57"/>
                    <a:pt x="145" y="57"/>
                    <a:pt x="145" y="57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15"/>
                    <a:pt x="130" y="0"/>
                    <a:pt x="11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3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14" y="57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6" name="Oval 597"/>
            <p:cNvSpPr>
              <a:spLocks noChangeArrowheads="1"/>
            </p:cNvSpPr>
            <p:nvPr/>
          </p:nvSpPr>
          <p:spPr bwMode="auto">
            <a:xfrm>
              <a:off x="7824789" y="6456363"/>
              <a:ext cx="50800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7" name="Oval 598"/>
            <p:cNvSpPr>
              <a:spLocks noChangeArrowheads="1"/>
            </p:cNvSpPr>
            <p:nvPr/>
          </p:nvSpPr>
          <p:spPr bwMode="auto">
            <a:xfrm>
              <a:off x="7970839" y="6456363"/>
              <a:ext cx="52388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8" name="Oval 599"/>
            <p:cNvSpPr>
              <a:spLocks noChangeArrowheads="1"/>
            </p:cNvSpPr>
            <p:nvPr/>
          </p:nvSpPr>
          <p:spPr bwMode="auto">
            <a:xfrm>
              <a:off x="7975601" y="6456363"/>
              <a:ext cx="52388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09" name="Freeform 600"/>
            <p:cNvSpPr/>
            <p:nvPr/>
          </p:nvSpPr>
          <p:spPr bwMode="auto">
            <a:xfrm>
              <a:off x="7994651" y="6450013"/>
              <a:ext cx="14288" cy="38100"/>
            </a:xfrm>
            <a:custGeom>
              <a:avLst/>
              <a:gdLst>
                <a:gd name="T0" fmla="*/ 0 w 13"/>
                <a:gd name="T1" fmla="*/ 28 h 35"/>
                <a:gd name="T2" fmla="*/ 7 w 13"/>
                <a:gd name="T3" fmla="*/ 35 h 35"/>
                <a:gd name="T4" fmla="*/ 7 w 13"/>
                <a:gd name="T5" fmla="*/ 35 h 35"/>
                <a:gd name="T6" fmla="*/ 13 w 13"/>
                <a:gd name="T7" fmla="*/ 28 h 35"/>
                <a:gd name="T8" fmla="*/ 13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0 w 13"/>
                <a:gd name="T15" fmla="*/ 7 h 35"/>
                <a:gd name="T16" fmla="*/ 0 w 13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0" y="28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0" y="35"/>
                    <a:pt x="13" y="32"/>
                    <a:pt x="13" y="2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0" name="Oval 601"/>
            <p:cNvSpPr>
              <a:spLocks noChangeArrowheads="1"/>
            </p:cNvSpPr>
            <p:nvPr/>
          </p:nvSpPr>
          <p:spPr bwMode="auto">
            <a:xfrm>
              <a:off x="7831139" y="6456363"/>
              <a:ext cx="50800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1" name="Freeform 602"/>
            <p:cNvSpPr/>
            <p:nvPr/>
          </p:nvSpPr>
          <p:spPr bwMode="auto">
            <a:xfrm>
              <a:off x="7848601" y="6450013"/>
              <a:ext cx="14288" cy="38100"/>
            </a:xfrm>
            <a:custGeom>
              <a:avLst/>
              <a:gdLst>
                <a:gd name="T0" fmla="*/ 0 w 13"/>
                <a:gd name="T1" fmla="*/ 28 h 35"/>
                <a:gd name="T2" fmla="*/ 7 w 13"/>
                <a:gd name="T3" fmla="*/ 35 h 35"/>
                <a:gd name="T4" fmla="*/ 7 w 13"/>
                <a:gd name="T5" fmla="*/ 35 h 35"/>
                <a:gd name="T6" fmla="*/ 13 w 13"/>
                <a:gd name="T7" fmla="*/ 28 h 35"/>
                <a:gd name="T8" fmla="*/ 13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0 w 13"/>
                <a:gd name="T15" fmla="*/ 7 h 35"/>
                <a:gd name="T16" fmla="*/ 0 w 13"/>
                <a:gd name="T17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0" y="28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0" y="35"/>
                    <a:pt x="13" y="32"/>
                    <a:pt x="13" y="2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2" name="Freeform 603"/>
            <p:cNvSpPr/>
            <p:nvPr/>
          </p:nvSpPr>
          <p:spPr bwMode="auto">
            <a:xfrm>
              <a:off x="7904164" y="5248275"/>
              <a:ext cx="217488" cy="373063"/>
            </a:xfrm>
            <a:custGeom>
              <a:avLst/>
              <a:gdLst>
                <a:gd name="T0" fmla="*/ 198 w 198"/>
                <a:gd name="T1" fmla="*/ 217 h 342"/>
                <a:gd name="T2" fmla="*/ 174 w 198"/>
                <a:gd name="T3" fmla="*/ 342 h 342"/>
                <a:gd name="T4" fmla="*/ 12 w 198"/>
                <a:gd name="T5" fmla="*/ 342 h 342"/>
                <a:gd name="T6" fmla="*/ 0 w 198"/>
                <a:gd name="T7" fmla="*/ 217 h 342"/>
                <a:gd name="T8" fmla="*/ 0 w 198"/>
                <a:gd name="T9" fmla="*/ 91 h 342"/>
                <a:gd name="T10" fmla="*/ 90 w 198"/>
                <a:gd name="T11" fmla="*/ 0 h 342"/>
                <a:gd name="T12" fmla="*/ 107 w 198"/>
                <a:gd name="T13" fmla="*/ 0 h 342"/>
                <a:gd name="T14" fmla="*/ 198 w 198"/>
                <a:gd name="T15" fmla="*/ 91 h 342"/>
                <a:gd name="T16" fmla="*/ 198 w 198"/>
                <a:gd name="T17" fmla="*/ 21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342">
                  <a:moveTo>
                    <a:pt x="198" y="217"/>
                  </a:moveTo>
                  <a:cubicBezTo>
                    <a:pt x="198" y="267"/>
                    <a:pt x="174" y="342"/>
                    <a:pt x="174" y="342"/>
                  </a:cubicBezTo>
                  <a:cubicBezTo>
                    <a:pt x="12" y="342"/>
                    <a:pt x="12" y="342"/>
                    <a:pt x="12" y="342"/>
                  </a:cubicBezTo>
                  <a:cubicBezTo>
                    <a:pt x="12" y="342"/>
                    <a:pt x="0" y="267"/>
                    <a:pt x="0" y="21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40"/>
                    <a:pt x="40" y="0"/>
                    <a:pt x="90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57" y="0"/>
                    <a:pt x="198" y="40"/>
                    <a:pt x="198" y="91"/>
                  </a:cubicBezTo>
                  <a:lnTo>
                    <a:pt x="198" y="217"/>
                  </a:lnTo>
                  <a:close/>
                </a:path>
              </a:pathLst>
            </a:custGeom>
            <a:solidFill>
              <a:srgbClr val="EAB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3" name="Freeform 604"/>
            <p:cNvSpPr/>
            <p:nvPr/>
          </p:nvSpPr>
          <p:spPr bwMode="auto">
            <a:xfrm>
              <a:off x="7904164" y="5248275"/>
              <a:ext cx="215900" cy="374650"/>
            </a:xfrm>
            <a:custGeom>
              <a:avLst/>
              <a:gdLst>
                <a:gd name="T0" fmla="*/ 90 w 197"/>
                <a:gd name="T1" fmla="*/ 0 h 343"/>
                <a:gd name="T2" fmla="*/ 91 w 197"/>
                <a:gd name="T3" fmla="*/ 0 h 343"/>
                <a:gd name="T4" fmla="*/ 107 w 197"/>
                <a:gd name="T5" fmla="*/ 0 h 343"/>
                <a:gd name="T6" fmla="*/ 108 w 197"/>
                <a:gd name="T7" fmla="*/ 0 h 343"/>
                <a:gd name="T8" fmla="*/ 182 w 197"/>
                <a:gd name="T9" fmla="*/ 38 h 343"/>
                <a:gd name="T10" fmla="*/ 197 w 197"/>
                <a:gd name="T11" fmla="*/ 76 h 343"/>
                <a:gd name="T12" fmla="*/ 197 w 197"/>
                <a:gd name="T13" fmla="*/ 81 h 343"/>
                <a:gd name="T14" fmla="*/ 119 w 197"/>
                <a:gd name="T15" fmla="*/ 47 h 343"/>
                <a:gd name="T16" fmla="*/ 106 w 197"/>
                <a:gd name="T17" fmla="*/ 43 h 343"/>
                <a:gd name="T18" fmla="*/ 88 w 197"/>
                <a:gd name="T19" fmla="*/ 70 h 343"/>
                <a:gd name="T20" fmla="*/ 66 w 197"/>
                <a:gd name="T21" fmla="*/ 96 h 343"/>
                <a:gd name="T22" fmla="*/ 32 w 197"/>
                <a:gd name="T23" fmla="*/ 114 h 343"/>
                <a:gd name="T24" fmla="*/ 46 w 197"/>
                <a:gd name="T25" fmla="*/ 257 h 343"/>
                <a:gd name="T26" fmla="*/ 63 w 197"/>
                <a:gd name="T27" fmla="*/ 343 h 343"/>
                <a:gd name="T28" fmla="*/ 12 w 197"/>
                <a:gd name="T29" fmla="*/ 341 h 343"/>
                <a:gd name="T30" fmla="*/ 0 w 197"/>
                <a:gd name="T31" fmla="*/ 217 h 343"/>
                <a:gd name="T32" fmla="*/ 0 w 197"/>
                <a:gd name="T33" fmla="*/ 91 h 343"/>
                <a:gd name="T34" fmla="*/ 90 w 197"/>
                <a:gd name="T3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343">
                  <a:moveTo>
                    <a:pt x="90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38" y="0"/>
                    <a:pt x="165" y="15"/>
                    <a:pt x="182" y="38"/>
                  </a:cubicBezTo>
                  <a:cubicBezTo>
                    <a:pt x="190" y="50"/>
                    <a:pt x="195" y="62"/>
                    <a:pt x="197" y="76"/>
                  </a:cubicBezTo>
                  <a:cubicBezTo>
                    <a:pt x="197" y="78"/>
                    <a:pt x="197" y="80"/>
                    <a:pt x="197" y="81"/>
                  </a:cubicBezTo>
                  <a:cubicBezTo>
                    <a:pt x="175" y="64"/>
                    <a:pt x="147" y="53"/>
                    <a:pt x="119" y="47"/>
                  </a:cubicBezTo>
                  <a:cubicBezTo>
                    <a:pt x="114" y="45"/>
                    <a:pt x="109" y="44"/>
                    <a:pt x="106" y="43"/>
                  </a:cubicBezTo>
                  <a:cubicBezTo>
                    <a:pt x="95" y="40"/>
                    <a:pt x="97" y="53"/>
                    <a:pt x="88" y="70"/>
                  </a:cubicBezTo>
                  <a:cubicBezTo>
                    <a:pt x="84" y="78"/>
                    <a:pt x="73" y="88"/>
                    <a:pt x="66" y="96"/>
                  </a:cubicBezTo>
                  <a:cubicBezTo>
                    <a:pt x="60" y="101"/>
                    <a:pt x="32" y="114"/>
                    <a:pt x="32" y="114"/>
                  </a:cubicBezTo>
                  <a:cubicBezTo>
                    <a:pt x="32" y="114"/>
                    <a:pt x="21" y="167"/>
                    <a:pt x="46" y="257"/>
                  </a:cubicBezTo>
                  <a:cubicBezTo>
                    <a:pt x="64" y="324"/>
                    <a:pt x="63" y="343"/>
                    <a:pt x="63" y="343"/>
                  </a:cubicBezTo>
                  <a:cubicBezTo>
                    <a:pt x="43" y="343"/>
                    <a:pt x="12" y="341"/>
                    <a:pt x="12" y="341"/>
                  </a:cubicBezTo>
                  <a:cubicBezTo>
                    <a:pt x="12" y="341"/>
                    <a:pt x="0" y="248"/>
                    <a:pt x="0" y="21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41"/>
                    <a:pt x="40" y="0"/>
                    <a:pt x="90" y="0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4" name="Freeform 605"/>
            <p:cNvSpPr/>
            <p:nvPr/>
          </p:nvSpPr>
          <p:spPr bwMode="auto">
            <a:xfrm>
              <a:off x="7835901" y="5189538"/>
              <a:ext cx="349250" cy="347663"/>
            </a:xfrm>
            <a:custGeom>
              <a:avLst/>
              <a:gdLst>
                <a:gd name="T0" fmla="*/ 66 w 320"/>
                <a:gd name="T1" fmla="*/ 47 h 319"/>
                <a:gd name="T2" fmla="*/ 97 w 320"/>
                <a:gd name="T3" fmla="*/ 42 h 319"/>
                <a:gd name="T4" fmla="*/ 119 w 320"/>
                <a:gd name="T5" fmla="*/ 47 h 319"/>
                <a:gd name="T6" fmla="*/ 182 w 320"/>
                <a:gd name="T7" fmla="*/ 4 h 319"/>
                <a:gd name="T8" fmla="*/ 272 w 320"/>
                <a:gd name="T9" fmla="*/ 27 h 319"/>
                <a:gd name="T10" fmla="*/ 317 w 320"/>
                <a:gd name="T11" fmla="*/ 113 h 319"/>
                <a:gd name="T12" fmla="*/ 291 w 320"/>
                <a:gd name="T13" fmla="*/ 130 h 319"/>
                <a:gd name="T14" fmla="*/ 258 w 320"/>
                <a:gd name="T15" fmla="*/ 123 h 319"/>
                <a:gd name="T16" fmla="*/ 221 w 320"/>
                <a:gd name="T17" fmla="*/ 94 h 319"/>
                <a:gd name="T18" fmla="*/ 154 w 320"/>
                <a:gd name="T19" fmla="*/ 83 h 319"/>
                <a:gd name="T20" fmla="*/ 140 w 320"/>
                <a:gd name="T21" fmla="*/ 120 h 319"/>
                <a:gd name="T22" fmla="*/ 85 w 320"/>
                <a:gd name="T23" fmla="*/ 161 h 319"/>
                <a:gd name="T24" fmla="*/ 75 w 320"/>
                <a:gd name="T25" fmla="*/ 227 h 319"/>
                <a:gd name="T26" fmla="*/ 86 w 320"/>
                <a:gd name="T27" fmla="*/ 277 h 319"/>
                <a:gd name="T28" fmla="*/ 85 w 320"/>
                <a:gd name="T29" fmla="*/ 308 h 319"/>
                <a:gd name="T30" fmla="*/ 64 w 320"/>
                <a:gd name="T31" fmla="*/ 319 h 319"/>
                <a:gd name="T32" fmla="*/ 56 w 320"/>
                <a:gd name="T33" fmla="*/ 290 h 319"/>
                <a:gd name="T34" fmla="*/ 44 w 320"/>
                <a:gd name="T35" fmla="*/ 217 h 319"/>
                <a:gd name="T36" fmla="*/ 33 w 320"/>
                <a:gd name="T37" fmla="*/ 157 h 319"/>
                <a:gd name="T38" fmla="*/ 33 w 320"/>
                <a:gd name="T39" fmla="*/ 157 h 319"/>
                <a:gd name="T40" fmla="*/ 29 w 320"/>
                <a:gd name="T41" fmla="*/ 139 h 319"/>
                <a:gd name="T42" fmla="*/ 25 w 320"/>
                <a:gd name="T43" fmla="*/ 131 h 319"/>
                <a:gd name="T44" fmla="*/ 66 w 320"/>
                <a:gd name="T45" fmla="*/ 47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0" h="319">
                  <a:moveTo>
                    <a:pt x="66" y="47"/>
                  </a:moveTo>
                  <a:cubicBezTo>
                    <a:pt x="78" y="43"/>
                    <a:pt x="88" y="42"/>
                    <a:pt x="97" y="42"/>
                  </a:cubicBezTo>
                  <a:cubicBezTo>
                    <a:pt x="111" y="42"/>
                    <a:pt x="118" y="47"/>
                    <a:pt x="119" y="47"/>
                  </a:cubicBezTo>
                  <a:cubicBezTo>
                    <a:pt x="121" y="45"/>
                    <a:pt x="148" y="12"/>
                    <a:pt x="182" y="4"/>
                  </a:cubicBezTo>
                  <a:cubicBezTo>
                    <a:pt x="202" y="0"/>
                    <a:pt x="235" y="4"/>
                    <a:pt x="272" y="27"/>
                  </a:cubicBezTo>
                  <a:cubicBezTo>
                    <a:pt x="309" y="51"/>
                    <a:pt x="320" y="91"/>
                    <a:pt x="317" y="113"/>
                  </a:cubicBezTo>
                  <a:cubicBezTo>
                    <a:pt x="314" y="127"/>
                    <a:pt x="301" y="131"/>
                    <a:pt x="291" y="130"/>
                  </a:cubicBezTo>
                  <a:cubicBezTo>
                    <a:pt x="287" y="130"/>
                    <a:pt x="260" y="136"/>
                    <a:pt x="258" y="123"/>
                  </a:cubicBezTo>
                  <a:cubicBezTo>
                    <a:pt x="257" y="110"/>
                    <a:pt x="240" y="100"/>
                    <a:pt x="221" y="94"/>
                  </a:cubicBezTo>
                  <a:cubicBezTo>
                    <a:pt x="191" y="84"/>
                    <a:pt x="155" y="81"/>
                    <a:pt x="154" y="83"/>
                  </a:cubicBezTo>
                  <a:cubicBezTo>
                    <a:pt x="153" y="86"/>
                    <a:pt x="152" y="101"/>
                    <a:pt x="140" y="120"/>
                  </a:cubicBezTo>
                  <a:cubicBezTo>
                    <a:pt x="132" y="132"/>
                    <a:pt x="105" y="149"/>
                    <a:pt x="85" y="161"/>
                  </a:cubicBezTo>
                  <a:cubicBezTo>
                    <a:pt x="85" y="161"/>
                    <a:pt x="71" y="209"/>
                    <a:pt x="75" y="227"/>
                  </a:cubicBezTo>
                  <a:cubicBezTo>
                    <a:pt x="73" y="243"/>
                    <a:pt x="81" y="261"/>
                    <a:pt x="86" y="277"/>
                  </a:cubicBezTo>
                  <a:cubicBezTo>
                    <a:pt x="89" y="289"/>
                    <a:pt x="91" y="300"/>
                    <a:pt x="85" y="308"/>
                  </a:cubicBezTo>
                  <a:cubicBezTo>
                    <a:pt x="81" y="314"/>
                    <a:pt x="72" y="319"/>
                    <a:pt x="64" y="319"/>
                  </a:cubicBezTo>
                  <a:cubicBezTo>
                    <a:pt x="60" y="311"/>
                    <a:pt x="57" y="294"/>
                    <a:pt x="56" y="290"/>
                  </a:cubicBezTo>
                  <a:cubicBezTo>
                    <a:pt x="51" y="271"/>
                    <a:pt x="51" y="251"/>
                    <a:pt x="44" y="217"/>
                  </a:cubicBezTo>
                  <a:cubicBezTo>
                    <a:pt x="40" y="198"/>
                    <a:pt x="37" y="174"/>
                    <a:pt x="33" y="157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2" y="150"/>
                    <a:pt x="30" y="144"/>
                    <a:pt x="29" y="139"/>
                  </a:cubicBezTo>
                  <a:cubicBezTo>
                    <a:pt x="28" y="135"/>
                    <a:pt x="26" y="133"/>
                    <a:pt x="25" y="131"/>
                  </a:cubicBezTo>
                  <a:cubicBezTo>
                    <a:pt x="0" y="105"/>
                    <a:pt x="29" y="60"/>
                    <a:pt x="66" y="47"/>
                  </a:cubicBezTo>
                  <a:close/>
                </a:path>
              </a:pathLst>
            </a:custGeom>
            <a:solidFill>
              <a:srgbClr val="684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5" name="Freeform 606"/>
            <p:cNvSpPr/>
            <p:nvPr/>
          </p:nvSpPr>
          <p:spPr bwMode="auto">
            <a:xfrm>
              <a:off x="7835901" y="5189538"/>
              <a:ext cx="349250" cy="150813"/>
            </a:xfrm>
            <a:custGeom>
              <a:avLst/>
              <a:gdLst>
                <a:gd name="T0" fmla="*/ 66 w 320"/>
                <a:gd name="T1" fmla="*/ 47 h 139"/>
                <a:gd name="T2" fmla="*/ 97 w 320"/>
                <a:gd name="T3" fmla="*/ 42 h 139"/>
                <a:gd name="T4" fmla="*/ 119 w 320"/>
                <a:gd name="T5" fmla="*/ 47 h 139"/>
                <a:gd name="T6" fmla="*/ 182 w 320"/>
                <a:gd name="T7" fmla="*/ 4 h 139"/>
                <a:gd name="T8" fmla="*/ 255 w 320"/>
                <a:gd name="T9" fmla="*/ 10 h 139"/>
                <a:gd name="T10" fmla="*/ 302 w 320"/>
                <a:gd name="T11" fmla="*/ 50 h 139"/>
                <a:gd name="T12" fmla="*/ 317 w 320"/>
                <a:gd name="T13" fmla="*/ 113 h 139"/>
                <a:gd name="T14" fmla="*/ 291 w 320"/>
                <a:gd name="T15" fmla="*/ 130 h 139"/>
                <a:gd name="T16" fmla="*/ 296 w 320"/>
                <a:gd name="T17" fmla="*/ 98 h 139"/>
                <a:gd name="T18" fmla="*/ 275 w 320"/>
                <a:gd name="T19" fmla="*/ 59 h 139"/>
                <a:gd name="T20" fmla="*/ 211 w 320"/>
                <a:gd name="T21" fmla="*/ 31 h 139"/>
                <a:gd name="T22" fmla="*/ 119 w 320"/>
                <a:gd name="T23" fmla="*/ 73 h 139"/>
                <a:gd name="T24" fmla="*/ 29 w 320"/>
                <a:gd name="T25" fmla="*/ 139 h 139"/>
                <a:gd name="T26" fmla="*/ 25 w 320"/>
                <a:gd name="T27" fmla="*/ 131 h 139"/>
                <a:gd name="T28" fmla="*/ 66 w 320"/>
                <a:gd name="T29" fmla="*/ 4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139">
                  <a:moveTo>
                    <a:pt x="66" y="47"/>
                  </a:moveTo>
                  <a:cubicBezTo>
                    <a:pt x="78" y="43"/>
                    <a:pt x="88" y="42"/>
                    <a:pt x="97" y="42"/>
                  </a:cubicBezTo>
                  <a:cubicBezTo>
                    <a:pt x="111" y="42"/>
                    <a:pt x="118" y="47"/>
                    <a:pt x="119" y="47"/>
                  </a:cubicBezTo>
                  <a:cubicBezTo>
                    <a:pt x="121" y="45"/>
                    <a:pt x="148" y="12"/>
                    <a:pt x="182" y="4"/>
                  </a:cubicBezTo>
                  <a:cubicBezTo>
                    <a:pt x="202" y="0"/>
                    <a:pt x="235" y="0"/>
                    <a:pt x="255" y="10"/>
                  </a:cubicBezTo>
                  <a:cubicBezTo>
                    <a:pt x="275" y="20"/>
                    <a:pt x="286" y="28"/>
                    <a:pt x="302" y="50"/>
                  </a:cubicBezTo>
                  <a:cubicBezTo>
                    <a:pt x="310" y="62"/>
                    <a:pt x="320" y="91"/>
                    <a:pt x="317" y="113"/>
                  </a:cubicBezTo>
                  <a:cubicBezTo>
                    <a:pt x="314" y="127"/>
                    <a:pt x="301" y="131"/>
                    <a:pt x="291" y="130"/>
                  </a:cubicBezTo>
                  <a:cubicBezTo>
                    <a:pt x="298" y="121"/>
                    <a:pt x="300" y="109"/>
                    <a:pt x="296" y="98"/>
                  </a:cubicBezTo>
                  <a:cubicBezTo>
                    <a:pt x="293" y="91"/>
                    <a:pt x="283" y="67"/>
                    <a:pt x="275" y="59"/>
                  </a:cubicBezTo>
                  <a:cubicBezTo>
                    <a:pt x="260" y="42"/>
                    <a:pt x="249" y="34"/>
                    <a:pt x="211" y="31"/>
                  </a:cubicBezTo>
                  <a:cubicBezTo>
                    <a:pt x="161" y="28"/>
                    <a:pt x="139" y="43"/>
                    <a:pt x="119" y="73"/>
                  </a:cubicBezTo>
                  <a:cubicBezTo>
                    <a:pt x="67" y="51"/>
                    <a:pt x="39" y="94"/>
                    <a:pt x="29" y="139"/>
                  </a:cubicBezTo>
                  <a:cubicBezTo>
                    <a:pt x="28" y="135"/>
                    <a:pt x="26" y="133"/>
                    <a:pt x="25" y="131"/>
                  </a:cubicBezTo>
                  <a:cubicBezTo>
                    <a:pt x="0" y="105"/>
                    <a:pt x="29" y="60"/>
                    <a:pt x="66" y="47"/>
                  </a:cubicBezTo>
                  <a:close/>
                </a:path>
              </a:pathLst>
            </a:custGeom>
            <a:solidFill>
              <a:srgbClr val="845E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6" name="Freeform 608"/>
            <p:cNvSpPr/>
            <p:nvPr/>
          </p:nvSpPr>
          <p:spPr bwMode="auto">
            <a:xfrm>
              <a:off x="8045451" y="5429251"/>
              <a:ext cx="23813" cy="30163"/>
            </a:xfrm>
            <a:custGeom>
              <a:avLst/>
              <a:gdLst>
                <a:gd name="T0" fmla="*/ 12 w 22"/>
                <a:gd name="T1" fmla="*/ 14 h 27"/>
                <a:gd name="T2" fmla="*/ 1 w 22"/>
                <a:gd name="T3" fmla="*/ 26 h 27"/>
                <a:gd name="T4" fmla="*/ 7 w 22"/>
                <a:gd name="T5" fmla="*/ 27 h 27"/>
                <a:gd name="T6" fmla="*/ 22 w 22"/>
                <a:gd name="T7" fmla="*/ 13 h 27"/>
                <a:gd name="T8" fmla="*/ 6 w 22"/>
                <a:gd name="T9" fmla="*/ 1 h 27"/>
                <a:gd name="T10" fmla="*/ 0 w 22"/>
                <a:gd name="T11" fmla="*/ 2 h 27"/>
                <a:gd name="T12" fmla="*/ 12 w 22"/>
                <a:gd name="T13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7">
                  <a:moveTo>
                    <a:pt x="12" y="14"/>
                  </a:moveTo>
                  <a:cubicBezTo>
                    <a:pt x="13" y="19"/>
                    <a:pt x="8" y="24"/>
                    <a:pt x="1" y="26"/>
                  </a:cubicBezTo>
                  <a:cubicBezTo>
                    <a:pt x="3" y="27"/>
                    <a:pt x="5" y="27"/>
                    <a:pt x="7" y="27"/>
                  </a:cubicBezTo>
                  <a:cubicBezTo>
                    <a:pt x="17" y="26"/>
                    <a:pt x="22" y="20"/>
                    <a:pt x="22" y="13"/>
                  </a:cubicBezTo>
                  <a:cubicBezTo>
                    <a:pt x="21" y="5"/>
                    <a:pt x="16" y="0"/>
                    <a:pt x="6" y="1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7" y="3"/>
                    <a:pt x="12" y="8"/>
                    <a:pt x="12" y="14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7" name="Oval 609"/>
            <p:cNvSpPr>
              <a:spLocks noChangeArrowheads="1"/>
            </p:cNvSpPr>
            <p:nvPr/>
          </p:nvSpPr>
          <p:spPr bwMode="auto">
            <a:xfrm>
              <a:off x="7983539" y="5376863"/>
              <a:ext cx="46038" cy="39688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8" name="Oval 610"/>
            <p:cNvSpPr>
              <a:spLocks noChangeArrowheads="1"/>
            </p:cNvSpPr>
            <p:nvPr/>
          </p:nvSpPr>
          <p:spPr bwMode="auto">
            <a:xfrm>
              <a:off x="7996239" y="5384801"/>
              <a:ext cx="25400" cy="25400"/>
            </a:xfrm>
            <a:prstGeom prst="ellipse">
              <a:avLst/>
            </a:prstGeom>
            <a:solidFill>
              <a:srgbClr val="489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19" name="Oval 611"/>
            <p:cNvSpPr>
              <a:spLocks noChangeArrowheads="1"/>
            </p:cNvSpPr>
            <p:nvPr/>
          </p:nvSpPr>
          <p:spPr bwMode="auto">
            <a:xfrm>
              <a:off x="8002589" y="5391151"/>
              <a:ext cx="12700" cy="12700"/>
            </a:xfrm>
            <a:prstGeom prst="ellipse">
              <a:avLst/>
            </a:prstGeom>
            <a:solidFill>
              <a:srgbClr val="00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0" name="Oval 612"/>
            <p:cNvSpPr>
              <a:spLocks noChangeArrowheads="1"/>
            </p:cNvSpPr>
            <p:nvPr/>
          </p:nvSpPr>
          <p:spPr bwMode="auto">
            <a:xfrm>
              <a:off x="7999414" y="5391151"/>
              <a:ext cx="6350" cy="635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1" name="Freeform 613"/>
            <p:cNvSpPr/>
            <p:nvPr/>
          </p:nvSpPr>
          <p:spPr bwMode="auto">
            <a:xfrm>
              <a:off x="7981951" y="5373688"/>
              <a:ext cx="49213" cy="15875"/>
            </a:xfrm>
            <a:custGeom>
              <a:avLst/>
              <a:gdLst>
                <a:gd name="T0" fmla="*/ 0 w 46"/>
                <a:gd name="T1" fmla="*/ 15 h 15"/>
                <a:gd name="T2" fmla="*/ 46 w 46"/>
                <a:gd name="T3" fmla="*/ 15 h 15"/>
                <a:gd name="T4" fmla="*/ 41 w 46"/>
                <a:gd name="T5" fmla="*/ 6 h 15"/>
                <a:gd name="T6" fmla="*/ 23 w 46"/>
                <a:gd name="T7" fmla="*/ 0 h 15"/>
                <a:gd name="T8" fmla="*/ 8 w 46"/>
                <a:gd name="T9" fmla="*/ 4 h 15"/>
                <a:gd name="T10" fmla="*/ 0 w 4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5">
                  <a:moveTo>
                    <a:pt x="0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5" y="10"/>
                    <a:pt x="41" y="6"/>
                  </a:cubicBezTo>
                  <a:cubicBezTo>
                    <a:pt x="37" y="3"/>
                    <a:pt x="32" y="0"/>
                    <a:pt x="23" y="0"/>
                  </a:cubicBezTo>
                  <a:cubicBezTo>
                    <a:pt x="16" y="0"/>
                    <a:pt x="11" y="2"/>
                    <a:pt x="8" y="4"/>
                  </a:cubicBezTo>
                  <a:cubicBezTo>
                    <a:pt x="2" y="9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2" name="Oval 614"/>
            <p:cNvSpPr>
              <a:spLocks noChangeArrowheads="1"/>
            </p:cNvSpPr>
            <p:nvPr/>
          </p:nvSpPr>
          <p:spPr bwMode="auto">
            <a:xfrm>
              <a:off x="8069264" y="5376863"/>
              <a:ext cx="46038" cy="39688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3" name="Oval 615"/>
            <p:cNvSpPr>
              <a:spLocks noChangeArrowheads="1"/>
            </p:cNvSpPr>
            <p:nvPr/>
          </p:nvSpPr>
          <p:spPr bwMode="auto">
            <a:xfrm>
              <a:off x="8081964" y="5384801"/>
              <a:ext cx="26988" cy="26988"/>
            </a:xfrm>
            <a:prstGeom prst="ellipse">
              <a:avLst/>
            </a:prstGeom>
            <a:solidFill>
              <a:srgbClr val="489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4" name="Oval 616"/>
            <p:cNvSpPr>
              <a:spLocks noChangeArrowheads="1"/>
            </p:cNvSpPr>
            <p:nvPr/>
          </p:nvSpPr>
          <p:spPr bwMode="auto">
            <a:xfrm>
              <a:off x="8086726" y="5391151"/>
              <a:ext cx="14288" cy="14288"/>
            </a:xfrm>
            <a:prstGeom prst="ellipse">
              <a:avLst/>
            </a:prstGeom>
            <a:solidFill>
              <a:srgbClr val="00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5" name="Oval 617"/>
            <p:cNvSpPr>
              <a:spLocks noChangeArrowheads="1"/>
            </p:cNvSpPr>
            <p:nvPr/>
          </p:nvSpPr>
          <p:spPr bwMode="auto">
            <a:xfrm>
              <a:off x="8086726" y="5391151"/>
              <a:ext cx="6350" cy="7938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6" name="Freeform 618"/>
            <p:cNvSpPr/>
            <p:nvPr/>
          </p:nvSpPr>
          <p:spPr bwMode="auto">
            <a:xfrm>
              <a:off x="8067676" y="5373688"/>
              <a:ext cx="50800" cy="17463"/>
            </a:xfrm>
            <a:custGeom>
              <a:avLst/>
              <a:gdLst>
                <a:gd name="T0" fmla="*/ 0 w 46"/>
                <a:gd name="T1" fmla="*/ 15 h 15"/>
                <a:gd name="T2" fmla="*/ 46 w 46"/>
                <a:gd name="T3" fmla="*/ 15 h 15"/>
                <a:gd name="T4" fmla="*/ 41 w 46"/>
                <a:gd name="T5" fmla="*/ 6 h 15"/>
                <a:gd name="T6" fmla="*/ 23 w 46"/>
                <a:gd name="T7" fmla="*/ 0 h 15"/>
                <a:gd name="T8" fmla="*/ 8 w 46"/>
                <a:gd name="T9" fmla="*/ 4 h 15"/>
                <a:gd name="T10" fmla="*/ 0 w 46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15">
                  <a:moveTo>
                    <a:pt x="0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5" y="10"/>
                    <a:pt x="41" y="6"/>
                  </a:cubicBezTo>
                  <a:cubicBezTo>
                    <a:pt x="37" y="3"/>
                    <a:pt x="32" y="0"/>
                    <a:pt x="23" y="0"/>
                  </a:cubicBezTo>
                  <a:cubicBezTo>
                    <a:pt x="16" y="0"/>
                    <a:pt x="11" y="2"/>
                    <a:pt x="8" y="4"/>
                  </a:cubicBezTo>
                  <a:cubicBezTo>
                    <a:pt x="2" y="9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7" name="Freeform 619"/>
            <p:cNvSpPr/>
            <p:nvPr/>
          </p:nvSpPr>
          <p:spPr bwMode="auto">
            <a:xfrm>
              <a:off x="7881939" y="5407026"/>
              <a:ext cx="50800" cy="60325"/>
            </a:xfrm>
            <a:custGeom>
              <a:avLst/>
              <a:gdLst>
                <a:gd name="T0" fmla="*/ 45 w 46"/>
                <a:gd name="T1" fmla="*/ 27 h 55"/>
                <a:gd name="T2" fmla="*/ 43 w 46"/>
                <a:gd name="T3" fmla="*/ 48 h 55"/>
                <a:gd name="T4" fmla="*/ 29 w 46"/>
                <a:gd name="T5" fmla="*/ 55 h 55"/>
                <a:gd name="T6" fmla="*/ 9 w 46"/>
                <a:gd name="T7" fmla="*/ 46 h 55"/>
                <a:gd name="T8" fmla="*/ 0 w 46"/>
                <a:gd name="T9" fmla="*/ 28 h 55"/>
                <a:gd name="T10" fmla="*/ 24 w 46"/>
                <a:gd name="T11" fmla="*/ 0 h 55"/>
                <a:gd name="T12" fmla="*/ 45 w 46"/>
                <a:gd name="T13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5">
                  <a:moveTo>
                    <a:pt x="45" y="27"/>
                  </a:moveTo>
                  <a:cubicBezTo>
                    <a:pt x="46" y="35"/>
                    <a:pt x="46" y="43"/>
                    <a:pt x="43" y="48"/>
                  </a:cubicBezTo>
                  <a:cubicBezTo>
                    <a:pt x="40" y="52"/>
                    <a:pt x="35" y="55"/>
                    <a:pt x="29" y="55"/>
                  </a:cubicBezTo>
                  <a:cubicBezTo>
                    <a:pt x="22" y="55"/>
                    <a:pt x="15" y="52"/>
                    <a:pt x="9" y="46"/>
                  </a:cubicBezTo>
                  <a:cubicBezTo>
                    <a:pt x="4" y="42"/>
                    <a:pt x="0" y="35"/>
                    <a:pt x="0" y="28"/>
                  </a:cubicBezTo>
                  <a:cubicBezTo>
                    <a:pt x="0" y="12"/>
                    <a:pt x="11" y="0"/>
                    <a:pt x="24" y="0"/>
                  </a:cubicBezTo>
                  <a:cubicBezTo>
                    <a:pt x="37" y="0"/>
                    <a:pt x="43" y="9"/>
                    <a:pt x="45" y="27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8" name="Freeform 620"/>
            <p:cNvSpPr/>
            <p:nvPr/>
          </p:nvSpPr>
          <p:spPr bwMode="auto">
            <a:xfrm>
              <a:off x="7893051" y="5419726"/>
              <a:ext cx="25400" cy="33338"/>
            </a:xfrm>
            <a:custGeom>
              <a:avLst/>
              <a:gdLst>
                <a:gd name="T0" fmla="*/ 11 w 23"/>
                <a:gd name="T1" fmla="*/ 16 h 31"/>
                <a:gd name="T2" fmla="*/ 23 w 23"/>
                <a:gd name="T3" fmla="*/ 3 h 31"/>
                <a:gd name="T4" fmla="*/ 19 w 23"/>
                <a:gd name="T5" fmla="*/ 2 h 31"/>
                <a:gd name="T6" fmla="*/ 2 w 23"/>
                <a:gd name="T7" fmla="*/ 14 h 31"/>
                <a:gd name="T8" fmla="*/ 14 w 23"/>
                <a:gd name="T9" fmla="*/ 31 h 31"/>
                <a:gd name="T10" fmla="*/ 19 w 23"/>
                <a:gd name="T11" fmla="*/ 31 h 31"/>
                <a:gd name="T12" fmla="*/ 11 w 23"/>
                <a:gd name="T13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1" y="16"/>
                  </a:moveTo>
                  <a:cubicBezTo>
                    <a:pt x="12" y="9"/>
                    <a:pt x="17" y="5"/>
                    <a:pt x="23" y="3"/>
                  </a:cubicBezTo>
                  <a:cubicBezTo>
                    <a:pt x="22" y="3"/>
                    <a:pt x="20" y="2"/>
                    <a:pt x="19" y="2"/>
                  </a:cubicBezTo>
                  <a:cubicBezTo>
                    <a:pt x="11" y="0"/>
                    <a:pt x="3" y="6"/>
                    <a:pt x="2" y="14"/>
                  </a:cubicBezTo>
                  <a:cubicBezTo>
                    <a:pt x="0" y="22"/>
                    <a:pt x="6" y="30"/>
                    <a:pt x="14" y="31"/>
                  </a:cubicBezTo>
                  <a:cubicBezTo>
                    <a:pt x="15" y="31"/>
                    <a:pt x="17" y="31"/>
                    <a:pt x="19" y="31"/>
                  </a:cubicBezTo>
                  <a:cubicBezTo>
                    <a:pt x="13" y="28"/>
                    <a:pt x="10" y="22"/>
                    <a:pt x="11" y="16"/>
                  </a:cubicBezTo>
                  <a:close/>
                </a:path>
              </a:pathLst>
            </a:custGeom>
            <a:solidFill>
              <a:srgbClr val="C692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29" name="Freeform 621"/>
            <p:cNvSpPr/>
            <p:nvPr/>
          </p:nvSpPr>
          <p:spPr bwMode="auto">
            <a:xfrm>
              <a:off x="8012114" y="5494338"/>
              <a:ext cx="82550" cy="25400"/>
            </a:xfrm>
            <a:custGeom>
              <a:avLst/>
              <a:gdLst>
                <a:gd name="T0" fmla="*/ 75 w 75"/>
                <a:gd name="T1" fmla="*/ 0 h 23"/>
                <a:gd name="T2" fmla="*/ 0 w 75"/>
                <a:gd name="T3" fmla="*/ 0 h 23"/>
                <a:gd name="T4" fmla="*/ 22 w 75"/>
                <a:gd name="T5" fmla="*/ 20 h 23"/>
                <a:gd name="T6" fmla="*/ 52 w 75"/>
                <a:gd name="T7" fmla="*/ 20 h 23"/>
                <a:gd name="T8" fmla="*/ 74 w 75"/>
                <a:gd name="T9" fmla="*/ 1 h 23"/>
                <a:gd name="T10" fmla="*/ 75 w 7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3">
                  <a:moveTo>
                    <a:pt x="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" y="15"/>
                    <a:pt x="22" y="20"/>
                  </a:cubicBezTo>
                  <a:cubicBezTo>
                    <a:pt x="26" y="21"/>
                    <a:pt x="45" y="23"/>
                    <a:pt x="52" y="20"/>
                  </a:cubicBezTo>
                  <a:cubicBezTo>
                    <a:pt x="68" y="15"/>
                    <a:pt x="74" y="1"/>
                    <a:pt x="74" y="1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0" name="Freeform 622"/>
            <p:cNvSpPr/>
            <p:nvPr/>
          </p:nvSpPr>
          <p:spPr bwMode="auto">
            <a:xfrm>
              <a:off x="8034339" y="5535613"/>
              <a:ext cx="34925" cy="20638"/>
            </a:xfrm>
            <a:custGeom>
              <a:avLst/>
              <a:gdLst>
                <a:gd name="T0" fmla="*/ 16 w 31"/>
                <a:gd name="T1" fmla="*/ 9 h 19"/>
                <a:gd name="T2" fmla="*/ 31 w 31"/>
                <a:gd name="T3" fmla="*/ 19 h 19"/>
                <a:gd name="T4" fmla="*/ 31 w 31"/>
                <a:gd name="T5" fmla="*/ 14 h 19"/>
                <a:gd name="T6" fmla="*/ 16 w 31"/>
                <a:gd name="T7" fmla="*/ 0 h 19"/>
                <a:gd name="T8" fmla="*/ 0 w 31"/>
                <a:gd name="T9" fmla="*/ 14 h 19"/>
                <a:gd name="T10" fmla="*/ 1 w 31"/>
                <a:gd name="T11" fmla="*/ 19 h 19"/>
                <a:gd name="T12" fmla="*/ 16 w 31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9">
                  <a:moveTo>
                    <a:pt x="16" y="9"/>
                  </a:moveTo>
                  <a:cubicBezTo>
                    <a:pt x="23" y="9"/>
                    <a:pt x="29" y="13"/>
                    <a:pt x="31" y="19"/>
                  </a:cubicBezTo>
                  <a:cubicBezTo>
                    <a:pt x="31" y="17"/>
                    <a:pt x="31" y="16"/>
                    <a:pt x="31" y="14"/>
                  </a:cubicBezTo>
                  <a:cubicBezTo>
                    <a:pt x="31" y="6"/>
                    <a:pt x="24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6"/>
                    <a:pt x="0" y="17"/>
                    <a:pt x="1" y="19"/>
                  </a:cubicBezTo>
                  <a:cubicBezTo>
                    <a:pt x="3" y="13"/>
                    <a:pt x="9" y="9"/>
                    <a:pt x="16" y="9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1" name="Freeform 623"/>
            <p:cNvSpPr/>
            <p:nvPr/>
          </p:nvSpPr>
          <p:spPr bwMode="auto">
            <a:xfrm>
              <a:off x="7866064" y="5614988"/>
              <a:ext cx="277813" cy="390525"/>
            </a:xfrm>
            <a:custGeom>
              <a:avLst/>
              <a:gdLst>
                <a:gd name="T0" fmla="*/ 157 w 175"/>
                <a:gd name="T1" fmla="*/ 0 h 246"/>
                <a:gd name="T2" fmla="*/ 148 w 175"/>
                <a:gd name="T3" fmla="*/ 0 h 246"/>
                <a:gd name="T4" fmla="*/ 27 w 175"/>
                <a:gd name="T5" fmla="*/ 0 h 246"/>
                <a:gd name="T6" fmla="*/ 24 w 175"/>
                <a:gd name="T7" fmla="*/ 0 h 246"/>
                <a:gd name="T8" fmla="*/ 0 w 175"/>
                <a:gd name="T9" fmla="*/ 84 h 246"/>
                <a:gd name="T10" fmla="*/ 0 w 175"/>
                <a:gd name="T11" fmla="*/ 246 h 246"/>
                <a:gd name="T12" fmla="*/ 88 w 175"/>
                <a:gd name="T13" fmla="*/ 246 h 246"/>
                <a:gd name="T14" fmla="*/ 88 w 175"/>
                <a:gd name="T15" fmla="*/ 246 h 246"/>
                <a:gd name="T16" fmla="*/ 175 w 175"/>
                <a:gd name="T17" fmla="*/ 246 h 246"/>
                <a:gd name="T18" fmla="*/ 175 w 175"/>
                <a:gd name="T19" fmla="*/ 84 h 246"/>
                <a:gd name="T20" fmla="*/ 157 w 175"/>
                <a:gd name="T2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246">
                  <a:moveTo>
                    <a:pt x="157" y="0"/>
                  </a:moveTo>
                  <a:lnTo>
                    <a:pt x="148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0" y="84"/>
                  </a:lnTo>
                  <a:lnTo>
                    <a:pt x="0" y="246"/>
                  </a:lnTo>
                  <a:lnTo>
                    <a:pt x="88" y="246"/>
                  </a:lnTo>
                  <a:lnTo>
                    <a:pt x="88" y="246"/>
                  </a:lnTo>
                  <a:lnTo>
                    <a:pt x="175" y="246"/>
                  </a:lnTo>
                  <a:lnTo>
                    <a:pt x="175" y="84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2" name="Freeform 624"/>
            <p:cNvSpPr/>
            <p:nvPr/>
          </p:nvSpPr>
          <p:spPr bwMode="auto">
            <a:xfrm>
              <a:off x="7866064" y="5986463"/>
              <a:ext cx="431800" cy="488950"/>
            </a:xfrm>
            <a:custGeom>
              <a:avLst/>
              <a:gdLst>
                <a:gd name="T0" fmla="*/ 236 w 396"/>
                <a:gd name="T1" fmla="*/ 0 h 448"/>
                <a:gd name="T2" fmla="*/ 0 w 396"/>
                <a:gd name="T3" fmla="*/ 0 h 448"/>
                <a:gd name="T4" fmla="*/ 0 w 396"/>
                <a:gd name="T5" fmla="*/ 45 h 448"/>
                <a:gd name="T6" fmla="*/ 36 w 396"/>
                <a:gd name="T7" fmla="*/ 87 h 448"/>
                <a:gd name="T8" fmla="*/ 163 w 396"/>
                <a:gd name="T9" fmla="*/ 87 h 448"/>
                <a:gd name="T10" fmla="*/ 264 w 396"/>
                <a:gd name="T11" fmla="*/ 144 h 448"/>
                <a:gd name="T12" fmla="*/ 307 w 396"/>
                <a:gd name="T13" fmla="*/ 201 h 448"/>
                <a:gd name="T14" fmla="*/ 370 w 396"/>
                <a:gd name="T15" fmla="*/ 448 h 448"/>
                <a:gd name="T16" fmla="*/ 396 w 396"/>
                <a:gd name="T17" fmla="*/ 448 h 448"/>
                <a:gd name="T18" fmla="*/ 353 w 396"/>
                <a:gd name="T19" fmla="*/ 172 h 448"/>
                <a:gd name="T20" fmla="*/ 305 w 396"/>
                <a:gd name="T21" fmla="*/ 98 h 448"/>
                <a:gd name="T22" fmla="*/ 255 w 396"/>
                <a:gd name="T23" fmla="*/ 45 h 448"/>
                <a:gd name="T24" fmla="*/ 255 w 396"/>
                <a:gd name="T25" fmla="*/ 0 h 448"/>
                <a:gd name="T26" fmla="*/ 236 w 396"/>
                <a:gd name="T2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448">
                  <a:moveTo>
                    <a:pt x="2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8"/>
                    <a:pt x="16" y="87"/>
                    <a:pt x="36" y="87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3" y="87"/>
                    <a:pt x="221" y="110"/>
                    <a:pt x="264" y="144"/>
                  </a:cubicBezTo>
                  <a:cubicBezTo>
                    <a:pt x="285" y="160"/>
                    <a:pt x="302" y="180"/>
                    <a:pt x="307" y="201"/>
                  </a:cubicBezTo>
                  <a:cubicBezTo>
                    <a:pt x="318" y="250"/>
                    <a:pt x="370" y="448"/>
                    <a:pt x="370" y="448"/>
                  </a:cubicBezTo>
                  <a:cubicBezTo>
                    <a:pt x="396" y="448"/>
                    <a:pt x="396" y="448"/>
                    <a:pt x="396" y="448"/>
                  </a:cubicBezTo>
                  <a:cubicBezTo>
                    <a:pt x="396" y="448"/>
                    <a:pt x="365" y="232"/>
                    <a:pt x="353" y="172"/>
                  </a:cubicBezTo>
                  <a:cubicBezTo>
                    <a:pt x="347" y="145"/>
                    <a:pt x="326" y="119"/>
                    <a:pt x="305" y="98"/>
                  </a:cubicBezTo>
                  <a:cubicBezTo>
                    <a:pt x="280" y="73"/>
                    <a:pt x="255" y="54"/>
                    <a:pt x="255" y="45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236" y="0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3" name="Freeform 625"/>
            <p:cNvSpPr/>
            <p:nvPr/>
          </p:nvSpPr>
          <p:spPr bwMode="auto">
            <a:xfrm>
              <a:off x="7866064" y="5986463"/>
              <a:ext cx="306388" cy="488950"/>
            </a:xfrm>
            <a:custGeom>
              <a:avLst/>
              <a:gdLst>
                <a:gd name="T0" fmla="*/ 164 w 281"/>
                <a:gd name="T1" fmla="*/ 87 h 448"/>
                <a:gd name="T2" fmla="*/ 139 w 281"/>
                <a:gd name="T3" fmla="*/ 46 h 448"/>
                <a:gd name="T4" fmla="*/ 141 w 281"/>
                <a:gd name="T5" fmla="*/ 0 h 448"/>
                <a:gd name="T6" fmla="*/ 0 w 281"/>
                <a:gd name="T7" fmla="*/ 0 h 448"/>
                <a:gd name="T8" fmla="*/ 0 w 281"/>
                <a:gd name="T9" fmla="*/ 45 h 448"/>
                <a:gd name="T10" fmla="*/ 37 w 281"/>
                <a:gd name="T11" fmla="*/ 93 h 448"/>
                <a:gd name="T12" fmla="*/ 220 w 281"/>
                <a:gd name="T13" fmla="*/ 208 h 448"/>
                <a:gd name="T14" fmla="*/ 234 w 281"/>
                <a:gd name="T15" fmla="*/ 448 h 448"/>
                <a:gd name="T16" fmla="*/ 261 w 281"/>
                <a:gd name="T17" fmla="*/ 448 h 448"/>
                <a:gd name="T18" fmla="*/ 270 w 281"/>
                <a:gd name="T19" fmla="*/ 191 h 448"/>
                <a:gd name="T20" fmla="*/ 164 w 281"/>
                <a:gd name="T21" fmla="*/ 8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" h="448">
                  <a:moveTo>
                    <a:pt x="164" y="87"/>
                  </a:moveTo>
                  <a:cubicBezTo>
                    <a:pt x="145" y="74"/>
                    <a:pt x="139" y="69"/>
                    <a:pt x="139" y="46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8"/>
                    <a:pt x="9" y="78"/>
                    <a:pt x="37" y="93"/>
                  </a:cubicBezTo>
                  <a:cubicBezTo>
                    <a:pt x="85" y="119"/>
                    <a:pt x="208" y="156"/>
                    <a:pt x="220" y="208"/>
                  </a:cubicBezTo>
                  <a:cubicBezTo>
                    <a:pt x="232" y="258"/>
                    <a:pt x="234" y="448"/>
                    <a:pt x="234" y="448"/>
                  </a:cubicBezTo>
                  <a:cubicBezTo>
                    <a:pt x="261" y="448"/>
                    <a:pt x="261" y="448"/>
                    <a:pt x="261" y="448"/>
                  </a:cubicBezTo>
                  <a:cubicBezTo>
                    <a:pt x="261" y="448"/>
                    <a:pt x="281" y="264"/>
                    <a:pt x="270" y="191"/>
                  </a:cubicBezTo>
                  <a:cubicBezTo>
                    <a:pt x="264" y="149"/>
                    <a:pt x="194" y="108"/>
                    <a:pt x="164" y="87"/>
                  </a:cubicBez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4" name="Freeform 626"/>
            <p:cNvSpPr/>
            <p:nvPr/>
          </p:nvSpPr>
          <p:spPr bwMode="auto">
            <a:xfrm>
              <a:off x="7999414" y="5626101"/>
              <a:ext cx="55563" cy="200025"/>
            </a:xfrm>
            <a:custGeom>
              <a:avLst/>
              <a:gdLst>
                <a:gd name="T0" fmla="*/ 15 w 35"/>
                <a:gd name="T1" fmla="*/ 17 h 126"/>
                <a:gd name="T2" fmla="*/ 5 w 35"/>
                <a:gd name="T3" fmla="*/ 0 h 126"/>
                <a:gd name="T4" fmla="*/ 30 w 35"/>
                <a:gd name="T5" fmla="*/ 0 h 126"/>
                <a:gd name="T6" fmla="*/ 21 w 35"/>
                <a:gd name="T7" fmla="*/ 17 h 126"/>
                <a:gd name="T8" fmla="*/ 35 w 35"/>
                <a:gd name="T9" fmla="*/ 86 h 126"/>
                <a:gd name="T10" fmla="*/ 20 w 35"/>
                <a:gd name="T11" fmla="*/ 126 h 126"/>
                <a:gd name="T12" fmla="*/ 0 w 35"/>
                <a:gd name="T13" fmla="*/ 90 h 126"/>
                <a:gd name="T14" fmla="*/ 15 w 35"/>
                <a:gd name="T15" fmla="*/ 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26">
                  <a:moveTo>
                    <a:pt x="15" y="17"/>
                  </a:moveTo>
                  <a:lnTo>
                    <a:pt x="5" y="0"/>
                  </a:lnTo>
                  <a:lnTo>
                    <a:pt x="30" y="0"/>
                  </a:lnTo>
                  <a:lnTo>
                    <a:pt x="21" y="17"/>
                  </a:lnTo>
                  <a:lnTo>
                    <a:pt x="35" y="86"/>
                  </a:lnTo>
                  <a:lnTo>
                    <a:pt x="20" y="126"/>
                  </a:lnTo>
                  <a:lnTo>
                    <a:pt x="0" y="90"/>
                  </a:lnTo>
                  <a:lnTo>
                    <a:pt x="15" y="17"/>
                  </a:lnTo>
                  <a:close/>
                </a:path>
              </a:pathLst>
            </a:custGeom>
            <a:solidFill>
              <a:srgbClr val="51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5" name="Freeform 627"/>
            <p:cNvSpPr/>
            <p:nvPr/>
          </p:nvSpPr>
          <p:spPr bwMode="auto">
            <a:xfrm>
              <a:off x="7845426" y="5614988"/>
              <a:ext cx="185738" cy="417513"/>
            </a:xfrm>
            <a:custGeom>
              <a:avLst/>
              <a:gdLst>
                <a:gd name="T0" fmla="*/ 9 w 170"/>
                <a:gd name="T1" fmla="*/ 0 h 383"/>
                <a:gd name="T2" fmla="*/ 54 w 170"/>
                <a:gd name="T3" fmla="*/ 0 h 383"/>
                <a:gd name="T4" fmla="*/ 65 w 170"/>
                <a:gd name="T5" fmla="*/ 0 h 383"/>
                <a:gd name="T6" fmla="*/ 169 w 170"/>
                <a:gd name="T7" fmla="*/ 145 h 383"/>
                <a:gd name="T8" fmla="*/ 167 w 170"/>
                <a:gd name="T9" fmla="*/ 354 h 383"/>
                <a:gd name="T10" fmla="*/ 152 w 170"/>
                <a:gd name="T11" fmla="*/ 382 h 383"/>
                <a:gd name="T12" fmla="*/ 0 w 170"/>
                <a:gd name="T13" fmla="*/ 382 h 383"/>
                <a:gd name="T14" fmla="*/ 9 w 170"/>
                <a:gd name="T1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383">
                  <a:moveTo>
                    <a:pt x="9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69" y="145"/>
                    <a:pt x="169" y="145"/>
                    <a:pt x="169" y="145"/>
                  </a:cubicBezTo>
                  <a:cubicBezTo>
                    <a:pt x="167" y="354"/>
                    <a:pt x="167" y="354"/>
                    <a:pt x="167" y="354"/>
                  </a:cubicBezTo>
                  <a:cubicBezTo>
                    <a:pt x="167" y="354"/>
                    <a:pt x="170" y="380"/>
                    <a:pt x="152" y="382"/>
                  </a:cubicBezTo>
                  <a:cubicBezTo>
                    <a:pt x="141" y="383"/>
                    <a:pt x="0" y="382"/>
                    <a:pt x="0" y="382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6" name="Freeform 628"/>
            <p:cNvSpPr/>
            <p:nvPr/>
          </p:nvSpPr>
          <p:spPr bwMode="auto">
            <a:xfrm>
              <a:off x="8027989" y="5613401"/>
              <a:ext cx="150813" cy="417513"/>
            </a:xfrm>
            <a:custGeom>
              <a:avLst/>
              <a:gdLst>
                <a:gd name="T0" fmla="*/ 2 w 137"/>
                <a:gd name="T1" fmla="*/ 146 h 383"/>
                <a:gd name="T2" fmla="*/ 74 w 137"/>
                <a:gd name="T3" fmla="*/ 0 h 383"/>
                <a:gd name="T4" fmla="*/ 134 w 137"/>
                <a:gd name="T5" fmla="*/ 1 h 383"/>
                <a:gd name="T6" fmla="*/ 134 w 137"/>
                <a:gd name="T7" fmla="*/ 382 h 383"/>
                <a:gd name="T8" fmla="*/ 20 w 137"/>
                <a:gd name="T9" fmla="*/ 382 h 383"/>
                <a:gd name="T10" fmla="*/ 0 w 137"/>
                <a:gd name="T11" fmla="*/ 355 h 383"/>
                <a:gd name="T12" fmla="*/ 2 w 137"/>
                <a:gd name="T13" fmla="*/ 146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383">
                  <a:moveTo>
                    <a:pt x="2" y="146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132" y="1"/>
                    <a:pt x="134" y="1"/>
                  </a:cubicBezTo>
                  <a:cubicBezTo>
                    <a:pt x="137" y="1"/>
                    <a:pt x="134" y="382"/>
                    <a:pt x="134" y="382"/>
                  </a:cubicBezTo>
                  <a:cubicBezTo>
                    <a:pt x="134" y="382"/>
                    <a:pt x="32" y="383"/>
                    <a:pt x="20" y="382"/>
                  </a:cubicBezTo>
                  <a:cubicBezTo>
                    <a:pt x="6" y="381"/>
                    <a:pt x="0" y="362"/>
                    <a:pt x="0" y="355"/>
                  </a:cubicBezTo>
                  <a:cubicBezTo>
                    <a:pt x="0" y="326"/>
                    <a:pt x="2" y="146"/>
                    <a:pt x="2" y="146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7" name="Freeform 629"/>
            <p:cNvSpPr/>
            <p:nvPr/>
          </p:nvSpPr>
          <p:spPr bwMode="auto">
            <a:xfrm>
              <a:off x="8118476" y="6469063"/>
              <a:ext cx="88900" cy="34925"/>
            </a:xfrm>
            <a:custGeom>
              <a:avLst/>
              <a:gdLst>
                <a:gd name="T0" fmla="*/ 3 w 82"/>
                <a:gd name="T1" fmla="*/ 1 h 32"/>
                <a:gd name="T2" fmla="*/ 23 w 82"/>
                <a:gd name="T3" fmla="*/ 4 h 32"/>
                <a:gd name="T4" fmla="*/ 29 w 82"/>
                <a:gd name="T5" fmla="*/ 1 h 32"/>
                <a:gd name="T6" fmla="*/ 30 w 82"/>
                <a:gd name="T7" fmla="*/ 0 h 32"/>
                <a:gd name="T8" fmla="*/ 52 w 82"/>
                <a:gd name="T9" fmla="*/ 18 h 32"/>
                <a:gd name="T10" fmla="*/ 80 w 82"/>
                <a:gd name="T11" fmla="*/ 25 h 32"/>
                <a:gd name="T12" fmla="*/ 82 w 82"/>
                <a:gd name="T13" fmla="*/ 29 h 32"/>
                <a:gd name="T14" fmla="*/ 46 w 82"/>
                <a:gd name="T15" fmla="*/ 31 h 32"/>
                <a:gd name="T16" fmla="*/ 18 w 82"/>
                <a:gd name="T17" fmla="*/ 25 h 32"/>
                <a:gd name="T18" fmla="*/ 18 w 82"/>
                <a:gd name="T19" fmla="*/ 30 h 32"/>
                <a:gd name="T20" fmla="*/ 0 w 82"/>
                <a:gd name="T21" fmla="*/ 30 h 32"/>
                <a:gd name="T22" fmla="*/ 3 w 82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2">
                  <a:moveTo>
                    <a:pt x="3" y="1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6" y="1"/>
                    <a:pt x="29" y="1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30" y="0"/>
                    <a:pt x="49" y="16"/>
                    <a:pt x="52" y="18"/>
                  </a:cubicBezTo>
                  <a:cubicBezTo>
                    <a:pt x="55" y="20"/>
                    <a:pt x="78" y="22"/>
                    <a:pt x="80" y="25"/>
                  </a:cubicBezTo>
                  <a:cubicBezTo>
                    <a:pt x="81" y="27"/>
                    <a:pt x="82" y="29"/>
                    <a:pt x="82" y="29"/>
                  </a:cubicBezTo>
                  <a:cubicBezTo>
                    <a:pt x="82" y="29"/>
                    <a:pt x="50" y="32"/>
                    <a:pt x="46" y="31"/>
                  </a:cubicBezTo>
                  <a:cubicBezTo>
                    <a:pt x="41" y="31"/>
                    <a:pt x="18" y="25"/>
                    <a:pt x="18" y="2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0" y="30"/>
                    <a:pt x="0" y="30"/>
                    <a:pt x="0" y="3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8" name="Freeform 630"/>
            <p:cNvSpPr/>
            <p:nvPr/>
          </p:nvSpPr>
          <p:spPr bwMode="auto">
            <a:xfrm>
              <a:off x="8264526" y="6465888"/>
              <a:ext cx="88900" cy="34925"/>
            </a:xfrm>
            <a:custGeom>
              <a:avLst/>
              <a:gdLst>
                <a:gd name="T0" fmla="*/ 3 w 82"/>
                <a:gd name="T1" fmla="*/ 1 h 32"/>
                <a:gd name="T2" fmla="*/ 22 w 82"/>
                <a:gd name="T3" fmla="*/ 4 h 32"/>
                <a:gd name="T4" fmla="*/ 29 w 82"/>
                <a:gd name="T5" fmla="*/ 0 h 32"/>
                <a:gd name="T6" fmla="*/ 30 w 82"/>
                <a:gd name="T7" fmla="*/ 0 h 32"/>
                <a:gd name="T8" fmla="*/ 52 w 82"/>
                <a:gd name="T9" fmla="*/ 18 h 32"/>
                <a:gd name="T10" fmla="*/ 80 w 82"/>
                <a:gd name="T11" fmla="*/ 24 h 32"/>
                <a:gd name="T12" fmla="*/ 82 w 82"/>
                <a:gd name="T13" fmla="*/ 29 h 32"/>
                <a:gd name="T14" fmla="*/ 45 w 82"/>
                <a:gd name="T15" fmla="*/ 31 h 32"/>
                <a:gd name="T16" fmla="*/ 18 w 82"/>
                <a:gd name="T17" fmla="*/ 25 h 32"/>
                <a:gd name="T18" fmla="*/ 18 w 82"/>
                <a:gd name="T19" fmla="*/ 30 h 32"/>
                <a:gd name="T20" fmla="*/ 0 w 82"/>
                <a:gd name="T21" fmla="*/ 29 h 32"/>
                <a:gd name="T22" fmla="*/ 3 w 82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2">
                  <a:moveTo>
                    <a:pt x="3" y="1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6" y="1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49" y="16"/>
                    <a:pt x="52" y="18"/>
                  </a:cubicBezTo>
                  <a:cubicBezTo>
                    <a:pt x="55" y="20"/>
                    <a:pt x="78" y="21"/>
                    <a:pt x="80" y="24"/>
                  </a:cubicBezTo>
                  <a:cubicBezTo>
                    <a:pt x="81" y="26"/>
                    <a:pt x="82" y="29"/>
                    <a:pt x="82" y="29"/>
                  </a:cubicBezTo>
                  <a:cubicBezTo>
                    <a:pt x="82" y="29"/>
                    <a:pt x="50" y="32"/>
                    <a:pt x="45" y="31"/>
                  </a:cubicBezTo>
                  <a:cubicBezTo>
                    <a:pt x="41" y="31"/>
                    <a:pt x="18" y="25"/>
                    <a:pt x="18" y="2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39" name="Freeform 631"/>
            <p:cNvSpPr/>
            <p:nvPr/>
          </p:nvSpPr>
          <p:spPr bwMode="auto">
            <a:xfrm>
              <a:off x="7970839" y="5353051"/>
              <a:ext cx="60325" cy="14288"/>
            </a:xfrm>
            <a:custGeom>
              <a:avLst/>
              <a:gdLst>
                <a:gd name="T0" fmla="*/ 0 w 55"/>
                <a:gd name="T1" fmla="*/ 7 h 14"/>
                <a:gd name="T2" fmla="*/ 7 w 55"/>
                <a:gd name="T3" fmla="*/ 14 h 14"/>
                <a:gd name="T4" fmla="*/ 48 w 55"/>
                <a:gd name="T5" fmla="*/ 14 h 14"/>
                <a:gd name="T6" fmla="*/ 55 w 55"/>
                <a:gd name="T7" fmla="*/ 7 h 14"/>
                <a:gd name="T8" fmla="*/ 55 w 55"/>
                <a:gd name="T9" fmla="*/ 7 h 14"/>
                <a:gd name="T10" fmla="*/ 48 w 55"/>
                <a:gd name="T11" fmla="*/ 0 h 14"/>
                <a:gd name="T12" fmla="*/ 7 w 55"/>
                <a:gd name="T13" fmla="*/ 0 h 14"/>
                <a:gd name="T14" fmla="*/ 0 w 55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2" y="14"/>
                    <a:pt x="55" y="11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3"/>
                    <a:pt x="52" y="0"/>
                    <a:pt x="4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6B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0" name="Freeform 632"/>
            <p:cNvSpPr/>
            <p:nvPr/>
          </p:nvSpPr>
          <p:spPr bwMode="auto">
            <a:xfrm>
              <a:off x="8072439" y="5353051"/>
              <a:ext cx="55563" cy="14288"/>
            </a:xfrm>
            <a:custGeom>
              <a:avLst/>
              <a:gdLst>
                <a:gd name="T0" fmla="*/ 0 w 50"/>
                <a:gd name="T1" fmla="*/ 7 h 14"/>
                <a:gd name="T2" fmla="*/ 7 w 50"/>
                <a:gd name="T3" fmla="*/ 14 h 14"/>
                <a:gd name="T4" fmla="*/ 44 w 50"/>
                <a:gd name="T5" fmla="*/ 14 h 14"/>
                <a:gd name="T6" fmla="*/ 50 w 50"/>
                <a:gd name="T7" fmla="*/ 7 h 14"/>
                <a:gd name="T8" fmla="*/ 50 w 50"/>
                <a:gd name="T9" fmla="*/ 7 h 14"/>
                <a:gd name="T10" fmla="*/ 44 w 50"/>
                <a:gd name="T11" fmla="*/ 0 h 14"/>
                <a:gd name="T12" fmla="*/ 7 w 50"/>
                <a:gd name="T13" fmla="*/ 0 h 14"/>
                <a:gd name="T14" fmla="*/ 0 w 5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7" y="14"/>
                    <a:pt x="50" y="11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6B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1" name="Freeform 633"/>
            <p:cNvSpPr/>
            <p:nvPr/>
          </p:nvSpPr>
          <p:spPr bwMode="auto">
            <a:xfrm>
              <a:off x="7851776" y="5767388"/>
              <a:ext cx="220663" cy="133350"/>
            </a:xfrm>
            <a:custGeom>
              <a:avLst/>
              <a:gdLst>
                <a:gd name="T0" fmla="*/ 0 w 203"/>
                <a:gd name="T1" fmla="*/ 31 h 122"/>
                <a:gd name="T2" fmla="*/ 72 w 203"/>
                <a:gd name="T3" fmla="*/ 99 h 122"/>
                <a:gd name="T4" fmla="*/ 203 w 203"/>
                <a:gd name="T5" fmla="*/ 111 h 122"/>
                <a:gd name="T6" fmla="*/ 79 w 203"/>
                <a:gd name="T7" fmla="*/ 80 h 122"/>
                <a:gd name="T8" fmla="*/ 0 w 203"/>
                <a:gd name="T9" fmla="*/ 0 h 122"/>
                <a:gd name="T10" fmla="*/ 0 w 203"/>
                <a:gd name="T11" fmla="*/ 3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22">
                  <a:moveTo>
                    <a:pt x="0" y="31"/>
                  </a:moveTo>
                  <a:cubicBezTo>
                    <a:pt x="0" y="31"/>
                    <a:pt x="19" y="76"/>
                    <a:pt x="72" y="99"/>
                  </a:cubicBezTo>
                  <a:cubicBezTo>
                    <a:pt x="124" y="122"/>
                    <a:pt x="203" y="111"/>
                    <a:pt x="203" y="111"/>
                  </a:cubicBezTo>
                  <a:cubicBezTo>
                    <a:pt x="203" y="111"/>
                    <a:pt x="114" y="102"/>
                    <a:pt x="79" y="80"/>
                  </a:cubicBezTo>
                  <a:cubicBezTo>
                    <a:pt x="43" y="57"/>
                    <a:pt x="0" y="0"/>
                    <a:pt x="0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2" name="Freeform 634"/>
            <p:cNvSpPr/>
            <p:nvPr/>
          </p:nvSpPr>
          <p:spPr bwMode="auto">
            <a:xfrm>
              <a:off x="7910514" y="5721351"/>
              <a:ext cx="117475" cy="101600"/>
            </a:xfrm>
            <a:custGeom>
              <a:avLst/>
              <a:gdLst>
                <a:gd name="T0" fmla="*/ 0 w 107"/>
                <a:gd name="T1" fmla="*/ 0 h 92"/>
                <a:gd name="T2" fmla="*/ 56 w 107"/>
                <a:gd name="T3" fmla="*/ 67 h 92"/>
                <a:gd name="T4" fmla="*/ 107 w 107"/>
                <a:gd name="T5" fmla="*/ 92 h 92"/>
                <a:gd name="T6" fmla="*/ 45 w 107"/>
                <a:gd name="T7" fmla="*/ 71 h 92"/>
                <a:gd name="T8" fmla="*/ 0 w 107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92">
                  <a:moveTo>
                    <a:pt x="0" y="0"/>
                  </a:moveTo>
                  <a:cubicBezTo>
                    <a:pt x="0" y="0"/>
                    <a:pt x="27" y="49"/>
                    <a:pt x="56" y="67"/>
                  </a:cubicBezTo>
                  <a:cubicBezTo>
                    <a:pt x="85" y="85"/>
                    <a:pt x="107" y="92"/>
                    <a:pt x="107" y="92"/>
                  </a:cubicBezTo>
                  <a:cubicBezTo>
                    <a:pt x="107" y="92"/>
                    <a:pt x="73" y="90"/>
                    <a:pt x="45" y="71"/>
                  </a:cubicBezTo>
                  <a:cubicBezTo>
                    <a:pt x="25" y="58"/>
                    <a:pt x="4" y="27"/>
                    <a:pt x="0" y="0"/>
                  </a:cubicBez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3" name="Freeform 635"/>
            <p:cNvSpPr/>
            <p:nvPr/>
          </p:nvSpPr>
          <p:spPr bwMode="auto">
            <a:xfrm>
              <a:off x="8034339" y="5507038"/>
              <a:ext cx="38100" cy="11113"/>
            </a:xfrm>
            <a:custGeom>
              <a:avLst/>
              <a:gdLst>
                <a:gd name="T0" fmla="*/ 0 w 34"/>
                <a:gd name="T1" fmla="*/ 8 h 11"/>
                <a:gd name="T2" fmla="*/ 8 w 34"/>
                <a:gd name="T3" fmla="*/ 1 h 11"/>
                <a:gd name="T4" fmla="*/ 17 w 34"/>
                <a:gd name="T5" fmla="*/ 3 h 11"/>
                <a:gd name="T6" fmla="*/ 24 w 34"/>
                <a:gd name="T7" fmla="*/ 1 h 11"/>
                <a:gd name="T8" fmla="*/ 34 w 34"/>
                <a:gd name="T9" fmla="*/ 8 h 11"/>
                <a:gd name="T10" fmla="*/ 25 w 34"/>
                <a:gd name="T11" fmla="*/ 10 h 11"/>
                <a:gd name="T12" fmla="*/ 11 w 34"/>
                <a:gd name="T13" fmla="*/ 11 h 11"/>
                <a:gd name="T14" fmla="*/ 0 w 34"/>
                <a:gd name="T15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1">
                  <a:moveTo>
                    <a:pt x="0" y="8"/>
                  </a:moveTo>
                  <a:cubicBezTo>
                    <a:pt x="0" y="8"/>
                    <a:pt x="2" y="2"/>
                    <a:pt x="8" y="1"/>
                  </a:cubicBezTo>
                  <a:cubicBezTo>
                    <a:pt x="13" y="0"/>
                    <a:pt x="17" y="3"/>
                    <a:pt x="17" y="3"/>
                  </a:cubicBezTo>
                  <a:cubicBezTo>
                    <a:pt x="17" y="3"/>
                    <a:pt x="18" y="1"/>
                    <a:pt x="24" y="1"/>
                  </a:cubicBezTo>
                  <a:cubicBezTo>
                    <a:pt x="30" y="1"/>
                    <a:pt x="34" y="8"/>
                    <a:pt x="34" y="8"/>
                  </a:cubicBezTo>
                  <a:cubicBezTo>
                    <a:pt x="34" y="8"/>
                    <a:pt x="30" y="10"/>
                    <a:pt x="25" y="10"/>
                  </a:cubicBezTo>
                  <a:cubicBezTo>
                    <a:pt x="23" y="11"/>
                    <a:pt x="16" y="11"/>
                    <a:pt x="11" y="11"/>
                  </a:cubicBezTo>
                  <a:cubicBezTo>
                    <a:pt x="6" y="10"/>
                    <a:pt x="2" y="9"/>
                    <a:pt x="0" y="8"/>
                  </a:cubicBezTo>
                  <a:close/>
                </a:path>
              </a:pathLst>
            </a:custGeom>
            <a:solidFill>
              <a:srgbClr val="D8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4" name="Rectangle 636"/>
            <p:cNvSpPr>
              <a:spLocks noChangeArrowheads="1"/>
            </p:cNvSpPr>
            <p:nvPr/>
          </p:nvSpPr>
          <p:spPr bwMode="auto">
            <a:xfrm>
              <a:off x="8121651" y="5381626"/>
              <a:ext cx="23813" cy="12700"/>
            </a:xfrm>
            <a:prstGeom prst="rect">
              <a:avLst/>
            </a:pr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5" name="Freeform 637"/>
            <p:cNvSpPr>
              <a:spLocks noEditPoints="1"/>
            </p:cNvSpPr>
            <p:nvPr/>
          </p:nvSpPr>
          <p:spPr bwMode="auto">
            <a:xfrm>
              <a:off x="7953376" y="5370513"/>
              <a:ext cx="193675" cy="57150"/>
            </a:xfrm>
            <a:custGeom>
              <a:avLst/>
              <a:gdLst>
                <a:gd name="T0" fmla="*/ 0 w 178"/>
                <a:gd name="T1" fmla="*/ 12 h 53"/>
                <a:gd name="T2" fmla="*/ 0 w 178"/>
                <a:gd name="T3" fmla="*/ 40 h 53"/>
                <a:gd name="T4" fmla="*/ 12 w 178"/>
                <a:gd name="T5" fmla="*/ 53 h 53"/>
                <a:gd name="T6" fmla="*/ 71 w 178"/>
                <a:gd name="T7" fmla="*/ 53 h 53"/>
                <a:gd name="T8" fmla="*/ 83 w 178"/>
                <a:gd name="T9" fmla="*/ 40 h 53"/>
                <a:gd name="T10" fmla="*/ 83 w 178"/>
                <a:gd name="T11" fmla="*/ 23 h 53"/>
                <a:gd name="T12" fmla="*/ 96 w 178"/>
                <a:gd name="T13" fmla="*/ 23 h 53"/>
                <a:gd name="T14" fmla="*/ 96 w 178"/>
                <a:gd name="T15" fmla="*/ 40 h 53"/>
                <a:gd name="T16" fmla="*/ 108 w 178"/>
                <a:gd name="T17" fmla="*/ 53 h 53"/>
                <a:gd name="T18" fmla="*/ 166 w 178"/>
                <a:gd name="T19" fmla="*/ 53 h 53"/>
                <a:gd name="T20" fmla="*/ 178 w 178"/>
                <a:gd name="T21" fmla="*/ 40 h 53"/>
                <a:gd name="T22" fmla="*/ 178 w 178"/>
                <a:gd name="T23" fmla="*/ 12 h 53"/>
                <a:gd name="T24" fmla="*/ 166 w 178"/>
                <a:gd name="T25" fmla="*/ 0 h 53"/>
                <a:gd name="T26" fmla="*/ 108 w 178"/>
                <a:gd name="T27" fmla="*/ 0 h 53"/>
                <a:gd name="T28" fmla="*/ 96 w 178"/>
                <a:gd name="T29" fmla="*/ 12 h 53"/>
                <a:gd name="T30" fmla="*/ 83 w 178"/>
                <a:gd name="T31" fmla="*/ 12 h 53"/>
                <a:gd name="T32" fmla="*/ 71 w 178"/>
                <a:gd name="T33" fmla="*/ 0 h 53"/>
                <a:gd name="T34" fmla="*/ 12 w 178"/>
                <a:gd name="T35" fmla="*/ 0 h 53"/>
                <a:gd name="T36" fmla="*/ 0 w 178"/>
                <a:gd name="T37" fmla="*/ 12 h 53"/>
                <a:gd name="T38" fmla="*/ 102 w 178"/>
                <a:gd name="T39" fmla="*/ 12 h 53"/>
                <a:gd name="T40" fmla="*/ 108 w 178"/>
                <a:gd name="T41" fmla="*/ 5 h 53"/>
                <a:gd name="T42" fmla="*/ 166 w 178"/>
                <a:gd name="T43" fmla="*/ 5 h 53"/>
                <a:gd name="T44" fmla="*/ 173 w 178"/>
                <a:gd name="T45" fmla="*/ 12 h 53"/>
                <a:gd name="T46" fmla="*/ 173 w 178"/>
                <a:gd name="T47" fmla="*/ 40 h 53"/>
                <a:gd name="T48" fmla="*/ 166 w 178"/>
                <a:gd name="T49" fmla="*/ 47 h 53"/>
                <a:gd name="T50" fmla="*/ 108 w 178"/>
                <a:gd name="T51" fmla="*/ 47 h 53"/>
                <a:gd name="T52" fmla="*/ 102 w 178"/>
                <a:gd name="T53" fmla="*/ 40 h 53"/>
                <a:gd name="T54" fmla="*/ 102 w 178"/>
                <a:gd name="T55" fmla="*/ 12 h 53"/>
                <a:gd name="T56" fmla="*/ 6 w 178"/>
                <a:gd name="T57" fmla="*/ 12 h 53"/>
                <a:gd name="T58" fmla="*/ 12 w 178"/>
                <a:gd name="T59" fmla="*/ 5 h 53"/>
                <a:gd name="T60" fmla="*/ 71 w 178"/>
                <a:gd name="T61" fmla="*/ 5 h 53"/>
                <a:gd name="T62" fmla="*/ 77 w 178"/>
                <a:gd name="T63" fmla="*/ 12 h 53"/>
                <a:gd name="T64" fmla="*/ 77 w 178"/>
                <a:gd name="T65" fmla="*/ 40 h 53"/>
                <a:gd name="T66" fmla="*/ 71 w 178"/>
                <a:gd name="T67" fmla="*/ 47 h 53"/>
                <a:gd name="T68" fmla="*/ 12 w 178"/>
                <a:gd name="T69" fmla="*/ 47 h 53"/>
                <a:gd name="T70" fmla="*/ 6 w 178"/>
                <a:gd name="T71" fmla="*/ 40 h 53"/>
                <a:gd name="T72" fmla="*/ 6 w 178"/>
                <a:gd name="T7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53">
                  <a:moveTo>
                    <a:pt x="0" y="12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7"/>
                    <a:pt x="6" y="53"/>
                    <a:pt x="12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7" y="53"/>
                    <a:pt x="83" y="47"/>
                    <a:pt x="83" y="40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7"/>
                    <a:pt x="101" y="53"/>
                    <a:pt x="108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73" y="53"/>
                    <a:pt x="178" y="47"/>
                    <a:pt x="178" y="40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78" y="5"/>
                    <a:pt x="173" y="0"/>
                    <a:pt x="16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1" y="0"/>
                    <a:pt x="96" y="5"/>
                    <a:pt x="96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5"/>
                    <a:pt x="77" y="0"/>
                    <a:pt x="7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lose/>
                  <a:moveTo>
                    <a:pt x="102" y="12"/>
                  </a:moveTo>
                  <a:cubicBezTo>
                    <a:pt x="102" y="8"/>
                    <a:pt x="104" y="5"/>
                    <a:pt x="108" y="5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70" y="5"/>
                    <a:pt x="173" y="8"/>
                    <a:pt x="173" y="12"/>
                  </a:cubicBezTo>
                  <a:cubicBezTo>
                    <a:pt x="173" y="40"/>
                    <a:pt x="173" y="40"/>
                    <a:pt x="173" y="40"/>
                  </a:cubicBezTo>
                  <a:cubicBezTo>
                    <a:pt x="173" y="44"/>
                    <a:pt x="170" y="47"/>
                    <a:pt x="166" y="4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4" y="47"/>
                    <a:pt x="102" y="44"/>
                    <a:pt x="102" y="40"/>
                  </a:cubicBezTo>
                  <a:lnTo>
                    <a:pt x="102" y="12"/>
                  </a:lnTo>
                  <a:close/>
                  <a:moveTo>
                    <a:pt x="6" y="12"/>
                  </a:moveTo>
                  <a:cubicBezTo>
                    <a:pt x="6" y="8"/>
                    <a:pt x="9" y="5"/>
                    <a:pt x="12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4" y="5"/>
                    <a:pt x="77" y="8"/>
                    <a:pt x="77" y="12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44"/>
                    <a:pt x="74" y="47"/>
                    <a:pt x="71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9" y="47"/>
                    <a:pt x="6" y="44"/>
                    <a:pt x="6" y="40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6" name="Freeform 638"/>
            <p:cNvSpPr/>
            <p:nvPr/>
          </p:nvSpPr>
          <p:spPr bwMode="auto">
            <a:xfrm>
              <a:off x="7877176" y="5383213"/>
              <a:ext cx="76200" cy="31750"/>
            </a:xfrm>
            <a:custGeom>
              <a:avLst/>
              <a:gdLst>
                <a:gd name="T0" fmla="*/ 9 w 48"/>
                <a:gd name="T1" fmla="*/ 7 h 20"/>
                <a:gd name="T2" fmla="*/ 13 w 48"/>
                <a:gd name="T3" fmla="*/ 7 h 20"/>
                <a:gd name="T4" fmla="*/ 48 w 48"/>
                <a:gd name="T5" fmla="*/ 7 h 20"/>
                <a:gd name="T6" fmla="*/ 48 w 48"/>
                <a:gd name="T7" fmla="*/ 0 h 20"/>
                <a:gd name="T8" fmla="*/ 11 w 48"/>
                <a:gd name="T9" fmla="*/ 0 h 20"/>
                <a:gd name="T10" fmla="*/ 8 w 48"/>
                <a:gd name="T11" fmla="*/ 0 h 20"/>
                <a:gd name="T12" fmla="*/ 0 w 48"/>
                <a:gd name="T13" fmla="*/ 16 h 20"/>
                <a:gd name="T14" fmla="*/ 3 w 48"/>
                <a:gd name="T15" fmla="*/ 20 h 20"/>
                <a:gd name="T16" fmla="*/ 9 w 48"/>
                <a:gd name="T1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0">
                  <a:moveTo>
                    <a:pt x="9" y="7"/>
                  </a:moveTo>
                  <a:lnTo>
                    <a:pt x="13" y="7"/>
                  </a:lnTo>
                  <a:lnTo>
                    <a:pt x="48" y="7"/>
                  </a:lnTo>
                  <a:lnTo>
                    <a:pt x="48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3" y="20"/>
                  </a:lnTo>
                  <a:lnTo>
                    <a:pt x="9" y="7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7" name="Freeform 639"/>
            <p:cNvSpPr/>
            <p:nvPr/>
          </p:nvSpPr>
          <p:spPr bwMode="auto">
            <a:xfrm>
              <a:off x="7888289" y="5614988"/>
              <a:ext cx="142875" cy="157163"/>
            </a:xfrm>
            <a:custGeom>
              <a:avLst/>
              <a:gdLst>
                <a:gd name="T0" fmla="*/ 0 w 130"/>
                <a:gd name="T1" fmla="*/ 0 h 145"/>
                <a:gd name="T2" fmla="*/ 45 w 130"/>
                <a:gd name="T3" fmla="*/ 72 h 145"/>
                <a:gd name="T4" fmla="*/ 130 w 130"/>
                <a:gd name="T5" fmla="*/ 145 h 145"/>
                <a:gd name="T6" fmla="*/ 26 w 130"/>
                <a:gd name="T7" fmla="*/ 0 h 145"/>
                <a:gd name="T8" fmla="*/ 0 w 130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45">
                  <a:moveTo>
                    <a:pt x="0" y="0"/>
                  </a:moveTo>
                  <a:cubicBezTo>
                    <a:pt x="0" y="0"/>
                    <a:pt x="7" y="34"/>
                    <a:pt x="45" y="72"/>
                  </a:cubicBezTo>
                  <a:cubicBezTo>
                    <a:pt x="84" y="110"/>
                    <a:pt x="130" y="145"/>
                    <a:pt x="130" y="145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8" name="Freeform 640"/>
            <p:cNvSpPr/>
            <p:nvPr/>
          </p:nvSpPr>
          <p:spPr bwMode="auto">
            <a:xfrm>
              <a:off x="8031164" y="5613401"/>
              <a:ext cx="109538" cy="158750"/>
            </a:xfrm>
            <a:custGeom>
              <a:avLst/>
              <a:gdLst>
                <a:gd name="T0" fmla="*/ 101 w 101"/>
                <a:gd name="T1" fmla="*/ 0 h 146"/>
                <a:gd name="T2" fmla="*/ 60 w 101"/>
                <a:gd name="T3" fmla="*/ 81 h 146"/>
                <a:gd name="T4" fmla="*/ 0 w 101"/>
                <a:gd name="T5" fmla="*/ 146 h 146"/>
                <a:gd name="T6" fmla="*/ 72 w 101"/>
                <a:gd name="T7" fmla="*/ 0 h 146"/>
                <a:gd name="T8" fmla="*/ 101 w 101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46">
                  <a:moveTo>
                    <a:pt x="101" y="0"/>
                  </a:moveTo>
                  <a:cubicBezTo>
                    <a:pt x="101" y="0"/>
                    <a:pt x="97" y="37"/>
                    <a:pt x="60" y="81"/>
                  </a:cubicBezTo>
                  <a:cubicBezTo>
                    <a:pt x="25" y="122"/>
                    <a:pt x="0" y="146"/>
                    <a:pt x="0" y="146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101" y="0"/>
                  </a:lnTo>
                  <a:close/>
                </a:path>
              </a:pathLst>
            </a:cu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49" name="Rectangle 641"/>
            <p:cNvSpPr>
              <a:spLocks noChangeArrowheads="1"/>
            </p:cNvSpPr>
            <p:nvPr/>
          </p:nvSpPr>
          <p:spPr bwMode="auto">
            <a:xfrm>
              <a:off x="8094664" y="5753101"/>
              <a:ext cx="52388" cy="14288"/>
            </a:xfrm>
            <a:prstGeom prst="rect">
              <a:avLst/>
            </a:prstGeom>
            <a:solidFill>
              <a:srgbClr val="6D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0" name="Freeform 642"/>
            <p:cNvSpPr/>
            <p:nvPr/>
          </p:nvSpPr>
          <p:spPr bwMode="auto">
            <a:xfrm>
              <a:off x="8096251" y="5734051"/>
              <a:ext cx="50800" cy="19050"/>
            </a:xfrm>
            <a:custGeom>
              <a:avLst/>
              <a:gdLst>
                <a:gd name="T0" fmla="*/ 23 w 32"/>
                <a:gd name="T1" fmla="*/ 0 h 12"/>
                <a:gd name="T2" fmla="*/ 32 w 32"/>
                <a:gd name="T3" fmla="*/ 12 h 12"/>
                <a:gd name="T4" fmla="*/ 0 w 32"/>
                <a:gd name="T5" fmla="*/ 12 h 12"/>
                <a:gd name="T6" fmla="*/ 23 w 3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2">
                  <a:moveTo>
                    <a:pt x="23" y="0"/>
                  </a:moveTo>
                  <a:lnTo>
                    <a:pt x="32" y="12"/>
                  </a:lnTo>
                  <a:lnTo>
                    <a:pt x="0" y="1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1" name="Freeform 643"/>
            <p:cNvSpPr/>
            <p:nvPr/>
          </p:nvSpPr>
          <p:spPr bwMode="auto">
            <a:xfrm>
              <a:off x="7464426" y="6650038"/>
              <a:ext cx="14288" cy="38100"/>
            </a:xfrm>
            <a:custGeom>
              <a:avLst/>
              <a:gdLst>
                <a:gd name="T0" fmla="*/ 0 w 13"/>
                <a:gd name="T1" fmla="*/ 29 h 35"/>
                <a:gd name="T2" fmla="*/ 6 w 13"/>
                <a:gd name="T3" fmla="*/ 35 h 35"/>
                <a:gd name="T4" fmla="*/ 6 w 13"/>
                <a:gd name="T5" fmla="*/ 35 h 35"/>
                <a:gd name="T6" fmla="*/ 13 w 13"/>
                <a:gd name="T7" fmla="*/ 29 h 35"/>
                <a:gd name="T8" fmla="*/ 13 w 13"/>
                <a:gd name="T9" fmla="*/ 7 h 35"/>
                <a:gd name="T10" fmla="*/ 6 w 13"/>
                <a:gd name="T11" fmla="*/ 0 h 35"/>
                <a:gd name="T12" fmla="*/ 6 w 13"/>
                <a:gd name="T13" fmla="*/ 0 h 35"/>
                <a:gd name="T14" fmla="*/ 0 w 13"/>
                <a:gd name="T15" fmla="*/ 7 h 35"/>
                <a:gd name="T16" fmla="*/ 0 w 13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0" y="29"/>
                  </a:moveTo>
                  <a:cubicBezTo>
                    <a:pt x="0" y="32"/>
                    <a:pt x="2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10" y="35"/>
                    <a:pt x="13" y="32"/>
                    <a:pt x="13" y="2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2" name="Freeform 644"/>
            <p:cNvSpPr/>
            <p:nvPr/>
          </p:nvSpPr>
          <p:spPr bwMode="auto">
            <a:xfrm>
              <a:off x="7607301" y="6646863"/>
              <a:ext cx="14288" cy="39688"/>
            </a:xfrm>
            <a:custGeom>
              <a:avLst/>
              <a:gdLst>
                <a:gd name="T0" fmla="*/ 0 w 13"/>
                <a:gd name="T1" fmla="*/ 29 h 35"/>
                <a:gd name="T2" fmla="*/ 7 w 13"/>
                <a:gd name="T3" fmla="*/ 35 h 35"/>
                <a:gd name="T4" fmla="*/ 7 w 13"/>
                <a:gd name="T5" fmla="*/ 35 h 35"/>
                <a:gd name="T6" fmla="*/ 13 w 13"/>
                <a:gd name="T7" fmla="*/ 29 h 35"/>
                <a:gd name="T8" fmla="*/ 13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0 w 13"/>
                <a:gd name="T15" fmla="*/ 7 h 35"/>
                <a:gd name="T16" fmla="*/ 0 w 13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0" y="29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0" y="35"/>
                    <a:pt x="13" y="32"/>
                    <a:pt x="13" y="2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3" name="Rectangle 645"/>
            <p:cNvSpPr>
              <a:spLocks noChangeArrowheads="1"/>
            </p:cNvSpPr>
            <p:nvPr/>
          </p:nvSpPr>
          <p:spPr bwMode="auto">
            <a:xfrm>
              <a:off x="7540626" y="6284913"/>
              <a:ext cx="23813" cy="330200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4" name="Rectangle 646"/>
            <p:cNvSpPr>
              <a:spLocks noChangeArrowheads="1"/>
            </p:cNvSpPr>
            <p:nvPr/>
          </p:nvSpPr>
          <p:spPr bwMode="auto">
            <a:xfrm>
              <a:off x="7540626" y="6284913"/>
              <a:ext cx="23813" cy="88900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5" name="Rectangle 647"/>
            <p:cNvSpPr>
              <a:spLocks noChangeArrowheads="1"/>
            </p:cNvSpPr>
            <p:nvPr/>
          </p:nvSpPr>
          <p:spPr bwMode="auto">
            <a:xfrm>
              <a:off x="7451726" y="6018213"/>
              <a:ext cx="22225" cy="260350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6" name="Rectangle 648"/>
            <p:cNvSpPr>
              <a:spLocks noChangeArrowheads="1"/>
            </p:cNvSpPr>
            <p:nvPr/>
          </p:nvSpPr>
          <p:spPr bwMode="auto">
            <a:xfrm>
              <a:off x="7451726" y="6018213"/>
              <a:ext cx="22225" cy="49213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7" name="Freeform 649"/>
            <p:cNvSpPr/>
            <p:nvPr/>
          </p:nvSpPr>
          <p:spPr bwMode="auto">
            <a:xfrm>
              <a:off x="7381876" y="6257926"/>
              <a:ext cx="373063" cy="52388"/>
            </a:xfrm>
            <a:custGeom>
              <a:avLst/>
              <a:gdLst>
                <a:gd name="T0" fmla="*/ 0 w 341"/>
                <a:gd name="T1" fmla="*/ 32 h 49"/>
                <a:gd name="T2" fmla="*/ 17 w 341"/>
                <a:gd name="T3" fmla="*/ 49 h 49"/>
                <a:gd name="T4" fmla="*/ 325 w 341"/>
                <a:gd name="T5" fmla="*/ 49 h 49"/>
                <a:gd name="T6" fmla="*/ 341 w 341"/>
                <a:gd name="T7" fmla="*/ 32 h 49"/>
                <a:gd name="T8" fmla="*/ 341 w 341"/>
                <a:gd name="T9" fmla="*/ 17 h 49"/>
                <a:gd name="T10" fmla="*/ 325 w 341"/>
                <a:gd name="T11" fmla="*/ 0 h 49"/>
                <a:gd name="T12" fmla="*/ 17 w 341"/>
                <a:gd name="T13" fmla="*/ 0 h 49"/>
                <a:gd name="T14" fmla="*/ 0 w 341"/>
                <a:gd name="T15" fmla="*/ 17 h 49"/>
                <a:gd name="T16" fmla="*/ 0 w 341"/>
                <a:gd name="T17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9">
                  <a:moveTo>
                    <a:pt x="0" y="32"/>
                  </a:moveTo>
                  <a:cubicBezTo>
                    <a:pt x="0" y="42"/>
                    <a:pt x="7" y="49"/>
                    <a:pt x="17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34" y="49"/>
                    <a:pt x="341" y="42"/>
                    <a:pt x="341" y="32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41" y="8"/>
                    <a:pt x="334" y="0"/>
                    <a:pt x="32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8" name="Freeform 650"/>
            <p:cNvSpPr/>
            <p:nvPr/>
          </p:nvSpPr>
          <p:spPr bwMode="auto">
            <a:xfrm>
              <a:off x="7381876" y="6257926"/>
              <a:ext cx="77788" cy="52388"/>
            </a:xfrm>
            <a:custGeom>
              <a:avLst/>
              <a:gdLst>
                <a:gd name="T0" fmla="*/ 17 w 70"/>
                <a:gd name="T1" fmla="*/ 0 h 49"/>
                <a:gd name="T2" fmla="*/ 70 w 70"/>
                <a:gd name="T3" fmla="*/ 0 h 49"/>
                <a:gd name="T4" fmla="*/ 54 w 70"/>
                <a:gd name="T5" fmla="*/ 17 h 49"/>
                <a:gd name="T6" fmla="*/ 54 w 70"/>
                <a:gd name="T7" fmla="*/ 32 h 49"/>
                <a:gd name="T8" fmla="*/ 70 w 70"/>
                <a:gd name="T9" fmla="*/ 49 h 49"/>
                <a:gd name="T10" fmla="*/ 17 w 70"/>
                <a:gd name="T11" fmla="*/ 49 h 49"/>
                <a:gd name="T12" fmla="*/ 0 w 70"/>
                <a:gd name="T13" fmla="*/ 32 h 49"/>
                <a:gd name="T14" fmla="*/ 0 w 70"/>
                <a:gd name="T15" fmla="*/ 17 h 49"/>
                <a:gd name="T16" fmla="*/ 17 w 70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49">
                  <a:moveTo>
                    <a:pt x="17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1" y="0"/>
                    <a:pt x="54" y="8"/>
                    <a:pt x="54" y="17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42"/>
                    <a:pt x="61" y="49"/>
                    <a:pt x="70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7" y="49"/>
                    <a:pt x="0" y="4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lose/>
                </a:path>
              </a:pathLst>
            </a:custGeom>
            <a:solidFill>
              <a:srgbClr val="A55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59" name="Freeform 651"/>
            <p:cNvSpPr/>
            <p:nvPr/>
          </p:nvSpPr>
          <p:spPr bwMode="auto">
            <a:xfrm>
              <a:off x="7381876" y="5880101"/>
              <a:ext cx="246063" cy="165100"/>
            </a:xfrm>
            <a:custGeom>
              <a:avLst/>
              <a:gdLst>
                <a:gd name="T0" fmla="*/ 224 w 224"/>
                <a:gd name="T1" fmla="*/ 134 h 151"/>
                <a:gd name="T2" fmla="*/ 207 w 224"/>
                <a:gd name="T3" fmla="*/ 151 h 151"/>
                <a:gd name="T4" fmla="*/ 17 w 224"/>
                <a:gd name="T5" fmla="*/ 151 h 151"/>
                <a:gd name="T6" fmla="*/ 0 w 224"/>
                <a:gd name="T7" fmla="*/ 134 h 151"/>
                <a:gd name="T8" fmla="*/ 0 w 224"/>
                <a:gd name="T9" fmla="*/ 18 h 151"/>
                <a:gd name="T10" fmla="*/ 17 w 224"/>
                <a:gd name="T11" fmla="*/ 0 h 151"/>
                <a:gd name="T12" fmla="*/ 207 w 224"/>
                <a:gd name="T13" fmla="*/ 0 h 151"/>
                <a:gd name="T14" fmla="*/ 224 w 224"/>
                <a:gd name="T15" fmla="*/ 18 h 151"/>
                <a:gd name="T16" fmla="*/ 224 w 224"/>
                <a:gd name="T17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224" y="134"/>
                  </a:moveTo>
                  <a:cubicBezTo>
                    <a:pt x="224" y="144"/>
                    <a:pt x="216" y="151"/>
                    <a:pt x="207" y="151"/>
                  </a:cubicBezTo>
                  <a:cubicBezTo>
                    <a:pt x="17" y="151"/>
                    <a:pt x="17" y="151"/>
                    <a:pt x="17" y="151"/>
                  </a:cubicBezTo>
                  <a:cubicBezTo>
                    <a:pt x="7" y="151"/>
                    <a:pt x="0" y="144"/>
                    <a:pt x="0" y="1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6" y="0"/>
                    <a:pt x="224" y="8"/>
                    <a:pt x="224" y="18"/>
                  </a:cubicBezTo>
                  <a:lnTo>
                    <a:pt x="224" y="134"/>
                  </a:lnTo>
                  <a:close/>
                </a:path>
              </a:pathLst>
            </a:custGeom>
            <a:solidFill>
              <a:srgbClr val="A55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0" name="Freeform 652"/>
            <p:cNvSpPr/>
            <p:nvPr/>
          </p:nvSpPr>
          <p:spPr bwMode="auto">
            <a:xfrm>
              <a:off x="7418389" y="5880101"/>
              <a:ext cx="244475" cy="165100"/>
            </a:xfrm>
            <a:custGeom>
              <a:avLst/>
              <a:gdLst>
                <a:gd name="T0" fmla="*/ 224 w 224"/>
                <a:gd name="T1" fmla="*/ 134 h 151"/>
                <a:gd name="T2" fmla="*/ 207 w 224"/>
                <a:gd name="T3" fmla="*/ 151 h 151"/>
                <a:gd name="T4" fmla="*/ 16 w 224"/>
                <a:gd name="T5" fmla="*/ 151 h 151"/>
                <a:gd name="T6" fmla="*/ 0 w 224"/>
                <a:gd name="T7" fmla="*/ 134 h 151"/>
                <a:gd name="T8" fmla="*/ 0 w 224"/>
                <a:gd name="T9" fmla="*/ 17 h 151"/>
                <a:gd name="T10" fmla="*/ 16 w 224"/>
                <a:gd name="T11" fmla="*/ 0 h 151"/>
                <a:gd name="T12" fmla="*/ 207 w 224"/>
                <a:gd name="T13" fmla="*/ 0 h 151"/>
                <a:gd name="T14" fmla="*/ 224 w 224"/>
                <a:gd name="T15" fmla="*/ 17 h 151"/>
                <a:gd name="T16" fmla="*/ 224 w 224"/>
                <a:gd name="T17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224" y="134"/>
                  </a:moveTo>
                  <a:cubicBezTo>
                    <a:pt x="224" y="143"/>
                    <a:pt x="216" y="151"/>
                    <a:pt x="207" y="151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7" y="151"/>
                    <a:pt x="0" y="143"/>
                    <a:pt x="0" y="13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16" y="0"/>
                    <a:pt x="224" y="8"/>
                    <a:pt x="224" y="17"/>
                  </a:cubicBezTo>
                  <a:lnTo>
                    <a:pt x="224" y="134"/>
                  </a:ln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1" name="Freeform 653"/>
            <p:cNvSpPr/>
            <p:nvPr/>
          </p:nvSpPr>
          <p:spPr bwMode="auto">
            <a:xfrm>
              <a:off x="7508876" y="6310313"/>
              <a:ext cx="87313" cy="17463"/>
            </a:xfrm>
            <a:custGeom>
              <a:avLst/>
              <a:gdLst>
                <a:gd name="T0" fmla="*/ 81 w 81"/>
                <a:gd name="T1" fmla="*/ 8 h 15"/>
                <a:gd name="T2" fmla="*/ 73 w 81"/>
                <a:gd name="T3" fmla="*/ 15 h 15"/>
                <a:gd name="T4" fmla="*/ 7 w 81"/>
                <a:gd name="T5" fmla="*/ 15 h 15"/>
                <a:gd name="T6" fmla="*/ 0 w 81"/>
                <a:gd name="T7" fmla="*/ 8 h 15"/>
                <a:gd name="T8" fmla="*/ 0 w 81"/>
                <a:gd name="T9" fmla="*/ 8 h 15"/>
                <a:gd name="T10" fmla="*/ 7 w 81"/>
                <a:gd name="T11" fmla="*/ 0 h 15"/>
                <a:gd name="T12" fmla="*/ 73 w 81"/>
                <a:gd name="T13" fmla="*/ 0 h 15"/>
                <a:gd name="T14" fmla="*/ 81 w 81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5">
                  <a:moveTo>
                    <a:pt x="81" y="8"/>
                  </a:moveTo>
                  <a:cubicBezTo>
                    <a:pt x="81" y="12"/>
                    <a:pt x="77" y="15"/>
                    <a:pt x="73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1" y="4"/>
                    <a:pt x="81" y="8"/>
                  </a:cubicBezTo>
                  <a:close/>
                </a:path>
              </a:pathLst>
            </a:cu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2" name="Freeform 654"/>
            <p:cNvSpPr/>
            <p:nvPr/>
          </p:nvSpPr>
          <p:spPr bwMode="auto">
            <a:xfrm>
              <a:off x="7473951" y="6604001"/>
              <a:ext cx="157163" cy="63500"/>
            </a:xfrm>
            <a:custGeom>
              <a:avLst/>
              <a:gdLst>
                <a:gd name="T0" fmla="*/ 14 w 145"/>
                <a:gd name="T1" fmla="*/ 58 h 58"/>
                <a:gd name="T2" fmla="*/ 14 w 145"/>
                <a:gd name="T3" fmla="*/ 43 h 58"/>
                <a:gd name="T4" fmla="*/ 40 w 145"/>
                <a:gd name="T5" fmla="*/ 13 h 58"/>
                <a:gd name="T6" fmla="*/ 104 w 145"/>
                <a:gd name="T7" fmla="*/ 13 h 58"/>
                <a:gd name="T8" fmla="*/ 130 w 145"/>
                <a:gd name="T9" fmla="*/ 43 h 58"/>
                <a:gd name="T10" fmla="*/ 130 w 145"/>
                <a:gd name="T11" fmla="*/ 58 h 58"/>
                <a:gd name="T12" fmla="*/ 145 w 145"/>
                <a:gd name="T13" fmla="*/ 58 h 58"/>
                <a:gd name="T14" fmla="*/ 145 w 145"/>
                <a:gd name="T15" fmla="*/ 34 h 58"/>
                <a:gd name="T16" fmla="*/ 112 w 145"/>
                <a:gd name="T17" fmla="*/ 0 h 58"/>
                <a:gd name="T18" fmla="*/ 32 w 145"/>
                <a:gd name="T19" fmla="*/ 0 h 58"/>
                <a:gd name="T20" fmla="*/ 0 w 145"/>
                <a:gd name="T21" fmla="*/ 34 h 58"/>
                <a:gd name="T22" fmla="*/ 0 w 145"/>
                <a:gd name="T23" fmla="*/ 58 h 58"/>
                <a:gd name="T24" fmla="*/ 14 w 145"/>
                <a:gd name="T2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58">
                  <a:moveTo>
                    <a:pt x="14" y="58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4" y="27"/>
                    <a:pt x="25" y="13"/>
                    <a:pt x="40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18" y="13"/>
                    <a:pt x="130" y="27"/>
                    <a:pt x="130" y="43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45" y="58"/>
                    <a:pt x="145" y="58"/>
                    <a:pt x="145" y="58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5" y="15"/>
                    <a:pt x="130" y="0"/>
                    <a:pt x="11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5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3" name="Oval 655"/>
            <p:cNvSpPr>
              <a:spLocks noChangeArrowheads="1"/>
            </p:cNvSpPr>
            <p:nvPr/>
          </p:nvSpPr>
          <p:spPr bwMode="auto">
            <a:xfrm>
              <a:off x="7453314" y="6656388"/>
              <a:ext cx="52388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4" name="Oval 656"/>
            <p:cNvSpPr>
              <a:spLocks noChangeArrowheads="1"/>
            </p:cNvSpPr>
            <p:nvPr/>
          </p:nvSpPr>
          <p:spPr bwMode="auto">
            <a:xfrm>
              <a:off x="7599364" y="6656388"/>
              <a:ext cx="52388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5" name="Oval 657"/>
            <p:cNvSpPr>
              <a:spLocks noChangeArrowheads="1"/>
            </p:cNvSpPr>
            <p:nvPr/>
          </p:nvSpPr>
          <p:spPr bwMode="auto">
            <a:xfrm>
              <a:off x="7605714" y="6656388"/>
              <a:ext cx="50800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6" name="Freeform 658"/>
            <p:cNvSpPr/>
            <p:nvPr/>
          </p:nvSpPr>
          <p:spPr bwMode="auto">
            <a:xfrm>
              <a:off x="7624764" y="6650038"/>
              <a:ext cx="14288" cy="38100"/>
            </a:xfrm>
            <a:custGeom>
              <a:avLst/>
              <a:gdLst>
                <a:gd name="T0" fmla="*/ 0 w 13"/>
                <a:gd name="T1" fmla="*/ 29 h 35"/>
                <a:gd name="T2" fmla="*/ 7 w 13"/>
                <a:gd name="T3" fmla="*/ 35 h 35"/>
                <a:gd name="T4" fmla="*/ 7 w 13"/>
                <a:gd name="T5" fmla="*/ 35 h 35"/>
                <a:gd name="T6" fmla="*/ 13 w 13"/>
                <a:gd name="T7" fmla="*/ 29 h 35"/>
                <a:gd name="T8" fmla="*/ 13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0 w 13"/>
                <a:gd name="T15" fmla="*/ 7 h 35"/>
                <a:gd name="T16" fmla="*/ 0 w 13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0" y="29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0" y="35"/>
                    <a:pt x="13" y="32"/>
                    <a:pt x="13" y="2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7" name="Oval 659"/>
            <p:cNvSpPr>
              <a:spLocks noChangeArrowheads="1"/>
            </p:cNvSpPr>
            <p:nvPr/>
          </p:nvSpPr>
          <p:spPr bwMode="auto">
            <a:xfrm>
              <a:off x="7459664" y="6656388"/>
              <a:ext cx="52388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8" name="Freeform 660"/>
            <p:cNvSpPr/>
            <p:nvPr/>
          </p:nvSpPr>
          <p:spPr bwMode="auto">
            <a:xfrm>
              <a:off x="7478714" y="6650038"/>
              <a:ext cx="14288" cy="38100"/>
            </a:xfrm>
            <a:custGeom>
              <a:avLst/>
              <a:gdLst>
                <a:gd name="T0" fmla="*/ 0 w 13"/>
                <a:gd name="T1" fmla="*/ 29 h 35"/>
                <a:gd name="T2" fmla="*/ 7 w 13"/>
                <a:gd name="T3" fmla="*/ 35 h 35"/>
                <a:gd name="T4" fmla="*/ 7 w 13"/>
                <a:gd name="T5" fmla="*/ 35 h 35"/>
                <a:gd name="T6" fmla="*/ 13 w 13"/>
                <a:gd name="T7" fmla="*/ 29 h 35"/>
                <a:gd name="T8" fmla="*/ 13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0 w 13"/>
                <a:gd name="T15" fmla="*/ 7 h 35"/>
                <a:gd name="T16" fmla="*/ 0 w 13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0" y="29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0" y="35"/>
                    <a:pt x="13" y="32"/>
                    <a:pt x="13" y="2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69" name="Freeform 661"/>
            <p:cNvSpPr/>
            <p:nvPr/>
          </p:nvSpPr>
          <p:spPr bwMode="auto">
            <a:xfrm>
              <a:off x="7532689" y="5446713"/>
              <a:ext cx="217488" cy="373063"/>
            </a:xfrm>
            <a:custGeom>
              <a:avLst/>
              <a:gdLst>
                <a:gd name="T0" fmla="*/ 199 w 199"/>
                <a:gd name="T1" fmla="*/ 217 h 342"/>
                <a:gd name="T2" fmla="*/ 174 w 199"/>
                <a:gd name="T3" fmla="*/ 342 h 342"/>
                <a:gd name="T4" fmla="*/ 13 w 199"/>
                <a:gd name="T5" fmla="*/ 342 h 342"/>
                <a:gd name="T6" fmla="*/ 0 w 199"/>
                <a:gd name="T7" fmla="*/ 217 h 342"/>
                <a:gd name="T8" fmla="*/ 0 w 199"/>
                <a:gd name="T9" fmla="*/ 91 h 342"/>
                <a:gd name="T10" fmla="*/ 91 w 199"/>
                <a:gd name="T11" fmla="*/ 0 h 342"/>
                <a:gd name="T12" fmla="*/ 108 w 199"/>
                <a:gd name="T13" fmla="*/ 0 h 342"/>
                <a:gd name="T14" fmla="*/ 199 w 199"/>
                <a:gd name="T15" fmla="*/ 91 h 342"/>
                <a:gd name="T16" fmla="*/ 199 w 199"/>
                <a:gd name="T17" fmla="*/ 21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" h="342">
                  <a:moveTo>
                    <a:pt x="199" y="217"/>
                  </a:moveTo>
                  <a:cubicBezTo>
                    <a:pt x="199" y="267"/>
                    <a:pt x="174" y="342"/>
                    <a:pt x="174" y="342"/>
                  </a:cubicBezTo>
                  <a:cubicBezTo>
                    <a:pt x="13" y="342"/>
                    <a:pt x="13" y="342"/>
                    <a:pt x="13" y="342"/>
                  </a:cubicBezTo>
                  <a:cubicBezTo>
                    <a:pt x="13" y="342"/>
                    <a:pt x="0" y="267"/>
                    <a:pt x="0" y="21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41"/>
                    <a:pt x="41" y="0"/>
                    <a:pt x="91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58" y="0"/>
                    <a:pt x="199" y="41"/>
                    <a:pt x="199" y="91"/>
                  </a:cubicBezTo>
                  <a:lnTo>
                    <a:pt x="199" y="217"/>
                  </a:lnTo>
                  <a:close/>
                </a:path>
              </a:pathLst>
            </a:custGeom>
            <a:solidFill>
              <a:srgbClr val="EAB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0" name="Freeform 662"/>
            <p:cNvSpPr/>
            <p:nvPr/>
          </p:nvSpPr>
          <p:spPr bwMode="auto">
            <a:xfrm>
              <a:off x="7532689" y="5449888"/>
              <a:ext cx="217488" cy="373063"/>
            </a:xfrm>
            <a:custGeom>
              <a:avLst/>
              <a:gdLst>
                <a:gd name="T0" fmla="*/ 91 w 198"/>
                <a:gd name="T1" fmla="*/ 0 h 342"/>
                <a:gd name="T2" fmla="*/ 92 w 198"/>
                <a:gd name="T3" fmla="*/ 0 h 342"/>
                <a:gd name="T4" fmla="*/ 108 w 198"/>
                <a:gd name="T5" fmla="*/ 0 h 342"/>
                <a:gd name="T6" fmla="*/ 108 w 198"/>
                <a:gd name="T7" fmla="*/ 0 h 342"/>
                <a:gd name="T8" fmla="*/ 182 w 198"/>
                <a:gd name="T9" fmla="*/ 38 h 342"/>
                <a:gd name="T10" fmla="*/ 198 w 198"/>
                <a:gd name="T11" fmla="*/ 76 h 342"/>
                <a:gd name="T12" fmla="*/ 198 w 198"/>
                <a:gd name="T13" fmla="*/ 81 h 342"/>
                <a:gd name="T14" fmla="*/ 120 w 198"/>
                <a:gd name="T15" fmla="*/ 46 h 342"/>
                <a:gd name="T16" fmla="*/ 107 w 198"/>
                <a:gd name="T17" fmla="*/ 43 h 342"/>
                <a:gd name="T18" fmla="*/ 89 w 198"/>
                <a:gd name="T19" fmla="*/ 70 h 342"/>
                <a:gd name="T20" fmla="*/ 66 w 198"/>
                <a:gd name="T21" fmla="*/ 95 h 342"/>
                <a:gd name="T22" fmla="*/ 33 w 198"/>
                <a:gd name="T23" fmla="*/ 114 h 342"/>
                <a:gd name="T24" fmla="*/ 47 w 198"/>
                <a:gd name="T25" fmla="*/ 256 h 342"/>
                <a:gd name="T26" fmla="*/ 64 w 198"/>
                <a:gd name="T27" fmla="*/ 342 h 342"/>
                <a:gd name="T28" fmla="*/ 13 w 198"/>
                <a:gd name="T29" fmla="*/ 340 h 342"/>
                <a:gd name="T30" fmla="*/ 0 w 198"/>
                <a:gd name="T31" fmla="*/ 217 h 342"/>
                <a:gd name="T32" fmla="*/ 0 w 198"/>
                <a:gd name="T33" fmla="*/ 90 h 342"/>
                <a:gd name="T34" fmla="*/ 91 w 198"/>
                <a:gd name="T3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342">
                  <a:moveTo>
                    <a:pt x="91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39" y="0"/>
                    <a:pt x="166" y="15"/>
                    <a:pt x="182" y="38"/>
                  </a:cubicBezTo>
                  <a:cubicBezTo>
                    <a:pt x="190" y="49"/>
                    <a:pt x="196" y="62"/>
                    <a:pt x="198" y="76"/>
                  </a:cubicBezTo>
                  <a:cubicBezTo>
                    <a:pt x="198" y="77"/>
                    <a:pt x="198" y="79"/>
                    <a:pt x="198" y="81"/>
                  </a:cubicBezTo>
                  <a:cubicBezTo>
                    <a:pt x="176" y="64"/>
                    <a:pt x="148" y="52"/>
                    <a:pt x="120" y="46"/>
                  </a:cubicBezTo>
                  <a:cubicBezTo>
                    <a:pt x="115" y="45"/>
                    <a:pt x="110" y="44"/>
                    <a:pt x="107" y="43"/>
                  </a:cubicBezTo>
                  <a:cubicBezTo>
                    <a:pt x="96" y="39"/>
                    <a:pt x="97" y="53"/>
                    <a:pt x="89" y="70"/>
                  </a:cubicBezTo>
                  <a:cubicBezTo>
                    <a:pt x="85" y="78"/>
                    <a:pt x="74" y="87"/>
                    <a:pt x="66" y="95"/>
                  </a:cubicBezTo>
                  <a:cubicBezTo>
                    <a:pt x="61" y="100"/>
                    <a:pt x="33" y="114"/>
                    <a:pt x="33" y="114"/>
                  </a:cubicBezTo>
                  <a:cubicBezTo>
                    <a:pt x="33" y="114"/>
                    <a:pt x="22" y="166"/>
                    <a:pt x="47" y="256"/>
                  </a:cubicBezTo>
                  <a:cubicBezTo>
                    <a:pt x="65" y="323"/>
                    <a:pt x="64" y="342"/>
                    <a:pt x="64" y="342"/>
                  </a:cubicBezTo>
                  <a:cubicBezTo>
                    <a:pt x="44" y="342"/>
                    <a:pt x="13" y="340"/>
                    <a:pt x="13" y="340"/>
                  </a:cubicBezTo>
                  <a:cubicBezTo>
                    <a:pt x="13" y="340"/>
                    <a:pt x="0" y="247"/>
                    <a:pt x="0" y="21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40"/>
                    <a:pt x="41" y="0"/>
                    <a:pt x="91" y="0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1" name="Freeform 663"/>
            <p:cNvSpPr/>
            <p:nvPr/>
          </p:nvSpPr>
          <p:spPr bwMode="auto">
            <a:xfrm>
              <a:off x="7494589" y="5416551"/>
              <a:ext cx="293688" cy="319088"/>
            </a:xfrm>
            <a:custGeom>
              <a:avLst/>
              <a:gdLst>
                <a:gd name="T0" fmla="*/ 233 w 268"/>
                <a:gd name="T1" fmla="*/ 31 h 294"/>
                <a:gd name="T2" fmla="*/ 101 w 268"/>
                <a:gd name="T3" fmla="*/ 34 h 294"/>
                <a:gd name="T4" fmla="*/ 41 w 268"/>
                <a:gd name="T5" fmla="*/ 45 h 294"/>
                <a:gd name="T6" fmla="*/ 0 w 268"/>
                <a:gd name="T7" fmla="*/ 111 h 294"/>
                <a:gd name="T8" fmla="*/ 2 w 268"/>
                <a:gd name="T9" fmla="*/ 115 h 294"/>
                <a:gd name="T10" fmla="*/ 6 w 268"/>
                <a:gd name="T11" fmla="*/ 132 h 294"/>
                <a:gd name="T12" fmla="*/ 6 w 268"/>
                <a:gd name="T13" fmla="*/ 132 h 294"/>
                <a:gd name="T14" fmla="*/ 17 w 268"/>
                <a:gd name="T15" fmla="*/ 193 h 294"/>
                <a:gd name="T16" fmla="*/ 28 w 268"/>
                <a:gd name="T17" fmla="*/ 265 h 294"/>
                <a:gd name="T18" fmla="*/ 37 w 268"/>
                <a:gd name="T19" fmla="*/ 294 h 294"/>
                <a:gd name="T20" fmla="*/ 58 w 268"/>
                <a:gd name="T21" fmla="*/ 283 h 294"/>
                <a:gd name="T22" fmla="*/ 59 w 268"/>
                <a:gd name="T23" fmla="*/ 252 h 294"/>
                <a:gd name="T24" fmla="*/ 48 w 268"/>
                <a:gd name="T25" fmla="*/ 203 h 294"/>
                <a:gd name="T26" fmla="*/ 58 w 268"/>
                <a:gd name="T27" fmla="*/ 137 h 294"/>
                <a:gd name="T28" fmla="*/ 112 w 268"/>
                <a:gd name="T29" fmla="*/ 96 h 294"/>
                <a:gd name="T30" fmla="*/ 127 w 268"/>
                <a:gd name="T31" fmla="*/ 59 h 294"/>
                <a:gd name="T32" fmla="*/ 194 w 268"/>
                <a:gd name="T33" fmla="*/ 69 h 294"/>
                <a:gd name="T34" fmla="*/ 231 w 268"/>
                <a:gd name="T35" fmla="*/ 98 h 294"/>
                <a:gd name="T36" fmla="*/ 263 w 268"/>
                <a:gd name="T37" fmla="*/ 105 h 294"/>
                <a:gd name="T38" fmla="*/ 265 w 268"/>
                <a:gd name="T39" fmla="*/ 105 h 294"/>
                <a:gd name="T40" fmla="*/ 233 w 268"/>
                <a:gd name="T41" fmla="*/ 3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8" h="294">
                  <a:moveTo>
                    <a:pt x="233" y="31"/>
                  </a:moveTo>
                  <a:cubicBezTo>
                    <a:pt x="195" y="0"/>
                    <a:pt x="141" y="10"/>
                    <a:pt x="101" y="34"/>
                  </a:cubicBezTo>
                  <a:cubicBezTo>
                    <a:pt x="94" y="39"/>
                    <a:pt x="74" y="29"/>
                    <a:pt x="41" y="45"/>
                  </a:cubicBezTo>
                  <a:cubicBezTo>
                    <a:pt x="19" y="63"/>
                    <a:pt x="3" y="82"/>
                    <a:pt x="0" y="111"/>
                  </a:cubicBezTo>
                  <a:cubicBezTo>
                    <a:pt x="1" y="112"/>
                    <a:pt x="1" y="113"/>
                    <a:pt x="2" y="115"/>
                  </a:cubicBezTo>
                  <a:cubicBezTo>
                    <a:pt x="3" y="119"/>
                    <a:pt x="4" y="125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9" y="150"/>
                    <a:pt x="13" y="173"/>
                    <a:pt x="17" y="193"/>
                  </a:cubicBezTo>
                  <a:cubicBezTo>
                    <a:pt x="24" y="227"/>
                    <a:pt x="24" y="246"/>
                    <a:pt x="28" y="265"/>
                  </a:cubicBezTo>
                  <a:cubicBezTo>
                    <a:pt x="30" y="270"/>
                    <a:pt x="33" y="286"/>
                    <a:pt x="37" y="294"/>
                  </a:cubicBezTo>
                  <a:cubicBezTo>
                    <a:pt x="45" y="294"/>
                    <a:pt x="53" y="289"/>
                    <a:pt x="58" y="283"/>
                  </a:cubicBezTo>
                  <a:cubicBezTo>
                    <a:pt x="64" y="275"/>
                    <a:pt x="62" y="264"/>
                    <a:pt x="59" y="252"/>
                  </a:cubicBezTo>
                  <a:cubicBezTo>
                    <a:pt x="54" y="236"/>
                    <a:pt x="46" y="218"/>
                    <a:pt x="48" y="203"/>
                  </a:cubicBezTo>
                  <a:cubicBezTo>
                    <a:pt x="43" y="184"/>
                    <a:pt x="58" y="137"/>
                    <a:pt x="58" y="137"/>
                  </a:cubicBezTo>
                  <a:cubicBezTo>
                    <a:pt x="78" y="125"/>
                    <a:pt x="105" y="108"/>
                    <a:pt x="112" y="96"/>
                  </a:cubicBezTo>
                  <a:cubicBezTo>
                    <a:pt x="125" y="77"/>
                    <a:pt x="126" y="61"/>
                    <a:pt x="127" y="59"/>
                  </a:cubicBezTo>
                  <a:cubicBezTo>
                    <a:pt x="128" y="56"/>
                    <a:pt x="164" y="59"/>
                    <a:pt x="194" y="69"/>
                  </a:cubicBezTo>
                  <a:cubicBezTo>
                    <a:pt x="213" y="75"/>
                    <a:pt x="229" y="85"/>
                    <a:pt x="231" y="98"/>
                  </a:cubicBezTo>
                  <a:cubicBezTo>
                    <a:pt x="233" y="111"/>
                    <a:pt x="260" y="105"/>
                    <a:pt x="263" y="105"/>
                  </a:cubicBezTo>
                  <a:cubicBezTo>
                    <a:pt x="264" y="105"/>
                    <a:pt x="265" y="105"/>
                    <a:pt x="265" y="105"/>
                  </a:cubicBezTo>
                  <a:cubicBezTo>
                    <a:pt x="268" y="84"/>
                    <a:pt x="255" y="47"/>
                    <a:pt x="233" y="31"/>
                  </a:cubicBezTo>
                  <a:close/>
                </a:path>
              </a:pathLst>
            </a:custGeom>
            <a:solidFill>
              <a:srgbClr val="07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2" name="Freeform 664"/>
            <p:cNvSpPr/>
            <p:nvPr/>
          </p:nvSpPr>
          <p:spPr bwMode="auto">
            <a:xfrm>
              <a:off x="7466014" y="5387976"/>
              <a:ext cx="349250" cy="149225"/>
            </a:xfrm>
            <a:custGeom>
              <a:avLst/>
              <a:gdLst>
                <a:gd name="T0" fmla="*/ 272 w 320"/>
                <a:gd name="T1" fmla="*/ 28 h 136"/>
                <a:gd name="T2" fmla="*/ 182 w 320"/>
                <a:gd name="T3" fmla="*/ 5 h 136"/>
                <a:gd name="T4" fmla="*/ 119 w 320"/>
                <a:gd name="T5" fmla="*/ 48 h 136"/>
                <a:gd name="T6" fmla="*/ 96 w 320"/>
                <a:gd name="T7" fmla="*/ 42 h 136"/>
                <a:gd name="T8" fmla="*/ 65 w 320"/>
                <a:gd name="T9" fmla="*/ 48 h 136"/>
                <a:gd name="T10" fmla="*/ 25 w 320"/>
                <a:gd name="T11" fmla="*/ 132 h 136"/>
                <a:gd name="T12" fmla="*/ 27 w 320"/>
                <a:gd name="T13" fmla="*/ 136 h 136"/>
                <a:gd name="T14" fmla="*/ 75 w 320"/>
                <a:gd name="T15" fmla="*/ 80 h 136"/>
                <a:gd name="T16" fmla="*/ 127 w 320"/>
                <a:gd name="T17" fmla="*/ 64 h 136"/>
                <a:gd name="T18" fmla="*/ 255 w 320"/>
                <a:gd name="T19" fmla="*/ 58 h 136"/>
                <a:gd name="T20" fmla="*/ 292 w 320"/>
                <a:gd name="T21" fmla="*/ 130 h 136"/>
                <a:gd name="T22" fmla="*/ 316 w 320"/>
                <a:gd name="T23" fmla="*/ 113 h 136"/>
                <a:gd name="T24" fmla="*/ 272 w 320"/>
                <a:gd name="T25" fmla="*/ 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0" h="136">
                  <a:moveTo>
                    <a:pt x="272" y="28"/>
                  </a:moveTo>
                  <a:cubicBezTo>
                    <a:pt x="235" y="4"/>
                    <a:pt x="202" y="0"/>
                    <a:pt x="182" y="5"/>
                  </a:cubicBezTo>
                  <a:cubicBezTo>
                    <a:pt x="148" y="13"/>
                    <a:pt x="121" y="46"/>
                    <a:pt x="119" y="48"/>
                  </a:cubicBezTo>
                  <a:cubicBezTo>
                    <a:pt x="118" y="47"/>
                    <a:pt x="111" y="42"/>
                    <a:pt x="96" y="42"/>
                  </a:cubicBezTo>
                  <a:cubicBezTo>
                    <a:pt x="88" y="42"/>
                    <a:pt x="78" y="43"/>
                    <a:pt x="65" y="48"/>
                  </a:cubicBezTo>
                  <a:cubicBezTo>
                    <a:pt x="29" y="60"/>
                    <a:pt x="0" y="105"/>
                    <a:pt x="25" y="132"/>
                  </a:cubicBezTo>
                  <a:cubicBezTo>
                    <a:pt x="26" y="133"/>
                    <a:pt x="27" y="134"/>
                    <a:pt x="27" y="136"/>
                  </a:cubicBezTo>
                  <a:cubicBezTo>
                    <a:pt x="30" y="107"/>
                    <a:pt x="53" y="92"/>
                    <a:pt x="75" y="80"/>
                  </a:cubicBezTo>
                  <a:cubicBezTo>
                    <a:pt x="99" y="68"/>
                    <a:pt x="120" y="69"/>
                    <a:pt x="127" y="64"/>
                  </a:cubicBezTo>
                  <a:cubicBezTo>
                    <a:pt x="167" y="40"/>
                    <a:pt x="216" y="27"/>
                    <a:pt x="255" y="58"/>
                  </a:cubicBezTo>
                  <a:cubicBezTo>
                    <a:pt x="277" y="74"/>
                    <a:pt x="286" y="102"/>
                    <a:pt x="292" y="130"/>
                  </a:cubicBezTo>
                  <a:cubicBezTo>
                    <a:pt x="303" y="130"/>
                    <a:pt x="314" y="127"/>
                    <a:pt x="316" y="113"/>
                  </a:cubicBezTo>
                  <a:cubicBezTo>
                    <a:pt x="320" y="92"/>
                    <a:pt x="309" y="51"/>
                    <a:pt x="272" y="28"/>
                  </a:cubicBezTo>
                  <a:close/>
                </a:path>
              </a:pathLst>
            </a:custGeom>
            <a:solidFill>
              <a:srgbClr val="1C1B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3" name="Freeform 665"/>
            <p:cNvSpPr/>
            <p:nvPr/>
          </p:nvSpPr>
          <p:spPr bwMode="auto">
            <a:xfrm>
              <a:off x="7673976" y="5630863"/>
              <a:ext cx="23813" cy="28575"/>
            </a:xfrm>
            <a:custGeom>
              <a:avLst/>
              <a:gdLst>
                <a:gd name="T0" fmla="*/ 12 w 22"/>
                <a:gd name="T1" fmla="*/ 13 h 26"/>
                <a:gd name="T2" fmla="*/ 1 w 22"/>
                <a:gd name="T3" fmla="*/ 26 h 26"/>
                <a:gd name="T4" fmla="*/ 7 w 22"/>
                <a:gd name="T5" fmla="*/ 26 h 26"/>
                <a:gd name="T6" fmla="*/ 21 w 22"/>
                <a:gd name="T7" fmla="*/ 12 h 26"/>
                <a:gd name="T8" fmla="*/ 6 w 22"/>
                <a:gd name="T9" fmla="*/ 0 h 26"/>
                <a:gd name="T10" fmla="*/ 0 w 22"/>
                <a:gd name="T11" fmla="*/ 1 h 26"/>
                <a:gd name="T12" fmla="*/ 12 w 22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12" y="13"/>
                  </a:moveTo>
                  <a:cubicBezTo>
                    <a:pt x="13" y="19"/>
                    <a:pt x="8" y="24"/>
                    <a:pt x="1" y="26"/>
                  </a:cubicBezTo>
                  <a:cubicBezTo>
                    <a:pt x="3" y="26"/>
                    <a:pt x="5" y="26"/>
                    <a:pt x="7" y="26"/>
                  </a:cubicBezTo>
                  <a:cubicBezTo>
                    <a:pt x="17" y="26"/>
                    <a:pt x="22" y="19"/>
                    <a:pt x="21" y="12"/>
                  </a:cubicBezTo>
                  <a:cubicBezTo>
                    <a:pt x="21" y="5"/>
                    <a:pt x="16" y="0"/>
                    <a:pt x="6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7" y="3"/>
                    <a:pt x="12" y="7"/>
                    <a:pt x="12" y="13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4" name="Freeform 666"/>
            <p:cNvSpPr/>
            <p:nvPr/>
          </p:nvSpPr>
          <p:spPr bwMode="auto">
            <a:xfrm>
              <a:off x="7512051" y="5607051"/>
              <a:ext cx="49213" cy="58738"/>
            </a:xfrm>
            <a:custGeom>
              <a:avLst/>
              <a:gdLst>
                <a:gd name="T0" fmla="*/ 45 w 46"/>
                <a:gd name="T1" fmla="*/ 28 h 55"/>
                <a:gd name="T2" fmla="*/ 42 w 46"/>
                <a:gd name="T3" fmla="*/ 48 h 55"/>
                <a:gd name="T4" fmla="*/ 29 w 46"/>
                <a:gd name="T5" fmla="*/ 55 h 55"/>
                <a:gd name="T6" fmla="*/ 9 w 46"/>
                <a:gd name="T7" fmla="*/ 47 h 55"/>
                <a:gd name="T8" fmla="*/ 0 w 46"/>
                <a:gd name="T9" fmla="*/ 28 h 55"/>
                <a:gd name="T10" fmla="*/ 24 w 46"/>
                <a:gd name="T11" fmla="*/ 0 h 55"/>
                <a:gd name="T12" fmla="*/ 45 w 46"/>
                <a:gd name="T13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5">
                  <a:moveTo>
                    <a:pt x="45" y="28"/>
                  </a:moveTo>
                  <a:cubicBezTo>
                    <a:pt x="46" y="36"/>
                    <a:pt x="46" y="43"/>
                    <a:pt x="42" y="48"/>
                  </a:cubicBezTo>
                  <a:cubicBezTo>
                    <a:pt x="39" y="53"/>
                    <a:pt x="35" y="55"/>
                    <a:pt x="29" y="55"/>
                  </a:cubicBezTo>
                  <a:cubicBezTo>
                    <a:pt x="22" y="55"/>
                    <a:pt x="14" y="52"/>
                    <a:pt x="9" y="47"/>
                  </a:cubicBezTo>
                  <a:cubicBezTo>
                    <a:pt x="4" y="42"/>
                    <a:pt x="0" y="35"/>
                    <a:pt x="0" y="28"/>
                  </a:cubicBezTo>
                  <a:cubicBezTo>
                    <a:pt x="0" y="13"/>
                    <a:pt x="11" y="0"/>
                    <a:pt x="24" y="0"/>
                  </a:cubicBezTo>
                  <a:cubicBezTo>
                    <a:pt x="36" y="0"/>
                    <a:pt x="42" y="10"/>
                    <a:pt x="45" y="28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5" name="Freeform 667"/>
            <p:cNvSpPr/>
            <p:nvPr/>
          </p:nvSpPr>
          <p:spPr bwMode="auto">
            <a:xfrm>
              <a:off x="7523164" y="5619751"/>
              <a:ext cx="23813" cy="33338"/>
            </a:xfrm>
            <a:custGeom>
              <a:avLst/>
              <a:gdLst>
                <a:gd name="T0" fmla="*/ 11 w 23"/>
                <a:gd name="T1" fmla="*/ 15 h 31"/>
                <a:gd name="T2" fmla="*/ 23 w 23"/>
                <a:gd name="T3" fmla="*/ 3 h 31"/>
                <a:gd name="T4" fmla="*/ 18 w 23"/>
                <a:gd name="T5" fmla="*/ 1 h 31"/>
                <a:gd name="T6" fmla="*/ 1 w 23"/>
                <a:gd name="T7" fmla="*/ 13 h 31"/>
                <a:gd name="T8" fmla="*/ 13 w 23"/>
                <a:gd name="T9" fmla="*/ 30 h 31"/>
                <a:gd name="T10" fmla="*/ 18 w 23"/>
                <a:gd name="T11" fmla="*/ 30 h 31"/>
                <a:gd name="T12" fmla="*/ 11 w 23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1" y="15"/>
                  </a:moveTo>
                  <a:cubicBezTo>
                    <a:pt x="12" y="9"/>
                    <a:pt x="17" y="4"/>
                    <a:pt x="23" y="3"/>
                  </a:cubicBezTo>
                  <a:cubicBezTo>
                    <a:pt x="22" y="2"/>
                    <a:pt x="20" y="1"/>
                    <a:pt x="18" y="1"/>
                  </a:cubicBezTo>
                  <a:cubicBezTo>
                    <a:pt x="10" y="0"/>
                    <a:pt x="3" y="5"/>
                    <a:pt x="1" y="13"/>
                  </a:cubicBezTo>
                  <a:cubicBezTo>
                    <a:pt x="0" y="21"/>
                    <a:pt x="5" y="29"/>
                    <a:pt x="13" y="30"/>
                  </a:cubicBezTo>
                  <a:cubicBezTo>
                    <a:pt x="15" y="31"/>
                    <a:pt x="17" y="31"/>
                    <a:pt x="18" y="30"/>
                  </a:cubicBezTo>
                  <a:cubicBezTo>
                    <a:pt x="13" y="27"/>
                    <a:pt x="10" y="21"/>
                    <a:pt x="11" y="15"/>
                  </a:cubicBezTo>
                  <a:close/>
                </a:path>
              </a:pathLst>
            </a:custGeom>
            <a:solidFill>
              <a:srgbClr val="C692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6" name="Freeform 668"/>
            <p:cNvSpPr/>
            <p:nvPr/>
          </p:nvSpPr>
          <p:spPr bwMode="auto">
            <a:xfrm>
              <a:off x="7642226" y="5694363"/>
              <a:ext cx="80963" cy="23813"/>
            </a:xfrm>
            <a:custGeom>
              <a:avLst/>
              <a:gdLst>
                <a:gd name="T0" fmla="*/ 75 w 75"/>
                <a:gd name="T1" fmla="*/ 0 h 23"/>
                <a:gd name="T2" fmla="*/ 0 w 75"/>
                <a:gd name="T3" fmla="*/ 0 h 23"/>
                <a:gd name="T4" fmla="*/ 21 w 75"/>
                <a:gd name="T5" fmla="*/ 20 h 23"/>
                <a:gd name="T6" fmla="*/ 52 w 75"/>
                <a:gd name="T7" fmla="*/ 21 h 23"/>
                <a:gd name="T8" fmla="*/ 73 w 75"/>
                <a:gd name="T9" fmla="*/ 2 h 23"/>
                <a:gd name="T10" fmla="*/ 75 w 75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3">
                  <a:moveTo>
                    <a:pt x="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" y="15"/>
                    <a:pt x="21" y="20"/>
                  </a:cubicBezTo>
                  <a:cubicBezTo>
                    <a:pt x="26" y="21"/>
                    <a:pt x="44" y="23"/>
                    <a:pt x="52" y="21"/>
                  </a:cubicBezTo>
                  <a:cubicBezTo>
                    <a:pt x="68" y="15"/>
                    <a:pt x="73" y="2"/>
                    <a:pt x="73" y="2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C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7" name="Freeform 669"/>
            <p:cNvSpPr/>
            <p:nvPr/>
          </p:nvSpPr>
          <p:spPr bwMode="auto">
            <a:xfrm>
              <a:off x="7664451" y="5735638"/>
              <a:ext cx="33338" cy="20638"/>
            </a:xfrm>
            <a:custGeom>
              <a:avLst/>
              <a:gdLst>
                <a:gd name="T0" fmla="*/ 15 w 31"/>
                <a:gd name="T1" fmla="*/ 9 h 19"/>
                <a:gd name="T2" fmla="*/ 30 w 31"/>
                <a:gd name="T3" fmla="*/ 19 h 19"/>
                <a:gd name="T4" fmla="*/ 31 w 31"/>
                <a:gd name="T5" fmla="*/ 15 h 19"/>
                <a:gd name="T6" fmla="*/ 15 w 31"/>
                <a:gd name="T7" fmla="*/ 0 h 19"/>
                <a:gd name="T8" fmla="*/ 0 w 31"/>
                <a:gd name="T9" fmla="*/ 15 h 19"/>
                <a:gd name="T10" fmla="*/ 0 w 31"/>
                <a:gd name="T11" fmla="*/ 19 h 19"/>
                <a:gd name="T12" fmla="*/ 15 w 31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9">
                  <a:moveTo>
                    <a:pt x="15" y="9"/>
                  </a:moveTo>
                  <a:cubicBezTo>
                    <a:pt x="22" y="9"/>
                    <a:pt x="28" y="14"/>
                    <a:pt x="30" y="19"/>
                  </a:cubicBezTo>
                  <a:cubicBezTo>
                    <a:pt x="31" y="18"/>
                    <a:pt x="31" y="16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3" y="14"/>
                    <a:pt x="8" y="9"/>
                    <a:pt x="15" y="9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8" name="Freeform 670"/>
            <p:cNvSpPr/>
            <p:nvPr/>
          </p:nvSpPr>
          <p:spPr bwMode="auto">
            <a:xfrm>
              <a:off x="7494589" y="5815013"/>
              <a:ext cx="279400" cy="390525"/>
            </a:xfrm>
            <a:custGeom>
              <a:avLst/>
              <a:gdLst>
                <a:gd name="T0" fmla="*/ 151 w 176"/>
                <a:gd name="T1" fmla="*/ 0 h 246"/>
                <a:gd name="T2" fmla="*/ 148 w 176"/>
                <a:gd name="T3" fmla="*/ 0 h 246"/>
                <a:gd name="T4" fmla="*/ 28 w 176"/>
                <a:gd name="T5" fmla="*/ 0 h 246"/>
                <a:gd name="T6" fmla="*/ 25 w 176"/>
                <a:gd name="T7" fmla="*/ 0 h 246"/>
                <a:gd name="T8" fmla="*/ 0 w 176"/>
                <a:gd name="T9" fmla="*/ 84 h 246"/>
                <a:gd name="T10" fmla="*/ 0 w 176"/>
                <a:gd name="T11" fmla="*/ 246 h 246"/>
                <a:gd name="T12" fmla="*/ 88 w 176"/>
                <a:gd name="T13" fmla="*/ 246 h 246"/>
                <a:gd name="T14" fmla="*/ 88 w 176"/>
                <a:gd name="T15" fmla="*/ 246 h 246"/>
                <a:gd name="T16" fmla="*/ 176 w 176"/>
                <a:gd name="T17" fmla="*/ 246 h 246"/>
                <a:gd name="T18" fmla="*/ 176 w 176"/>
                <a:gd name="T19" fmla="*/ 84 h 246"/>
                <a:gd name="T20" fmla="*/ 151 w 176"/>
                <a:gd name="T2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46">
                  <a:moveTo>
                    <a:pt x="151" y="0"/>
                  </a:moveTo>
                  <a:lnTo>
                    <a:pt x="148" y="0"/>
                  </a:lnTo>
                  <a:lnTo>
                    <a:pt x="28" y="0"/>
                  </a:lnTo>
                  <a:lnTo>
                    <a:pt x="25" y="0"/>
                  </a:lnTo>
                  <a:lnTo>
                    <a:pt x="0" y="84"/>
                  </a:lnTo>
                  <a:lnTo>
                    <a:pt x="0" y="246"/>
                  </a:lnTo>
                  <a:lnTo>
                    <a:pt x="88" y="246"/>
                  </a:lnTo>
                  <a:lnTo>
                    <a:pt x="88" y="246"/>
                  </a:lnTo>
                  <a:lnTo>
                    <a:pt x="176" y="246"/>
                  </a:lnTo>
                  <a:lnTo>
                    <a:pt x="176" y="84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79" name="Freeform 671"/>
            <p:cNvSpPr/>
            <p:nvPr/>
          </p:nvSpPr>
          <p:spPr bwMode="auto">
            <a:xfrm>
              <a:off x="7494589" y="6186488"/>
              <a:ext cx="431800" cy="488950"/>
            </a:xfrm>
            <a:custGeom>
              <a:avLst/>
              <a:gdLst>
                <a:gd name="T0" fmla="*/ 236 w 395"/>
                <a:gd name="T1" fmla="*/ 0 h 448"/>
                <a:gd name="T2" fmla="*/ 0 w 395"/>
                <a:gd name="T3" fmla="*/ 0 h 448"/>
                <a:gd name="T4" fmla="*/ 0 w 395"/>
                <a:gd name="T5" fmla="*/ 45 h 448"/>
                <a:gd name="T6" fmla="*/ 36 w 395"/>
                <a:gd name="T7" fmla="*/ 87 h 448"/>
                <a:gd name="T8" fmla="*/ 162 w 395"/>
                <a:gd name="T9" fmla="*/ 87 h 448"/>
                <a:gd name="T10" fmla="*/ 263 w 395"/>
                <a:gd name="T11" fmla="*/ 144 h 448"/>
                <a:gd name="T12" fmla="*/ 306 w 395"/>
                <a:gd name="T13" fmla="*/ 201 h 448"/>
                <a:gd name="T14" fmla="*/ 370 w 395"/>
                <a:gd name="T15" fmla="*/ 448 h 448"/>
                <a:gd name="T16" fmla="*/ 395 w 395"/>
                <a:gd name="T17" fmla="*/ 448 h 448"/>
                <a:gd name="T18" fmla="*/ 352 w 395"/>
                <a:gd name="T19" fmla="*/ 172 h 448"/>
                <a:gd name="T20" fmla="*/ 304 w 395"/>
                <a:gd name="T21" fmla="*/ 98 h 448"/>
                <a:gd name="T22" fmla="*/ 255 w 395"/>
                <a:gd name="T23" fmla="*/ 45 h 448"/>
                <a:gd name="T24" fmla="*/ 255 w 395"/>
                <a:gd name="T25" fmla="*/ 0 h 448"/>
                <a:gd name="T26" fmla="*/ 236 w 395"/>
                <a:gd name="T2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5" h="448">
                  <a:moveTo>
                    <a:pt x="2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8"/>
                    <a:pt x="16" y="87"/>
                    <a:pt x="36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2" y="87"/>
                    <a:pt x="221" y="110"/>
                    <a:pt x="263" y="144"/>
                  </a:cubicBezTo>
                  <a:cubicBezTo>
                    <a:pt x="284" y="161"/>
                    <a:pt x="301" y="180"/>
                    <a:pt x="306" y="201"/>
                  </a:cubicBezTo>
                  <a:cubicBezTo>
                    <a:pt x="318" y="250"/>
                    <a:pt x="370" y="448"/>
                    <a:pt x="370" y="448"/>
                  </a:cubicBezTo>
                  <a:cubicBezTo>
                    <a:pt x="395" y="448"/>
                    <a:pt x="395" y="448"/>
                    <a:pt x="395" y="448"/>
                  </a:cubicBezTo>
                  <a:cubicBezTo>
                    <a:pt x="395" y="448"/>
                    <a:pt x="364" y="233"/>
                    <a:pt x="352" y="172"/>
                  </a:cubicBezTo>
                  <a:cubicBezTo>
                    <a:pt x="347" y="146"/>
                    <a:pt x="326" y="120"/>
                    <a:pt x="304" y="98"/>
                  </a:cubicBezTo>
                  <a:cubicBezTo>
                    <a:pt x="280" y="73"/>
                    <a:pt x="255" y="54"/>
                    <a:pt x="255" y="45"/>
                  </a:cubicBezTo>
                  <a:cubicBezTo>
                    <a:pt x="255" y="0"/>
                    <a:pt x="255" y="0"/>
                    <a:pt x="255" y="0"/>
                  </a:cubicBezTo>
                  <a:lnTo>
                    <a:pt x="236" y="0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0" name="Freeform 672"/>
            <p:cNvSpPr/>
            <p:nvPr/>
          </p:nvSpPr>
          <p:spPr bwMode="auto">
            <a:xfrm>
              <a:off x="7494589" y="6186488"/>
              <a:ext cx="306388" cy="488950"/>
            </a:xfrm>
            <a:custGeom>
              <a:avLst/>
              <a:gdLst>
                <a:gd name="T0" fmla="*/ 163 w 280"/>
                <a:gd name="T1" fmla="*/ 87 h 448"/>
                <a:gd name="T2" fmla="*/ 139 w 280"/>
                <a:gd name="T3" fmla="*/ 46 h 448"/>
                <a:gd name="T4" fmla="*/ 141 w 280"/>
                <a:gd name="T5" fmla="*/ 0 h 448"/>
                <a:gd name="T6" fmla="*/ 0 w 280"/>
                <a:gd name="T7" fmla="*/ 0 h 448"/>
                <a:gd name="T8" fmla="*/ 0 w 280"/>
                <a:gd name="T9" fmla="*/ 45 h 448"/>
                <a:gd name="T10" fmla="*/ 37 w 280"/>
                <a:gd name="T11" fmla="*/ 93 h 448"/>
                <a:gd name="T12" fmla="*/ 220 w 280"/>
                <a:gd name="T13" fmla="*/ 209 h 448"/>
                <a:gd name="T14" fmla="*/ 233 w 280"/>
                <a:gd name="T15" fmla="*/ 448 h 448"/>
                <a:gd name="T16" fmla="*/ 260 w 280"/>
                <a:gd name="T17" fmla="*/ 448 h 448"/>
                <a:gd name="T18" fmla="*/ 270 w 280"/>
                <a:gd name="T19" fmla="*/ 191 h 448"/>
                <a:gd name="T20" fmla="*/ 163 w 280"/>
                <a:gd name="T21" fmla="*/ 8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448">
                  <a:moveTo>
                    <a:pt x="163" y="87"/>
                  </a:moveTo>
                  <a:cubicBezTo>
                    <a:pt x="145" y="75"/>
                    <a:pt x="139" y="70"/>
                    <a:pt x="139" y="46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68"/>
                    <a:pt x="9" y="78"/>
                    <a:pt x="37" y="93"/>
                  </a:cubicBezTo>
                  <a:cubicBezTo>
                    <a:pt x="85" y="119"/>
                    <a:pt x="208" y="156"/>
                    <a:pt x="220" y="209"/>
                  </a:cubicBezTo>
                  <a:cubicBezTo>
                    <a:pt x="232" y="258"/>
                    <a:pt x="233" y="448"/>
                    <a:pt x="233" y="448"/>
                  </a:cubicBezTo>
                  <a:cubicBezTo>
                    <a:pt x="260" y="448"/>
                    <a:pt x="260" y="448"/>
                    <a:pt x="260" y="448"/>
                  </a:cubicBezTo>
                  <a:cubicBezTo>
                    <a:pt x="260" y="448"/>
                    <a:pt x="280" y="265"/>
                    <a:pt x="270" y="191"/>
                  </a:cubicBezTo>
                  <a:cubicBezTo>
                    <a:pt x="264" y="149"/>
                    <a:pt x="194" y="108"/>
                    <a:pt x="163" y="87"/>
                  </a:cubicBez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1" name="Freeform 673"/>
            <p:cNvSpPr/>
            <p:nvPr/>
          </p:nvSpPr>
          <p:spPr bwMode="auto">
            <a:xfrm>
              <a:off x="7621589" y="5826126"/>
              <a:ext cx="55563" cy="198438"/>
            </a:xfrm>
            <a:custGeom>
              <a:avLst/>
              <a:gdLst>
                <a:gd name="T0" fmla="*/ 15 w 35"/>
                <a:gd name="T1" fmla="*/ 16 h 125"/>
                <a:gd name="T2" fmla="*/ 6 w 35"/>
                <a:gd name="T3" fmla="*/ 0 h 125"/>
                <a:gd name="T4" fmla="*/ 31 w 35"/>
                <a:gd name="T5" fmla="*/ 0 h 125"/>
                <a:gd name="T6" fmla="*/ 22 w 35"/>
                <a:gd name="T7" fmla="*/ 16 h 125"/>
                <a:gd name="T8" fmla="*/ 35 w 35"/>
                <a:gd name="T9" fmla="*/ 86 h 125"/>
                <a:gd name="T10" fmla="*/ 21 w 35"/>
                <a:gd name="T11" fmla="*/ 125 h 125"/>
                <a:gd name="T12" fmla="*/ 0 w 35"/>
                <a:gd name="T13" fmla="*/ 90 h 125"/>
                <a:gd name="T14" fmla="*/ 15 w 35"/>
                <a:gd name="T15" fmla="*/ 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25">
                  <a:moveTo>
                    <a:pt x="15" y="16"/>
                  </a:moveTo>
                  <a:lnTo>
                    <a:pt x="6" y="0"/>
                  </a:lnTo>
                  <a:lnTo>
                    <a:pt x="31" y="0"/>
                  </a:lnTo>
                  <a:lnTo>
                    <a:pt x="22" y="16"/>
                  </a:lnTo>
                  <a:lnTo>
                    <a:pt x="35" y="86"/>
                  </a:lnTo>
                  <a:lnTo>
                    <a:pt x="21" y="125"/>
                  </a:lnTo>
                  <a:lnTo>
                    <a:pt x="0" y="90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3B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2" name="Freeform 674"/>
            <p:cNvSpPr/>
            <p:nvPr/>
          </p:nvSpPr>
          <p:spPr bwMode="auto">
            <a:xfrm>
              <a:off x="7475539" y="5813426"/>
              <a:ext cx="185738" cy="417513"/>
            </a:xfrm>
            <a:custGeom>
              <a:avLst/>
              <a:gdLst>
                <a:gd name="T0" fmla="*/ 8 w 170"/>
                <a:gd name="T1" fmla="*/ 1 h 383"/>
                <a:gd name="T2" fmla="*/ 54 w 170"/>
                <a:gd name="T3" fmla="*/ 1 h 383"/>
                <a:gd name="T4" fmla="*/ 65 w 170"/>
                <a:gd name="T5" fmla="*/ 0 h 383"/>
                <a:gd name="T6" fmla="*/ 97 w 170"/>
                <a:gd name="T7" fmla="*/ 65 h 383"/>
                <a:gd name="T8" fmla="*/ 167 w 170"/>
                <a:gd name="T9" fmla="*/ 93 h 383"/>
                <a:gd name="T10" fmla="*/ 167 w 170"/>
                <a:gd name="T11" fmla="*/ 354 h 383"/>
                <a:gd name="T12" fmla="*/ 152 w 170"/>
                <a:gd name="T13" fmla="*/ 382 h 383"/>
                <a:gd name="T14" fmla="*/ 0 w 170"/>
                <a:gd name="T15" fmla="*/ 382 h 383"/>
                <a:gd name="T16" fmla="*/ 8 w 170"/>
                <a:gd name="T17" fmla="*/ 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383">
                  <a:moveTo>
                    <a:pt x="8" y="1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73" y="39"/>
                    <a:pt x="97" y="65"/>
                  </a:cubicBezTo>
                  <a:cubicBezTo>
                    <a:pt x="127" y="98"/>
                    <a:pt x="167" y="93"/>
                    <a:pt x="167" y="93"/>
                  </a:cubicBezTo>
                  <a:cubicBezTo>
                    <a:pt x="167" y="354"/>
                    <a:pt x="167" y="354"/>
                    <a:pt x="167" y="354"/>
                  </a:cubicBezTo>
                  <a:cubicBezTo>
                    <a:pt x="167" y="354"/>
                    <a:pt x="170" y="381"/>
                    <a:pt x="152" y="382"/>
                  </a:cubicBezTo>
                  <a:cubicBezTo>
                    <a:pt x="140" y="383"/>
                    <a:pt x="0" y="382"/>
                    <a:pt x="0" y="382"/>
                  </a:cubicBezTo>
                  <a:lnTo>
                    <a:pt x="8" y="1"/>
                  </a:lnTo>
                  <a:close/>
                </a:path>
              </a:pathLst>
            </a:custGeom>
            <a:solidFill>
              <a:srgbClr val="878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3" name="Freeform 675"/>
            <p:cNvSpPr/>
            <p:nvPr/>
          </p:nvSpPr>
          <p:spPr bwMode="auto">
            <a:xfrm>
              <a:off x="7658101" y="5815013"/>
              <a:ext cx="149225" cy="415925"/>
            </a:xfrm>
            <a:custGeom>
              <a:avLst/>
              <a:gdLst>
                <a:gd name="T0" fmla="*/ 0 w 137"/>
                <a:gd name="T1" fmla="*/ 92 h 382"/>
                <a:gd name="T2" fmla="*/ 49 w 137"/>
                <a:gd name="T3" fmla="*/ 60 h 382"/>
                <a:gd name="T4" fmla="*/ 63 w 137"/>
                <a:gd name="T5" fmla="*/ 0 h 382"/>
                <a:gd name="T6" fmla="*/ 134 w 137"/>
                <a:gd name="T7" fmla="*/ 0 h 382"/>
                <a:gd name="T8" fmla="*/ 134 w 137"/>
                <a:gd name="T9" fmla="*/ 380 h 382"/>
                <a:gd name="T10" fmla="*/ 20 w 137"/>
                <a:gd name="T11" fmla="*/ 381 h 382"/>
                <a:gd name="T12" fmla="*/ 0 w 137"/>
                <a:gd name="T13" fmla="*/ 353 h 382"/>
                <a:gd name="T14" fmla="*/ 0 w 137"/>
                <a:gd name="T15" fmla="*/ 9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82">
                  <a:moveTo>
                    <a:pt x="0" y="92"/>
                  </a:moveTo>
                  <a:cubicBezTo>
                    <a:pt x="0" y="92"/>
                    <a:pt x="28" y="90"/>
                    <a:pt x="49" y="60"/>
                  </a:cubicBezTo>
                  <a:cubicBezTo>
                    <a:pt x="68" y="35"/>
                    <a:pt x="63" y="0"/>
                    <a:pt x="63" y="0"/>
                  </a:cubicBezTo>
                  <a:cubicBezTo>
                    <a:pt x="63" y="0"/>
                    <a:pt x="132" y="0"/>
                    <a:pt x="134" y="0"/>
                  </a:cubicBezTo>
                  <a:cubicBezTo>
                    <a:pt x="137" y="0"/>
                    <a:pt x="134" y="380"/>
                    <a:pt x="134" y="380"/>
                  </a:cubicBezTo>
                  <a:cubicBezTo>
                    <a:pt x="134" y="380"/>
                    <a:pt x="32" y="382"/>
                    <a:pt x="20" y="381"/>
                  </a:cubicBezTo>
                  <a:cubicBezTo>
                    <a:pt x="5" y="380"/>
                    <a:pt x="0" y="361"/>
                    <a:pt x="0" y="353"/>
                  </a:cubicBezTo>
                  <a:cubicBezTo>
                    <a:pt x="0" y="325"/>
                    <a:pt x="0" y="92"/>
                    <a:pt x="0" y="92"/>
                  </a:cubicBezTo>
                  <a:close/>
                </a:path>
              </a:pathLst>
            </a:custGeom>
            <a:solidFill>
              <a:srgbClr val="9F9F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4" name="Freeform 676"/>
            <p:cNvSpPr/>
            <p:nvPr/>
          </p:nvSpPr>
          <p:spPr bwMode="auto">
            <a:xfrm>
              <a:off x="7747001" y="6669088"/>
              <a:ext cx="90488" cy="34925"/>
            </a:xfrm>
            <a:custGeom>
              <a:avLst/>
              <a:gdLst>
                <a:gd name="T0" fmla="*/ 3 w 82"/>
                <a:gd name="T1" fmla="*/ 0 h 31"/>
                <a:gd name="T2" fmla="*/ 22 w 82"/>
                <a:gd name="T3" fmla="*/ 3 h 31"/>
                <a:gd name="T4" fmla="*/ 28 w 82"/>
                <a:gd name="T5" fmla="*/ 0 h 31"/>
                <a:gd name="T6" fmla="*/ 30 w 82"/>
                <a:gd name="T7" fmla="*/ 0 h 31"/>
                <a:gd name="T8" fmla="*/ 52 w 82"/>
                <a:gd name="T9" fmla="*/ 17 h 31"/>
                <a:gd name="T10" fmla="*/ 80 w 82"/>
                <a:gd name="T11" fmla="*/ 25 h 31"/>
                <a:gd name="T12" fmla="*/ 82 w 82"/>
                <a:gd name="T13" fmla="*/ 29 h 31"/>
                <a:gd name="T14" fmla="*/ 45 w 82"/>
                <a:gd name="T15" fmla="*/ 31 h 31"/>
                <a:gd name="T16" fmla="*/ 18 w 82"/>
                <a:gd name="T17" fmla="*/ 25 h 31"/>
                <a:gd name="T18" fmla="*/ 18 w 82"/>
                <a:gd name="T19" fmla="*/ 29 h 31"/>
                <a:gd name="T20" fmla="*/ 0 w 82"/>
                <a:gd name="T21" fmla="*/ 29 h 31"/>
                <a:gd name="T22" fmla="*/ 3 w 82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1">
                  <a:moveTo>
                    <a:pt x="3" y="0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6" y="0"/>
                    <a:pt x="2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49" y="15"/>
                    <a:pt x="52" y="17"/>
                  </a:cubicBezTo>
                  <a:cubicBezTo>
                    <a:pt x="55" y="19"/>
                    <a:pt x="78" y="22"/>
                    <a:pt x="80" y="25"/>
                  </a:cubicBezTo>
                  <a:cubicBezTo>
                    <a:pt x="81" y="26"/>
                    <a:pt x="82" y="29"/>
                    <a:pt x="82" y="29"/>
                  </a:cubicBezTo>
                  <a:cubicBezTo>
                    <a:pt x="82" y="29"/>
                    <a:pt x="50" y="31"/>
                    <a:pt x="45" y="31"/>
                  </a:cubicBezTo>
                  <a:cubicBezTo>
                    <a:pt x="41" y="30"/>
                    <a:pt x="18" y="25"/>
                    <a:pt x="18" y="25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5" name="Freeform 677"/>
            <p:cNvSpPr/>
            <p:nvPr/>
          </p:nvSpPr>
          <p:spPr bwMode="auto">
            <a:xfrm>
              <a:off x="7893051" y="6665913"/>
              <a:ext cx="88900" cy="33338"/>
            </a:xfrm>
            <a:custGeom>
              <a:avLst/>
              <a:gdLst>
                <a:gd name="T0" fmla="*/ 4 w 82"/>
                <a:gd name="T1" fmla="*/ 0 h 31"/>
                <a:gd name="T2" fmla="*/ 23 w 82"/>
                <a:gd name="T3" fmla="*/ 3 h 31"/>
                <a:gd name="T4" fmla="*/ 29 w 82"/>
                <a:gd name="T5" fmla="*/ 0 h 31"/>
                <a:gd name="T6" fmla="*/ 30 w 82"/>
                <a:gd name="T7" fmla="*/ 0 h 31"/>
                <a:gd name="T8" fmla="*/ 53 w 82"/>
                <a:gd name="T9" fmla="*/ 17 h 31"/>
                <a:gd name="T10" fmla="*/ 80 w 82"/>
                <a:gd name="T11" fmla="*/ 24 h 31"/>
                <a:gd name="T12" fmla="*/ 82 w 82"/>
                <a:gd name="T13" fmla="*/ 28 h 31"/>
                <a:gd name="T14" fmla="*/ 46 w 82"/>
                <a:gd name="T15" fmla="*/ 30 h 31"/>
                <a:gd name="T16" fmla="*/ 19 w 82"/>
                <a:gd name="T17" fmla="*/ 24 h 31"/>
                <a:gd name="T18" fmla="*/ 19 w 82"/>
                <a:gd name="T19" fmla="*/ 29 h 31"/>
                <a:gd name="T20" fmla="*/ 0 w 82"/>
                <a:gd name="T21" fmla="*/ 29 h 31"/>
                <a:gd name="T22" fmla="*/ 4 w 82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1">
                  <a:moveTo>
                    <a:pt x="4" y="0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7" y="0"/>
                    <a:pt x="29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30" y="0"/>
                    <a:pt x="50" y="15"/>
                    <a:pt x="53" y="17"/>
                  </a:cubicBezTo>
                  <a:cubicBezTo>
                    <a:pt x="56" y="19"/>
                    <a:pt x="79" y="21"/>
                    <a:pt x="80" y="24"/>
                  </a:cubicBezTo>
                  <a:cubicBezTo>
                    <a:pt x="81" y="25"/>
                    <a:pt x="82" y="28"/>
                    <a:pt x="82" y="28"/>
                  </a:cubicBezTo>
                  <a:cubicBezTo>
                    <a:pt x="82" y="28"/>
                    <a:pt x="50" y="31"/>
                    <a:pt x="46" y="30"/>
                  </a:cubicBezTo>
                  <a:cubicBezTo>
                    <a:pt x="42" y="30"/>
                    <a:pt x="19" y="24"/>
                    <a:pt x="19" y="2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6" name="Freeform 678"/>
            <p:cNvSpPr/>
            <p:nvPr/>
          </p:nvSpPr>
          <p:spPr bwMode="auto">
            <a:xfrm>
              <a:off x="7599364" y="5551488"/>
              <a:ext cx="60325" cy="15875"/>
            </a:xfrm>
            <a:custGeom>
              <a:avLst/>
              <a:gdLst>
                <a:gd name="T0" fmla="*/ 0 w 55"/>
                <a:gd name="T1" fmla="*/ 7 h 14"/>
                <a:gd name="T2" fmla="*/ 7 w 55"/>
                <a:gd name="T3" fmla="*/ 14 h 14"/>
                <a:gd name="T4" fmla="*/ 48 w 55"/>
                <a:gd name="T5" fmla="*/ 14 h 14"/>
                <a:gd name="T6" fmla="*/ 55 w 55"/>
                <a:gd name="T7" fmla="*/ 7 h 14"/>
                <a:gd name="T8" fmla="*/ 55 w 55"/>
                <a:gd name="T9" fmla="*/ 7 h 14"/>
                <a:gd name="T10" fmla="*/ 48 w 55"/>
                <a:gd name="T11" fmla="*/ 0 h 14"/>
                <a:gd name="T12" fmla="*/ 7 w 55"/>
                <a:gd name="T13" fmla="*/ 0 h 14"/>
                <a:gd name="T14" fmla="*/ 0 w 55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52" y="14"/>
                    <a:pt x="55" y="11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3"/>
                    <a:pt x="52" y="0"/>
                    <a:pt x="4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07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7" name="Freeform 679"/>
            <p:cNvSpPr/>
            <p:nvPr/>
          </p:nvSpPr>
          <p:spPr bwMode="auto">
            <a:xfrm>
              <a:off x="7702551" y="5551488"/>
              <a:ext cx="55563" cy="15875"/>
            </a:xfrm>
            <a:custGeom>
              <a:avLst/>
              <a:gdLst>
                <a:gd name="T0" fmla="*/ 0 w 50"/>
                <a:gd name="T1" fmla="*/ 7 h 14"/>
                <a:gd name="T2" fmla="*/ 6 w 50"/>
                <a:gd name="T3" fmla="*/ 14 h 14"/>
                <a:gd name="T4" fmla="*/ 44 w 50"/>
                <a:gd name="T5" fmla="*/ 14 h 14"/>
                <a:gd name="T6" fmla="*/ 50 w 50"/>
                <a:gd name="T7" fmla="*/ 7 h 14"/>
                <a:gd name="T8" fmla="*/ 50 w 50"/>
                <a:gd name="T9" fmla="*/ 7 h 14"/>
                <a:gd name="T10" fmla="*/ 44 w 50"/>
                <a:gd name="T11" fmla="*/ 0 h 14"/>
                <a:gd name="T12" fmla="*/ 6 w 50"/>
                <a:gd name="T13" fmla="*/ 0 h 14"/>
                <a:gd name="T14" fmla="*/ 0 w 5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4">
                  <a:moveTo>
                    <a:pt x="0" y="7"/>
                  </a:moveTo>
                  <a:cubicBezTo>
                    <a:pt x="0" y="11"/>
                    <a:pt x="3" y="14"/>
                    <a:pt x="6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7" y="14"/>
                    <a:pt x="50" y="11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07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8" name="Freeform 680"/>
            <p:cNvSpPr/>
            <p:nvPr/>
          </p:nvSpPr>
          <p:spPr bwMode="auto">
            <a:xfrm>
              <a:off x="7480301" y="5967413"/>
              <a:ext cx="222250" cy="133350"/>
            </a:xfrm>
            <a:custGeom>
              <a:avLst/>
              <a:gdLst>
                <a:gd name="T0" fmla="*/ 0 w 203"/>
                <a:gd name="T1" fmla="*/ 32 h 122"/>
                <a:gd name="T2" fmla="*/ 71 w 203"/>
                <a:gd name="T3" fmla="*/ 99 h 122"/>
                <a:gd name="T4" fmla="*/ 203 w 203"/>
                <a:gd name="T5" fmla="*/ 112 h 122"/>
                <a:gd name="T6" fmla="*/ 79 w 203"/>
                <a:gd name="T7" fmla="*/ 80 h 122"/>
                <a:gd name="T8" fmla="*/ 0 w 203"/>
                <a:gd name="T9" fmla="*/ 0 h 122"/>
                <a:gd name="T10" fmla="*/ 0 w 203"/>
                <a:gd name="T11" fmla="*/ 3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3" h="122">
                  <a:moveTo>
                    <a:pt x="0" y="32"/>
                  </a:moveTo>
                  <a:cubicBezTo>
                    <a:pt x="0" y="32"/>
                    <a:pt x="19" y="76"/>
                    <a:pt x="71" y="99"/>
                  </a:cubicBezTo>
                  <a:cubicBezTo>
                    <a:pt x="123" y="122"/>
                    <a:pt x="203" y="112"/>
                    <a:pt x="203" y="112"/>
                  </a:cubicBezTo>
                  <a:cubicBezTo>
                    <a:pt x="203" y="112"/>
                    <a:pt x="114" y="102"/>
                    <a:pt x="79" y="80"/>
                  </a:cubicBezTo>
                  <a:cubicBezTo>
                    <a:pt x="43" y="57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6B6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89" name="Freeform 681"/>
            <p:cNvSpPr/>
            <p:nvPr/>
          </p:nvSpPr>
          <p:spPr bwMode="auto">
            <a:xfrm>
              <a:off x="7664451" y="5707063"/>
              <a:ext cx="36513" cy="11113"/>
            </a:xfrm>
            <a:custGeom>
              <a:avLst/>
              <a:gdLst>
                <a:gd name="T0" fmla="*/ 0 w 34"/>
                <a:gd name="T1" fmla="*/ 8 h 10"/>
                <a:gd name="T2" fmla="*/ 7 w 34"/>
                <a:gd name="T3" fmla="*/ 1 h 10"/>
                <a:gd name="T4" fmla="*/ 16 w 34"/>
                <a:gd name="T5" fmla="*/ 2 h 10"/>
                <a:gd name="T6" fmla="*/ 23 w 34"/>
                <a:gd name="T7" fmla="*/ 1 h 10"/>
                <a:gd name="T8" fmla="*/ 34 w 34"/>
                <a:gd name="T9" fmla="*/ 7 h 10"/>
                <a:gd name="T10" fmla="*/ 25 w 34"/>
                <a:gd name="T11" fmla="*/ 10 h 10"/>
                <a:gd name="T12" fmla="*/ 11 w 34"/>
                <a:gd name="T13" fmla="*/ 10 h 10"/>
                <a:gd name="T14" fmla="*/ 0 w 34"/>
                <a:gd name="T1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0">
                  <a:moveTo>
                    <a:pt x="0" y="8"/>
                  </a:moveTo>
                  <a:cubicBezTo>
                    <a:pt x="0" y="8"/>
                    <a:pt x="2" y="2"/>
                    <a:pt x="7" y="1"/>
                  </a:cubicBezTo>
                  <a:cubicBezTo>
                    <a:pt x="13" y="0"/>
                    <a:pt x="16" y="2"/>
                    <a:pt x="16" y="2"/>
                  </a:cubicBezTo>
                  <a:cubicBezTo>
                    <a:pt x="16" y="2"/>
                    <a:pt x="18" y="1"/>
                    <a:pt x="23" y="1"/>
                  </a:cubicBezTo>
                  <a:cubicBezTo>
                    <a:pt x="30" y="1"/>
                    <a:pt x="34" y="7"/>
                    <a:pt x="34" y="7"/>
                  </a:cubicBezTo>
                  <a:cubicBezTo>
                    <a:pt x="34" y="7"/>
                    <a:pt x="30" y="9"/>
                    <a:pt x="25" y="10"/>
                  </a:cubicBezTo>
                  <a:cubicBezTo>
                    <a:pt x="22" y="10"/>
                    <a:pt x="16" y="10"/>
                    <a:pt x="11" y="10"/>
                  </a:cubicBezTo>
                  <a:cubicBezTo>
                    <a:pt x="6" y="9"/>
                    <a:pt x="2" y="8"/>
                    <a:pt x="0" y="8"/>
                  </a:cubicBezTo>
                  <a:close/>
                </a:path>
              </a:pathLst>
            </a:custGeom>
            <a:solidFill>
              <a:srgbClr val="D8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0" name="Freeform 682"/>
            <p:cNvSpPr/>
            <p:nvPr/>
          </p:nvSpPr>
          <p:spPr bwMode="auto">
            <a:xfrm>
              <a:off x="7615239" y="5592763"/>
              <a:ext cx="34925" cy="20638"/>
            </a:xfrm>
            <a:custGeom>
              <a:avLst/>
              <a:gdLst>
                <a:gd name="T0" fmla="*/ 16 w 32"/>
                <a:gd name="T1" fmla="*/ 9 h 18"/>
                <a:gd name="T2" fmla="*/ 31 w 32"/>
                <a:gd name="T3" fmla="*/ 18 h 18"/>
                <a:gd name="T4" fmla="*/ 32 w 32"/>
                <a:gd name="T5" fmla="*/ 14 h 18"/>
                <a:gd name="T6" fmla="*/ 16 w 32"/>
                <a:gd name="T7" fmla="*/ 0 h 18"/>
                <a:gd name="T8" fmla="*/ 0 w 32"/>
                <a:gd name="T9" fmla="*/ 14 h 18"/>
                <a:gd name="T10" fmla="*/ 1 w 32"/>
                <a:gd name="T11" fmla="*/ 18 h 18"/>
                <a:gd name="T12" fmla="*/ 16 w 32"/>
                <a:gd name="T1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8">
                  <a:moveTo>
                    <a:pt x="16" y="9"/>
                  </a:moveTo>
                  <a:cubicBezTo>
                    <a:pt x="23" y="9"/>
                    <a:pt x="29" y="13"/>
                    <a:pt x="31" y="18"/>
                  </a:cubicBezTo>
                  <a:cubicBezTo>
                    <a:pt x="32" y="17"/>
                    <a:pt x="32" y="15"/>
                    <a:pt x="32" y="14"/>
                  </a:cubicBezTo>
                  <a:cubicBezTo>
                    <a:pt x="32" y="6"/>
                    <a:pt x="25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"/>
                    <a:pt x="1" y="17"/>
                    <a:pt x="1" y="18"/>
                  </a:cubicBezTo>
                  <a:cubicBezTo>
                    <a:pt x="3" y="13"/>
                    <a:pt x="9" y="9"/>
                    <a:pt x="16" y="9"/>
                  </a:cubicBezTo>
                  <a:close/>
                </a:path>
              </a:pathLst>
            </a:custGeom>
            <a:solidFill>
              <a:srgbClr val="07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1" name="Freeform 683"/>
            <p:cNvSpPr/>
            <p:nvPr/>
          </p:nvSpPr>
          <p:spPr bwMode="auto">
            <a:xfrm>
              <a:off x="7702551" y="5592763"/>
              <a:ext cx="34925" cy="20638"/>
            </a:xfrm>
            <a:custGeom>
              <a:avLst/>
              <a:gdLst>
                <a:gd name="T0" fmla="*/ 16 w 32"/>
                <a:gd name="T1" fmla="*/ 9 h 18"/>
                <a:gd name="T2" fmla="*/ 31 w 32"/>
                <a:gd name="T3" fmla="*/ 18 h 18"/>
                <a:gd name="T4" fmla="*/ 32 w 32"/>
                <a:gd name="T5" fmla="*/ 14 h 18"/>
                <a:gd name="T6" fmla="*/ 16 w 32"/>
                <a:gd name="T7" fmla="*/ 0 h 18"/>
                <a:gd name="T8" fmla="*/ 0 w 32"/>
                <a:gd name="T9" fmla="*/ 14 h 18"/>
                <a:gd name="T10" fmla="*/ 1 w 32"/>
                <a:gd name="T11" fmla="*/ 18 h 18"/>
                <a:gd name="T12" fmla="*/ 16 w 32"/>
                <a:gd name="T13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8">
                  <a:moveTo>
                    <a:pt x="16" y="9"/>
                  </a:moveTo>
                  <a:cubicBezTo>
                    <a:pt x="23" y="9"/>
                    <a:pt x="29" y="13"/>
                    <a:pt x="31" y="18"/>
                  </a:cubicBezTo>
                  <a:cubicBezTo>
                    <a:pt x="31" y="17"/>
                    <a:pt x="32" y="15"/>
                    <a:pt x="32" y="14"/>
                  </a:cubicBezTo>
                  <a:cubicBezTo>
                    <a:pt x="32" y="6"/>
                    <a:pt x="25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3" y="13"/>
                    <a:pt x="9" y="9"/>
                    <a:pt x="16" y="9"/>
                  </a:cubicBezTo>
                  <a:close/>
                </a:path>
              </a:pathLst>
            </a:custGeom>
            <a:solidFill>
              <a:srgbClr val="07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2" name="Freeform 684"/>
            <p:cNvSpPr/>
            <p:nvPr/>
          </p:nvSpPr>
          <p:spPr bwMode="auto">
            <a:xfrm>
              <a:off x="9401176" y="6643688"/>
              <a:ext cx="14288" cy="38100"/>
            </a:xfrm>
            <a:custGeom>
              <a:avLst/>
              <a:gdLst>
                <a:gd name="T0" fmla="*/ 13 w 13"/>
                <a:gd name="T1" fmla="*/ 29 h 35"/>
                <a:gd name="T2" fmla="*/ 7 w 13"/>
                <a:gd name="T3" fmla="*/ 35 h 35"/>
                <a:gd name="T4" fmla="*/ 7 w 13"/>
                <a:gd name="T5" fmla="*/ 35 h 35"/>
                <a:gd name="T6" fmla="*/ 0 w 13"/>
                <a:gd name="T7" fmla="*/ 29 h 35"/>
                <a:gd name="T8" fmla="*/ 0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13 w 13"/>
                <a:gd name="T15" fmla="*/ 7 h 35"/>
                <a:gd name="T16" fmla="*/ 13 w 13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13" y="29"/>
                  </a:moveTo>
                  <a:cubicBezTo>
                    <a:pt x="13" y="32"/>
                    <a:pt x="10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" y="35"/>
                    <a:pt x="0" y="32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lnTo>
                    <a:pt x="13" y="29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3" name="Freeform 685"/>
            <p:cNvSpPr/>
            <p:nvPr/>
          </p:nvSpPr>
          <p:spPr bwMode="auto">
            <a:xfrm>
              <a:off x="9256714" y="6640513"/>
              <a:ext cx="14288" cy="38100"/>
            </a:xfrm>
            <a:custGeom>
              <a:avLst/>
              <a:gdLst>
                <a:gd name="T0" fmla="*/ 13 w 13"/>
                <a:gd name="T1" fmla="*/ 29 h 35"/>
                <a:gd name="T2" fmla="*/ 7 w 13"/>
                <a:gd name="T3" fmla="*/ 35 h 35"/>
                <a:gd name="T4" fmla="*/ 7 w 13"/>
                <a:gd name="T5" fmla="*/ 35 h 35"/>
                <a:gd name="T6" fmla="*/ 0 w 13"/>
                <a:gd name="T7" fmla="*/ 29 h 35"/>
                <a:gd name="T8" fmla="*/ 0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13 w 13"/>
                <a:gd name="T15" fmla="*/ 7 h 35"/>
                <a:gd name="T16" fmla="*/ 13 w 13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13" y="29"/>
                  </a:moveTo>
                  <a:cubicBezTo>
                    <a:pt x="13" y="32"/>
                    <a:pt x="10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" y="35"/>
                    <a:pt x="0" y="32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lnTo>
                    <a:pt x="13" y="29"/>
                  </a:lnTo>
                  <a:close/>
                </a:path>
              </a:pathLst>
            </a:custGeom>
            <a:solidFill>
              <a:srgbClr val="A09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4" name="Rectangle 686"/>
            <p:cNvSpPr>
              <a:spLocks noChangeArrowheads="1"/>
            </p:cNvSpPr>
            <p:nvPr/>
          </p:nvSpPr>
          <p:spPr bwMode="auto">
            <a:xfrm>
              <a:off x="9313864" y="6278563"/>
              <a:ext cx="25400" cy="330200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5" name="Rectangle 687"/>
            <p:cNvSpPr>
              <a:spLocks noChangeArrowheads="1"/>
            </p:cNvSpPr>
            <p:nvPr/>
          </p:nvSpPr>
          <p:spPr bwMode="auto">
            <a:xfrm>
              <a:off x="9313864" y="6278563"/>
              <a:ext cx="25400" cy="88900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6" name="Rectangle 688"/>
            <p:cNvSpPr>
              <a:spLocks noChangeArrowheads="1"/>
            </p:cNvSpPr>
            <p:nvPr/>
          </p:nvSpPr>
          <p:spPr bwMode="auto">
            <a:xfrm>
              <a:off x="9405939" y="6010276"/>
              <a:ext cx="22225" cy="261938"/>
            </a:xfrm>
            <a:prstGeom prst="rect">
              <a:avLst/>
            </a:pr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7" name="Rectangle 689"/>
            <p:cNvSpPr>
              <a:spLocks noChangeArrowheads="1"/>
            </p:cNvSpPr>
            <p:nvPr/>
          </p:nvSpPr>
          <p:spPr bwMode="auto">
            <a:xfrm>
              <a:off x="9405939" y="6010276"/>
              <a:ext cx="22225" cy="50800"/>
            </a:xfrm>
            <a:prstGeom prst="rect">
              <a:avLst/>
            </a:pr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8" name="Freeform 690"/>
            <p:cNvSpPr/>
            <p:nvPr/>
          </p:nvSpPr>
          <p:spPr bwMode="auto">
            <a:xfrm>
              <a:off x="9123364" y="6251576"/>
              <a:ext cx="373063" cy="52388"/>
            </a:xfrm>
            <a:custGeom>
              <a:avLst/>
              <a:gdLst>
                <a:gd name="T0" fmla="*/ 342 w 342"/>
                <a:gd name="T1" fmla="*/ 32 h 49"/>
                <a:gd name="T2" fmla="*/ 325 w 342"/>
                <a:gd name="T3" fmla="*/ 49 h 49"/>
                <a:gd name="T4" fmla="*/ 17 w 342"/>
                <a:gd name="T5" fmla="*/ 49 h 49"/>
                <a:gd name="T6" fmla="*/ 0 w 342"/>
                <a:gd name="T7" fmla="*/ 32 h 49"/>
                <a:gd name="T8" fmla="*/ 0 w 342"/>
                <a:gd name="T9" fmla="*/ 17 h 49"/>
                <a:gd name="T10" fmla="*/ 17 w 342"/>
                <a:gd name="T11" fmla="*/ 0 h 49"/>
                <a:gd name="T12" fmla="*/ 325 w 342"/>
                <a:gd name="T13" fmla="*/ 0 h 49"/>
                <a:gd name="T14" fmla="*/ 342 w 342"/>
                <a:gd name="T15" fmla="*/ 17 h 49"/>
                <a:gd name="T16" fmla="*/ 342 w 342"/>
                <a:gd name="T17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49">
                  <a:moveTo>
                    <a:pt x="342" y="32"/>
                  </a:moveTo>
                  <a:cubicBezTo>
                    <a:pt x="342" y="42"/>
                    <a:pt x="334" y="49"/>
                    <a:pt x="325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8" y="49"/>
                    <a:pt x="0" y="4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334" y="0"/>
                    <a:pt x="342" y="8"/>
                    <a:pt x="342" y="17"/>
                  </a:cubicBezTo>
                  <a:lnTo>
                    <a:pt x="342" y="32"/>
                  </a:ln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499" name="Freeform 691"/>
            <p:cNvSpPr/>
            <p:nvPr/>
          </p:nvSpPr>
          <p:spPr bwMode="auto">
            <a:xfrm>
              <a:off x="9418639" y="6251576"/>
              <a:ext cx="77788" cy="52388"/>
            </a:xfrm>
            <a:custGeom>
              <a:avLst/>
              <a:gdLst>
                <a:gd name="T0" fmla="*/ 54 w 71"/>
                <a:gd name="T1" fmla="*/ 0 h 49"/>
                <a:gd name="T2" fmla="*/ 0 w 71"/>
                <a:gd name="T3" fmla="*/ 0 h 49"/>
                <a:gd name="T4" fmla="*/ 17 w 71"/>
                <a:gd name="T5" fmla="*/ 17 h 49"/>
                <a:gd name="T6" fmla="*/ 17 w 71"/>
                <a:gd name="T7" fmla="*/ 32 h 49"/>
                <a:gd name="T8" fmla="*/ 0 w 71"/>
                <a:gd name="T9" fmla="*/ 49 h 49"/>
                <a:gd name="T10" fmla="*/ 54 w 71"/>
                <a:gd name="T11" fmla="*/ 49 h 49"/>
                <a:gd name="T12" fmla="*/ 71 w 71"/>
                <a:gd name="T13" fmla="*/ 32 h 49"/>
                <a:gd name="T14" fmla="*/ 71 w 71"/>
                <a:gd name="T15" fmla="*/ 17 h 49"/>
                <a:gd name="T16" fmla="*/ 54 w 71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9">
                  <a:moveTo>
                    <a:pt x="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17" y="8"/>
                    <a:pt x="17" y="17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42"/>
                    <a:pt x="9" y="49"/>
                    <a:pt x="0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3" y="49"/>
                    <a:pt x="71" y="42"/>
                    <a:pt x="71" y="32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8"/>
                    <a:pt x="63" y="0"/>
                    <a:pt x="54" y="0"/>
                  </a:cubicBezTo>
                  <a:close/>
                </a:path>
              </a:pathLst>
            </a:custGeom>
            <a:solidFill>
              <a:srgbClr val="A55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0" name="Freeform 692"/>
            <p:cNvSpPr/>
            <p:nvPr/>
          </p:nvSpPr>
          <p:spPr bwMode="auto">
            <a:xfrm>
              <a:off x="9251951" y="5873751"/>
              <a:ext cx="244475" cy="165100"/>
            </a:xfrm>
            <a:custGeom>
              <a:avLst/>
              <a:gdLst>
                <a:gd name="T0" fmla="*/ 0 w 224"/>
                <a:gd name="T1" fmla="*/ 134 h 151"/>
                <a:gd name="T2" fmla="*/ 17 w 224"/>
                <a:gd name="T3" fmla="*/ 151 h 151"/>
                <a:gd name="T4" fmla="*/ 207 w 224"/>
                <a:gd name="T5" fmla="*/ 151 h 151"/>
                <a:gd name="T6" fmla="*/ 224 w 224"/>
                <a:gd name="T7" fmla="*/ 134 h 151"/>
                <a:gd name="T8" fmla="*/ 224 w 224"/>
                <a:gd name="T9" fmla="*/ 18 h 151"/>
                <a:gd name="T10" fmla="*/ 207 w 224"/>
                <a:gd name="T11" fmla="*/ 0 h 151"/>
                <a:gd name="T12" fmla="*/ 17 w 224"/>
                <a:gd name="T13" fmla="*/ 0 h 151"/>
                <a:gd name="T14" fmla="*/ 0 w 224"/>
                <a:gd name="T15" fmla="*/ 18 h 151"/>
                <a:gd name="T16" fmla="*/ 0 w 224"/>
                <a:gd name="T17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0" y="134"/>
                  </a:moveTo>
                  <a:cubicBezTo>
                    <a:pt x="0" y="144"/>
                    <a:pt x="7" y="151"/>
                    <a:pt x="17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16" y="151"/>
                    <a:pt x="224" y="144"/>
                    <a:pt x="224" y="134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24" y="8"/>
                    <a:pt x="216" y="0"/>
                    <a:pt x="20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A55C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1" name="Freeform 693"/>
            <p:cNvSpPr/>
            <p:nvPr/>
          </p:nvSpPr>
          <p:spPr bwMode="auto">
            <a:xfrm>
              <a:off x="9217026" y="5873751"/>
              <a:ext cx="244475" cy="165100"/>
            </a:xfrm>
            <a:custGeom>
              <a:avLst/>
              <a:gdLst>
                <a:gd name="T0" fmla="*/ 0 w 224"/>
                <a:gd name="T1" fmla="*/ 134 h 151"/>
                <a:gd name="T2" fmla="*/ 17 w 224"/>
                <a:gd name="T3" fmla="*/ 151 h 151"/>
                <a:gd name="T4" fmla="*/ 207 w 224"/>
                <a:gd name="T5" fmla="*/ 151 h 151"/>
                <a:gd name="T6" fmla="*/ 224 w 224"/>
                <a:gd name="T7" fmla="*/ 134 h 151"/>
                <a:gd name="T8" fmla="*/ 224 w 224"/>
                <a:gd name="T9" fmla="*/ 17 h 151"/>
                <a:gd name="T10" fmla="*/ 207 w 224"/>
                <a:gd name="T11" fmla="*/ 0 h 151"/>
                <a:gd name="T12" fmla="*/ 17 w 224"/>
                <a:gd name="T13" fmla="*/ 0 h 151"/>
                <a:gd name="T14" fmla="*/ 0 w 224"/>
                <a:gd name="T15" fmla="*/ 17 h 151"/>
                <a:gd name="T16" fmla="*/ 0 w 224"/>
                <a:gd name="T17" fmla="*/ 13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151">
                  <a:moveTo>
                    <a:pt x="0" y="134"/>
                  </a:moveTo>
                  <a:cubicBezTo>
                    <a:pt x="0" y="143"/>
                    <a:pt x="7" y="151"/>
                    <a:pt x="17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16" y="151"/>
                    <a:pt x="224" y="143"/>
                    <a:pt x="224" y="134"/>
                  </a:cubicBezTo>
                  <a:cubicBezTo>
                    <a:pt x="224" y="17"/>
                    <a:pt x="224" y="17"/>
                    <a:pt x="224" y="17"/>
                  </a:cubicBezTo>
                  <a:cubicBezTo>
                    <a:pt x="224" y="8"/>
                    <a:pt x="216" y="0"/>
                    <a:pt x="20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lnTo>
                    <a:pt x="0" y="134"/>
                  </a:lnTo>
                  <a:close/>
                </a:path>
              </a:pathLst>
            </a:custGeom>
            <a:solidFill>
              <a:srgbClr val="B57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2" name="Freeform 694"/>
            <p:cNvSpPr/>
            <p:nvPr/>
          </p:nvSpPr>
          <p:spPr bwMode="auto">
            <a:xfrm>
              <a:off x="9282114" y="6303963"/>
              <a:ext cx="88900" cy="15875"/>
            </a:xfrm>
            <a:custGeom>
              <a:avLst/>
              <a:gdLst>
                <a:gd name="T0" fmla="*/ 0 w 81"/>
                <a:gd name="T1" fmla="*/ 8 h 15"/>
                <a:gd name="T2" fmla="*/ 7 w 81"/>
                <a:gd name="T3" fmla="*/ 15 h 15"/>
                <a:gd name="T4" fmla="*/ 74 w 81"/>
                <a:gd name="T5" fmla="*/ 15 h 15"/>
                <a:gd name="T6" fmla="*/ 81 w 81"/>
                <a:gd name="T7" fmla="*/ 8 h 15"/>
                <a:gd name="T8" fmla="*/ 81 w 81"/>
                <a:gd name="T9" fmla="*/ 8 h 15"/>
                <a:gd name="T10" fmla="*/ 74 w 81"/>
                <a:gd name="T11" fmla="*/ 0 h 15"/>
                <a:gd name="T12" fmla="*/ 7 w 81"/>
                <a:gd name="T13" fmla="*/ 0 h 15"/>
                <a:gd name="T14" fmla="*/ 0 w 81"/>
                <a:gd name="T15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8" y="15"/>
                    <a:pt x="81" y="12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4"/>
                    <a:pt x="78" y="0"/>
                    <a:pt x="7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8E8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3" name="Freeform 695"/>
            <p:cNvSpPr/>
            <p:nvPr/>
          </p:nvSpPr>
          <p:spPr bwMode="auto">
            <a:xfrm>
              <a:off x="9247189" y="6597651"/>
              <a:ext cx="158750" cy="63500"/>
            </a:xfrm>
            <a:custGeom>
              <a:avLst/>
              <a:gdLst>
                <a:gd name="T0" fmla="*/ 131 w 145"/>
                <a:gd name="T1" fmla="*/ 58 h 58"/>
                <a:gd name="T2" fmla="*/ 131 w 145"/>
                <a:gd name="T3" fmla="*/ 43 h 58"/>
                <a:gd name="T4" fmla="*/ 105 w 145"/>
                <a:gd name="T5" fmla="*/ 13 h 58"/>
                <a:gd name="T6" fmla="*/ 41 w 145"/>
                <a:gd name="T7" fmla="*/ 13 h 58"/>
                <a:gd name="T8" fmla="*/ 15 w 145"/>
                <a:gd name="T9" fmla="*/ 43 h 58"/>
                <a:gd name="T10" fmla="*/ 15 w 145"/>
                <a:gd name="T11" fmla="*/ 58 h 58"/>
                <a:gd name="T12" fmla="*/ 0 w 145"/>
                <a:gd name="T13" fmla="*/ 58 h 58"/>
                <a:gd name="T14" fmla="*/ 0 w 145"/>
                <a:gd name="T15" fmla="*/ 34 h 58"/>
                <a:gd name="T16" fmla="*/ 32 w 145"/>
                <a:gd name="T17" fmla="*/ 0 h 58"/>
                <a:gd name="T18" fmla="*/ 112 w 145"/>
                <a:gd name="T19" fmla="*/ 0 h 58"/>
                <a:gd name="T20" fmla="*/ 145 w 145"/>
                <a:gd name="T21" fmla="*/ 34 h 58"/>
                <a:gd name="T22" fmla="*/ 145 w 145"/>
                <a:gd name="T23" fmla="*/ 58 h 58"/>
                <a:gd name="T24" fmla="*/ 131 w 145"/>
                <a:gd name="T25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58">
                  <a:moveTo>
                    <a:pt x="131" y="58"/>
                  </a:moveTo>
                  <a:cubicBezTo>
                    <a:pt x="131" y="43"/>
                    <a:pt x="131" y="43"/>
                    <a:pt x="131" y="43"/>
                  </a:cubicBezTo>
                  <a:cubicBezTo>
                    <a:pt x="131" y="27"/>
                    <a:pt x="119" y="13"/>
                    <a:pt x="105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26" y="13"/>
                    <a:pt x="15" y="27"/>
                    <a:pt x="15" y="43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0" y="0"/>
                    <a:pt x="145" y="15"/>
                    <a:pt x="145" y="34"/>
                  </a:cubicBezTo>
                  <a:cubicBezTo>
                    <a:pt x="145" y="58"/>
                    <a:pt x="145" y="58"/>
                    <a:pt x="145" y="58"/>
                  </a:cubicBezTo>
                  <a:lnTo>
                    <a:pt x="131" y="58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4" name="Oval 696"/>
            <p:cNvSpPr>
              <a:spLocks noChangeArrowheads="1"/>
            </p:cNvSpPr>
            <p:nvPr/>
          </p:nvSpPr>
          <p:spPr bwMode="auto">
            <a:xfrm>
              <a:off x="9374189" y="6650038"/>
              <a:ext cx="52388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5" name="Oval 697"/>
            <p:cNvSpPr>
              <a:spLocks noChangeArrowheads="1"/>
            </p:cNvSpPr>
            <p:nvPr/>
          </p:nvSpPr>
          <p:spPr bwMode="auto">
            <a:xfrm>
              <a:off x="9226551" y="6650038"/>
              <a:ext cx="52388" cy="52388"/>
            </a:xfrm>
            <a:prstGeom prst="ellipse">
              <a:avLst/>
            </a:prstGeom>
            <a:solidFill>
              <a:srgbClr val="242D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6" name="Oval 698"/>
            <p:cNvSpPr>
              <a:spLocks noChangeArrowheads="1"/>
            </p:cNvSpPr>
            <p:nvPr/>
          </p:nvSpPr>
          <p:spPr bwMode="auto">
            <a:xfrm>
              <a:off x="9223376" y="6650038"/>
              <a:ext cx="49213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7" name="Freeform 699"/>
            <p:cNvSpPr/>
            <p:nvPr/>
          </p:nvSpPr>
          <p:spPr bwMode="auto">
            <a:xfrm>
              <a:off x="9240839" y="6643688"/>
              <a:ext cx="14288" cy="38100"/>
            </a:xfrm>
            <a:custGeom>
              <a:avLst/>
              <a:gdLst>
                <a:gd name="T0" fmla="*/ 14 w 14"/>
                <a:gd name="T1" fmla="*/ 29 h 35"/>
                <a:gd name="T2" fmla="*/ 7 w 14"/>
                <a:gd name="T3" fmla="*/ 35 h 35"/>
                <a:gd name="T4" fmla="*/ 7 w 14"/>
                <a:gd name="T5" fmla="*/ 35 h 35"/>
                <a:gd name="T6" fmla="*/ 0 w 14"/>
                <a:gd name="T7" fmla="*/ 29 h 35"/>
                <a:gd name="T8" fmla="*/ 0 w 14"/>
                <a:gd name="T9" fmla="*/ 7 h 35"/>
                <a:gd name="T10" fmla="*/ 7 w 14"/>
                <a:gd name="T11" fmla="*/ 0 h 35"/>
                <a:gd name="T12" fmla="*/ 7 w 14"/>
                <a:gd name="T13" fmla="*/ 0 h 35"/>
                <a:gd name="T14" fmla="*/ 14 w 14"/>
                <a:gd name="T15" fmla="*/ 7 h 35"/>
                <a:gd name="T16" fmla="*/ 14 w 14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5">
                  <a:moveTo>
                    <a:pt x="14" y="29"/>
                  </a:moveTo>
                  <a:cubicBezTo>
                    <a:pt x="14" y="32"/>
                    <a:pt x="11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" y="35"/>
                    <a:pt x="0" y="32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29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8" name="Oval 700"/>
            <p:cNvSpPr>
              <a:spLocks noChangeArrowheads="1"/>
            </p:cNvSpPr>
            <p:nvPr/>
          </p:nvSpPr>
          <p:spPr bwMode="auto">
            <a:xfrm>
              <a:off x="9366251" y="6650038"/>
              <a:ext cx="52388" cy="52388"/>
            </a:xfrm>
            <a:prstGeom prst="ellipse">
              <a:avLst/>
            </a:prstGeom>
            <a:solidFill>
              <a:srgbClr val="4C5A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09" name="Freeform 701"/>
            <p:cNvSpPr/>
            <p:nvPr/>
          </p:nvSpPr>
          <p:spPr bwMode="auto">
            <a:xfrm>
              <a:off x="9385301" y="6643688"/>
              <a:ext cx="14288" cy="38100"/>
            </a:xfrm>
            <a:custGeom>
              <a:avLst/>
              <a:gdLst>
                <a:gd name="T0" fmla="*/ 13 w 13"/>
                <a:gd name="T1" fmla="*/ 29 h 35"/>
                <a:gd name="T2" fmla="*/ 7 w 13"/>
                <a:gd name="T3" fmla="*/ 35 h 35"/>
                <a:gd name="T4" fmla="*/ 7 w 13"/>
                <a:gd name="T5" fmla="*/ 35 h 35"/>
                <a:gd name="T6" fmla="*/ 0 w 13"/>
                <a:gd name="T7" fmla="*/ 29 h 35"/>
                <a:gd name="T8" fmla="*/ 0 w 13"/>
                <a:gd name="T9" fmla="*/ 7 h 35"/>
                <a:gd name="T10" fmla="*/ 7 w 13"/>
                <a:gd name="T11" fmla="*/ 0 h 35"/>
                <a:gd name="T12" fmla="*/ 7 w 13"/>
                <a:gd name="T13" fmla="*/ 0 h 35"/>
                <a:gd name="T14" fmla="*/ 13 w 13"/>
                <a:gd name="T15" fmla="*/ 7 h 35"/>
                <a:gd name="T16" fmla="*/ 13 w 13"/>
                <a:gd name="T17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5">
                  <a:moveTo>
                    <a:pt x="13" y="29"/>
                  </a:moveTo>
                  <a:cubicBezTo>
                    <a:pt x="13" y="32"/>
                    <a:pt x="11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3" y="35"/>
                    <a:pt x="0" y="32"/>
                    <a:pt x="0" y="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3" y="3"/>
                    <a:pt x="13" y="7"/>
                  </a:cubicBezTo>
                  <a:lnTo>
                    <a:pt x="13" y="29"/>
                  </a:lnTo>
                  <a:close/>
                </a:path>
              </a:pathLst>
            </a:custGeom>
            <a:solidFill>
              <a:srgbClr val="B5A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0" name="Freeform 702"/>
            <p:cNvSpPr/>
            <p:nvPr/>
          </p:nvSpPr>
          <p:spPr bwMode="auto">
            <a:xfrm>
              <a:off x="9128126" y="5440363"/>
              <a:ext cx="217488" cy="373063"/>
            </a:xfrm>
            <a:custGeom>
              <a:avLst/>
              <a:gdLst>
                <a:gd name="T0" fmla="*/ 0 w 198"/>
                <a:gd name="T1" fmla="*/ 217 h 342"/>
                <a:gd name="T2" fmla="*/ 24 w 198"/>
                <a:gd name="T3" fmla="*/ 342 h 342"/>
                <a:gd name="T4" fmla="*/ 186 w 198"/>
                <a:gd name="T5" fmla="*/ 342 h 342"/>
                <a:gd name="T6" fmla="*/ 198 w 198"/>
                <a:gd name="T7" fmla="*/ 217 h 342"/>
                <a:gd name="T8" fmla="*/ 198 w 198"/>
                <a:gd name="T9" fmla="*/ 91 h 342"/>
                <a:gd name="T10" fmla="*/ 107 w 198"/>
                <a:gd name="T11" fmla="*/ 0 h 342"/>
                <a:gd name="T12" fmla="*/ 91 w 198"/>
                <a:gd name="T13" fmla="*/ 0 h 342"/>
                <a:gd name="T14" fmla="*/ 0 w 198"/>
                <a:gd name="T15" fmla="*/ 91 h 342"/>
                <a:gd name="T16" fmla="*/ 0 w 198"/>
                <a:gd name="T17" fmla="*/ 21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342">
                  <a:moveTo>
                    <a:pt x="0" y="217"/>
                  </a:moveTo>
                  <a:cubicBezTo>
                    <a:pt x="0" y="267"/>
                    <a:pt x="24" y="342"/>
                    <a:pt x="24" y="342"/>
                  </a:cubicBezTo>
                  <a:cubicBezTo>
                    <a:pt x="186" y="342"/>
                    <a:pt x="186" y="342"/>
                    <a:pt x="186" y="342"/>
                  </a:cubicBezTo>
                  <a:cubicBezTo>
                    <a:pt x="186" y="342"/>
                    <a:pt x="198" y="267"/>
                    <a:pt x="198" y="217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98" y="41"/>
                    <a:pt x="158" y="0"/>
                    <a:pt x="10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lnTo>
                    <a:pt x="0" y="217"/>
                  </a:lnTo>
                  <a:close/>
                </a:path>
              </a:pathLst>
            </a:custGeom>
            <a:solidFill>
              <a:srgbClr val="EAB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1" name="Freeform 703"/>
            <p:cNvSpPr/>
            <p:nvPr/>
          </p:nvSpPr>
          <p:spPr bwMode="auto">
            <a:xfrm>
              <a:off x="9129714" y="5443538"/>
              <a:ext cx="215900" cy="373063"/>
            </a:xfrm>
            <a:custGeom>
              <a:avLst/>
              <a:gdLst>
                <a:gd name="T0" fmla="*/ 106 w 197"/>
                <a:gd name="T1" fmla="*/ 0 h 342"/>
                <a:gd name="T2" fmla="*/ 106 w 197"/>
                <a:gd name="T3" fmla="*/ 0 h 342"/>
                <a:gd name="T4" fmla="*/ 90 w 197"/>
                <a:gd name="T5" fmla="*/ 0 h 342"/>
                <a:gd name="T6" fmla="*/ 89 w 197"/>
                <a:gd name="T7" fmla="*/ 0 h 342"/>
                <a:gd name="T8" fmla="*/ 15 w 197"/>
                <a:gd name="T9" fmla="*/ 38 h 342"/>
                <a:gd name="T10" fmla="*/ 0 w 197"/>
                <a:gd name="T11" fmla="*/ 76 h 342"/>
                <a:gd name="T12" fmla="*/ 0 w 197"/>
                <a:gd name="T13" fmla="*/ 81 h 342"/>
                <a:gd name="T14" fmla="*/ 78 w 197"/>
                <a:gd name="T15" fmla="*/ 46 h 342"/>
                <a:gd name="T16" fmla="*/ 91 w 197"/>
                <a:gd name="T17" fmla="*/ 43 h 342"/>
                <a:gd name="T18" fmla="*/ 109 w 197"/>
                <a:gd name="T19" fmla="*/ 70 h 342"/>
                <a:gd name="T20" fmla="*/ 131 w 197"/>
                <a:gd name="T21" fmla="*/ 95 h 342"/>
                <a:gd name="T22" fmla="*/ 165 w 197"/>
                <a:gd name="T23" fmla="*/ 114 h 342"/>
                <a:gd name="T24" fmla="*/ 151 w 197"/>
                <a:gd name="T25" fmla="*/ 256 h 342"/>
                <a:gd name="T26" fmla="*/ 134 w 197"/>
                <a:gd name="T27" fmla="*/ 342 h 342"/>
                <a:gd name="T28" fmla="*/ 185 w 197"/>
                <a:gd name="T29" fmla="*/ 340 h 342"/>
                <a:gd name="T30" fmla="*/ 197 w 197"/>
                <a:gd name="T31" fmla="*/ 217 h 342"/>
                <a:gd name="T32" fmla="*/ 197 w 197"/>
                <a:gd name="T33" fmla="*/ 91 h 342"/>
                <a:gd name="T34" fmla="*/ 106 w 197"/>
                <a:gd name="T3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7" h="342"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59" y="0"/>
                    <a:pt x="32" y="15"/>
                    <a:pt x="15" y="38"/>
                  </a:cubicBezTo>
                  <a:cubicBezTo>
                    <a:pt x="7" y="49"/>
                    <a:pt x="2" y="62"/>
                    <a:pt x="0" y="76"/>
                  </a:cubicBezTo>
                  <a:cubicBezTo>
                    <a:pt x="0" y="77"/>
                    <a:pt x="0" y="79"/>
                    <a:pt x="0" y="81"/>
                  </a:cubicBezTo>
                  <a:cubicBezTo>
                    <a:pt x="21" y="64"/>
                    <a:pt x="50" y="52"/>
                    <a:pt x="78" y="46"/>
                  </a:cubicBezTo>
                  <a:cubicBezTo>
                    <a:pt x="83" y="45"/>
                    <a:pt x="87" y="44"/>
                    <a:pt x="91" y="43"/>
                  </a:cubicBezTo>
                  <a:cubicBezTo>
                    <a:pt x="102" y="39"/>
                    <a:pt x="100" y="53"/>
                    <a:pt x="109" y="70"/>
                  </a:cubicBezTo>
                  <a:cubicBezTo>
                    <a:pt x="113" y="78"/>
                    <a:pt x="124" y="87"/>
                    <a:pt x="131" y="95"/>
                  </a:cubicBezTo>
                  <a:cubicBezTo>
                    <a:pt x="137" y="100"/>
                    <a:pt x="165" y="114"/>
                    <a:pt x="165" y="114"/>
                  </a:cubicBezTo>
                  <a:cubicBezTo>
                    <a:pt x="165" y="114"/>
                    <a:pt x="175" y="166"/>
                    <a:pt x="151" y="256"/>
                  </a:cubicBezTo>
                  <a:cubicBezTo>
                    <a:pt x="133" y="323"/>
                    <a:pt x="134" y="342"/>
                    <a:pt x="134" y="342"/>
                  </a:cubicBezTo>
                  <a:cubicBezTo>
                    <a:pt x="154" y="342"/>
                    <a:pt x="185" y="340"/>
                    <a:pt x="185" y="340"/>
                  </a:cubicBezTo>
                  <a:cubicBezTo>
                    <a:pt x="185" y="340"/>
                    <a:pt x="197" y="247"/>
                    <a:pt x="197" y="217"/>
                  </a:cubicBezTo>
                  <a:cubicBezTo>
                    <a:pt x="197" y="91"/>
                    <a:pt x="197" y="91"/>
                    <a:pt x="197" y="91"/>
                  </a:cubicBezTo>
                  <a:cubicBezTo>
                    <a:pt x="197" y="40"/>
                    <a:pt x="157" y="0"/>
                    <a:pt x="106" y="0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2" name="Freeform 704"/>
            <p:cNvSpPr/>
            <p:nvPr/>
          </p:nvSpPr>
          <p:spPr bwMode="auto">
            <a:xfrm>
              <a:off x="9072564" y="5394326"/>
              <a:ext cx="341313" cy="334963"/>
            </a:xfrm>
            <a:custGeom>
              <a:avLst/>
              <a:gdLst>
                <a:gd name="T0" fmla="*/ 247 w 313"/>
                <a:gd name="T1" fmla="*/ 36 h 307"/>
                <a:gd name="T2" fmla="*/ 216 w 313"/>
                <a:gd name="T3" fmla="*/ 30 h 307"/>
                <a:gd name="T4" fmla="*/ 193 w 313"/>
                <a:gd name="T5" fmla="*/ 36 h 307"/>
                <a:gd name="T6" fmla="*/ 127 w 313"/>
                <a:gd name="T7" fmla="*/ 4 h 307"/>
                <a:gd name="T8" fmla="*/ 37 w 313"/>
                <a:gd name="T9" fmla="*/ 35 h 307"/>
                <a:gd name="T10" fmla="*/ 26 w 313"/>
                <a:gd name="T11" fmla="*/ 12 h 307"/>
                <a:gd name="T12" fmla="*/ 3 w 313"/>
                <a:gd name="T13" fmla="*/ 71 h 307"/>
                <a:gd name="T14" fmla="*/ 26 w 313"/>
                <a:gd name="T15" fmla="*/ 113 h 307"/>
                <a:gd name="T16" fmla="*/ 54 w 313"/>
                <a:gd name="T17" fmla="*/ 111 h 307"/>
                <a:gd name="T18" fmla="*/ 92 w 313"/>
                <a:gd name="T19" fmla="*/ 82 h 307"/>
                <a:gd name="T20" fmla="*/ 159 w 313"/>
                <a:gd name="T21" fmla="*/ 72 h 307"/>
                <a:gd name="T22" fmla="*/ 173 w 313"/>
                <a:gd name="T23" fmla="*/ 109 h 307"/>
                <a:gd name="T24" fmla="*/ 227 w 313"/>
                <a:gd name="T25" fmla="*/ 150 h 307"/>
                <a:gd name="T26" fmla="*/ 238 w 313"/>
                <a:gd name="T27" fmla="*/ 216 h 307"/>
                <a:gd name="T28" fmla="*/ 227 w 313"/>
                <a:gd name="T29" fmla="*/ 265 h 307"/>
                <a:gd name="T30" fmla="*/ 228 w 313"/>
                <a:gd name="T31" fmla="*/ 296 h 307"/>
                <a:gd name="T32" fmla="*/ 249 w 313"/>
                <a:gd name="T33" fmla="*/ 307 h 307"/>
                <a:gd name="T34" fmla="*/ 257 w 313"/>
                <a:gd name="T35" fmla="*/ 278 h 307"/>
                <a:gd name="T36" fmla="*/ 269 w 313"/>
                <a:gd name="T37" fmla="*/ 206 h 307"/>
                <a:gd name="T38" fmla="*/ 280 w 313"/>
                <a:gd name="T39" fmla="*/ 145 h 307"/>
                <a:gd name="T40" fmla="*/ 280 w 313"/>
                <a:gd name="T41" fmla="*/ 145 h 307"/>
                <a:gd name="T42" fmla="*/ 284 w 313"/>
                <a:gd name="T43" fmla="*/ 128 h 307"/>
                <a:gd name="T44" fmla="*/ 288 w 313"/>
                <a:gd name="T45" fmla="*/ 120 h 307"/>
                <a:gd name="T46" fmla="*/ 247 w 313"/>
                <a:gd name="T47" fmla="*/ 3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3" h="307">
                  <a:moveTo>
                    <a:pt x="247" y="36"/>
                  </a:moveTo>
                  <a:cubicBezTo>
                    <a:pt x="235" y="31"/>
                    <a:pt x="224" y="30"/>
                    <a:pt x="216" y="30"/>
                  </a:cubicBezTo>
                  <a:cubicBezTo>
                    <a:pt x="202" y="30"/>
                    <a:pt x="194" y="35"/>
                    <a:pt x="193" y="36"/>
                  </a:cubicBezTo>
                  <a:cubicBezTo>
                    <a:pt x="192" y="34"/>
                    <a:pt x="162" y="0"/>
                    <a:pt x="127" y="4"/>
                  </a:cubicBezTo>
                  <a:cubicBezTo>
                    <a:pt x="67" y="9"/>
                    <a:pt x="80" y="43"/>
                    <a:pt x="37" y="35"/>
                  </a:cubicBezTo>
                  <a:cubicBezTo>
                    <a:pt x="23" y="32"/>
                    <a:pt x="31" y="8"/>
                    <a:pt x="26" y="12"/>
                  </a:cubicBezTo>
                  <a:cubicBezTo>
                    <a:pt x="14" y="20"/>
                    <a:pt x="0" y="46"/>
                    <a:pt x="3" y="71"/>
                  </a:cubicBezTo>
                  <a:cubicBezTo>
                    <a:pt x="5" y="85"/>
                    <a:pt x="10" y="97"/>
                    <a:pt x="26" y="113"/>
                  </a:cubicBezTo>
                  <a:cubicBezTo>
                    <a:pt x="28" y="116"/>
                    <a:pt x="53" y="124"/>
                    <a:pt x="54" y="111"/>
                  </a:cubicBezTo>
                  <a:cubicBezTo>
                    <a:pt x="56" y="98"/>
                    <a:pt x="73" y="89"/>
                    <a:pt x="92" y="82"/>
                  </a:cubicBezTo>
                  <a:cubicBezTo>
                    <a:pt x="121" y="72"/>
                    <a:pt x="158" y="69"/>
                    <a:pt x="159" y="72"/>
                  </a:cubicBezTo>
                  <a:cubicBezTo>
                    <a:pt x="160" y="74"/>
                    <a:pt x="161" y="90"/>
                    <a:pt x="173" y="109"/>
                  </a:cubicBezTo>
                  <a:cubicBezTo>
                    <a:pt x="181" y="121"/>
                    <a:pt x="208" y="138"/>
                    <a:pt x="227" y="150"/>
                  </a:cubicBezTo>
                  <a:cubicBezTo>
                    <a:pt x="227" y="150"/>
                    <a:pt x="242" y="197"/>
                    <a:pt x="238" y="216"/>
                  </a:cubicBezTo>
                  <a:cubicBezTo>
                    <a:pt x="240" y="231"/>
                    <a:pt x="232" y="249"/>
                    <a:pt x="227" y="265"/>
                  </a:cubicBezTo>
                  <a:cubicBezTo>
                    <a:pt x="223" y="277"/>
                    <a:pt x="222" y="288"/>
                    <a:pt x="228" y="296"/>
                  </a:cubicBezTo>
                  <a:cubicBezTo>
                    <a:pt x="232" y="302"/>
                    <a:pt x="240" y="307"/>
                    <a:pt x="249" y="307"/>
                  </a:cubicBezTo>
                  <a:cubicBezTo>
                    <a:pt x="253" y="299"/>
                    <a:pt x="256" y="283"/>
                    <a:pt x="257" y="278"/>
                  </a:cubicBezTo>
                  <a:cubicBezTo>
                    <a:pt x="262" y="259"/>
                    <a:pt x="262" y="240"/>
                    <a:pt x="269" y="206"/>
                  </a:cubicBezTo>
                  <a:cubicBezTo>
                    <a:pt x="273" y="186"/>
                    <a:pt x="276" y="163"/>
                    <a:pt x="280" y="145"/>
                  </a:cubicBezTo>
                  <a:cubicBezTo>
                    <a:pt x="280" y="145"/>
                    <a:pt x="280" y="145"/>
                    <a:pt x="280" y="145"/>
                  </a:cubicBezTo>
                  <a:cubicBezTo>
                    <a:pt x="281" y="138"/>
                    <a:pt x="283" y="132"/>
                    <a:pt x="284" y="128"/>
                  </a:cubicBezTo>
                  <a:cubicBezTo>
                    <a:pt x="285" y="124"/>
                    <a:pt x="286" y="121"/>
                    <a:pt x="288" y="120"/>
                  </a:cubicBezTo>
                  <a:cubicBezTo>
                    <a:pt x="313" y="93"/>
                    <a:pt x="284" y="48"/>
                    <a:pt x="247" y="36"/>
                  </a:cubicBezTo>
                  <a:close/>
                </a:path>
              </a:pathLst>
            </a:custGeom>
            <a:solidFill>
              <a:srgbClr val="684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3" name="Freeform 705"/>
            <p:cNvSpPr/>
            <p:nvPr/>
          </p:nvSpPr>
          <p:spPr bwMode="auto">
            <a:xfrm>
              <a:off x="9180514" y="5624513"/>
              <a:ext cx="25400" cy="28575"/>
            </a:xfrm>
            <a:custGeom>
              <a:avLst/>
              <a:gdLst>
                <a:gd name="T0" fmla="*/ 9 w 22"/>
                <a:gd name="T1" fmla="*/ 13 h 26"/>
                <a:gd name="T2" fmla="*/ 21 w 22"/>
                <a:gd name="T3" fmla="*/ 26 h 26"/>
                <a:gd name="T4" fmla="*/ 14 w 22"/>
                <a:gd name="T5" fmla="*/ 26 h 26"/>
                <a:gd name="T6" fmla="*/ 0 w 22"/>
                <a:gd name="T7" fmla="*/ 12 h 26"/>
                <a:gd name="T8" fmla="*/ 16 w 22"/>
                <a:gd name="T9" fmla="*/ 0 h 26"/>
                <a:gd name="T10" fmla="*/ 22 w 22"/>
                <a:gd name="T11" fmla="*/ 1 h 26"/>
                <a:gd name="T12" fmla="*/ 9 w 22"/>
                <a:gd name="T13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9" y="13"/>
                  </a:moveTo>
                  <a:cubicBezTo>
                    <a:pt x="9" y="19"/>
                    <a:pt x="14" y="24"/>
                    <a:pt x="21" y="26"/>
                  </a:cubicBezTo>
                  <a:cubicBezTo>
                    <a:pt x="19" y="26"/>
                    <a:pt x="17" y="26"/>
                    <a:pt x="14" y="26"/>
                  </a:cubicBezTo>
                  <a:cubicBezTo>
                    <a:pt x="5" y="26"/>
                    <a:pt x="0" y="19"/>
                    <a:pt x="0" y="12"/>
                  </a:cubicBezTo>
                  <a:cubicBezTo>
                    <a:pt x="1" y="5"/>
                    <a:pt x="6" y="0"/>
                    <a:pt x="16" y="0"/>
                  </a:cubicBezTo>
                  <a:cubicBezTo>
                    <a:pt x="18" y="0"/>
                    <a:pt x="20" y="1"/>
                    <a:pt x="22" y="1"/>
                  </a:cubicBezTo>
                  <a:cubicBezTo>
                    <a:pt x="15" y="3"/>
                    <a:pt x="10" y="7"/>
                    <a:pt x="9" y="13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4" name="Oval 706"/>
            <p:cNvSpPr>
              <a:spLocks noChangeArrowheads="1"/>
            </p:cNvSpPr>
            <p:nvPr/>
          </p:nvSpPr>
          <p:spPr bwMode="auto">
            <a:xfrm>
              <a:off x="9220201" y="5570538"/>
              <a:ext cx="44450" cy="3810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5" name="Oval 707"/>
            <p:cNvSpPr>
              <a:spLocks noChangeArrowheads="1"/>
            </p:cNvSpPr>
            <p:nvPr/>
          </p:nvSpPr>
          <p:spPr bwMode="auto">
            <a:xfrm>
              <a:off x="9228139" y="5578476"/>
              <a:ext cx="26988" cy="25400"/>
            </a:xfrm>
            <a:prstGeom prst="ellipse">
              <a:avLst/>
            </a:prstGeom>
            <a:solidFill>
              <a:srgbClr val="489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6" name="Oval 708"/>
            <p:cNvSpPr>
              <a:spLocks noChangeArrowheads="1"/>
            </p:cNvSpPr>
            <p:nvPr/>
          </p:nvSpPr>
          <p:spPr bwMode="auto">
            <a:xfrm>
              <a:off x="9234489" y="5584826"/>
              <a:ext cx="12700" cy="12700"/>
            </a:xfrm>
            <a:prstGeom prst="ellipse">
              <a:avLst/>
            </a:prstGeom>
            <a:solidFill>
              <a:srgbClr val="00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7" name="Oval 709"/>
            <p:cNvSpPr>
              <a:spLocks noChangeArrowheads="1"/>
            </p:cNvSpPr>
            <p:nvPr/>
          </p:nvSpPr>
          <p:spPr bwMode="auto">
            <a:xfrm>
              <a:off x="9244014" y="5584826"/>
              <a:ext cx="6350" cy="635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8" name="Freeform 710"/>
            <p:cNvSpPr/>
            <p:nvPr/>
          </p:nvSpPr>
          <p:spPr bwMode="auto">
            <a:xfrm>
              <a:off x="9217026" y="5565776"/>
              <a:ext cx="50800" cy="17463"/>
            </a:xfrm>
            <a:custGeom>
              <a:avLst/>
              <a:gdLst>
                <a:gd name="T0" fmla="*/ 47 w 47"/>
                <a:gd name="T1" fmla="*/ 15 h 15"/>
                <a:gd name="T2" fmla="*/ 0 w 47"/>
                <a:gd name="T3" fmla="*/ 15 h 15"/>
                <a:gd name="T4" fmla="*/ 6 w 47"/>
                <a:gd name="T5" fmla="*/ 6 h 15"/>
                <a:gd name="T6" fmla="*/ 23 w 47"/>
                <a:gd name="T7" fmla="*/ 0 h 15"/>
                <a:gd name="T8" fmla="*/ 39 w 47"/>
                <a:gd name="T9" fmla="*/ 5 h 15"/>
                <a:gd name="T10" fmla="*/ 47 w 47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5">
                  <a:moveTo>
                    <a:pt x="47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1"/>
                    <a:pt x="6" y="6"/>
                  </a:cubicBezTo>
                  <a:cubicBezTo>
                    <a:pt x="9" y="3"/>
                    <a:pt x="15" y="0"/>
                    <a:pt x="23" y="0"/>
                  </a:cubicBezTo>
                  <a:cubicBezTo>
                    <a:pt x="30" y="0"/>
                    <a:pt x="35" y="2"/>
                    <a:pt x="39" y="5"/>
                  </a:cubicBezTo>
                  <a:cubicBezTo>
                    <a:pt x="45" y="9"/>
                    <a:pt x="47" y="15"/>
                    <a:pt x="47" y="15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19" name="Oval 711"/>
            <p:cNvSpPr>
              <a:spLocks noChangeArrowheads="1"/>
            </p:cNvSpPr>
            <p:nvPr/>
          </p:nvSpPr>
          <p:spPr bwMode="auto">
            <a:xfrm>
              <a:off x="9134476" y="5572126"/>
              <a:ext cx="46038" cy="3810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0" name="Oval 712"/>
            <p:cNvSpPr>
              <a:spLocks noChangeArrowheads="1"/>
            </p:cNvSpPr>
            <p:nvPr/>
          </p:nvSpPr>
          <p:spPr bwMode="auto">
            <a:xfrm>
              <a:off x="9142414" y="5580063"/>
              <a:ext cx="25400" cy="25400"/>
            </a:xfrm>
            <a:prstGeom prst="ellipse">
              <a:avLst/>
            </a:prstGeom>
            <a:solidFill>
              <a:srgbClr val="489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1" name="Oval 713"/>
            <p:cNvSpPr>
              <a:spLocks noChangeArrowheads="1"/>
            </p:cNvSpPr>
            <p:nvPr/>
          </p:nvSpPr>
          <p:spPr bwMode="auto">
            <a:xfrm>
              <a:off x="9148764" y="5584826"/>
              <a:ext cx="12700" cy="14288"/>
            </a:xfrm>
            <a:prstGeom prst="ellipse">
              <a:avLst/>
            </a:prstGeom>
            <a:solidFill>
              <a:srgbClr val="00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2" name="Oval 714"/>
            <p:cNvSpPr>
              <a:spLocks noChangeArrowheads="1"/>
            </p:cNvSpPr>
            <p:nvPr/>
          </p:nvSpPr>
          <p:spPr bwMode="auto">
            <a:xfrm>
              <a:off x="9156701" y="5586413"/>
              <a:ext cx="6350" cy="6350"/>
            </a:xfrm>
            <a:prstGeom prst="ellipse">
              <a:avLst/>
            </a:pr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3" name="Freeform 715"/>
            <p:cNvSpPr/>
            <p:nvPr/>
          </p:nvSpPr>
          <p:spPr bwMode="auto">
            <a:xfrm>
              <a:off x="9131301" y="5567363"/>
              <a:ext cx="50800" cy="15875"/>
            </a:xfrm>
            <a:custGeom>
              <a:avLst/>
              <a:gdLst>
                <a:gd name="T0" fmla="*/ 47 w 47"/>
                <a:gd name="T1" fmla="*/ 15 h 15"/>
                <a:gd name="T2" fmla="*/ 0 w 47"/>
                <a:gd name="T3" fmla="*/ 15 h 15"/>
                <a:gd name="T4" fmla="*/ 6 w 47"/>
                <a:gd name="T5" fmla="*/ 6 h 15"/>
                <a:gd name="T6" fmla="*/ 24 w 47"/>
                <a:gd name="T7" fmla="*/ 0 h 15"/>
                <a:gd name="T8" fmla="*/ 39 w 47"/>
                <a:gd name="T9" fmla="*/ 5 h 15"/>
                <a:gd name="T10" fmla="*/ 47 w 47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5">
                  <a:moveTo>
                    <a:pt x="47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1"/>
                    <a:pt x="6" y="6"/>
                  </a:cubicBezTo>
                  <a:cubicBezTo>
                    <a:pt x="9" y="3"/>
                    <a:pt x="15" y="0"/>
                    <a:pt x="24" y="0"/>
                  </a:cubicBezTo>
                  <a:cubicBezTo>
                    <a:pt x="31" y="0"/>
                    <a:pt x="35" y="2"/>
                    <a:pt x="39" y="5"/>
                  </a:cubicBezTo>
                  <a:cubicBezTo>
                    <a:pt x="45" y="9"/>
                    <a:pt x="47" y="15"/>
                    <a:pt x="47" y="15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4" name="Freeform 716"/>
            <p:cNvSpPr/>
            <p:nvPr/>
          </p:nvSpPr>
          <p:spPr bwMode="auto">
            <a:xfrm>
              <a:off x="9317039" y="5600701"/>
              <a:ext cx="50800" cy="60325"/>
            </a:xfrm>
            <a:custGeom>
              <a:avLst/>
              <a:gdLst>
                <a:gd name="T0" fmla="*/ 1 w 46"/>
                <a:gd name="T1" fmla="*/ 28 h 56"/>
                <a:gd name="T2" fmla="*/ 3 w 46"/>
                <a:gd name="T3" fmla="*/ 48 h 56"/>
                <a:gd name="T4" fmla="*/ 17 w 46"/>
                <a:gd name="T5" fmla="*/ 56 h 56"/>
                <a:gd name="T6" fmla="*/ 37 w 46"/>
                <a:gd name="T7" fmla="*/ 47 h 56"/>
                <a:gd name="T8" fmla="*/ 46 w 46"/>
                <a:gd name="T9" fmla="*/ 28 h 56"/>
                <a:gd name="T10" fmla="*/ 22 w 46"/>
                <a:gd name="T11" fmla="*/ 0 h 56"/>
                <a:gd name="T12" fmla="*/ 1 w 46"/>
                <a:gd name="T13" fmla="*/ 2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6">
                  <a:moveTo>
                    <a:pt x="1" y="28"/>
                  </a:moveTo>
                  <a:cubicBezTo>
                    <a:pt x="0" y="36"/>
                    <a:pt x="0" y="43"/>
                    <a:pt x="3" y="48"/>
                  </a:cubicBezTo>
                  <a:cubicBezTo>
                    <a:pt x="6" y="53"/>
                    <a:pt x="11" y="56"/>
                    <a:pt x="17" y="56"/>
                  </a:cubicBezTo>
                  <a:cubicBezTo>
                    <a:pt x="24" y="56"/>
                    <a:pt x="31" y="52"/>
                    <a:pt x="37" y="47"/>
                  </a:cubicBezTo>
                  <a:cubicBezTo>
                    <a:pt x="42" y="42"/>
                    <a:pt x="46" y="35"/>
                    <a:pt x="46" y="28"/>
                  </a:cubicBezTo>
                  <a:cubicBezTo>
                    <a:pt x="46" y="13"/>
                    <a:pt x="35" y="0"/>
                    <a:pt x="22" y="0"/>
                  </a:cubicBezTo>
                  <a:cubicBezTo>
                    <a:pt x="9" y="0"/>
                    <a:pt x="3" y="10"/>
                    <a:pt x="1" y="28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5" name="Freeform 717"/>
            <p:cNvSpPr/>
            <p:nvPr/>
          </p:nvSpPr>
          <p:spPr bwMode="auto">
            <a:xfrm>
              <a:off x="9331326" y="5613401"/>
              <a:ext cx="25400" cy="33338"/>
            </a:xfrm>
            <a:custGeom>
              <a:avLst/>
              <a:gdLst>
                <a:gd name="T0" fmla="*/ 11 w 23"/>
                <a:gd name="T1" fmla="*/ 15 h 31"/>
                <a:gd name="T2" fmla="*/ 0 w 23"/>
                <a:gd name="T3" fmla="*/ 3 h 31"/>
                <a:gd name="T4" fmla="*/ 4 w 23"/>
                <a:gd name="T5" fmla="*/ 1 h 31"/>
                <a:gd name="T6" fmla="*/ 21 w 23"/>
                <a:gd name="T7" fmla="*/ 13 h 31"/>
                <a:gd name="T8" fmla="*/ 9 w 23"/>
                <a:gd name="T9" fmla="*/ 30 h 31"/>
                <a:gd name="T10" fmla="*/ 4 w 23"/>
                <a:gd name="T11" fmla="*/ 30 h 31"/>
                <a:gd name="T12" fmla="*/ 11 w 23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1">
                  <a:moveTo>
                    <a:pt x="11" y="15"/>
                  </a:moveTo>
                  <a:cubicBezTo>
                    <a:pt x="10" y="9"/>
                    <a:pt x="6" y="4"/>
                    <a:pt x="0" y="3"/>
                  </a:cubicBezTo>
                  <a:cubicBezTo>
                    <a:pt x="1" y="2"/>
                    <a:pt x="3" y="1"/>
                    <a:pt x="4" y="1"/>
                  </a:cubicBezTo>
                  <a:cubicBezTo>
                    <a:pt x="12" y="0"/>
                    <a:pt x="20" y="5"/>
                    <a:pt x="21" y="13"/>
                  </a:cubicBezTo>
                  <a:cubicBezTo>
                    <a:pt x="23" y="21"/>
                    <a:pt x="17" y="29"/>
                    <a:pt x="9" y="30"/>
                  </a:cubicBezTo>
                  <a:cubicBezTo>
                    <a:pt x="8" y="31"/>
                    <a:pt x="6" y="31"/>
                    <a:pt x="4" y="30"/>
                  </a:cubicBezTo>
                  <a:cubicBezTo>
                    <a:pt x="9" y="27"/>
                    <a:pt x="13" y="21"/>
                    <a:pt x="11" y="15"/>
                  </a:cubicBezTo>
                  <a:close/>
                </a:path>
              </a:pathLst>
            </a:custGeom>
            <a:solidFill>
              <a:srgbClr val="C692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6" name="Freeform 718"/>
            <p:cNvSpPr/>
            <p:nvPr/>
          </p:nvSpPr>
          <p:spPr bwMode="auto">
            <a:xfrm>
              <a:off x="9156701" y="5688013"/>
              <a:ext cx="80963" cy="23813"/>
            </a:xfrm>
            <a:custGeom>
              <a:avLst/>
              <a:gdLst>
                <a:gd name="T0" fmla="*/ 0 w 74"/>
                <a:gd name="T1" fmla="*/ 0 h 23"/>
                <a:gd name="T2" fmla="*/ 74 w 74"/>
                <a:gd name="T3" fmla="*/ 1 h 23"/>
                <a:gd name="T4" fmla="*/ 53 w 74"/>
                <a:gd name="T5" fmla="*/ 20 h 23"/>
                <a:gd name="T6" fmla="*/ 23 w 74"/>
                <a:gd name="T7" fmla="*/ 21 h 23"/>
                <a:gd name="T8" fmla="*/ 1 w 74"/>
                <a:gd name="T9" fmla="*/ 2 h 23"/>
                <a:gd name="T10" fmla="*/ 0 w 74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23">
                  <a:moveTo>
                    <a:pt x="0" y="0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68" y="15"/>
                    <a:pt x="53" y="20"/>
                  </a:cubicBezTo>
                  <a:cubicBezTo>
                    <a:pt x="49" y="22"/>
                    <a:pt x="30" y="23"/>
                    <a:pt x="23" y="21"/>
                  </a:cubicBezTo>
                  <a:cubicBezTo>
                    <a:pt x="7" y="15"/>
                    <a:pt x="1" y="2"/>
                    <a:pt x="1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7" name="Freeform 719"/>
            <p:cNvSpPr/>
            <p:nvPr/>
          </p:nvSpPr>
          <p:spPr bwMode="auto">
            <a:xfrm>
              <a:off x="9180514" y="5729288"/>
              <a:ext cx="34925" cy="20638"/>
            </a:xfrm>
            <a:custGeom>
              <a:avLst/>
              <a:gdLst>
                <a:gd name="T0" fmla="*/ 16 w 32"/>
                <a:gd name="T1" fmla="*/ 9 h 19"/>
                <a:gd name="T2" fmla="*/ 1 w 32"/>
                <a:gd name="T3" fmla="*/ 19 h 19"/>
                <a:gd name="T4" fmla="*/ 0 w 32"/>
                <a:gd name="T5" fmla="*/ 15 h 19"/>
                <a:gd name="T6" fmla="*/ 16 w 32"/>
                <a:gd name="T7" fmla="*/ 0 h 19"/>
                <a:gd name="T8" fmla="*/ 32 w 32"/>
                <a:gd name="T9" fmla="*/ 15 h 19"/>
                <a:gd name="T10" fmla="*/ 31 w 32"/>
                <a:gd name="T11" fmla="*/ 19 h 19"/>
                <a:gd name="T12" fmla="*/ 16 w 32"/>
                <a:gd name="T13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9">
                  <a:moveTo>
                    <a:pt x="16" y="9"/>
                  </a:moveTo>
                  <a:cubicBezTo>
                    <a:pt x="9" y="9"/>
                    <a:pt x="3" y="14"/>
                    <a:pt x="1" y="19"/>
                  </a:cubicBezTo>
                  <a:cubicBezTo>
                    <a:pt x="1" y="18"/>
                    <a:pt x="0" y="16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16"/>
                    <a:pt x="32" y="18"/>
                    <a:pt x="31" y="19"/>
                  </a:cubicBezTo>
                  <a:cubicBezTo>
                    <a:pt x="29" y="14"/>
                    <a:pt x="23" y="9"/>
                    <a:pt x="16" y="9"/>
                  </a:cubicBezTo>
                  <a:close/>
                </a:path>
              </a:pathLst>
            </a:custGeom>
            <a:solidFill>
              <a:srgbClr val="D8A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8" name="Freeform 720"/>
            <p:cNvSpPr/>
            <p:nvPr/>
          </p:nvSpPr>
          <p:spPr bwMode="auto">
            <a:xfrm>
              <a:off x="9104314" y="5808663"/>
              <a:ext cx="279400" cy="390525"/>
            </a:xfrm>
            <a:custGeom>
              <a:avLst/>
              <a:gdLst>
                <a:gd name="T0" fmla="*/ 26 w 176"/>
                <a:gd name="T1" fmla="*/ 0 h 246"/>
                <a:gd name="T2" fmla="*/ 28 w 176"/>
                <a:gd name="T3" fmla="*/ 0 h 246"/>
                <a:gd name="T4" fmla="*/ 148 w 176"/>
                <a:gd name="T5" fmla="*/ 0 h 246"/>
                <a:gd name="T6" fmla="*/ 152 w 176"/>
                <a:gd name="T7" fmla="*/ 0 h 246"/>
                <a:gd name="T8" fmla="*/ 176 w 176"/>
                <a:gd name="T9" fmla="*/ 84 h 246"/>
                <a:gd name="T10" fmla="*/ 176 w 176"/>
                <a:gd name="T11" fmla="*/ 246 h 246"/>
                <a:gd name="T12" fmla="*/ 88 w 176"/>
                <a:gd name="T13" fmla="*/ 246 h 246"/>
                <a:gd name="T14" fmla="*/ 88 w 176"/>
                <a:gd name="T15" fmla="*/ 246 h 246"/>
                <a:gd name="T16" fmla="*/ 0 w 176"/>
                <a:gd name="T17" fmla="*/ 246 h 246"/>
                <a:gd name="T18" fmla="*/ 0 w 176"/>
                <a:gd name="T19" fmla="*/ 84 h 246"/>
                <a:gd name="T20" fmla="*/ 26 w 176"/>
                <a:gd name="T2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46">
                  <a:moveTo>
                    <a:pt x="26" y="0"/>
                  </a:moveTo>
                  <a:lnTo>
                    <a:pt x="2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76" y="84"/>
                  </a:lnTo>
                  <a:lnTo>
                    <a:pt x="176" y="246"/>
                  </a:lnTo>
                  <a:lnTo>
                    <a:pt x="88" y="246"/>
                  </a:lnTo>
                  <a:lnTo>
                    <a:pt x="88" y="246"/>
                  </a:lnTo>
                  <a:lnTo>
                    <a:pt x="0" y="246"/>
                  </a:lnTo>
                  <a:lnTo>
                    <a:pt x="0" y="84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29" name="Freeform 721"/>
            <p:cNvSpPr/>
            <p:nvPr/>
          </p:nvSpPr>
          <p:spPr bwMode="auto">
            <a:xfrm>
              <a:off x="8951914" y="6180138"/>
              <a:ext cx="431800" cy="488950"/>
            </a:xfrm>
            <a:custGeom>
              <a:avLst/>
              <a:gdLst>
                <a:gd name="T0" fmla="*/ 160 w 396"/>
                <a:gd name="T1" fmla="*/ 0 h 448"/>
                <a:gd name="T2" fmla="*/ 396 w 396"/>
                <a:gd name="T3" fmla="*/ 0 h 448"/>
                <a:gd name="T4" fmla="*/ 396 w 396"/>
                <a:gd name="T5" fmla="*/ 45 h 448"/>
                <a:gd name="T6" fmla="*/ 360 w 396"/>
                <a:gd name="T7" fmla="*/ 87 h 448"/>
                <a:gd name="T8" fmla="*/ 233 w 396"/>
                <a:gd name="T9" fmla="*/ 87 h 448"/>
                <a:gd name="T10" fmla="*/ 132 w 396"/>
                <a:gd name="T11" fmla="*/ 144 h 448"/>
                <a:gd name="T12" fmla="*/ 89 w 396"/>
                <a:gd name="T13" fmla="*/ 201 h 448"/>
                <a:gd name="T14" fmla="*/ 25 w 396"/>
                <a:gd name="T15" fmla="*/ 448 h 448"/>
                <a:gd name="T16" fmla="*/ 0 w 396"/>
                <a:gd name="T17" fmla="*/ 448 h 448"/>
                <a:gd name="T18" fmla="*/ 43 w 396"/>
                <a:gd name="T19" fmla="*/ 172 h 448"/>
                <a:gd name="T20" fmla="*/ 91 w 396"/>
                <a:gd name="T21" fmla="*/ 98 h 448"/>
                <a:gd name="T22" fmla="*/ 140 w 396"/>
                <a:gd name="T23" fmla="*/ 45 h 448"/>
                <a:gd name="T24" fmla="*/ 140 w 396"/>
                <a:gd name="T25" fmla="*/ 0 h 448"/>
                <a:gd name="T26" fmla="*/ 160 w 396"/>
                <a:gd name="T2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6" h="448">
                  <a:moveTo>
                    <a:pt x="160" y="0"/>
                  </a:moveTo>
                  <a:cubicBezTo>
                    <a:pt x="396" y="0"/>
                    <a:pt x="396" y="0"/>
                    <a:pt x="396" y="0"/>
                  </a:cubicBezTo>
                  <a:cubicBezTo>
                    <a:pt x="396" y="45"/>
                    <a:pt x="396" y="45"/>
                    <a:pt x="396" y="45"/>
                  </a:cubicBezTo>
                  <a:cubicBezTo>
                    <a:pt x="396" y="68"/>
                    <a:pt x="380" y="87"/>
                    <a:pt x="360" y="87"/>
                  </a:cubicBezTo>
                  <a:cubicBezTo>
                    <a:pt x="233" y="87"/>
                    <a:pt x="233" y="87"/>
                    <a:pt x="233" y="87"/>
                  </a:cubicBezTo>
                  <a:cubicBezTo>
                    <a:pt x="233" y="87"/>
                    <a:pt x="175" y="110"/>
                    <a:pt x="132" y="144"/>
                  </a:cubicBezTo>
                  <a:cubicBezTo>
                    <a:pt x="111" y="161"/>
                    <a:pt x="94" y="180"/>
                    <a:pt x="89" y="201"/>
                  </a:cubicBezTo>
                  <a:cubicBezTo>
                    <a:pt x="78" y="251"/>
                    <a:pt x="25" y="448"/>
                    <a:pt x="25" y="448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448"/>
                    <a:pt x="31" y="233"/>
                    <a:pt x="43" y="172"/>
                  </a:cubicBezTo>
                  <a:cubicBezTo>
                    <a:pt x="49" y="146"/>
                    <a:pt x="70" y="120"/>
                    <a:pt x="91" y="98"/>
                  </a:cubicBezTo>
                  <a:cubicBezTo>
                    <a:pt x="116" y="73"/>
                    <a:pt x="140" y="54"/>
                    <a:pt x="140" y="45"/>
                  </a:cubicBezTo>
                  <a:cubicBezTo>
                    <a:pt x="140" y="0"/>
                    <a:pt x="140" y="0"/>
                    <a:pt x="140" y="0"/>
                  </a:cubicBezTo>
                  <a:lnTo>
                    <a:pt x="160" y="0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0" name="Freeform 722"/>
            <p:cNvSpPr/>
            <p:nvPr/>
          </p:nvSpPr>
          <p:spPr bwMode="auto">
            <a:xfrm>
              <a:off x="9077326" y="6180138"/>
              <a:ext cx="306388" cy="488950"/>
            </a:xfrm>
            <a:custGeom>
              <a:avLst/>
              <a:gdLst>
                <a:gd name="T0" fmla="*/ 117 w 281"/>
                <a:gd name="T1" fmla="*/ 87 h 448"/>
                <a:gd name="T2" fmla="*/ 142 w 281"/>
                <a:gd name="T3" fmla="*/ 46 h 448"/>
                <a:gd name="T4" fmla="*/ 139 w 281"/>
                <a:gd name="T5" fmla="*/ 0 h 448"/>
                <a:gd name="T6" fmla="*/ 281 w 281"/>
                <a:gd name="T7" fmla="*/ 0 h 448"/>
                <a:gd name="T8" fmla="*/ 281 w 281"/>
                <a:gd name="T9" fmla="*/ 45 h 448"/>
                <a:gd name="T10" fmla="*/ 244 w 281"/>
                <a:gd name="T11" fmla="*/ 93 h 448"/>
                <a:gd name="T12" fmla="*/ 61 w 281"/>
                <a:gd name="T13" fmla="*/ 209 h 448"/>
                <a:gd name="T14" fmla="*/ 47 w 281"/>
                <a:gd name="T15" fmla="*/ 448 h 448"/>
                <a:gd name="T16" fmla="*/ 20 w 281"/>
                <a:gd name="T17" fmla="*/ 448 h 448"/>
                <a:gd name="T18" fmla="*/ 11 w 281"/>
                <a:gd name="T19" fmla="*/ 191 h 448"/>
                <a:gd name="T20" fmla="*/ 117 w 281"/>
                <a:gd name="T21" fmla="*/ 87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" h="448">
                  <a:moveTo>
                    <a:pt x="117" y="87"/>
                  </a:moveTo>
                  <a:cubicBezTo>
                    <a:pt x="136" y="75"/>
                    <a:pt x="142" y="70"/>
                    <a:pt x="142" y="4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68"/>
                    <a:pt x="271" y="78"/>
                    <a:pt x="244" y="93"/>
                  </a:cubicBezTo>
                  <a:cubicBezTo>
                    <a:pt x="196" y="119"/>
                    <a:pt x="73" y="156"/>
                    <a:pt x="61" y="209"/>
                  </a:cubicBezTo>
                  <a:cubicBezTo>
                    <a:pt x="49" y="258"/>
                    <a:pt x="47" y="448"/>
                    <a:pt x="47" y="448"/>
                  </a:cubicBezTo>
                  <a:cubicBezTo>
                    <a:pt x="20" y="448"/>
                    <a:pt x="20" y="448"/>
                    <a:pt x="20" y="448"/>
                  </a:cubicBezTo>
                  <a:cubicBezTo>
                    <a:pt x="20" y="448"/>
                    <a:pt x="0" y="265"/>
                    <a:pt x="11" y="191"/>
                  </a:cubicBezTo>
                  <a:cubicBezTo>
                    <a:pt x="17" y="149"/>
                    <a:pt x="87" y="109"/>
                    <a:pt x="117" y="87"/>
                  </a:cubicBez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1" name="Freeform 723"/>
            <p:cNvSpPr/>
            <p:nvPr/>
          </p:nvSpPr>
          <p:spPr bwMode="auto">
            <a:xfrm>
              <a:off x="9201151" y="5819776"/>
              <a:ext cx="55563" cy="198438"/>
            </a:xfrm>
            <a:custGeom>
              <a:avLst/>
              <a:gdLst>
                <a:gd name="T0" fmla="*/ 20 w 35"/>
                <a:gd name="T1" fmla="*/ 16 h 125"/>
                <a:gd name="T2" fmla="*/ 30 w 35"/>
                <a:gd name="T3" fmla="*/ 0 h 125"/>
                <a:gd name="T4" fmla="*/ 5 w 35"/>
                <a:gd name="T5" fmla="*/ 0 h 125"/>
                <a:gd name="T6" fmla="*/ 14 w 35"/>
                <a:gd name="T7" fmla="*/ 16 h 125"/>
                <a:gd name="T8" fmla="*/ 0 w 35"/>
                <a:gd name="T9" fmla="*/ 86 h 125"/>
                <a:gd name="T10" fmla="*/ 14 w 35"/>
                <a:gd name="T11" fmla="*/ 125 h 125"/>
                <a:gd name="T12" fmla="*/ 35 w 35"/>
                <a:gd name="T13" fmla="*/ 90 h 125"/>
                <a:gd name="T14" fmla="*/ 20 w 35"/>
                <a:gd name="T15" fmla="*/ 1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25">
                  <a:moveTo>
                    <a:pt x="20" y="16"/>
                  </a:moveTo>
                  <a:lnTo>
                    <a:pt x="30" y="0"/>
                  </a:lnTo>
                  <a:lnTo>
                    <a:pt x="5" y="0"/>
                  </a:lnTo>
                  <a:lnTo>
                    <a:pt x="14" y="16"/>
                  </a:lnTo>
                  <a:lnTo>
                    <a:pt x="0" y="86"/>
                  </a:lnTo>
                  <a:lnTo>
                    <a:pt x="14" y="125"/>
                  </a:lnTo>
                  <a:lnTo>
                    <a:pt x="35" y="90"/>
                  </a:lnTo>
                  <a:lnTo>
                    <a:pt x="20" y="16"/>
                  </a:lnTo>
                  <a:close/>
                </a:path>
              </a:pathLst>
            </a:custGeom>
            <a:solidFill>
              <a:srgbClr val="3B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2" name="Freeform 724"/>
            <p:cNvSpPr/>
            <p:nvPr/>
          </p:nvSpPr>
          <p:spPr bwMode="auto">
            <a:xfrm>
              <a:off x="9218614" y="5807076"/>
              <a:ext cx="185738" cy="417513"/>
            </a:xfrm>
            <a:custGeom>
              <a:avLst/>
              <a:gdLst>
                <a:gd name="T0" fmla="*/ 161 w 170"/>
                <a:gd name="T1" fmla="*/ 1 h 383"/>
                <a:gd name="T2" fmla="*/ 116 w 170"/>
                <a:gd name="T3" fmla="*/ 1 h 383"/>
                <a:gd name="T4" fmla="*/ 104 w 170"/>
                <a:gd name="T5" fmla="*/ 0 h 383"/>
                <a:gd name="T6" fmla="*/ 73 w 170"/>
                <a:gd name="T7" fmla="*/ 65 h 383"/>
                <a:gd name="T8" fmla="*/ 2 w 170"/>
                <a:gd name="T9" fmla="*/ 93 h 383"/>
                <a:gd name="T10" fmla="*/ 2 w 170"/>
                <a:gd name="T11" fmla="*/ 354 h 383"/>
                <a:gd name="T12" fmla="*/ 18 w 170"/>
                <a:gd name="T13" fmla="*/ 382 h 383"/>
                <a:gd name="T14" fmla="*/ 170 w 170"/>
                <a:gd name="T15" fmla="*/ 382 h 383"/>
                <a:gd name="T16" fmla="*/ 161 w 170"/>
                <a:gd name="T17" fmla="*/ 1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383">
                  <a:moveTo>
                    <a:pt x="161" y="1"/>
                  </a:moveTo>
                  <a:cubicBezTo>
                    <a:pt x="116" y="1"/>
                    <a:pt x="116" y="1"/>
                    <a:pt x="116" y="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97" y="39"/>
                    <a:pt x="73" y="65"/>
                  </a:cubicBezTo>
                  <a:cubicBezTo>
                    <a:pt x="43" y="98"/>
                    <a:pt x="2" y="93"/>
                    <a:pt x="2" y="93"/>
                  </a:cubicBezTo>
                  <a:cubicBezTo>
                    <a:pt x="2" y="354"/>
                    <a:pt x="2" y="354"/>
                    <a:pt x="2" y="354"/>
                  </a:cubicBezTo>
                  <a:cubicBezTo>
                    <a:pt x="2" y="354"/>
                    <a:pt x="0" y="381"/>
                    <a:pt x="18" y="382"/>
                  </a:cubicBezTo>
                  <a:cubicBezTo>
                    <a:pt x="29" y="383"/>
                    <a:pt x="170" y="382"/>
                    <a:pt x="170" y="382"/>
                  </a:cubicBezTo>
                  <a:lnTo>
                    <a:pt x="161" y="1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3" name="Freeform 725"/>
            <p:cNvSpPr/>
            <p:nvPr/>
          </p:nvSpPr>
          <p:spPr bwMode="auto">
            <a:xfrm>
              <a:off x="9070976" y="5808663"/>
              <a:ext cx="150813" cy="415925"/>
            </a:xfrm>
            <a:custGeom>
              <a:avLst/>
              <a:gdLst>
                <a:gd name="T0" fmla="*/ 137 w 138"/>
                <a:gd name="T1" fmla="*/ 92 h 382"/>
                <a:gd name="T2" fmla="*/ 88 w 138"/>
                <a:gd name="T3" fmla="*/ 60 h 382"/>
                <a:gd name="T4" fmla="*/ 75 w 138"/>
                <a:gd name="T5" fmla="*/ 0 h 382"/>
                <a:gd name="T6" fmla="*/ 4 w 138"/>
                <a:gd name="T7" fmla="*/ 0 h 382"/>
                <a:gd name="T8" fmla="*/ 4 w 138"/>
                <a:gd name="T9" fmla="*/ 380 h 382"/>
                <a:gd name="T10" fmla="*/ 118 w 138"/>
                <a:gd name="T11" fmla="*/ 381 h 382"/>
                <a:gd name="T12" fmla="*/ 137 w 138"/>
                <a:gd name="T13" fmla="*/ 353 h 382"/>
                <a:gd name="T14" fmla="*/ 137 w 138"/>
                <a:gd name="T15" fmla="*/ 9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382">
                  <a:moveTo>
                    <a:pt x="137" y="92"/>
                  </a:moveTo>
                  <a:cubicBezTo>
                    <a:pt x="137" y="92"/>
                    <a:pt x="109" y="90"/>
                    <a:pt x="88" y="60"/>
                  </a:cubicBezTo>
                  <a:cubicBezTo>
                    <a:pt x="70" y="35"/>
                    <a:pt x="75" y="0"/>
                    <a:pt x="75" y="0"/>
                  </a:cubicBezTo>
                  <a:cubicBezTo>
                    <a:pt x="75" y="0"/>
                    <a:pt x="6" y="0"/>
                    <a:pt x="4" y="0"/>
                  </a:cubicBezTo>
                  <a:cubicBezTo>
                    <a:pt x="0" y="0"/>
                    <a:pt x="4" y="380"/>
                    <a:pt x="4" y="380"/>
                  </a:cubicBezTo>
                  <a:cubicBezTo>
                    <a:pt x="4" y="380"/>
                    <a:pt x="106" y="382"/>
                    <a:pt x="118" y="381"/>
                  </a:cubicBezTo>
                  <a:cubicBezTo>
                    <a:pt x="132" y="380"/>
                    <a:pt x="137" y="361"/>
                    <a:pt x="137" y="353"/>
                  </a:cubicBezTo>
                  <a:cubicBezTo>
                    <a:pt x="138" y="325"/>
                    <a:pt x="137" y="92"/>
                    <a:pt x="137" y="92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4" name="Freeform 726"/>
            <p:cNvSpPr/>
            <p:nvPr/>
          </p:nvSpPr>
          <p:spPr bwMode="auto">
            <a:xfrm>
              <a:off x="9042401" y="6662738"/>
              <a:ext cx="88900" cy="33338"/>
            </a:xfrm>
            <a:custGeom>
              <a:avLst/>
              <a:gdLst>
                <a:gd name="T0" fmla="*/ 79 w 82"/>
                <a:gd name="T1" fmla="*/ 0 h 31"/>
                <a:gd name="T2" fmla="*/ 59 w 82"/>
                <a:gd name="T3" fmla="*/ 3 h 31"/>
                <a:gd name="T4" fmla="*/ 53 w 82"/>
                <a:gd name="T5" fmla="*/ 0 h 31"/>
                <a:gd name="T6" fmla="*/ 52 w 82"/>
                <a:gd name="T7" fmla="*/ 0 h 31"/>
                <a:gd name="T8" fmla="*/ 30 w 82"/>
                <a:gd name="T9" fmla="*/ 17 h 31"/>
                <a:gd name="T10" fmla="*/ 2 w 82"/>
                <a:gd name="T11" fmla="*/ 25 h 31"/>
                <a:gd name="T12" fmla="*/ 0 w 82"/>
                <a:gd name="T13" fmla="*/ 29 h 31"/>
                <a:gd name="T14" fmla="*/ 36 w 82"/>
                <a:gd name="T15" fmla="*/ 31 h 31"/>
                <a:gd name="T16" fmla="*/ 63 w 82"/>
                <a:gd name="T17" fmla="*/ 25 h 31"/>
                <a:gd name="T18" fmla="*/ 64 w 82"/>
                <a:gd name="T19" fmla="*/ 29 h 31"/>
                <a:gd name="T20" fmla="*/ 82 w 82"/>
                <a:gd name="T21" fmla="*/ 29 h 31"/>
                <a:gd name="T22" fmla="*/ 79 w 82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1">
                  <a:moveTo>
                    <a:pt x="79" y="0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6" y="0"/>
                    <a:pt x="53" y="0"/>
                  </a:cubicBezTo>
                  <a:cubicBezTo>
                    <a:pt x="51" y="0"/>
                    <a:pt x="52" y="0"/>
                    <a:pt x="52" y="0"/>
                  </a:cubicBezTo>
                  <a:cubicBezTo>
                    <a:pt x="52" y="0"/>
                    <a:pt x="33" y="15"/>
                    <a:pt x="30" y="17"/>
                  </a:cubicBezTo>
                  <a:cubicBezTo>
                    <a:pt x="27" y="19"/>
                    <a:pt x="4" y="22"/>
                    <a:pt x="2" y="25"/>
                  </a:cubicBezTo>
                  <a:cubicBezTo>
                    <a:pt x="1" y="26"/>
                    <a:pt x="0" y="29"/>
                    <a:pt x="0" y="29"/>
                  </a:cubicBezTo>
                  <a:cubicBezTo>
                    <a:pt x="0" y="29"/>
                    <a:pt x="32" y="31"/>
                    <a:pt x="36" y="31"/>
                  </a:cubicBezTo>
                  <a:cubicBezTo>
                    <a:pt x="41" y="30"/>
                    <a:pt x="63" y="25"/>
                    <a:pt x="63" y="25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5" name="Freeform 727"/>
            <p:cNvSpPr/>
            <p:nvPr/>
          </p:nvSpPr>
          <p:spPr bwMode="auto">
            <a:xfrm>
              <a:off x="8896351" y="6659563"/>
              <a:ext cx="88900" cy="33338"/>
            </a:xfrm>
            <a:custGeom>
              <a:avLst/>
              <a:gdLst>
                <a:gd name="T0" fmla="*/ 79 w 82"/>
                <a:gd name="T1" fmla="*/ 0 h 31"/>
                <a:gd name="T2" fmla="*/ 59 w 82"/>
                <a:gd name="T3" fmla="*/ 3 h 31"/>
                <a:gd name="T4" fmla="*/ 53 w 82"/>
                <a:gd name="T5" fmla="*/ 0 h 31"/>
                <a:gd name="T6" fmla="*/ 52 w 82"/>
                <a:gd name="T7" fmla="*/ 0 h 31"/>
                <a:gd name="T8" fmla="*/ 30 w 82"/>
                <a:gd name="T9" fmla="*/ 17 h 31"/>
                <a:gd name="T10" fmla="*/ 2 w 82"/>
                <a:gd name="T11" fmla="*/ 24 h 31"/>
                <a:gd name="T12" fmla="*/ 0 w 82"/>
                <a:gd name="T13" fmla="*/ 28 h 31"/>
                <a:gd name="T14" fmla="*/ 36 w 82"/>
                <a:gd name="T15" fmla="*/ 31 h 31"/>
                <a:gd name="T16" fmla="*/ 64 w 82"/>
                <a:gd name="T17" fmla="*/ 24 h 31"/>
                <a:gd name="T18" fmla="*/ 64 w 82"/>
                <a:gd name="T19" fmla="*/ 29 h 31"/>
                <a:gd name="T20" fmla="*/ 82 w 82"/>
                <a:gd name="T21" fmla="*/ 29 h 31"/>
                <a:gd name="T22" fmla="*/ 79 w 82"/>
                <a:gd name="T2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1">
                  <a:moveTo>
                    <a:pt x="79" y="0"/>
                  </a:move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6" y="0"/>
                    <a:pt x="53" y="0"/>
                  </a:cubicBezTo>
                  <a:cubicBezTo>
                    <a:pt x="51" y="0"/>
                    <a:pt x="52" y="0"/>
                    <a:pt x="52" y="0"/>
                  </a:cubicBezTo>
                  <a:cubicBezTo>
                    <a:pt x="52" y="0"/>
                    <a:pt x="33" y="15"/>
                    <a:pt x="30" y="17"/>
                  </a:cubicBezTo>
                  <a:cubicBezTo>
                    <a:pt x="27" y="19"/>
                    <a:pt x="4" y="21"/>
                    <a:pt x="2" y="24"/>
                  </a:cubicBezTo>
                  <a:cubicBezTo>
                    <a:pt x="1" y="25"/>
                    <a:pt x="0" y="28"/>
                    <a:pt x="0" y="28"/>
                  </a:cubicBezTo>
                  <a:cubicBezTo>
                    <a:pt x="0" y="28"/>
                    <a:pt x="32" y="31"/>
                    <a:pt x="36" y="31"/>
                  </a:cubicBezTo>
                  <a:cubicBezTo>
                    <a:pt x="41" y="30"/>
                    <a:pt x="64" y="24"/>
                    <a:pt x="64" y="24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82" y="29"/>
                    <a:pt x="82" y="29"/>
                    <a:pt x="82" y="29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313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6" name="Freeform 728"/>
            <p:cNvSpPr/>
            <p:nvPr/>
          </p:nvSpPr>
          <p:spPr bwMode="auto">
            <a:xfrm>
              <a:off x="9218614" y="5545138"/>
              <a:ext cx="60325" cy="15875"/>
            </a:xfrm>
            <a:custGeom>
              <a:avLst/>
              <a:gdLst>
                <a:gd name="T0" fmla="*/ 55 w 55"/>
                <a:gd name="T1" fmla="*/ 7 h 14"/>
                <a:gd name="T2" fmla="*/ 48 w 55"/>
                <a:gd name="T3" fmla="*/ 14 h 14"/>
                <a:gd name="T4" fmla="*/ 7 w 55"/>
                <a:gd name="T5" fmla="*/ 14 h 14"/>
                <a:gd name="T6" fmla="*/ 0 w 55"/>
                <a:gd name="T7" fmla="*/ 7 h 14"/>
                <a:gd name="T8" fmla="*/ 0 w 55"/>
                <a:gd name="T9" fmla="*/ 7 h 14"/>
                <a:gd name="T10" fmla="*/ 7 w 55"/>
                <a:gd name="T11" fmla="*/ 0 h 14"/>
                <a:gd name="T12" fmla="*/ 48 w 55"/>
                <a:gd name="T13" fmla="*/ 0 h 14"/>
                <a:gd name="T14" fmla="*/ 55 w 55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4">
                  <a:moveTo>
                    <a:pt x="55" y="7"/>
                  </a:moveTo>
                  <a:cubicBezTo>
                    <a:pt x="55" y="11"/>
                    <a:pt x="52" y="14"/>
                    <a:pt x="4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5" y="3"/>
                    <a:pt x="55" y="7"/>
                  </a:cubicBezTo>
                  <a:close/>
                </a:path>
              </a:pathLst>
            </a:custGeom>
            <a:solidFill>
              <a:srgbClr val="6B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7" name="Freeform 729"/>
            <p:cNvSpPr/>
            <p:nvPr/>
          </p:nvSpPr>
          <p:spPr bwMode="auto">
            <a:xfrm>
              <a:off x="9121776" y="5545138"/>
              <a:ext cx="53975" cy="15875"/>
            </a:xfrm>
            <a:custGeom>
              <a:avLst/>
              <a:gdLst>
                <a:gd name="T0" fmla="*/ 49 w 49"/>
                <a:gd name="T1" fmla="*/ 7 h 14"/>
                <a:gd name="T2" fmla="*/ 43 w 49"/>
                <a:gd name="T3" fmla="*/ 14 h 14"/>
                <a:gd name="T4" fmla="*/ 6 w 49"/>
                <a:gd name="T5" fmla="*/ 14 h 14"/>
                <a:gd name="T6" fmla="*/ 0 w 49"/>
                <a:gd name="T7" fmla="*/ 7 h 14"/>
                <a:gd name="T8" fmla="*/ 0 w 49"/>
                <a:gd name="T9" fmla="*/ 7 h 14"/>
                <a:gd name="T10" fmla="*/ 6 w 49"/>
                <a:gd name="T11" fmla="*/ 0 h 14"/>
                <a:gd name="T12" fmla="*/ 43 w 49"/>
                <a:gd name="T13" fmla="*/ 0 h 14"/>
                <a:gd name="T14" fmla="*/ 49 w 49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14">
                  <a:moveTo>
                    <a:pt x="49" y="7"/>
                  </a:moveTo>
                  <a:cubicBezTo>
                    <a:pt x="49" y="11"/>
                    <a:pt x="47" y="14"/>
                    <a:pt x="43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49" y="3"/>
                    <a:pt x="49" y="7"/>
                  </a:cubicBezTo>
                  <a:close/>
                </a:path>
              </a:pathLst>
            </a:custGeom>
            <a:solidFill>
              <a:srgbClr val="6B3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8" name="Freeform 730"/>
            <p:cNvSpPr/>
            <p:nvPr/>
          </p:nvSpPr>
          <p:spPr bwMode="auto">
            <a:xfrm>
              <a:off x="9175751" y="5962651"/>
              <a:ext cx="222250" cy="131763"/>
            </a:xfrm>
            <a:custGeom>
              <a:avLst/>
              <a:gdLst>
                <a:gd name="T0" fmla="*/ 204 w 204"/>
                <a:gd name="T1" fmla="*/ 31 h 121"/>
                <a:gd name="T2" fmla="*/ 132 w 204"/>
                <a:gd name="T3" fmla="*/ 98 h 121"/>
                <a:gd name="T4" fmla="*/ 0 w 204"/>
                <a:gd name="T5" fmla="*/ 111 h 121"/>
                <a:gd name="T6" fmla="*/ 125 w 204"/>
                <a:gd name="T7" fmla="*/ 79 h 121"/>
                <a:gd name="T8" fmla="*/ 204 w 204"/>
                <a:gd name="T9" fmla="*/ 0 h 121"/>
                <a:gd name="T10" fmla="*/ 204 w 204"/>
                <a:gd name="T11" fmla="*/ 3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121">
                  <a:moveTo>
                    <a:pt x="204" y="31"/>
                  </a:moveTo>
                  <a:cubicBezTo>
                    <a:pt x="204" y="31"/>
                    <a:pt x="184" y="75"/>
                    <a:pt x="132" y="98"/>
                  </a:cubicBezTo>
                  <a:cubicBezTo>
                    <a:pt x="80" y="121"/>
                    <a:pt x="0" y="111"/>
                    <a:pt x="0" y="111"/>
                  </a:cubicBezTo>
                  <a:cubicBezTo>
                    <a:pt x="0" y="111"/>
                    <a:pt x="90" y="101"/>
                    <a:pt x="125" y="79"/>
                  </a:cubicBezTo>
                  <a:cubicBezTo>
                    <a:pt x="160" y="56"/>
                    <a:pt x="204" y="0"/>
                    <a:pt x="204" y="0"/>
                  </a:cubicBezTo>
                  <a:lnTo>
                    <a:pt x="204" y="31"/>
                  </a:ln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39" name="Freeform 731"/>
            <p:cNvSpPr/>
            <p:nvPr/>
          </p:nvSpPr>
          <p:spPr bwMode="auto">
            <a:xfrm>
              <a:off x="9223376" y="5915026"/>
              <a:ext cx="115888" cy="100013"/>
            </a:xfrm>
            <a:custGeom>
              <a:avLst/>
              <a:gdLst>
                <a:gd name="T0" fmla="*/ 107 w 107"/>
                <a:gd name="T1" fmla="*/ 0 h 92"/>
                <a:gd name="T2" fmla="*/ 51 w 107"/>
                <a:gd name="T3" fmla="*/ 67 h 92"/>
                <a:gd name="T4" fmla="*/ 0 w 107"/>
                <a:gd name="T5" fmla="*/ 92 h 92"/>
                <a:gd name="T6" fmla="*/ 62 w 107"/>
                <a:gd name="T7" fmla="*/ 72 h 92"/>
                <a:gd name="T8" fmla="*/ 107 w 107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92">
                  <a:moveTo>
                    <a:pt x="107" y="0"/>
                  </a:moveTo>
                  <a:cubicBezTo>
                    <a:pt x="107" y="0"/>
                    <a:pt x="80" y="49"/>
                    <a:pt x="51" y="67"/>
                  </a:cubicBezTo>
                  <a:cubicBezTo>
                    <a:pt x="22" y="85"/>
                    <a:pt x="0" y="92"/>
                    <a:pt x="0" y="92"/>
                  </a:cubicBezTo>
                  <a:cubicBezTo>
                    <a:pt x="0" y="92"/>
                    <a:pt x="34" y="90"/>
                    <a:pt x="62" y="72"/>
                  </a:cubicBezTo>
                  <a:cubicBezTo>
                    <a:pt x="81" y="59"/>
                    <a:pt x="103" y="28"/>
                    <a:pt x="107" y="0"/>
                  </a:cubicBezTo>
                  <a:close/>
                </a:path>
              </a:pathLst>
            </a:custGeom>
            <a:solidFill>
              <a:srgbClr val="2D2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0" name="Freeform 732"/>
            <p:cNvSpPr/>
            <p:nvPr/>
          </p:nvSpPr>
          <p:spPr bwMode="auto">
            <a:xfrm>
              <a:off x="9177339" y="5700713"/>
              <a:ext cx="38100" cy="11113"/>
            </a:xfrm>
            <a:custGeom>
              <a:avLst/>
              <a:gdLst>
                <a:gd name="T0" fmla="*/ 34 w 34"/>
                <a:gd name="T1" fmla="*/ 8 h 10"/>
                <a:gd name="T2" fmla="*/ 26 w 34"/>
                <a:gd name="T3" fmla="*/ 1 h 10"/>
                <a:gd name="T4" fmla="*/ 17 w 34"/>
                <a:gd name="T5" fmla="*/ 2 h 10"/>
                <a:gd name="T6" fmla="*/ 10 w 34"/>
                <a:gd name="T7" fmla="*/ 1 h 10"/>
                <a:gd name="T8" fmla="*/ 0 w 34"/>
                <a:gd name="T9" fmla="*/ 7 h 10"/>
                <a:gd name="T10" fmla="*/ 9 w 34"/>
                <a:gd name="T11" fmla="*/ 10 h 10"/>
                <a:gd name="T12" fmla="*/ 23 w 34"/>
                <a:gd name="T13" fmla="*/ 10 h 10"/>
                <a:gd name="T14" fmla="*/ 34 w 34"/>
                <a:gd name="T1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cubicBezTo>
                    <a:pt x="34" y="8"/>
                    <a:pt x="32" y="2"/>
                    <a:pt x="26" y="1"/>
                  </a:cubicBezTo>
                  <a:cubicBezTo>
                    <a:pt x="21" y="0"/>
                    <a:pt x="17" y="2"/>
                    <a:pt x="17" y="2"/>
                  </a:cubicBezTo>
                  <a:cubicBezTo>
                    <a:pt x="17" y="2"/>
                    <a:pt x="16" y="1"/>
                    <a:pt x="10" y="1"/>
                  </a:cubicBezTo>
                  <a:cubicBezTo>
                    <a:pt x="3" y="1"/>
                    <a:pt x="0" y="7"/>
                    <a:pt x="0" y="7"/>
                  </a:cubicBezTo>
                  <a:cubicBezTo>
                    <a:pt x="0" y="7"/>
                    <a:pt x="3" y="9"/>
                    <a:pt x="9" y="10"/>
                  </a:cubicBezTo>
                  <a:cubicBezTo>
                    <a:pt x="11" y="10"/>
                    <a:pt x="18" y="10"/>
                    <a:pt x="23" y="10"/>
                  </a:cubicBezTo>
                  <a:cubicBezTo>
                    <a:pt x="28" y="9"/>
                    <a:pt x="32" y="9"/>
                    <a:pt x="34" y="8"/>
                  </a:cubicBezTo>
                  <a:close/>
                </a:path>
              </a:pathLst>
            </a:custGeom>
            <a:solidFill>
              <a:srgbClr val="D8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1" name="Freeform 733"/>
            <p:cNvSpPr>
              <a:spLocks noEditPoints="1"/>
            </p:cNvSpPr>
            <p:nvPr/>
          </p:nvSpPr>
          <p:spPr bwMode="auto">
            <a:xfrm>
              <a:off x="9131301" y="5653088"/>
              <a:ext cx="147638" cy="155575"/>
            </a:xfrm>
            <a:custGeom>
              <a:avLst/>
              <a:gdLst>
                <a:gd name="T0" fmla="*/ 1 w 134"/>
                <a:gd name="T1" fmla="*/ 67 h 143"/>
                <a:gd name="T2" fmla="*/ 19 w 134"/>
                <a:gd name="T3" fmla="*/ 143 h 143"/>
                <a:gd name="T4" fmla="*/ 133 w 134"/>
                <a:gd name="T5" fmla="*/ 142 h 143"/>
                <a:gd name="T6" fmla="*/ 120 w 134"/>
                <a:gd name="T7" fmla="*/ 34 h 143"/>
                <a:gd name="T8" fmla="*/ 66 w 134"/>
                <a:gd name="T9" fmla="*/ 0 h 143"/>
                <a:gd name="T10" fmla="*/ 27 w 134"/>
                <a:gd name="T11" fmla="*/ 8 h 143"/>
                <a:gd name="T12" fmla="*/ 1 w 134"/>
                <a:gd name="T13" fmla="*/ 67 h 143"/>
                <a:gd name="T14" fmla="*/ 22 w 134"/>
                <a:gd name="T15" fmla="*/ 32 h 143"/>
                <a:gd name="T16" fmla="*/ 84 w 134"/>
                <a:gd name="T17" fmla="*/ 16 h 143"/>
                <a:gd name="T18" fmla="*/ 102 w 134"/>
                <a:gd name="T19" fmla="*/ 71 h 143"/>
                <a:gd name="T20" fmla="*/ 95 w 134"/>
                <a:gd name="T21" fmla="*/ 99 h 143"/>
                <a:gd name="T22" fmla="*/ 87 w 134"/>
                <a:gd name="T23" fmla="*/ 104 h 143"/>
                <a:gd name="T24" fmla="*/ 78 w 134"/>
                <a:gd name="T25" fmla="*/ 97 h 143"/>
                <a:gd name="T26" fmla="*/ 59 w 134"/>
                <a:gd name="T27" fmla="*/ 81 h 143"/>
                <a:gd name="T28" fmla="*/ 46 w 134"/>
                <a:gd name="T29" fmla="*/ 94 h 143"/>
                <a:gd name="T30" fmla="*/ 37 w 134"/>
                <a:gd name="T31" fmla="*/ 104 h 143"/>
                <a:gd name="T32" fmla="*/ 23 w 134"/>
                <a:gd name="T33" fmla="*/ 91 h 143"/>
                <a:gd name="T34" fmla="*/ 22 w 134"/>
                <a:gd name="T35" fmla="*/ 3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" h="143">
                  <a:moveTo>
                    <a:pt x="1" y="67"/>
                  </a:moveTo>
                  <a:cubicBezTo>
                    <a:pt x="0" y="98"/>
                    <a:pt x="19" y="143"/>
                    <a:pt x="19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2"/>
                    <a:pt x="134" y="62"/>
                    <a:pt x="120" y="34"/>
                  </a:cubicBezTo>
                  <a:cubicBezTo>
                    <a:pt x="105" y="7"/>
                    <a:pt x="83" y="1"/>
                    <a:pt x="66" y="0"/>
                  </a:cubicBezTo>
                  <a:cubicBezTo>
                    <a:pt x="55" y="0"/>
                    <a:pt x="36" y="1"/>
                    <a:pt x="27" y="8"/>
                  </a:cubicBezTo>
                  <a:cubicBezTo>
                    <a:pt x="15" y="16"/>
                    <a:pt x="1" y="36"/>
                    <a:pt x="1" y="67"/>
                  </a:cubicBezTo>
                  <a:close/>
                  <a:moveTo>
                    <a:pt x="22" y="32"/>
                  </a:moveTo>
                  <a:cubicBezTo>
                    <a:pt x="29" y="7"/>
                    <a:pt x="66" y="3"/>
                    <a:pt x="84" y="16"/>
                  </a:cubicBezTo>
                  <a:cubicBezTo>
                    <a:pt x="103" y="29"/>
                    <a:pt x="103" y="57"/>
                    <a:pt x="102" y="71"/>
                  </a:cubicBezTo>
                  <a:cubicBezTo>
                    <a:pt x="101" y="78"/>
                    <a:pt x="98" y="91"/>
                    <a:pt x="95" y="99"/>
                  </a:cubicBezTo>
                  <a:cubicBezTo>
                    <a:pt x="94" y="102"/>
                    <a:pt x="91" y="104"/>
                    <a:pt x="87" y="104"/>
                  </a:cubicBezTo>
                  <a:cubicBezTo>
                    <a:pt x="83" y="104"/>
                    <a:pt x="80" y="102"/>
                    <a:pt x="78" y="97"/>
                  </a:cubicBezTo>
                  <a:cubicBezTo>
                    <a:pt x="76" y="91"/>
                    <a:pt x="72" y="81"/>
                    <a:pt x="59" y="81"/>
                  </a:cubicBezTo>
                  <a:cubicBezTo>
                    <a:pt x="49" y="81"/>
                    <a:pt x="47" y="88"/>
                    <a:pt x="46" y="94"/>
                  </a:cubicBezTo>
                  <a:cubicBezTo>
                    <a:pt x="45" y="99"/>
                    <a:pt x="43" y="104"/>
                    <a:pt x="37" y="104"/>
                  </a:cubicBezTo>
                  <a:cubicBezTo>
                    <a:pt x="28" y="105"/>
                    <a:pt x="24" y="95"/>
                    <a:pt x="23" y="91"/>
                  </a:cubicBezTo>
                  <a:cubicBezTo>
                    <a:pt x="19" y="80"/>
                    <a:pt x="16" y="56"/>
                    <a:pt x="22" y="32"/>
                  </a:cubicBezTo>
                  <a:close/>
                </a:path>
              </a:pathLst>
            </a:custGeom>
            <a:solidFill>
              <a:srgbClr val="6843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2" name="Freeform 734"/>
            <p:cNvSpPr/>
            <p:nvPr/>
          </p:nvSpPr>
          <p:spPr bwMode="auto">
            <a:xfrm>
              <a:off x="7656514" y="5826126"/>
              <a:ext cx="1562100" cy="314325"/>
            </a:xfrm>
            <a:custGeom>
              <a:avLst/>
              <a:gdLst>
                <a:gd name="T0" fmla="*/ 0 w 984"/>
                <a:gd name="T1" fmla="*/ 198 h 198"/>
                <a:gd name="T2" fmla="*/ 984 w 984"/>
                <a:gd name="T3" fmla="*/ 198 h 198"/>
                <a:gd name="T4" fmla="*/ 810 w 984"/>
                <a:gd name="T5" fmla="*/ 7 h 198"/>
                <a:gd name="T6" fmla="*/ 215 w 984"/>
                <a:gd name="T7" fmla="*/ 0 h 198"/>
                <a:gd name="T8" fmla="*/ 32 w 984"/>
                <a:gd name="T9" fmla="*/ 169 h 198"/>
                <a:gd name="T10" fmla="*/ 0 w 984"/>
                <a:gd name="T11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4" h="198">
                  <a:moveTo>
                    <a:pt x="0" y="198"/>
                  </a:moveTo>
                  <a:lnTo>
                    <a:pt x="984" y="198"/>
                  </a:lnTo>
                  <a:lnTo>
                    <a:pt x="810" y="7"/>
                  </a:lnTo>
                  <a:lnTo>
                    <a:pt x="215" y="0"/>
                  </a:lnTo>
                  <a:lnTo>
                    <a:pt x="32" y="169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C9B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3" name="Freeform 735"/>
            <p:cNvSpPr/>
            <p:nvPr/>
          </p:nvSpPr>
          <p:spPr bwMode="auto">
            <a:xfrm>
              <a:off x="8843964" y="6140451"/>
              <a:ext cx="296863" cy="590550"/>
            </a:xfrm>
            <a:custGeom>
              <a:avLst/>
              <a:gdLst>
                <a:gd name="T0" fmla="*/ 0 w 187"/>
                <a:gd name="T1" fmla="*/ 0 h 372"/>
                <a:gd name="T2" fmla="*/ 0 w 187"/>
                <a:gd name="T3" fmla="*/ 372 h 372"/>
                <a:gd name="T4" fmla="*/ 22 w 187"/>
                <a:gd name="T5" fmla="*/ 372 h 372"/>
                <a:gd name="T6" fmla="*/ 22 w 187"/>
                <a:gd name="T7" fmla="*/ 21 h 372"/>
                <a:gd name="T8" fmla="*/ 166 w 187"/>
                <a:gd name="T9" fmla="*/ 21 h 372"/>
                <a:gd name="T10" fmla="*/ 166 w 187"/>
                <a:gd name="T11" fmla="*/ 372 h 372"/>
                <a:gd name="T12" fmla="*/ 187 w 187"/>
                <a:gd name="T13" fmla="*/ 372 h 372"/>
                <a:gd name="T14" fmla="*/ 187 w 187"/>
                <a:gd name="T15" fmla="*/ 0 h 372"/>
                <a:gd name="T16" fmla="*/ 0 w 187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72">
                  <a:moveTo>
                    <a:pt x="0" y="0"/>
                  </a:moveTo>
                  <a:lnTo>
                    <a:pt x="0" y="372"/>
                  </a:lnTo>
                  <a:lnTo>
                    <a:pt x="22" y="372"/>
                  </a:lnTo>
                  <a:lnTo>
                    <a:pt x="22" y="21"/>
                  </a:lnTo>
                  <a:lnTo>
                    <a:pt x="166" y="21"/>
                  </a:lnTo>
                  <a:lnTo>
                    <a:pt x="166" y="372"/>
                  </a:lnTo>
                  <a:lnTo>
                    <a:pt x="187" y="372"/>
                  </a:lnTo>
                  <a:lnTo>
                    <a:pt x="1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4" name="Freeform 736"/>
            <p:cNvSpPr/>
            <p:nvPr/>
          </p:nvSpPr>
          <p:spPr bwMode="auto">
            <a:xfrm>
              <a:off x="8864601" y="6140451"/>
              <a:ext cx="295275" cy="590550"/>
            </a:xfrm>
            <a:custGeom>
              <a:avLst/>
              <a:gdLst>
                <a:gd name="T0" fmla="*/ 0 w 186"/>
                <a:gd name="T1" fmla="*/ 0 h 372"/>
                <a:gd name="T2" fmla="*/ 0 w 186"/>
                <a:gd name="T3" fmla="*/ 372 h 372"/>
                <a:gd name="T4" fmla="*/ 20 w 186"/>
                <a:gd name="T5" fmla="*/ 372 h 372"/>
                <a:gd name="T6" fmla="*/ 21 w 186"/>
                <a:gd name="T7" fmla="*/ 21 h 372"/>
                <a:gd name="T8" fmla="*/ 165 w 186"/>
                <a:gd name="T9" fmla="*/ 21 h 372"/>
                <a:gd name="T10" fmla="*/ 165 w 186"/>
                <a:gd name="T11" fmla="*/ 372 h 372"/>
                <a:gd name="T12" fmla="*/ 186 w 186"/>
                <a:gd name="T13" fmla="*/ 372 h 372"/>
                <a:gd name="T14" fmla="*/ 186 w 186"/>
                <a:gd name="T15" fmla="*/ 0 h 372"/>
                <a:gd name="T16" fmla="*/ 0 w 186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372">
                  <a:moveTo>
                    <a:pt x="0" y="0"/>
                  </a:moveTo>
                  <a:lnTo>
                    <a:pt x="0" y="372"/>
                  </a:lnTo>
                  <a:lnTo>
                    <a:pt x="20" y="372"/>
                  </a:lnTo>
                  <a:lnTo>
                    <a:pt x="21" y="21"/>
                  </a:lnTo>
                  <a:lnTo>
                    <a:pt x="165" y="21"/>
                  </a:lnTo>
                  <a:lnTo>
                    <a:pt x="165" y="372"/>
                  </a:lnTo>
                  <a:lnTo>
                    <a:pt x="186" y="372"/>
                  </a:lnTo>
                  <a:lnTo>
                    <a:pt x="1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B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5" name="Freeform 737"/>
            <p:cNvSpPr/>
            <p:nvPr/>
          </p:nvSpPr>
          <p:spPr bwMode="auto">
            <a:xfrm>
              <a:off x="8864601" y="6140451"/>
              <a:ext cx="295275" cy="71438"/>
            </a:xfrm>
            <a:custGeom>
              <a:avLst/>
              <a:gdLst>
                <a:gd name="T0" fmla="*/ 165 w 186"/>
                <a:gd name="T1" fmla="*/ 45 h 45"/>
                <a:gd name="T2" fmla="*/ 165 w 186"/>
                <a:gd name="T3" fmla="*/ 21 h 45"/>
                <a:gd name="T4" fmla="*/ 21 w 186"/>
                <a:gd name="T5" fmla="*/ 21 h 45"/>
                <a:gd name="T6" fmla="*/ 21 w 186"/>
                <a:gd name="T7" fmla="*/ 45 h 45"/>
                <a:gd name="T8" fmla="*/ 0 w 186"/>
                <a:gd name="T9" fmla="*/ 45 h 45"/>
                <a:gd name="T10" fmla="*/ 0 w 186"/>
                <a:gd name="T11" fmla="*/ 0 h 45"/>
                <a:gd name="T12" fmla="*/ 186 w 186"/>
                <a:gd name="T13" fmla="*/ 0 h 45"/>
                <a:gd name="T14" fmla="*/ 186 w 186"/>
                <a:gd name="T15" fmla="*/ 45 h 45"/>
                <a:gd name="T16" fmla="*/ 165 w 186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45">
                  <a:moveTo>
                    <a:pt x="165" y="45"/>
                  </a:moveTo>
                  <a:lnTo>
                    <a:pt x="165" y="21"/>
                  </a:lnTo>
                  <a:lnTo>
                    <a:pt x="21" y="21"/>
                  </a:lnTo>
                  <a:lnTo>
                    <a:pt x="21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86" y="0"/>
                  </a:lnTo>
                  <a:lnTo>
                    <a:pt x="186" y="45"/>
                  </a:lnTo>
                  <a:lnTo>
                    <a:pt x="165" y="45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6" name="Rectangle 738"/>
            <p:cNvSpPr>
              <a:spLocks noChangeArrowheads="1"/>
            </p:cNvSpPr>
            <p:nvPr/>
          </p:nvSpPr>
          <p:spPr bwMode="auto">
            <a:xfrm>
              <a:off x="9107489" y="6173788"/>
              <a:ext cx="19050" cy="38100"/>
            </a:xfrm>
            <a:prstGeom prst="rect">
              <a:avLst/>
            </a:prstGeom>
            <a:solidFill>
              <a:srgbClr val="9E8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7" name="Rectangle 739"/>
            <p:cNvSpPr>
              <a:spLocks noChangeArrowheads="1"/>
            </p:cNvSpPr>
            <p:nvPr/>
          </p:nvSpPr>
          <p:spPr bwMode="auto">
            <a:xfrm>
              <a:off x="8843964" y="6140451"/>
              <a:ext cx="20638" cy="71438"/>
            </a:xfrm>
            <a:prstGeom prst="rect">
              <a:avLst/>
            </a:prstGeom>
            <a:solidFill>
              <a:srgbClr val="9E8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8" name="Freeform 740"/>
            <p:cNvSpPr/>
            <p:nvPr/>
          </p:nvSpPr>
          <p:spPr bwMode="auto">
            <a:xfrm>
              <a:off x="7715251" y="6140451"/>
              <a:ext cx="295275" cy="590550"/>
            </a:xfrm>
            <a:custGeom>
              <a:avLst/>
              <a:gdLst>
                <a:gd name="T0" fmla="*/ 0 w 186"/>
                <a:gd name="T1" fmla="*/ 0 h 372"/>
                <a:gd name="T2" fmla="*/ 0 w 186"/>
                <a:gd name="T3" fmla="*/ 372 h 372"/>
                <a:gd name="T4" fmla="*/ 20 w 186"/>
                <a:gd name="T5" fmla="*/ 372 h 372"/>
                <a:gd name="T6" fmla="*/ 21 w 186"/>
                <a:gd name="T7" fmla="*/ 21 h 372"/>
                <a:gd name="T8" fmla="*/ 164 w 186"/>
                <a:gd name="T9" fmla="*/ 21 h 372"/>
                <a:gd name="T10" fmla="*/ 164 w 186"/>
                <a:gd name="T11" fmla="*/ 372 h 372"/>
                <a:gd name="T12" fmla="*/ 186 w 186"/>
                <a:gd name="T13" fmla="*/ 372 h 372"/>
                <a:gd name="T14" fmla="*/ 186 w 186"/>
                <a:gd name="T15" fmla="*/ 0 h 372"/>
                <a:gd name="T16" fmla="*/ 0 w 186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372">
                  <a:moveTo>
                    <a:pt x="0" y="0"/>
                  </a:moveTo>
                  <a:lnTo>
                    <a:pt x="0" y="372"/>
                  </a:lnTo>
                  <a:lnTo>
                    <a:pt x="20" y="372"/>
                  </a:lnTo>
                  <a:lnTo>
                    <a:pt x="21" y="21"/>
                  </a:lnTo>
                  <a:lnTo>
                    <a:pt x="164" y="21"/>
                  </a:lnTo>
                  <a:lnTo>
                    <a:pt x="164" y="372"/>
                  </a:lnTo>
                  <a:lnTo>
                    <a:pt x="186" y="372"/>
                  </a:lnTo>
                  <a:lnTo>
                    <a:pt x="18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49" name="Freeform 741"/>
            <p:cNvSpPr/>
            <p:nvPr/>
          </p:nvSpPr>
          <p:spPr bwMode="auto">
            <a:xfrm>
              <a:off x="7734301" y="6140451"/>
              <a:ext cx="296863" cy="590550"/>
            </a:xfrm>
            <a:custGeom>
              <a:avLst/>
              <a:gdLst>
                <a:gd name="T0" fmla="*/ 0 w 187"/>
                <a:gd name="T1" fmla="*/ 0 h 372"/>
                <a:gd name="T2" fmla="*/ 0 w 187"/>
                <a:gd name="T3" fmla="*/ 372 h 372"/>
                <a:gd name="T4" fmla="*/ 21 w 187"/>
                <a:gd name="T5" fmla="*/ 372 h 372"/>
                <a:gd name="T6" fmla="*/ 21 w 187"/>
                <a:gd name="T7" fmla="*/ 21 h 372"/>
                <a:gd name="T8" fmla="*/ 165 w 187"/>
                <a:gd name="T9" fmla="*/ 21 h 372"/>
                <a:gd name="T10" fmla="*/ 166 w 187"/>
                <a:gd name="T11" fmla="*/ 372 h 372"/>
                <a:gd name="T12" fmla="*/ 187 w 187"/>
                <a:gd name="T13" fmla="*/ 372 h 372"/>
                <a:gd name="T14" fmla="*/ 187 w 187"/>
                <a:gd name="T15" fmla="*/ 0 h 372"/>
                <a:gd name="T16" fmla="*/ 0 w 187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372">
                  <a:moveTo>
                    <a:pt x="0" y="0"/>
                  </a:moveTo>
                  <a:lnTo>
                    <a:pt x="0" y="372"/>
                  </a:lnTo>
                  <a:lnTo>
                    <a:pt x="21" y="372"/>
                  </a:lnTo>
                  <a:lnTo>
                    <a:pt x="21" y="21"/>
                  </a:lnTo>
                  <a:lnTo>
                    <a:pt x="165" y="21"/>
                  </a:lnTo>
                  <a:lnTo>
                    <a:pt x="166" y="372"/>
                  </a:lnTo>
                  <a:lnTo>
                    <a:pt x="187" y="372"/>
                  </a:lnTo>
                  <a:lnTo>
                    <a:pt x="18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B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0" name="Freeform 742"/>
            <p:cNvSpPr/>
            <p:nvPr/>
          </p:nvSpPr>
          <p:spPr bwMode="auto">
            <a:xfrm>
              <a:off x="7734301" y="6140451"/>
              <a:ext cx="296863" cy="71438"/>
            </a:xfrm>
            <a:custGeom>
              <a:avLst/>
              <a:gdLst>
                <a:gd name="T0" fmla="*/ 165 w 187"/>
                <a:gd name="T1" fmla="*/ 45 h 45"/>
                <a:gd name="T2" fmla="*/ 165 w 187"/>
                <a:gd name="T3" fmla="*/ 21 h 45"/>
                <a:gd name="T4" fmla="*/ 21 w 187"/>
                <a:gd name="T5" fmla="*/ 21 h 45"/>
                <a:gd name="T6" fmla="*/ 21 w 187"/>
                <a:gd name="T7" fmla="*/ 45 h 45"/>
                <a:gd name="T8" fmla="*/ 0 w 187"/>
                <a:gd name="T9" fmla="*/ 45 h 45"/>
                <a:gd name="T10" fmla="*/ 0 w 187"/>
                <a:gd name="T11" fmla="*/ 0 h 45"/>
                <a:gd name="T12" fmla="*/ 187 w 187"/>
                <a:gd name="T13" fmla="*/ 0 h 45"/>
                <a:gd name="T14" fmla="*/ 187 w 187"/>
                <a:gd name="T15" fmla="*/ 45 h 45"/>
                <a:gd name="T16" fmla="*/ 165 w 187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45">
                  <a:moveTo>
                    <a:pt x="165" y="45"/>
                  </a:moveTo>
                  <a:lnTo>
                    <a:pt x="165" y="21"/>
                  </a:lnTo>
                  <a:lnTo>
                    <a:pt x="21" y="21"/>
                  </a:lnTo>
                  <a:lnTo>
                    <a:pt x="21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187" y="0"/>
                  </a:lnTo>
                  <a:lnTo>
                    <a:pt x="187" y="45"/>
                  </a:lnTo>
                  <a:lnTo>
                    <a:pt x="165" y="45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1" name="Rectangle 743"/>
            <p:cNvSpPr>
              <a:spLocks noChangeArrowheads="1"/>
            </p:cNvSpPr>
            <p:nvPr/>
          </p:nvSpPr>
          <p:spPr bwMode="auto">
            <a:xfrm>
              <a:off x="7975601" y="6173788"/>
              <a:ext cx="20638" cy="38100"/>
            </a:xfrm>
            <a:prstGeom prst="rect">
              <a:avLst/>
            </a:prstGeom>
            <a:solidFill>
              <a:srgbClr val="9E8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2" name="Rectangle 744"/>
            <p:cNvSpPr>
              <a:spLocks noChangeArrowheads="1"/>
            </p:cNvSpPr>
            <p:nvPr/>
          </p:nvSpPr>
          <p:spPr bwMode="auto">
            <a:xfrm>
              <a:off x="7715251" y="6140451"/>
              <a:ext cx="19050" cy="71438"/>
            </a:xfrm>
            <a:prstGeom prst="rect">
              <a:avLst/>
            </a:prstGeom>
            <a:solidFill>
              <a:srgbClr val="9E85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3" name="Rectangle 745"/>
            <p:cNvSpPr>
              <a:spLocks noChangeArrowheads="1"/>
            </p:cNvSpPr>
            <p:nvPr/>
          </p:nvSpPr>
          <p:spPr bwMode="auto">
            <a:xfrm>
              <a:off x="7740651" y="6280151"/>
              <a:ext cx="290513" cy="15875"/>
            </a:xfrm>
            <a:prstGeom prst="rect">
              <a:avLst/>
            </a:prstGeom>
            <a:solidFill>
              <a:srgbClr val="C9B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4" name="Rectangle 746"/>
            <p:cNvSpPr>
              <a:spLocks noChangeArrowheads="1"/>
            </p:cNvSpPr>
            <p:nvPr/>
          </p:nvSpPr>
          <p:spPr bwMode="auto">
            <a:xfrm>
              <a:off x="8867776" y="6288088"/>
              <a:ext cx="288925" cy="14288"/>
            </a:xfrm>
            <a:prstGeom prst="rect">
              <a:avLst/>
            </a:prstGeom>
            <a:solidFill>
              <a:srgbClr val="C9B8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5" name="Freeform 747"/>
            <p:cNvSpPr/>
            <p:nvPr/>
          </p:nvSpPr>
          <p:spPr bwMode="auto">
            <a:xfrm>
              <a:off x="7707314" y="6003926"/>
              <a:ext cx="307975" cy="90488"/>
            </a:xfrm>
            <a:custGeom>
              <a:avLst/>
              <a:gdLst>
                <a:gd name="T0" fmla="*/ 0 w 282"/>
                <a:gd name="T1" fmla="*/ 83 h 83"/>
                <a:gd name="T2" fmla="*/ 273 w 282"/>
                <a:gd name="T3" fmla="*/ 81 h 83"/>
                <a:gd name="T4" fmla="*/ 282 w 282"/>
                <a:gd name="T5" fmla="*/ 74 h 83"/>
                <a:gd name="T6" fmla="*/ 91 w 282"/>
                <a:gd name="T7" fmla="*/ 0 h 83"/>
                <a:gd name="T8" fmla="*/ 0 w 28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83">
                  <a:moveTo>
                    <a:pt x="0" y="83"/>
                  </a:moveTo>
                  <a:cubicBezTo>
                    <a:pt x="0" y="83"/>
                    <a:pt x="269" y="82"/>
                    <a:pt x="273" y="81"/>
                  </a:cubicBezTo>
                  <a:cubicBezTo>
                    <a:pt x="276" y="80"/>
                    <a:pt x="282" y="74"/>
                    <a:pt x="282" y="74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6" name="Freeform 748"/>
            <p:cNvSpPr/>
            <p:nvPr/>
          </p:nvSpPr>
          <p:spPr bwMode="auto">
            <a:xfrm>
              <a:off x="7934326" y="5826126"/>
              <a:ext cx="450850" cy="66675"/>
            </a:xfrm>
            <a:custGeom>
              <a:avLst/>
              <a:gdLst>
                <a:gd name="T0" fmla="*/ 0 w 412"/>
                <a:gd name="T1" fmla="*/ 54 h 61"/>
                <a:gd name="T2" fmla="*/ 285 w 412"/>
                <a:gd name="T3" fmla="*/ 58 h 61"/>
                <a:gd name="T4" fmla="*/ 407 w 412"/>
                <a:gd name="T5" fmla="*/ 56 h 61"/>
                <a:gd name="T6" fmla="*/ 412 w 412"/>
                <a:gd name="T7" fmla="*/ 4 h 61"/>
                <a:gd name="T8" fmla="*/ 58 w 412"/>
                <a:gd name="T9" fmla="*/ 0 h 61"/>
                <a:gd name="T10" fmla="*/ 0 w 412"/>
                <a:gd name="T11" fmla="*/ 5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61">
                  <a:moveTo>
                    <a:pt x="0" y="54"/>
                  </a:moveTo>
                  <a:cubicBezTo>
                    <a:pt x="0" y="54"/>
                    <a:pt x="270" y="56"/>
                    <a:pt x="285" y="58"/>
                  </a:cubicBezTo>
                  <a:cubicBezTo>
                    <a:pt x="300" y="61"/>
                    <a:pt x="407" y="56"/>
                    <a:pt x="407" y="56"/>
                  </a:cubicBezTo>
                  <a:cubicBezTo>
                    <a:pt x="412" y="4"/>
                    <a:pt x="412" y="4"/>
                    <a:pt x="412" y="4"/>
                  </a:cubicBezTo>
                  <a:cubicBezTo>
                    <a:pt x="58" y="0"/>
                    <a:pt x="58" y="0"/>
                    <a:pt x="58" y="0"/>
                  </a:cubicBezTo>
                  <a:lnTo>
                    <a:pt x="0" y="54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7" name="Freeform 749"/>
            <p:cNvSpPr/>
            <p:nvPr/>
          </p:nvSpPr>
          <p:spPr bwMode="auto">
            <a:xfrm>
              <a:off x="8629651" y="5830888"/>
              <a:ext cx="346075" cy="47625"/>
            </a:xfrm>
            <a:custGeom>
              <a:avLst/>
              <a:gdLst>
                <a:gd name="T0" fmla="*/ 218 w 218"/>
                <a:gd name="T1" fmla="*/ 27 h 30"/>
                <a:gd name="T2" fmla="*/ 19 w 218"/>
                <a:gd name="T3" fmla="*/ 30 h 30"/>
                <a:gd name="T4" fmla="*/ 0 w 218"/>
                <a:gd name="T5" fmla="*/ 3 h 30"/>
                <a:gd name="T6" fmla="*/ 190 w 218"/>
                <a:gd name="T7" fmla="*/ 0 h 30"/>
                <a:gd name="T8" fmla="*/ 218 w 218"/>
                <a:gd name="T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30">
                  <a:moveTo>
                    <a:pt x="218" y="27"/>
                  </a:moveTo>
                  <a:lnTo>
                    <a:pt x="19" y="30"/>
                  </a:lnTo>
                  <a:lnTo>
                    <a:pt x="0" y="3"/>
                  </a:lnTo>
                  <a:lnTo>
                    <a:pt x="190" y="0"/>
                  </a:lnTo>
                  <a:lnTo>
                    <a:pt x="218" y="27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8" name="Freeform 750"/>
            <p:cNvSpPr/>
            <p:nvPr/>
          </p:nvSpPr>
          <p:spPr bwMode="auto">
            <a:xfrm>
              <a:off x="8855076" y="6010276"/>
              <a:ext cx="320675" cy="84138"/>
            </a:xfrm>
            <a:custGeom>
              <a:avLst/>
              <a:gdLst>
                <a:gd name="T0" fmla="*/ 0 w 294"/>
                <a:gd name="T1" fmla="*/ 61 h 76"/>
                <a:gd name="T2" fmla="*/ 94 w 294"/>
                <a:gd name="T3" fmla="*/ 70 h 76"/>
                <a:gd name="T4" fmla="*/ 294 w 294"/>
                <a:gd name="T5" fmla="*/ 76 h 76"/>
                <a:gd name="T6" fmla="*/ 225 w 294"/>
                <a:gd name="T7" fmla="*/ 0 h 76"/>
                <a:gd name="T8" fmla="*/ 26 w 294"/>
                <a:gd name="T9" fmla="*/ 25 h 76"/>
                <a:gd name="T10" fmla="*/ 0 w 294"/>
                <a:gd name="T11" fmla="*/ 6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76">
                  <a:moveTo>
                    <a:pt x="0" y="61"/>
                  </a:moveTo>
                  <a:cubicBezTo>
                    <a:pt x="0" y="61"/>
                    <a:pt x="69" y="70"/>
                    <a:pt x="94" y="70"/>
                  </a:cubicBezTo>
                  <a:cubicBezTo>
                    <a:pt x="119" y="71"/>
                    <a:pt x="294" y="76"/>
                    <a:pt x="294" y="76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0" y="61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59" name="Freeform 751"/>
            <p:cNvSpPr/>
            <p:nvPr/>
          </p:nvSpPr>
          <p:spPr bwMode="auto">
            <a:xfrm>
              <a:off x="8583614" y="6022976"/>
              <a:ext cx="160338" cy="12700"/>
            </a:xfrm>
            <a:custGeom>
              <a:avLst/>
              <a:gdLst>
                <a:gd name="T0" fmla="*/ 0 w 101"/>
                <a:gd name="T1" fmla="*/ 5 h 8"/>
                <a:gd name="T2" fmla="*/ 11 w 101"/>
                <a:gd name="T3" fmla="*/ 1 h 8"/>
                <a:gd name="T4" fmla="*/ 96 w 101"/>
                <a:gd name="T5" fmla="*/ 0 h 8"/>
                <a:gd name="T6" fmla="*/ 96 w 101"/>
                <a:gd name="T7" fmla="*/ 0 h 8"/>
                <a:gd name="T8" fmla="*/ 101 w 101"/>
                <a:gd name="T9" fmla="*/ 5 h 8"/>
                <a:gd name="T10" fmla="*/ 12 w 101"/>
                <a:gd name="T11" fmla="*/ 8 h 8"/>
                <a:gd name="T12" fmla="*/ 0 w 101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">
                  <a:moveTo>
                    <a:pt x="0" y="5"/>
                  </a:moveTo>
                  <a:lnTo>
                    <a:pt x="11" y="1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101" y="5"/>
                  </a:lnTo>
                  <a:lnTo>
                    <a:pt x="12" y="8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AD9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0" name="Freeform 752"/>
            <p:cNvSpPr/>
            <p:nvPr/>
          </p:nvSpPr>
          <p:spPr bwMode="auto">
            <a:xfrm>
              <a:off x="8609014" y="6002338"/>
              <a:ext cx="125413" cy="15875"/>
            </a:xfrm>
            <a:custGeom>
              <a:avLst/>
              <a:gdLst>
                <a:gd name="T0" fmla="*/ 0 w 79"/>
                <a:gd name="T1" fmla="*/ 10 h 10"/>
                <a:gd name="T2" fmla="*/ 79 w 79"/>
                <a:gd name="T3" fmla="*/ 7 h 10"/>
                <a:gd name="T4" fmla="*/ 79 w 79"/>
                <a:gd name="T5" fmla="*/ 0 h 10"/>
                <a:gd name="T6" fmla="*/ 0 w 79"/>
                <a:gd name="T7" fmla="*/ 4 h 10"/>
                <a:gd name="T8" fmla="*/ 0 w 7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0">
                  <a:moveTo>
                    <a:pt x="0" y="10"/>
                  </a:moveTo>
                  <a:lnTo>
                    <a:pt x="79" y="7"/>
                  </a:lnTo>
                  <a:lnTo>
                    <a:pt x="79" y="0"/>
                  </a:lnTo>
                  <a:lnTo>
                    <a:pt x="0" y="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D8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1" name="Freeform 753"/>
            <p:cNvSpPr/>
            <p:nvPr/>
          </p:nvSpPr>
          <p:spPr bwMode="auto">
            <a:xfrm>
              <a:off x="8609014" y="6013451"/>
              <a:ext cx="127000" cy="14288"/>
            </a:xfrm>
            <a:custGeom>
              <a:avLst/>
              <a:gdLst>
                <a:gd name="T0" fmla="*/ 0 w 80"/>
                <a:gd name="T1" fmla="*/ 9 h 9"/>
                <a:gd name="T2" fmla="*/ 80 w 80"/>
                <a:gd name="T3" fmla="*/ 6 h 9"/>
                <a:gd name="T4" fmla="*/ 79 w 80"/>
                <a:gd name="T5" fmla="*/ 0 h 9"/>
                <a:gd name="T6" fmla="*/ 0 w 80"/>
                <a:gd name="T7" fmla="*/ 3 h 9"/>
                <a:gd name="T8" fmla="*/ 0 w 80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9">
                  <a:moveTo>
                    <a:pt x="0" y="9"/>
                  </a:moveTo>
                  <a:lnTo>
                    <a:pt x="80" y="6"/>
                  </a:lnTo>
                  <a:lnTo>
                    <a:pt x="79" y="0"/>
                  </a:lnTo>
                  <a:lnTo>
                    <a:pt x="0" y="3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9BA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2" name="Freeform 754"/>
            <p:cNvSpPr/>
            <p:nvPr/>
          </p:nvSpPr>
          <p:spPr bwMode="auto">
            <a:xfrm>
              <a:off x="8593139" y="6008688"/>
              <a:ext cx="15875" cy="19050"/>
            </a:xfrm>
            <a:custGeom>
              <a:avLst/>
              <a:gdLst>
                <a:gd name="T0" fmla="*/ 14 w 15"/>
                <a:gd name="T1" fmla="*/ 0 h 18"/>
                <a:gd name="T2" fmla="*/ 15 w 15"/>
                <a:gd name="T3" fmla="*/ 18 h 18"/>
                <a:gd name="T4" fmla="*/ 1 w 15"/>
                <a:gd name="T5" fmla="*/ 14 h 18"/>
                <a:gd name="T6" fmla="*/ 0 w 15"/>
                <a:gd name="T7" fmla="*/ 6 h 18"/>
                <a:gd name="T8" fmla="*/ 14 w 1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8">
                  <a:moveTo>
                    <a:pt x="14" y="0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1"/>
                    <a:pt x="0" y="9"/>
                    <a:pt x="0" y="6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E08B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3" name="Freeform 755"/>
            <p:cNvSpPr/>
            <p:nvPr/>
          </p:nvSpPr>
          <p:spPr bwMode="auto">
            <a:xfrm>
              <a:off x="8580439" y="6015038"/>
              <a:ext cx="14288" cy="9525"/>
            </a:xfrm>
            <a:custGeom>
              <a:avLst/>
              <a:gdLst>
                <a:gd name="T0" fmla="*/ 12 w 13"/>
                <a:gd name="T1" fmla="*/ 0 h 8"/>
                <a:gd name="T2" fmla="*/ 13 w 13"/>
                <a:gd name="T3" fmla="*/ 8 h 8"/>
                <a:gd name="T4" fmla="*/ 0 w 13"/>
                <a:gd name="T5" fmla="*/ 5 h 8"/>
                <a:gd name="T6" fmla="*/ 12 w 13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12" y="0"/>
                  </a:moveTo>
                  <a:cubicBezTo>
                    <a:pt x="12" y="3"/>
                    <a:pt x="13" y="5"/>
                    <a:pt x="13" y="8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0702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4" name="Freeform 756"/>
            <p:cNvSpPr/>
            <p:nvPr/>
          </p:nvSpPr>
          <p:spPr bwMode="auto">
            <a:xfrm>
              <a:off x="8115301" y="5962651"/>
              <a:ext cx="287338" cy="61913"/>
            </a:xfrm>
            <a:custGeom>
              <a:avLst/>
              <a:gdLst>
                <a:gd name="T0" fmla="*/ 33 w 181"/>
                <a:gd name="T1" fmla="*/ 2 h 39"/>
                <a:gd name="T2" fmla="*/ 0 w 181"/>
                <a:gd name="T3" fmla="*/ 39 h 39"/>
                <a:gd name="T4" fmla="*/ 181 w 181"/>
                <a:gd name="T5" fmla="*/ 39 h 39"/>
                <a:gd name="T6" fmla="*/ 181 w 181"/>
                <a:gd name="T7" fmla="*/ 0 h 39"/>
                <a:gd name="T8" fmla="*/ 33 w 181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9">
                  <a:moveTo>
                    <a:pt x="33" y="2"/>
                  </a:moveTo>
                  <a:lnTo>
                    <a:pt x="0" y="39"/>
                  </a:lnTo>
                  <a:lnTo>
                    <a:pt x="181" y="39"/>
                  </a:lnTo>
                  <a:lnTo>
                    <a:pt x="181" y="0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E6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5" name="Freeform 757"/>
            <p:cNvSpPr/>
            <p:nvPr/>
          </p:nvSpPr>
          <p:spPr bwMode="auto">
            <a:xfrm>
              <a:off x="8147051" y="5940426"/>
              <a:ext cx="261938" cy="61913"/>
            </a:xfrm>
            <a:custGeom>
              <a:avLst/>
              <a:gdLst>
                <a:gd name="T0" fmla="*/ 24 w 165"/>
                <a:gd name="T1" fmla="*/ 0 h 39"/>
                <a:gd name="T2" fmla="*/ 0 w 165"/>
                <a:gd name="T3" fmla="*/ 38 h 39"/>
                <a:gd name="T4" fmla="*/ 165 w 165"/>
                <a:gd name="T5" fmla="*/ 39 h 39"/>
                <a:gd name="T6" fmla="*/ 165 w 165"/>
                <a:gd name="T7" fmla="*/ 2 h 39"/>
                <a:gd name="T8" fmla="*/ 24 w 165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39">
                  <a:moveTo>
                    <a:pt x="24" y="0"/>
                  </a:moveTo>
                  <a:lnTo>
                    <a:pt x="0" y="38"/>
                  </a:lnTo>
                  <a:lnTo>
                    <a:pt x="165" y="39"/>
                  </a:lnTo>
                  <a:lnTo>
                    <a:pt x="165" y="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8BD8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6" name="Rectangle 758"/>
            <p:cNvSpPr>
              <a:spLocks noChangeArrowheads="1"/>
            </p:cNvSpPr>
            <p:nvPr/>
          </p:nvSpPr>
          <p:spPr bwMode="auto">
            <a:xfrm>
              <a:off x="7656514" y="6140451"/>
              <a:ext cx="1562100" cy="15875"/>
            </a:xfrm>
            <a:prstGeom prst="rect">
              <a:avLst/>
            </a:prstGeom>
            <a:solidFill>
              <a:srgbClr val="E0CE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7" name="Freeform 759"/>
            <p:cNvSpPr/>
            <p:nvPr/>
          </p:nvSpPr>
          <p:spPr bwMode="auto">
            <a:xfrm>
              <a:off x="8623301" y="5808663"/>
              <a:ext cx="119063" cy="76200"/>
            </a:xfrm>
            <a:custGeom>
              <a:avLst/>
              <a:gdLst>
                <a:gd name="T0" fmla="*/ 13 w 109"/>
                <a:gd name="T1" fmla="*/ 60 h 71"/>
                <a:gd name="T2" fmla="*/ 32 w 109"/>
                <a:gd name="T3" fmla="*/ 48 h 71"/>
                <a:gd name="T4" fmla="*/ 30 w 109"/>
                <a:gd name="T5" fmla="*/ 48 h 71"/>
                <a:gd name="T6" fmla="*/ 5 w 109"/>
                <a:gd name="T7" fmla="*/ 45 h 71"/>
                <a:gd name="T8" fmla="*/ 28 w 109"/>
                <a:gd name="T9" fmla="*/ 30 h 71"/>
                <a:gd name="T10" fmla="*/ 5 w 109"/>
                <a:gd name="T11" fmla="*/ 25 h 71"/>
                <a:gd name="T12" fmla="*/ 53 w 109"/>
                <a:gd name="T13" fmla="*/ 4 h 71"/>
                <a:gd name="T14" fmla="*/ 109 w 109"/>
                <a:gd name="T15" fmla="*/ 6 h 71"/>
                <a:gd name="T16" fmla="*/ 107 w 109"/>
                <a:gd name="T17" fmla="*/ 57 h 71"/>
                <a:gd name="T18" fmla="*/ 82 w 109"/>
                <a:gd name="T19" fmla="*/ 60 h 71"/>
                <a:gd name="T20" fmla="*/ 60 w 109"/>
                <a:gd name="T21" fmla="*/ 60 h 71"/>
                <a:gd name="T22" fmla="*/ 13 w 109"/>
                <a:gd name="T2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71">
                  <a:moveTo>
                    <a:pt x="13" y="60"/>
                  </a:moveTo>
                  <a:cubicBezTo>
                    <a:pt x="11" y="52"/>
                    <a:pt x="31" y="50"/>
                    <a:pt x="32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6" y="49"/>
                    <a:pt x="10" y="54"/>
                    <a:pt x="5" y="45"/>
                  </a:cubicBezTo>
                  <a:cubicBezTo>
                    <a:pt x="0" y="34"/>
                    <a:pt x="24" y="31"/>
                    <a:pt x="28" y="30"/>
                  </a:cubicBezTo>
                  <a:cubicBezTo>
                    <a:pt x="18" y="33"/>
                    <a:pt x="5" y="34"/>
                    <a:pt x="5" y="25"/>
                  </a:cubicBezTo>
                  <a:cubicBezTo>
                    <a:pt x="4" y="10"/>
                    <a:pt x="51" y="4"/>
                    <a:pt x="53" y="4"/>
                  </a:cubicBezTo>
                  <a:cubicBezTo>
                    <a:pt x="72" y="0"/>
                    <a:pt x="109" y="6"/>
                    <a:pt x="109" y="6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07" y="57"/>
                    <a:pt x="99" y="59"/>
                    <a:pt x="82" y="60"/>
                  </a:cubicBezTo>
                  <a:cubicBezTo>
                    <a:pt x="73" y="60"/>
                    <a:pt x="67" y="61"/>
                    <a:pt x="60" y="60"/>
                  </a:cubicBezTo>
                  <a:cubicBezTo>
                    <a:pt x="60" y="60"/>
                    <a:pt x="16" y="71"/>
                    <a:pt x="13" y="60"/>
                  </a:cubicBez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8" name="Freeform 760"/>
            <p:cNvSpPr/>
            <p:nvPr/>
          </p:nvSpPr>
          <p:spPr bwMode="auto">
            <a:xfrm>
              <a:off x="8736014" y="5811838"/>
              <a:ext cx="15875" cy="61913"/>
            </a:xfrm>
            <a:custGeom>
              <a:avLst/>
              <a:gdLst>
                <a:gd name="T0" fmla="*/ 10 w 10"/>
                <a:gd name="T1" fmla="*/ 0 h 39"/>
                <a:gd name="T2" fmla="*/ 0 w 10"/>
                <a:gd name="T3" fmla="*/ 0 h 39"/>
                <a:gd name="T4" fmla="*/ 0 w 10"/>
                <a:gd name="T5" fmla="*/ 38 h 39"/>
                <a:gd name="T6" fmla="*/ 9 w 10"/>
                <a:gd name="T7" fmla="*/ 39 h 39"/>
                <a:gd name="T8" fmla="*/ 10 w 1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9">
                  <a:moveTo>
                    <a:pt x="10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9" y="39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E3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69" name="Freeform 761"/>
            <p:cNvSpPr/>
            <p:nvPr/>
          </p:nvSpPr>
          <p:spPr bwMode="auto">
            <a:xfrm>
              <a:off x="8750301" y="5605463"/>
              <a:ext cx="363538" cy="282575"/>
            </a:xfrm>
            <a:custGeom>
              <a:avLst/>
              <a:gdLst>
                <a:gd name="T0" fmla="*/ 0 w 333"/>
                <a:gd name="T1" fmla="*/ 246 h 259"/>
                <a:gd name="T2" fmla="*/ 162 w 333"/>
                <a:gd name="T3" fmla="*/ 245 h 259"/>
                <a:gd name="T4" fmla="*/ 317 w 333"/>
                <a:gd name="T5" fmla="*/ 30 h 259"/>
                <a:gd name="T6" fmla="*/ 287 w 333"/>
                <a:gd name="T7" fmla="*/ 0 h 259"/>
                <a:gd name="T8" fmla="*/ 253 w 333"/>
                <a:gd name="T9" fmla="*/ 28 h 259"/>
                <a:gd name="T10" fmla="*/ 147 w 333"/>
                <a:gd name="T11" fmla="*/ 187 h 259"/>
                <a:gd name="T12" fmla="*/ 1 w 333"/>
                <a:gd name="T13" fmla="*/ 190 h 259"/>
                <a:gd name="T14" fmla="*/ 0 w 333"/>
                <a:gd name="T15" fmla="*/ 24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3" h="259">
                  <a:moveTo>
                    <a:pt x="0" y="246"/>
                  </a:moveTo>
                  <a:cubicBezTo>
                    <a:pt x="22" y="255"/>
                    <a:pt x="108" y="259"/>
                    <a:pt x="162" y="245"/>
                  </a:cubicBezTo>
                  <a:cubicBezTo>
                    <a:pt x="266" y="219"/>
                    <a:pt x="333" y="125"/>
                    <a:pt x="317" y="30"/>
                  </a:cubicBezTo>
                  <a:cubicBezTo>
                    <a:pt x="313" y="8"/>
                    <a:pt x="300" y="0"/>
                    <a:pt x="287" y="0"/>
                  </a:cubicBezTo>
                  <a:cubicBezTo>
                    <a:pt x="271" y="1"/>
                    <a:pt x="255" y="13"/>
                    <a:pt x="253" y="28"/>
                  </a:cubicBezTo>
                  <a:cubicBezTo>
                    <a:pt x="245" y="101"/>
                    <a:pt x="221" y="168"/>
                    <a:pt x="147" y="187"/>
                  </a:cubicBezTo>
                  <a:cubicBezTo>
                    <a:pt x="97" y="199"/>
                    <a:pt x="34" y="196"/>
                    <a:pt x="1" y="190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0" name="Freeform 762"/>
            <p:cNvSpPr/>
            <p:nvPr/>
          </p:nvSpPr>
          <p:spPr bwMode="auto">
            <a:xfrm>
              <a:off x="7797801" y="5808663"/>
              <a:ext cx="131763" cy="279400"/>
            </a:xfrm>
            <a:custGeom>
              <a:avLst/>
              <a:gdLst>
                <a:gd name="T0" fmla="*/ 120 w 120"/>
                <a:gd name="T1" fmla="*/ 248 h 255"/>
                <a:gd name="T2" fmla="*/ 92 w 120"/>
                <a:gd name="T3" fmla="*/ 254 h 255"/>
                <a:gd name="T4" fmla="*/ 18 w 120"/>
                <a:gd name="T5" fmla="*/ 204 h 255"/>
                <a:gd name="T6" fmla="*/ 0 w 120"/>
                <a:gd name="T7" fmla="*/ 135 h 255"/>
                <a:gd name="T8" fmla="*/ 0 w 120"/>
                <a:gd name="T9" fmla="*/ 5 h 255"/>
                <a:gd name="T10" fmla="*/ 28 w 120"/>
                <a:gd name="T11" fmla="*/ 15 h 255"/>
                <a:gd name="T12" fmla="*/ 90 w 120"/>
                <a:gd name="T13" fmla="*/ 189 h 255"/>
                <a:gd name="T14" fmla="*/ 117 w 120"/>
                <a:gd name="T15" fmla="*/ 193 h 255"/>
                <a:gd name="T16" fmla="*/ 120 w 120"/>
                <a:gd name="T17" fmla="*/ 24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55">
                  <a:moveTo>
                    <a:pt x="120" y="248"/>
                  </a:moveTo>
                  <a:cubicBezTo>
                    <a:pt x="120" y="248"/>
                    <a:pt x="114" y="254"/>
                    <a:pt x="92" y="254"/>
                  </a:cubicBezTo>
                  <a:cubicBezTo>
                    <a:pt x="40" y="255"/>
                    <a:pt x="33" y="237"/>
                    <a:pt x="18" y="204"/>
                  </a:cubicBezTo>
                  <a:cubicBezTo>
                    <a:pt x="2" y="171"/>
                    <a:pt x="0" y="135"/>
                    <a:pt x="0" y="1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20" y="0"/>
                    <a:pt x="28" y="15"/>
                  </a:cubicBezTo>
                  <a:cubicBezTo>
                    <a:pt x="36" y="28"/>
                    <a:pt x="56" y="183"/>
                    <a:pt x="90" y="189"/>
                  </a:cubicBezTo>
                  <a:cubicBezTo>
                    <a:pt x="119" y="195"/>
                    <a:pt x="117" y="193"/>
                    <a:pt x="117" y="193"/>
                  </a:cubicBezTo>
                  <a:lnTo>
                    <a:pt x="120" y="248"/>
                  </a:lnTo>
                  <a:close/>
                </a:path>
              </a:pathLst>
            </a:custGeom>
            <a:solidFill>
              <a:srgbClr val="E6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1" name="Freeform 763"/>
            <p:cNvSpPr/>
            <p:nvPr/>
          </p:nvSpPr>
          <p:spPr bwMode="auto">
            <a:xfrm>
              <a:off x="7929564" y="6015038"/>
              <a:ext cx="114300" cy="76200"/>
            </a:xfrm>
            <a:custGeom>
              <a:avLst/>
              <a:gdLst>
                <a:gd name="T0" fmla="*/ 91 w 104"/>
                <a:gd name="T1" fmla="*/ 59 h 70"/>
                <a:gd name="T2" fmla="*/ 73 w 104"/>
                <a:gd name="T3" fmla="*/ 48 h 70"/>
                <a:gd name="T4" fmla="*/ 74 w 104"/>
                <a:gd name="T5" fmla="*/ 48 h 70"/>
                <a:gd name="T6" fmla="*/ 99 w 104"/>
                <a:gd name="T7" fmla="*/ 44 h 70"/>
                <a:gd name="T8" fmla="*/ 77 w 104"/>
                <a:gd name="T9" fmla="*/ 29 h 70"/>
                <a:gd name="T10" fmla="*/ 96 w 104"/>
                <a:gd name="T11" fmla="*/ 26 h 70"/>
                <a:gd name="T12" fmla="*/ 54 w 104"/>
                <a:gd name="T13" fmla="*/ 4 h 70"/>
                <a:gd name="T14" fmla="*/ 0 w 104"/>
                <a:gd name="T15" fmla="*/ 6 h 70"/>
                <a:gd name="T16" fmla="*/ 1 w 104"/>
                <a:gd name="T17" fmla="*/ 57 h 70"/>
                <a:gd name="T18" fmla="*/ 24 w 104"/>
                <a:gd name="T19" fmla="*/ 60 h 70"/>
                <a:gd name="T20" fmla="*/ 46 w 104"/>
                <a:gd name="T21" fmla="*/ 59 h 70"/>
                <a:gd name="T22" fmla="*/ 91 w 104"/>
                <a:gd name="T23" fmla="*/ 5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4" h="70">
                  <a:moveTo>
                    <a:pt x="91" y="59"/>
                  </a:moveTo>
                  <a:cubicBezTo>
                    <a:pt x="93" y="51"/>
                    <a:pt x="74" y="49"/>
                    <a:pt x="73" y="48"/>
                  </a:cubicBezTo>
                  <a:cubicBezTo>
                    <a:pt x="74" y="48"/>
                    <a:pt x="74" y="48"/>
                    <a:pt x="74" y="48"/>
                  </a:cubicBezTo>
                  <a:cubicBezTo>
                    <a:pt x="78" y="48"/>
                    <a:pt x="95" y="53"/>
                    <a:pt x="99" y="44"/>
                  </a:cubicBezTo>
                  <a:cubicBezTo>
                    <a:pt x="104" y="33"/>
                    <a:pt x="81" y="31"/>
                    <a:pt x="77" y="29"/>
                  </a:cubicBezTo>
                  <a:cubicBezTo>
                    <a:pt x="87" y="32"/>
                    <a:pt x="94" y="33"/>
                    <a:pt x="96" y="26"/>
                  </a:cubicBezTo>
                  <a:cubicBezTo>
                    <a:pt x="99" y="12"/>
                    <a:pt x="55" y="4"/>
                    <a:pt x="54" y="4"/>
                  </a:cubicBezTo>
                  <a:cubicBezTo>
                    <a:pt x="35" y="0"/>
                    <a:pt x="0" y="6"/>
                    <a:pt x="0" y="6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8" y="59"/>
                    <a:pt x="24" y="60"/>
                  </a:cubicBezTo>
                  <a:cubicBezTo>
                    <a:pt x="33" y="60"/>
                    <a:pt x="40" y="61"/>
                    <a:pt x="46" y="59"/>
                  </a:cubicBezTo>
                  <a:cubicBezTo>
                    <a:pt x="46" y="59"/>
                    <a:pt x="88" y="70"/>
                    <a:pt x="91" y="59"/>
                  </a:cubicBez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2" name="Freeform 764"/>
            <p:cNvSpPr/>
            <p:nvPr/>
          </p:nvSpPr>
          <p:spPr bwMode="auto">
            <a:xfrm>
              <a:off x="7921626" y="6019801"/>
              <a:ext cx="14288" cy="63500"/>
            </a:xfrm>
            <a:custGeom>
              <a:avLst/>
              <a:gdLst>
                <a:gd name="T0" fmla="*/ 0 w 9"/>
                <a:gd name="T1" fmla="*/ 0 h 40"/>
                <a:gd name="T2" fmla="*/ 9 w 9"/>
                <a:gd name="T3" fmla="*/ 0 h 40"/>
                <a:gd name="T4" fmla="*/ 9 w 9"/>
                <a:gd name="T5" fmla="*/ 38 h 40"/>
                <a:gd name="T6" fmla="*/ 0 w 9"/>
                <a:gd name="T7" fmla="*/ 40 h 40"/>
                <a:gd name="T8" fmla="*/ 0 w 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0">
                  <a:moveTo>
                    <a:pt x="0" y="0"/>
                  </a:moveTo>
                  <a:lnTo>
                    <a:pt x="9" y="0"/>
                  </a:lnTo>
                  <a:lnTo>
                    <a:pt x="9" y="38"/>
                  </a:lnTo>
                  <a:lnTo>
                    <a:pt x="0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3" name="Freeform 765"/>
            <p:cNvSpPr/>
            <p:nvPr/>
          </p:nvSpPr>
          <p:spPr bwMode="auto">
            <a:xfrm>
              <a:off x="7915276" y="6000751"/>
              <a:ext cx="92075" cy="85725"/>
            </a:xfrm>
            <a:custGeom>
              <a:avLst/>
              <a:gdLst>
                <a:gd name="T0" fmla="*/ 84 w 84"/>
                <a:gd name="T1" fmla="*/ 0 h 79"/>
                <a:gd name="T2" fmla="*/ 84 w 84"/>
                <a:gd name="T3" fmla="*/ 73 h 79"/>
                <a:gd name="T4" fmla="*/ 78 w 84"/>
                <a:gd name="T5" fmla="*/ 79 h 79"/>
                <a:gd name="T6" fmla="*/ 7 w 84"/>
                <a:gd name="T7" fmla="*/ 79 h 79"/>
                <a:gd name="T8" fmla="*/ 0 w 84"/>
                <a:gd name="T9" fmla="*/ 73 h 79"/>
                <a:gd name="T10" fmla="*/ 0 w 84"/>
                <a:gd name="T11" fmla="*/ 0 h 79"/>
                <a:gd name="T12" fmla="*/ 84 w 8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79">
                  <a:moveTo>
                    <a:pt x="84" y="0"/>
                  </a:moveTo>
                  <a:cubicBezTo>
                    <a:pt x="84" y="73"/>
                    <a:pt x="84" y="73"/>
                    <a:pt x="84" y="73"/>
                  </a:cubicBezTo>
                  <a:cubicBezTo>
                    <a:pt x="84" y="76"/>
                    <a:pt x="81" y="79"/>
                    <a:pt x="7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3" y="79"/>
                    <a:pt x="0" y="76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F45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4" name="Freeform 766"/>
            <p:cNvSpPr>
              <a:spLocks noEditPoints="1"/>
            </p:cNvSpPr>
            <p:nvPr/>
          </p:nvSpPr>
          <p:spPr bwMode="auto">
            <a:xfrm>
              <a:off x="7896226" y="6000751"/>
              <a:ext cx="50800" cy="85725"/>
            </a:xfrm>
            <a:custGeom>
              <a:avLst/>
              <a:gdLst>
                <a:gd name="T0" fmla="*/ 0 w 47"/>
                <a:gd name="T1" fmla="*/ 24 h 79"/>
                <a:gd name="T2" fmla="*/ 0 w 47"/>
                <a:gd name="T3" fmla="*/ 49 h 79"/>
                <a:gd name="T4" fmla="*/ 10 w 47"/>
                <a:gd name="T5" fmla="*/ 59 h 79"/>
                <a:gd name="T6" fmla="*/ 18 w 47"/>
                <a:gd name="T7" fmla="*/ 59 h 79"/>
                <a:gd name="T8" fmla="*/ 18 w 47"/>
                <a:gd name="T9" fmla="*/ 73 h 79"/>
                <a:gd name="T10" fmla="*/ 25 w 47"/>
                <a:gd name="T11" fmla="*/ 79 h 79"/>
                <a:gd name="T12" fmla="*/ 47 w 47"/>
                <a:gd name="T13" fmla="*/ 79 h 79"/>
                <a:gd name="T14" fmla="*/ 40 w 47"/>
                <a:gd name="T15" fmla="*/ 73 h 79"/>
                <a:gd name="T16" fmla="*/ 40 w 47"/>
                <a:gd name="T17" fmla="*/ 0 h 79"/>
                <a:gd name="T18" fmla="*/ 18 w 47"/>
                <a:gd name="T19" fmla="*/ 0 h 79"/>
                <a:gd name="T20" fmla="*/ 18 w 47"/>
                <a:gd name="T21" fmla="*/ 14 h 79"/>
                <a:gd name="T22" fmla="*/ 10 w 47"/>
                <a:gd name="T23" fmla="*/ 14 h 79"/>
                <a:gd name="T24" fmla="*/ 0 w 47"/>
                <a:gd name="T25" fmla="*/ 24 h 79"/>
                <a:gd name="T26" fmla="*/ 8 w 47"/>
                <a:gd name="T27" fmla="*/ 24 h 79"/>
                <a:gd name="T28" fmla="*/ 10 w 47"/>
                <a:gd name="T29" fmla="*/ 22 h 79"/>
                <a:gd name="T30" fmla="*/ 18 w 47"/>
                <a:gd name="T31" fmla="*/ 22 h 79"/>
                <a:gd name="T32" fmla="*/ 18 w 47"/>
                <a:gd name="T33" fmla="*/ 51 h 79"/>
                <a:gd name="T34" fmla="*/ 10 w 47"/>
                <a:gd name="T35" fmla="*/ 51 h 79"/>
                <a:gd name="T36" fmla="*/ 8 w 47"/>
                <a:gd name="T37" fmla="*/ 49 h 79"/>
                <a:gd name="T38" fmla="*/ 8 w 47"/>
                <a:gd name="T39" fmla="*/ 2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79">
                  <a:moveTo>
                    <a:pt x="0" y="24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4"/>
                    <a:pt x="5" y="59"/>
                    <a:pt x="10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6"/>
                    <a:pt x="21" y="79"/>
                    <a:pt x="25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3" y="79"/>
                    <a:pt x="40" y="76"/>
                    <a:pt x="40" y="7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0" y="19"/>
                    <a:pt x="0" y="24"/>
                  </a:cubicBezTo>
                  <a:close/>
                  <a:moveTo>
                    <a:pt x="8" y="24"/>
                  </a:moveTo>
                  <a:cubicBezTo>
                    <a:pt x="8" y="23"/>
                    <a:pt x="9" y="22"/>
                    <a:pt x="10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1"/>
                    <a:pt x="8" y="50"/>
                    <a:pt x="8" y="49"/>
                  </a:cubicBezTo>
                  <a:lnTo>
                    <a:pt x="8" y="24"/>
                  </a:lnTo>
                  <a:close/>
                </a:path>
              </a:pathLst>
            </a:custGeom>
            <a:solidFill>
              <a:srgbClr val="E44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5" name="Freeform 767"/>
            <p:cNvSpPr/>
            <p:nvPr/>
          </p:nvSpPr>
          <p:spPr bwMode="auto">
            <a:xfrm>
              <a:off x="7808914" y="6015038"/>
              <a:ext cx="117475" cy="77788"/>
            </a:xfrm>
            <a:custGeom>
              <a:avLst/>
              <a:gdLst>
                <a:gd name="T0" fmla="*/ 95 w 108"/>
                <a:gd name="T1" fmla="*/ 60 h 71"/>
                <a:gd name="T2" fmla="*/ 77 w 108"/>
                <a:gd name="T3" fmla="*/ 49 h 71"/>
                <a:gd name="T4" fmla="*/ 78 w 108"/>
                <a:gd name="T5" fmla="*/ 49 h 71"/>
                <a:gd name="T6" fmla="*/ 103 w 108"/>
                <a:gd name="T7" fmla="*/ 46 h 71"/>
                <a:gd name="T8" fmla="*/ 81 w 108"/>
                <a:gd name="T9" fmla="*/ 31 h 71"/>
                <a:gd name="T10" fmla="*/ 100 w 108"/>
                <a:gd name="T11" fmla="*/ 27 h 71"/>
                <a:gd name="T12" fmla="*/ 56 w 108"/>
                <a:gd name="T13" fmla="*/ 5 h 71"/>
                <a:gd name="T14" fmla="*/ 0 w 108"/>
                <a:gd name="T15" fmla="*/ 6 h 71"/>
                <a:gd name="T16" fmla="*/ 2 w 108"/>
                <a:gd name="T17" fmla="*/ 57 h 71"/>
                <a:gd name="T18" fmla="*/ 26 w 108"/>
                <a:gd name="T19" fmla="*/ 60 h 71"/>
                <a:gd name="T20" fmla="*/ 48 w 108"/>
                <a:gd name="T21" fmla="*/ 60 h 71"/>
                <a:gd name="T22" fmla="*/ 95 w 108"/>
                <a:gd name="T2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8" h="71">
                  <a:moveTo>
                    <a:pt x="95" y="60"/>
                  </a:moveTo>
                  <a:cubicBezTo>
                    <a:pt x="97" y="52"/>
                    <a:pt x="78" y="50"/>
                    <a:pt x="77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82" y="50"/>
                    <a:pt x="99" y="54"/>
                    <a:pt x="103" y="46"/>
                  </a:cubicBezTo>
                  <a:cubicBezTo>
                    <a:pt x="108" y="34"/>
                    <a:pt x="84" y="32"/>
                    <a:pt x="81" y="31"/>
                  </a:cubicBezTo>
                  <a:cubicBezTo>
                    <a:pt x="91" y="33"/>
                    <a:pt x="98" y="34"/>
                    <a:pt x="100" y="27"/>
                  </a:cubicBezTo>
                  <a:cubicBezTo>
                    <a:pt x="102" y="13"/>
                    <a:pt x="57" y="5"/>
                    <a:pt x="56" y="5"/>
                  </a:cubicBezTo>
                  <a:cubicBezTo>
                    <a:pt x="36" y="0"/>
                    <a:pt x="0" y="6"/>
                    <a:pt x="0" y="6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2" y="57"/>
                    <a:pt x="9" y="59"/>
                    <a:pt x="26" y="60"/>
                  </a:cubicBezTo>
                  <a:cubicBezTo>
                    <a:pt x="35" y="61"/>
                    <a:pt x="42" y="61"/>
                    <a:pt x="48" y="60"/>
                  </a:cubicBezTo>
                  <a:cubicBezTo>
                    <a:pt x="48" y="60"/>
                    <a:pt x="92" y="71"/>
                    <a:pt x="95" y="60"/>
                  </a:cubicBez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6" name="Freeform 768"/>
            <p:cNvSpPr/>
            <p:nvPr/>
          </p:nvSpPr>
          <p:spPr bwMode="auto">
            <a:xfrm>
              <a:off x="7799389" y="6019801"/>
              <a:ext cx="15875" cy="60325"/>
            </a:xfrm>
            <a:custGeom>
              <a:avLst/>
              <a:gdLst>
                <a:gd name="T0" fmla="*/ 0 w 10"/>
                <a:gd name="T1" fmla="*/ 0 h 38"/>
                <a:gd name="T2" fmla="*/ 10 w 10"/>
                <a:gd name="T3" fmla="*/ 0 h 38"/>
                <a:gd name="T4" fmla="*/ 10 w 10"/>
                <a:gd name="T5" fmla="*/ 37 h 38"/>
                <a:gd name="T6" fmla="*/ 0 w 10"/>
                <a:gd name="T7" fmla="*/ 38 h 38"/>
                <a:gd name="T8" fmla="*/ 0 w 10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8">
                  <a:moveTo>
                    <a:pt x="0" y="0"/>
                  </a:moveTo>
                  <a:lnTo>
                    <a:pt x="10" y="0"/>
                  </a:lnTo>
                  <a:lnTo>
                    <a:pt x="10" y="37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7" name="Freeform 769"/>
            <p:cNvSpPr/>
            <p:nvPr/>
          </p:nvSpPr>
          <p:spPr bwMode="auto">
            <a:xfrm>
              <a:off x="7435851" y="5811838"/>
              <a:ext cx="363538" cy="282575"/>
            </a:xfrm>
            <a:custGeom>
              <a:avLst/>
              <a:gdLst>
                <a:gd name="T0" fmla="*/ 333 w 333"/>
                <a:gd name="T1" fmla="*/ 246 h 259"/>
                <a:gd name="T2" fmla="*/ 171 w 333"/>
                <a:gd name="T3" fmla="*/ 246 h 259"/>
                <a:gd name="T4" fmla="*/ 16 w 333"/>
                <a:gd name="T5" fmla="*/ 31 h 259"/>
                <a:gd name="T6" fmla="*/ 47 w 333"/>
                <a:gd name="T7" fmla="*/ 1 h 259"/>
                <a:gd name="T8" fmla="*/ 80 w 333"/>
                <a:gd name="T9" fmla="*/ 28 h 259"/>
                <a:gd name="T10" fmla="*/ 187 w 333"/>
                <a:gd name="T11" fmla="*/ 187 h 259"/>
                <a:gd name="T12" fmla="*/ 333 w 333"/>
                <a:gd name="T13" fmla="*/ 190 h 259"/>
                <a:gd name="T14" fmla="*/ 333 w 333"/>
                <a:gd name="T15" fmla="*/ 24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3" h="259">
                  <a:moveTo>
                    <a:pt x="333" y="246"/>
                  </a:moveTo>
                  <a:cubicBezTo>
                    <a:pt x="311" y="255"/>
                    <a:pt x="226" y="259"/>
                    <a:pt x="171" y="246"/>
                  </a:cubicBezTo>
                  <a:cubicBezTo>
                    <a:pt x="67" y="220"/>
                    <a:pt x="0" y="125"/>
                    <a:pt x="16" y="31"/>
                  </a:cubicBezTo>
                  <a:cubicBezTo>
                    <a:pt x="20" y="8"/>
                    <a:pt x="33" y="0"/>
                    <a:pt x="47" y="1"/>
                  </a:cubicBezTo>
                  <a:cubicBezTo>
                    <a:pt x="62" y="1"/>
                    <a:pt x="78" y="14"/>
                    <a:pt x="80" y="28"/>
                  </a:cubicBezTo>
                  <a:cubicBezTo>
                    <a:pt x="89" y="101"/>
                    <a:pt x="112" y="168"/>
                    <a:pt x="187" y="187"/>
                  </a:cubicBezTo>
                  <a:cubicBezTo>
                    <a:pt x="236" y="199"/>
                    <a:pt x="300" y="197"/>
                    <a:pt x="333" y="190"/>
                  </a:cubicBezTo>
                  <a:lnTo>
                    <a:pt x="333" y="246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8" name="Freeform 770"/>
            <p:cNvSpPr/>
            <p:nvPr/>
          </p:nvSpPr>
          <p:spPr bwMode="auto">
            <a:xfrm>
              <a:off x="8834439" y="6008688"/>
              <a:ext cx="114300" cy="76200"/>
            </a:xfrm>
            <a:custGeom>
              <a:avLst/>
              <a:gdLst>
                <a:gd name="T0" fmla="*/ 14 w 105"/>
                <a:gd name="T1" fmla="*/ 59 h 70"/>
                <a:gd name="T2" fmla="*/ 31 w 105"/>
                <a:gd name="T3" fmla="*/ 48 h 70"/>
                <a:gd name="T4" fmla="*/ 30 w 105"/>
                <a:gd name="T5" fmla="*/ 48 h 70"/>
                <a:gd name="T6" fmla="*/ 6 w 105"/>
                <a:gd name="T7" fmla="*/ 44 h 70"/>
                <a:gd name="T8" fmla="*/ 27 w 105"/>
                <a:gd name="T9" fmla="*/ 30 h 70"/>
                <a:gd name="T10" fmla="*/ 9 w 105"/>
                <a:gd name="T11" fmla="*/ 26 h 70"/>
                <a:gd name="T12" fmla="*/ 51 w 105"/>
                <a:gd name="T13" fmla="*/ 4 h 70"/>
                <a:gd name="T14" fmla="*/ 105 w 105"/>
                <a:gd name="T15" fmla="*/ 6 h 70"/>
                <a:gd name="T16" fmla="*/ 104 w 105"/>
                <a:gd name="T17" fmla="*/ 57 h 70"/>
                <a:gd name="T18" fmla="*/ 80 w 105"/>
                <a:gd name="T19" fmla="*/ 60 h 70"/>
                <a:gd name="T20" fmla="*/ 59 w 105"/>
                <a:gd name="T21" fmla="*/ 59 h 70"/>
                <a:gd name="T22" fmla="*/ 14 w 105"/>
                <a:gd name="T23" fmla="*/ 5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70">
                  <a:moveTo>
                    <a:pt x="14" y="59"/>
                  </a:moveTo>
                  <a:cubicBezTo>
                    <a:pt x="12" y="51"/>
                    <a:pt x="30" y="49"/>
                    <a:pt x="31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6" y="48"/>
                    <a:pt x="10" y="53"/>
                    <a:pt x="6" y="44"/>
                  </a:cubicBezTo>
                  <a:cubicBezTo>
                    <a:pt x="0" y="33"/>
                    <a:pt x="24" y="31"/>
                    <a:pt x="27" y="30"/>
                  </a:cubicBezTo>
                  <a:cubicBezTo>
                    <a:pt x="18" y="32"/>
                    <a:pt x="10" y="33"/>
                    <a:pt x="9" y="26"/>
                  </a:cubicBezTo>
                  <a:cubicBezTo>
                    <a:pt x="6" y="12"/>
                    <a:pt x="49" y="4"/>
                    <a:pt x="51" y="4"/>
                  </a:cubicBezTo>
                  <a:cubicBezTo>
                    <a:pt x="70" y="0"/>
                    <a:pt x="105" y="6"/>
                    <a:pt x="105" y="6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4" y="57"/>
                    <a:pt x="96" y="59"/>
                    <a:pt x="80" y="60"/>
                  </a:cubicBezTo>
                  <a:cubicBezTo>
                    <a:pt x="71" y="60"/>
                    <a:pt x="65" y="61"/>
                    <a:pt x="59" y="59"/>
                  </a:cubicBezTo>
                  <a:cubicBezTo>
                    <a:pt x="59" y="59"/>
                    <a:pt x="17" y="70"/>
                    <a:pt x="14" y="59"/>
                  </a:cubicBez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79" name="Freeform 771"/>
            <p:cNvSpPr/>
            <p:nvPr/>
          </p:nvSpPr>
          <p:spPr bwMode="auto">
            <a:xfrm>
              <a:off x="8942389" y="6013451"/>
              <a:ext cx="15875" cy="63500"/>
            </a:xfrm>
            <a:custGeom>
              <a:avLst/>
              <a:gdLst>
                <a:gd name="T0" fmla="*/ 10 w 10"/>
                <a:gd name="T1" fmla="*/ 0 h 40"/>
                <a:gd name="T2" fmla="*/ 0 w 10"/>
                <a:gd name="T3" fmla="*/ 0 h 40"/>
                <a:gd name="T4" fmla="*/ 0 w 10"/>
                <a:gd name="T5" fmla="*/ 38 h 40"/>
                <a:gd name="T6" fmla="*/ 10 w 10"/>
                <a:gd name="T7" fmla="*/ 40 h 40"/>
                <a:gd name="T8" fmla="*/ 10 w 1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0">
                  <a:moveTo>
                    <a:pt x="10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10" y="4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0" name="Freeform 772"/>
            <p:cNvSpPr/>
            <p:nvPr/>
          </p:nvSpPr>
          <p:spPr bwMode="auto">
            <a:xfrm>
              <a:off x="8950326" y="5802313"/>
              <a:ext cx="131763" cy="277813"/>
            </a:xfrm>
            <a:custGeom>
              <a:avLst/>
              <a:gdLst>
                <a:gd name="T0" fmla="*/ 0 w 120"/>
                <a:gd name="T1" fmla="*/ 248 h 255"/>
                <a:gd name="T2" fmla="*/ 27 w 120"/>
                <a:gd name="T3" fmla="*/ 254 h 255"/>
                <a:gd name="T4" fmla="*/ 102 w 120"/>
                <a:gd name="T5" fmla="*/ 204 h 255"/>
                <a:gd name="T6" fmla="*/ 120 w 120"/>
                <a:gd name="T7" fmla="*/ 135 h 255"/>
                <a:gd name="T8" fmla="*/ 119 w 120"/>
                <a:gd name="T9" fmla="*/ 5 h 255"/>
                <a:gd name="T10" fmla="*/ 91 w 120"/>
                <a:gd name="T11" fmla="*/ 15 h 255"/>
                <a:gd name="T12" fmla="*/ 29 w 120"/>
                <a:gd name="T13" fmla="*/ 189 h 255"/>
                <a:gd name="T14" fmla="*/ 3 w 120"/>
                <a:gd name="T15" fmla="*/ 193 h 255"/>
                <a:gd name="T16" fmla="*/ 0 w 120"/>
                <a:gd name="T17" fmla="*/ 24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55">
                  <a:moveTo>
                    <a:pt x="0" y="248"/>
                  </a:moveTo>
                  <a:cubicBezTo>
                    <a:pt x="0" y="248"/>
                    <a:pt x="6" y="254"/>
                    <a:pt x="27" y="254"/>
                  </a:cubicBezTo>
                  <a:cubicBezTo>
                    <a:pt x="79" y="255"/>
                    <a:pt x="87" y="237"/>
                    <a:pt x="102" y="204"/>
                  </a:cubicBezTo>
                  <a:cubicBezTo>
                    <a:pt x="118" y="171"/>
                    <a:pt x="120" y="135"/>
                    <a:pt x="120" y="13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00" y="0"/>
                    <a:pt x="91" y="15"/>
                  </a:cubicBezTo>
                  <a:cubicBezTo>
                    <a:pt x="84" y="29"/>
                    <a:pt x="63" y="183"/>
                    <a:pt x="29" y="189"/>
                  </a:cubicBezTo>
                  <a:cubicBezTo>
                    <a:pt x="1" y="195"/>
                    <a:pt x="3" y="193"/>
                    <a:pt x="3" y="193"/>
                  </a:cubicBezTo>
                  <a:lnTo>
                    <a:pt x="0" y="248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1" name="Freeform 773"/>
            <p:cNvSpPr/>
            <p:nvPr/>
          </p:nvSpPr>
          <p:spPr bwMode="auto">
            <a:xfrm>
              <a:off x="8829676" y="5927726"/>
              <a:ext cx="234950" cy="155575"/>
            </a:xfrm>
            <a:custGeom>
              <a:avLst/>
              <a:gdLst>
                <a:gd name="T0" fmla="*/ 40 w 214"/>
                <a:gd name="T1" fmla="*/ 133 h 142"/>
                <a:gd name="T2" fmla="*/ 50 w 214"/>
                <a:gd name="T3" fmla="*/ 142 h 142"/>
                <a:gd name="T4" fmla="*/ 208 w 214"/>
                <a:gd name="T5" fmla="*/ 142 h 142"/>
                <a:gd name="T6" fmla="*/ 212 w 214"/>
                <a:gd name="T7" fmla="*/ 133 h 142"/>
                <a:gd name="T8" fmla="*/ 174 w 214"/>
                <a:gd name="T9" fmla="*/ 9 h 142"/>
                <a:gd name="T10" fmla="*/ 164 w 214"/>
                <a:gd name="T11" fmla="*/ 0 h 142"/>
                <a:gd name="T12" fmla="*/ 6 w 214"/>
                <a:gd name="T13" fmla="*/ 0 h 142"/>
                <a:gd name="T14" fmla="*/ 2 w 214"/>
                <a:gd name="T15" fmla="*/ 9 h 142"/>
                <a:gd name="T16" fmla="*/ 40 w 214"/>
                <a:gd name="T17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42">
                  <a:moveTo>
                    <a:pt x="40" y="133"/>
                  </a:moveTo>
                  <a:cubicBezTo>
                    <a:pt x="42" y="138"/>
                    <a:pt x="46" y="142"/>
                    <a:pt x="50" y="142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12" y="142"/>
                    <a:pt x="214" y="138"/>
                    <a:pt x="212" y="133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2" y="4"/>
                    <a:pt x="168" y="0"/>
                    <a:pt x="16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2" y="9"/>
                  </a:cubicBezTo>
                  <a:lnTo>
                    <a:pt x="40" y="133"/>
                  </a:lnTo>
                  <a:close/>
                </a:path>
              </a:pathLst>
            </a:custGeom>
            <a:solidFill>
              <a:srgbClr val="3654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2" name="Freeform 774"/>
            <p:cNvSpPr/>
            <p:nvPr/>
          </p:nvSpPr>
          <p:spPr bwMode="auto">
            <a:xfrm>
              <a:off x="8821739" y="5927726"/>
              <a:ext cx="233363" cy="155575"/>
            </a:xfrm>
            <a:custGeom>
              <a:avLst/>
              <a:gdLst>
                <a:gd name="T0" fmla="*/ 40 w 214"/>
                <a:gd name="T1" fmla="*/ 133 h 142"/>
                <a:gd name="T2" fmla="*/ 50 w 214"/>
                <a:gd name="T3" fmla="*/ 142 h 142"/>
                <a:gd name="T4" fmla="*/ 208 w 214"/>
                <a:gd name="T5" fmla="*/ 142 h 142"/>
                <a:gd name="T6" fmla="*/ 212 w 214"/>
                <a:gd name="T7" fmla="*/ 133 h 142"/>
                <a:gd name="T8" fmla="*/ 174 w 214"/>
                <a:gd name="T9" fmla="*/ 9 h 142"/>
                <a:gd name="T10" fmla="*/ 164 w 214"/>
                <a:gd name="T11" fmla="*/ 0 h 142"/>
                <a:gd name="T12" fmla="*/ 6 w 214"/>
                <a:gd name="T13" fmla="*/ 0 h 142"/>
                <a:gd name="T14" fmla="*/ 2 w 214"/>
                <a:gd name="T15" fmla="*/ 9 h 142"/>
                <a:gd name="T16" fmla="*/ 40 w 214"/>
                <a:gd name="T17" fmla="*/ 1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42">
                  <a:moveTo>
                    <a:pt x="40" y="133"/>
                  </a:moveTo>
                  <a:cubicBezTo>
                    <a:pt x="42" y="138"/>
                    <a:pt x="46" y="142"/>
                    <a:pt x="50" y="142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12" y="142"/>
                    <a:pt x="214" y="138"/>
                    <a:pt x="212" y="133"/>
                  </a:cubicBezTo>
                  <a:cubicBezTo>
                    <a:pt x="174" y="9"/>
                    <a:pt x="174" y="9"/>
                    <a:pt x="174" y="9"/>
                  </a:cubicBezTo>
                  <a:cubicBezTo>
                    <a:pt x="172" y="4"/>
                    <a:pt x="168" y="0"/>
                    <a:pt x="16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2" y="9"/>
                  </a:cubicBezTo>
                  <a:lnTo>
                    <a:pt x="40" y="133"/>
                  </a:lnTo>
                  <a:close/>
                </a:path>
              </a:pathLst>
            </a:custGeom>
            <a:solidFill>
              <a:srgbClr val="62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3" name="Freeform 775"/>
            <p:cNvSpPr/>
            <p:nvPr/>
          </p:nvSpPr>
          <p:spPr bwMode="auto">
            <a:xfrm>
              <a:off x="8916989" y="5967413"/>
              <a:ext cx="22225" cy="22225"/>
            </a:xfrm>
            <a:custGeom>
              <a:avLst/>
              <a:gdLst>
                <a:gd name="T0" fmla="*/ 2 w 20"/>
                <a:gd name="T1" fmla="*/ 11 h 20"/>
                <a:gd name="T2" fmla="*/ 12 w 20"/>
                <a:gd name="T3" fmla="*/ 20 h 20"/>
                <a:gd name="T4" fmla="*/ 14 w 20"/>
                <a:gd name="T5" fmla="*/ 20 h 20"/>
                <a:gd name="T6" fmla="*/ 18 w 20"/>
                <a:gd name="T7" fmla="*/ 11 h 20"/>
                <a:gd name="T8" fmla="*/ 17 w 20"/>
                <a:gd name="T9" fmla="*/ 9 h 20"/>
                <a:gd name="T10" fmla="*/ 7 w 20"/>
                <a:gd name="T11" fmla="*/ 0 h 20"/>
                <a:gd name="T12" fmla="*/ 6 w 20"/>
                <a:gd name="T13" fmla="*/ 0 h 20"/>
                <a:gd name="T14" fmla="*/ 1 w 20"/>
                <a:gd name="T15" fmla="*/ 9 h 20"/>
                <a:gd name="T16" fmla="*/ 2 w 20"/>
                <a:gd name="T1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0">
                  <a:moveTo>
                    <a:pt x="2" y="11"/>
                  </a:moveTo>
                  <a:cubicBezTo>
                    <a:pt x="4" y="16"/>
                    <a:pt x="8" y="20"/>
                    <a:pt x="12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8" y="20"/>
                    <a:pt x="20" y="16"/>
                    <a:pt x="18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4"/>
                    <a:pt x="11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4"/>
                    <a:pt x="1" y="9"/>
                  </a:cubicBezTo>
                  <a:lnTo>
                    <a:pt x="2" y="11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4" name="Freeform 776"/>
            <p:cNvSpPr/>
            <p:nvPr/>
          </p:nvSpPr>
          <p:spPr bwMode="auto">
            <a:xfrm>
              <a:off x="8964614" y="5983288"/>
              <a:ext cx="104775" cy="100013"/>
            </a:xfrm>
            <a:custGeom>
              <a:avLst/>
              <a:gdLst>
                <a:gd name="T0" fmla="*/ 12 w 96"/>
                <a:gd name="T1" fmla="*/ 55 h 91"/>
                <a:gd name="T2" fmla="*/ 2 w 96"/>
                <a:gd name="T3" fmla="*/ 50 h 91"/>
                <a:gd name="T4" fmla="*/ 39 w 96"/>
                <a:gd name="T5" fmla="*/ 29 h 91"/>
                <a:gd name="T6" fmla="*/ 16 w 96"/>
                <a:gd name="T7" fmla="*/ 31 h 91"/>
                <a:gd name="T8" fmla="*/ 9 w 96"/>
                <a:gd name="T9" fmla="*/ 25 h 91"/>
                <a:gd name="T10" fmla="*/ 14 w 96"/>
                <a:gd name="T11" fmla="*/ 18 h 91"/>
                <a:gd name="T12" fmla="*/ 38 w 96"/>
                <a:gd name="T13" fmla="*/ 12 h 91"/>
                <a:gd name="T14" fmla="*/ 70 w 96"/>
                <a:gd name="T15" fmla="*/ 19 h 91"/>
                <a:gd name="T16" fmla="*/ 63 w 96"/>
                <a:gd name="T17" fmla="*/ 0 h 91"/>
                <a:gd name="T18" fmla="*/ 79 w 96"/>
                <a:gd name="T19" fmla="*/ 12 h 91"/>
                <a:gd name="T20" fmla="*/ 96 w 96"/>
                <a:gd name="T21" fmla="*/ 27 h 91"/>
                <a:gd name="T22" fmla="*/ 96 w 96"/>
                <a:gd name="T23" fmla="*/ 80 h 91"/>
                <a:gd name="T24" fmla="*/ 76 w 96"/>
                <a:gd name="T25" fmla="*/ 83 h 91"/>
                <a:gd name="T26" fmla="*/ 53 w 96"/>
                <a:gd name="T27" fmla="*/ 83 h 91"/>
                <a:gd name="T28" fmla="*/ 21 w 96"/>
                <a:gd name="T29" fmla="*/ 80 h 91"/>
                <a:gd name="T30" fmla="*/ 25 w 96"/>
                <a:gd name="T31" fmla="*/ 71 h 91"/>
                <a:gd name="T32" fmla="*/ 24 w 96"/>
                <a:gd name="T33" fmla="*/ 72 h 91"/>
                <a:gd name="T34" fmla="*/ 5 w 96"/>
                <a:gd name="T35" fmla="*/ 68 h 91"/>
                <a:gd name="T36" fmla="*/ 12 w 96"/>
                <a:gd name="T37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1">
                  <a:moveTo>
                    <a:pt x="12" y="55"/>
                  </a:moveTo>
                  <a:cubicBezTo>
                    <a:pt x="7" y="56"/>
                    <a:pt x="3" y="55"/>
                    <a:pt x="2" y="50"/>
                  </a:cubicBezTo>
                  <a:cubicBezTo>
                    <a:pt x="0" y="39"/>
                    <a:pt x="26" y="32"/>
                    <a:pt x="39" y="29"/>
                  </a:cubicBezTo>
                  <a:cubicBezTo>
                    <a:pt x="38" y="29"/>
                    <a:pt x="17" y="31"/>
                    <a:pt x="16" y="31"/>
                  </a:cubicBezTo>
                  <a:cubicBezTo>
                    <a:pt x="10" y="31"/>
                    <a:pt x="9" y="28"/>
                    <a:pt x="9" y="25"/>
                  </a:cubicBezTo>
                  <a:cubicBezTo>
                    <a:pt x="9" y="22"/>
                    <a:pt x="10" y="19"/>
                    <a:pt x="14" y="18"/>
                  </a:cubicBezTo>
                  <a:cubicBezTo>
                    <a:pt x="19" y="16"/>
                    <a:pt x="35" y="12"/>
                    <a:pt x="38" y="12"/>
                  </a:cubicBezTo>
                  <a:cubicBezTo>
                    <a:pt x="45" y="11"/>
                    <a:pt x="70" y="19"/>
                    <a:pt x="70" y="19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2" y="82"/>
                    <a:pt x="76" y="83"/>
                  </a:cubicBezTo>
                  <a:cubicBezTo>
                    <a:pt x="66" y="84"/>
                    <a:pt x="60" y="84"/>
                    <a:pt x="53" y="83"/>
                  </a:cubicBezTo>
                  <a:cubicBezTo>
                    <a:pt x="53" y="83"/>
                    <a:pt x="24" y="91"/>
                    <a:pt x="21" y="80"/>
                  </a:cubicBezTo>
                  <a:cubicBezTo>
                    <a:pt x="19" y="72"/>
                    <a:pt x="24" y="73"/>
                    <a:pt x="25" y="71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0" y="72"/>
                    <a:pt x="7" y="74"/>
                    <a:pt x="5" y="68"/>
                  </a:cubicBezTo>
                  <a:cubicBezTo>
                    <a:pt x="3" y="61"/>
                    <a:pt x="4" y="57"/>
                    <a:pt x="12" y="55"/>
                  </a:cubicBez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5" name="Freeform 777"/>
            <p:cNvSpPr/>
            <p:nvPr/>
          </p:nvSpPr>
          <p:spPr bwMode="auto">
            <a:xfrm>
              <a:off x="9064626" y="6008688"/>
              <a:ext cx="14288" cy="65088"/>
            </a:xfrm>
            <a:custGeom>
              <a:avLst/>
              <a:gdLst>
                <a:gd name="T0" fmla="*/ 9 w 9"/>
                <a:gd name="T1" fmla="*/ 3 h 41"/>
                <a:gd name="T2" fmla="*/ 0 w 9"/>
                <a:gd name="T3" fmla="*/ 0 h 41"/>
                <a:gd name="T4" fmla="*/ 0 w 9"/>
                <a:gd name="T5" fmla="*/ 40 h 41"/>
                <a:gd name="T6" fmla="*/ 9 w 9"/>
                <a:gd name="T7" fmla="*/ 41 h 41"/>
                <a:gd name="T8" fmla="*/ 9 w 9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1">
                  <a:moveTo>
                    <a:pt x="9" y="3"/>
                  </a:moveTo>
                  <a:lnTo>
                    <a:pt x="0" y="0"/>
                  </a:lnTo>
                  <a:lnTo>
                    <a:pt x="0" y="40"/>
                  </a:lnTo>
                  <a:lnTo>
                    <a:pt x="9" y="41"/>
                  </a:lnTo>
                  <a:lnTo>
                    <a:pt x="9" y="3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6" name="Freeform 778"/>
            <p:cNvSpPr/>
            <p:nvPr/>
          </p:nvSpPr>
          <p:spPr bwMode="auto">
            <a:xfrm>
              <a:off x="9078914" y="5805488"/>
              <a:ext cx="363538" cy="282575"/>
            </a:xfrm>
            <a:custGeom>
              <a:avLst/>
              <a:gdLst>
                <a:gd name="T0" fmla="*/ 0 w 333"/>
                <a:gd name="T1" fmla="*/ 246 h 259"/>
                <a:gd name="T2" fmla="*/ 162 w 333"/>
                <a:gd name="T3" fmla="*/ 246 h 259"/>
                <a:gd name="T4" fmla="*/ 318 w 333"/>
                <a:gd name="T5" fmla="*/ 31 h 259"/>
                <a:gd name="T6" fmla="*/ 287 w 333"/>
                <a:gd name="T7" fmla="*/ 1 h 259"/>
                <a:gd name="T8" fmla="*/ 254 w 333"/>
                <a:gd name="T9" fmla="*/ 28 h 259"/>
                <a:gd name="T10" fmla="*/ 147 w 333"/>
                <a:gd name="T11" fmla="*/ 187 h 259"/>
                <a:gd name="T12" fmla="*/ 1 w 333"/>
                <a:gd name="T13" fmla="*/ 190 h 259"/>
                <a:gd name="T14" fmla="*/ 0 w 333"/>
                <a:gd name="T15" fmla="*/ 24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3" h="259">
                  <a:moveTo>
                    <a:pt x="0" y="246"/>
                  </a:moveTo>
                  <a:cubicBezTo>
                    <a:pt x="22" y="255"/>
                    <a:pt x="108" y="259"/>
                    <a:pt x="162" y="246"/>
                  </a:cubicBezTo>
                  <a:cubicBezTo>
                    <a:pt x="266" y="220"/>
                    <a:pt x="333" y="125"/>
                    <a:pt x="318" y="31"/>
                  </a:cubicBezTo>
                  <a:cubicBezTo>
                    <a:pt x="313" y="8"/>
                    <a:pt x="300" y="0"/>
                    <a:pt x="287" y="1"/>
                  </a:cubicBezTo>
                  <a:cubicBezTo>
                    <a:pt x="271" y="1"/>
                    <a:pt x="256" y="14"/>
                    <a:pt x="254" y="28"/>
                  </a:cubicBezTo>
                  <a:cubicBezTo>
                    <a:pt x="245" y="101"/>
                    <a:pt x="221" y="168"/>
                    <a:pt x="147" y="187"/>
                  </a:cubicBezTo>
                  <a:cubicBezTo>
                    <a:pt x="97" y="200"/>
                    <a:pt x="34" y="197"/>
                    <a:pt x="1" y="190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7" name="Freeform 779"/>
            <p:cNvSpPr/>
            <p:nvPr/>
          </p:nvSpPr>
          <p:spPr bwMode="auto">
            <a:xfrm>
              <a:off x="8167689" y="5608638"/>
              <a:ext cx="171450" cy="269875"/>
            </a:xfrm>
            <a:custGeom>
              <a:avLst/>
              <a:gdLst>
                <a:gd name="T0" fmla="*/ 157 w 157"/>
                <a:gd name="T1" fmla="*/ 144 h 248"/>
                <a:gd name="T2" fmla="*/ 86 w 157"/>
                <a:gd name="T3" fmla="*/ 243 h 248"/>
                <a:gd name="T4" fmla="*/ 18 w 157"/>
                <a:gd name="T5" fmla="*/ 205 h 248"/>
                <a:gd name="T6" fmla="*/ 0 w 157"/>
                <a:gd name="T7" fmla="*/ 135 h 248"/>
                <a:gd name="T8" fmla="*/ 0 w 157"/>
                <a:gd name="T9" fmla="*/ 6 h 248"/>
                <a:gd name="T10" fmla="*/ 28 w 157"/>
                <a:gd name="T11" fmla="*/ 15 h 248"/>
                <a:gd name="T12" fmla="*/ 72 w 157"/>
                <a:gd name="T13" fmla="*/ 167 h 248"/>
                <a:gd name="T14" fmla="*/ 116 w 157"/>
                <a:gd name="T15" fmla="*/ 101 h 248"/>
                <a:gd name="T16" fmla="*/ 157 w 157"/>
                <a:gd name="T17" fmla="*/ 1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248">
                  <a:moveTo>
                    <a:pt x="157" y="144"/>
                  </a:moveTo>
                  <a:cubicBezTo>
                    <a:pt x="157" y="144"/>
                    <a:pt x="135" y="236"/>
                    <a:pt x="86" y="243"/>
                  </a:cubicBezTo>
                  <a:cubicBezTo>
                    <a:pt x="48" y="248"/>
                    <a:pt x="33" y="237"/>
                    <a:pt x="18" y="205"/>
                  </a:cubicBezTo>
                  <a:cubicBezTo>
                    <a:pt x="2" y="172"/>
                    <a:pt x="0" y="135"/>
                    <a:pt x="0" y="13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20" y="0"/>
                    <a:pt x="28" y="15"/>
                  </a:cubicBezTo>
                  <a:cubicBezTo>
                    <a:pt x="36" y="29"/>
                    <a:pt x="38" y="160"/>
                    <a:pt x="72" y="167"/>
                  </a:cubicBezTo>
                  <a:cubicBezTo>
                    <a:pt x="100" y="172"/>
                    <a:pt x="116" y="101"/>
                    <a:pt x="116" y="101"/>
                  </a:cubicBezTo>
                  <a:lnTo>
                    <a:pt x="157" y="144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8" name="Freeform 780"/>
            <p:cNvSpPr/>
            <p:nvPr/>
          </p:nvSpPr>
          <p:spPr bwMode="auto">
            <a:xfrm>
              <a:off x="8170864" y="5819776"/>
              <a:ext cx="14288" cy="61913"/>
            </a:xfrm>
            <a:custGeom>
              <a:avLst/>
              <a:gdLst>
                <a:gd name="T0" fmla="*/ 0 w 9"/>
                <a:gd name="T1" fmla="*/ 0 h 39"/>
                <a:gd name="T2" fmla="*/ 9 w 9"/>
                <a:gd name="T3" fmla="*/ 0 h 39"/>
                <a:gd name="T4" fmla="*/ 9 w 9"/>
                <a:gd name="T5" fmla="*/ 37 h 39"/>
                <a:gd name="T6" fmla="*/ 0 w 9"/>
                <a:gd name="T7" fmla="*/ 39 h 39"/>
                <a:gd name="T8" fmla="*/ 0 w 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0" y="0"/>
                  </a:moveTo>
                  <a:lnTo>
                    <a:pt x="9" y="0"/>
                  </a:lnTo>
                  <a:lnTo>
                    <a:pt x="9" y="37"/>
                  </a:lnTo>
                  <a:lnTo>
                    <a:pt x="0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89" name="Freeform 781"/>
            <p:cNvSpPr/>
            <p:nvPr/>
          </p:nvSpPr>
          <p:spPr bwMode="auto">
            <a:xfrm>
              <a:off x="7807326" y="5613401"/>
              <a:ext cx="363538" cy="282575"/>
            </a:xfrm>
            <a:custGeom>
              <a:avLst/>
              <a:gdLst>
                <a:gd name="T0" fmla="*/ 332 w 332"/>
                <a:gd name="T1" fmla="*/ 246 h 259"/>
                <a:gd name="T2" fmla="*/ 171 w 332"/>
                <a:gd name="T3" fmla="*/ 245 h 259"/>
                <a:gd name="T4" fmla="*/ 15 w 332"/>
                <a:gd name="T5" fmla="*/ 30 h 259"/>
                <a:gd name="T6" fmla="*/ 46 w 332"/>
                <a:gd name="T7" fmla="*/ 0 h 259"/>
                <a:gd name="T8" fmla="*/ 79 w 332"/>
                <a:gd name="T9" fmla="*/ 28 h 259"/>
                <a:gd name="T10" fmla="*/ 186 w 332"/>
                <a:gd name="T11" fmla="*/ 187 h 259"/>
                <a:gd name="T12" fmla="*/ 332 w 332"/>
                <a:gd name="T13" fmla="*/ 190 h 259"/>
                <a:gd name="T14" fmla="*/ 332 w 332"/>
                <a:gd name="T15" fmla="*/ 24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59">
                  <a:moveTo>
                    <a:pt x="332" y="246"/>
                  </a:moveTo>
                  <a:cubicBezTo>
                    <a:pt x="311" y="255"/>
                    <a:pt x="225" y="259"/>
                    <a:pt x="171" y="245"/>
                  </a:cubicBezTo>
                  <a:cubicBezTo>
                    <a:pt x="67" y="219"/>
                    <a:pt x="0" y="125"/>
                    <a:pt x="15" y="30"/>
                  </a:cubicBezTo>
                  <a:cubicBezTo>
                    <a:pt x="19" y="8"/>
                    <a:pt x="33" y="0"/>
                    <a:pt x="46" y="0"/>
                  </a:cubicBezTo>
                  <a:cubicBezTo>
                    <a:pt x="61" y="1"/>
                    <a:pt x="77" y="13"/>
                    <a:pt x="79" y="28"/>
                  </a:cubicBezTo>
                  <a:cubicBezTo>
                    <a:pt x="88" y="101"/>
                    <a:pt x="111" y="168"/>
                    <a:pt x="186" y="187"/>
                  </a:cubicBezTo>
                  <a:cubicBezTo>
                    <a:pt x="235" y="199"/>
                    <a:pt x="299" y="197"/>
                    <a:pt x="332" y="190"/>
                  </a:cubicBezTo>
                  <a:lnTo>
                    <a:pt x="332" y="246"/>
                  </a:lnTo>
                  <a:close/>
                </a:path>
              </a:pathLst>
            </a:cu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90" name="Freeform 782"/>
            <p:cNvSpPr/>
            <p:nvPr/>
          </p:nvSpPr>
          <p:spPr bwMode="auto">
            <a:xfrm>
              <a:off x="8297864" y="5635626"/>
              <a:ext cx="106363" cy="115888"/>
            </a:xfrm>
            <a:custGeom>
              <a:avLst/>
              <a:gdLst>
                <a:gd name="T0" fmla="*/ 95 w 97"/>
                <a:gd name="T1" fmla="*/ 62 h 107"/>
                <a:gd name="T2" fmla="*/ 87 w 97"/>
                <a:gd name="T3" fmla="*/ 61 h 107"/>
                <a:gd name="T4" fmla="*/ 95 w 97"/>
                <a:gd name="T5" fmla="*/ 46 h 107"/>
                <a:gd name="T6" fmla="*/ 75 w 97"/>
                <a:gd name="T7" fmla="*/ 50 h 107"/>
                <a:gd name="T8" fmla="*/ 76 w 97"/>
                <a:gd name="T9" fmla="*/ 49 h 107"/>
                <a:gd name="T10" fmla="*/ 90 w 97"/>
                <a:gd name="T11" fmla="*/ 30 h 107"/>
                <a:gd name="T12" fmla="*/ 72 w 97"/>
                <a:gd name="T13" fmla="*/ 30 h 107"/>
                <a:gd name="T14" fmla="*/ 84 w 97"/>
                <a:gd name="T15" fmla="*/ 11 h 107"/>
                <a:gd name="T16" fmla="*/ 32 w 97"/>
                <a:gd name="T17" fmla="*/ 33 h 107"/>
                <a:gd name="T18" fmla="*/ 28 w 97"/>
                <a:gd name="T19" fmla="*/ 36 h 107"/>
                <a:gd name="T20" fmla="*/ 24 w 97"/>
                <a:gd name="T21" fmla="*/ 17 h 107"/>
                <a:gd name="T22" fmla="*/ 12 w 97"/>
                <a:gd name="T23" fmla="*/ 33 h 107"/>
                <a:gd name="T24" fmla="*/ 0 w 97"/>
                <a:gd name="T25" fmla="*/ 68 h 107"/>
                <a:gd name="T26" fmla="*/ 37 w 97"/>
                <a:gd name="T27" fmla="*/ 105 h 107"/>
                <a:gd name="T28" fmla="*/ 49 w 97"/>
                <a:gd name="T29" fmla="*/ 107 h 107"/>
                <a:gd name="T30" fmla="*/ 79 w 97"/>
                <a:gd name="T31" fmla="*/ 82 h 107"/>
                <a:gd name="T32" fmla="*/ 95 w 97"/>
                <a:gd name="T33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07">
                  <a:moveTo>
                    <a:pt x="95" y="62"/>
                  </a:moveTo>
                  <a:cubicBezTo>
                    <a:pt x="93" y="59"/>
                    <a:pt x="87" y="60"/>
                    <a:pt x="87" y="61"/>
                  </a:cubicBezTo>
                  <a:cubicBezTo>
                    <a:pt x="93" y="55"/>
                    <a:pt x="97" y="49"/>
                    <a:pt x="95" y="46"/>
                  </a:cubicBezTo>
                  <a:cubicBezTo>
                    <a:pt x="90" y="39"/>
                    <a:pt x="77" y="50"/>
                    <a:pt x="75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9" y="47"/>
                    <a:pt x="93" y="39"/>
                    <a:pt x="90" y="30"/>
                  </a:cubicBezTo>
                  <a:cubicBezTo>
                    <a:pt x="87" y="22"/>
                    <a:pt x="79" y="26"/>
                    <a:pt x="72" y="30"/>
                  </a:cubicBezTo>
                  <a:cubicBezTo>
                    <a:pt x="76" y="27"/>
                    <a:pt x="87" y="15"/>
                    <a:pt x="84" y="11"/>
                  </a:cubicBezTo>
                  <a:cubicBezTo>
                    <a:pt x="77" y="0"/>
                    <a:pt x="33" y="33"/>
                    <a:pt x="32" y="33"/>
                  </a:cubicBezTo>
                  <a:cubicBezTo>
                    <a:pt x="31" y="34"/>
                    <a:pt x="29" y="35"/>
                    <a:pt x="28" y="36"/>
                  </a:cubicBezTo>
                  <a:cubicBezTo>
                    <a:pt x="29" y="32"/>
                    <a:pt x="34" y="20"/>
                    <a:pt x="24" y="17"/>
                  </a:cubicBezTo>
                  <a:cubicBezTo>
                    <a:pt x="17" y="16"/>
                    <a:pt x="13" y="29"/>
                    <a:pt x="12" y="3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43" y="107"/>
                    <a:pt x="49" y="107"/>
                  </a:cubicBezTo>
                  <a:cubicBezTo>
                    <a:pt x="54" y="106"/>
                    <a:pt x="68" y="89"/>
                    <a:pt x="79" y="82"/>
                  </a:cubicBezTo>
                  <a:cubicBezTo>
                    <a:pt x="90" y="76"/>
                    <a:pt x="97" y="68"/>
                    <a:pt x="95" y="62"/>
                  </a:cubicBez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91" name="Freeform 783"/>
            <p:cNvSpPr/>
            <p:nvPr/>
          </p:nvSpPr>
          <p:spPr bwMode="auto">
            <a:xfrm>
              <a:off x="8294689" y="5708651"/>
              <a:ext cx="55563" cy="57150"/>
            </a:xfrm>
            <a:custGeom>
              <a:avLst/>
              <a:gdLst>
                <a:gd name="T0" fmla="*/ 0 w 35"/>
                <a:gd name="T1" fmla="*/ 6 h 36"/>
                <a:gd name="T2" fmla="*/ 2 w 35"/>
                <a:gd name="T3" fmla="*/ 0 h 36"/>
                <a:gd name="T4" fmla="*/ 35 w 35"/>
                <a:gd name="T5" fmla="*/ 28 h 36"/>
                <a:gd name="T6" fmla="*/ 28 w 35"/>
                <a:gd name="T7" fmla="*/ 36 h 36"/>
                <a:gd name="T8" fmla="*/ 0 w 35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0" y="6"/>
                  </a:moveTo>
                  <a:lnTo>
                    <a:pt x="2" y="0"/>
                  </a:lnTo>
                  <a:lnTo>
                    <a:pt x="35" y="28"/>
                  </a:lnTo>
                  <a:lnTo>
                    <a:pt x="28" y="3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92" name="Freeform 784"/>
            <p:cNvSpPr/>
            <p:nvPr/>
          </p:nvSpPr>
          <p:spPr bwMode="auto">
            <a:xfrm>
              <a:off x="8191501" y="5734051"/>
              <a:ext cx="233363" cy="153988"/>
            </a:xfrm>
            <a:custGeom>
              <a:avLst/>
              <a:gdLst>
                <a:gd name="T0" fmla="*/ 174 w 214"/>
                <a:gd name="T1" fmla="*/ 133 h 141"/>
                <a:gd name="T2" fmla="*/ 164 w 214"/>
                <a:gd name="T3" fmla="*/ 141 h 141"/>
                <a:gd name="T4" fmla="*/ 6 w 214"/>
                <a:gd name="T5" fmla="*/ 141 h 141"/>
                <a:gd name="T6" fmla="*/ 2 w 214"/>
                <a:gd name="T7" fmla="*/ 133 h 141"/>
                <a:gd name="T8" fmla="*/ 40 w 214"/>
                <a:gd name="T9" fmla="*/ 9 h 141"/>
                <a:gd name="T10" fmla="*/ 50 w 214"/>
                <a:gd name="T11" fmla="*/ 0 h 141"/>
                <a:gd name="T12" fmla="*/ 208 w 214"/>
                <a:gd name="T13" fmla="*/ 0 h 141"/>
                <a:gd name="T14" fmla="*/ 212 w 214"/>
                <a:gd name="T15" fmla="*/ 9 h 141"/>
                <a:gd name="T16" fmla="*/ 174 w 214"/>
                <a:gd name="T17" fmla="*/ 13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41">
                  <a:moveTo>
                    <a:pt x="174" y="133"/>
                  </a:moveTo>
                  <a:cubicBezTo>
                    <a:pt x="172" y="137"/>
                    <a:pt x="168" y="141"/>
                    <a:pt x="164" y="14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2" y="141"/>
                    <a:pt x="0" y="137"/>
                    <a:pt x="2" y="133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2" y="4"/>
                    <a:pt x="46" y="0"/>
                    <a:pt x="50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2" y="0"/>
                    <a:pt x="214" y="4"/>
                    <a:pt x="212" y="9"/>
                  </a:cubicBezTo>
                  <a:lnTo>
                    <a:pt x="174" y="133"/>
                  </a:lnTo>
                  <a:close/>
                </a:path>
              </a:pathLst>
            </a:custGeom>
            <a:solidFill>
              <a:srgbClr val="AAA1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93" name="Freeform 785"/>
            <p:cNvSpPr/>
            <p:nvPr/>
          </p:nvSpPr>
          <p:spPr bwMode="auto">
            <a:xfrm>
              <a:off x="8199439" y="5734051"/>
              <a:ext cx="234950" cy="153988"/>
            </a:xfrm>
            <a:custGeom>
              <a:avLst/>
              <a:gdLst>
                <a:gd name="T0" fmla="*/ 174 w 214"/>
                <a:gd name="T1" fmla="*/ 133 h 141"/>
                <a:gd name="T2" fmla="*/ 164 w 214"/>
                <a:gd name="T3" fmla="*/ 141 h 141"/>
                <a:gd name="T4" fmla="*/ 6 w 214"/>
                <a:gd name="T5" fmla="*/ 141 h 141"/>
                <a:gd name="T6" fmla="*/ 2 w 214"/>
                <a:gd name="T7" fmla="*/ 133 h 141"/>
                <a:gd name="T8" fmla="*/ 40 w 214"/>
                <a:gd name="T9" fmla="*/ 9 h 141"/>
                <a:gd name="T10" fmla="*/ 50 w 214"/>
                <a:gd name="T11" fmla="*/ 0 h 141"/>
                <a:gd name="T12" fmla="*/ 208 w 214"/>
                <a:gd name="T13" fmla="*/ 0 h 141"/>
                <a:gd name="T14" fmla="*/ 212 w 214"/>
                <a:gd name="T15" fmla="*/ 9 h 141"/>
                <a:gd name="T16" fmla="*/ 174 w 214"/>
                <a:gd name="T17" fmla="*/ 13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141">
                  <a:moveTo>
                    <a:pt x="174" y="133"/>
                  </a:moveTo>
                  <a:cubicBezTo>
                    <a:pt x="172" y="137"/>
                    <a:pt x="168" y="141"/>
                    <a:pt x="164" y="141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2" y="141"/>
                    <a:pt x="0" y="137"/>
                    <a:pt x="2" y="133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2" y="4"/>
                    <a:pt x="46" y="0"/>
                    <a:pt x="50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2" y="0"/>
                    <a:pt x="214" y="4"/>
                    <a:pt x="212" y="9"/>
                  </a:cubicBezTo>
                  <a:lnTo>
                    <a:pt x="174" y="1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94" name="Freeform 786"/>
            <p:cNvSpPr/>
            <p:nvPr/>
          </p:nvSpPr>
          <p:spPr bwMode="auto">
            <a:xfrm>
              <a:off x="8316914" y="5772151"/>
              <a:ext cx="22225" cy="22225"/>
            </a:xfrm>
            <a:custGeom>
              <a:avLst/>
              <a:gdLst>
                <a:gd name="T0" fmla="*/ 18 w 20"/>
                <a:gd name="T1" fmla="*/ 12 h 21"/>
                <a:gd name="T2" fmla="*/ 8 w 20"/>
                <a:gd name="T3" fmla="*/ 21 h 21"/>
                <a:gd name="T4" fmla="*/ 6 w 20"/>
                <a:gd name="T5" fmla="*/ 21 h 21"/>
                <a:gd name="T6" fmla="*/ 2 w 20"/>
                <a:gd name="T7" fmla="*/ 12 h 21"/>
                <a:gd name="T8" fmla="*/ 3 w 20"/>
                <a:gd name="T9" fmla="*/ 9 h 21"/>
                <a:gd name="T10" fmla="*/ 13 w 20"/>
                <a:gd name="T11" fmla="*/ 0 h 21"/>
                <a:gd name="T12" fmla="*/ 14 w 20"/>
                <a:gd name="T13" fmla="*/ 0 h 21"/>
                <a:gd name="T14" fmla="*/ 19 w 20"/>
                <a:gd name="T15" fmla="*/ 9 h 21"/>
                <a:gd name="T16" fmla="*/ 18 w 20"/>
                <a:gd name="T1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18" y="12"/>
                  </a:moveTo>
                  <a:cubicBezTo>
                    <a:pt x="16" y="17"/>
                    <a:pt x="12" y="21"/>
                    <a:pt x="8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2" y="21"/>
                    <a:pt x="0" y="17"/>
                    <a:pt x="2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4"/>
                    <a:pt x="9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0" y="4"/>
                    <a:pt x="19" y="9"/>
                  </a:cubicBezTo>
                  <a:lnTo>
                    <a:pt x="18" y="12"/>
                  </a:lnTo>
                  <a:close/>
                </a:path>
              </a:pathLst>
            </a:custGeom>
            <a:solidFill>
              <a:srgbClr val="F6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  <p:sp>
          <p:nvSpPr>
            <p:cNvPr id="595" name="Freeform 787"/>
            <p:cNvSpPr/>
            <p:nvPr/>
          </p:nvSpPr>
          <p:spPr bwMode="auto">
            <a:xfrm>
              <a:off x="8185151" y="5791201"/>
              <a:ext cx="104775" cy="98425"/>
            </a:xfrm>
            <a:custGeom>
              <a:avLst/>
              <a:gdLst>
                <a:gd name="T0" fmla="*/ 83 w 96"/>
                <a:gd name="T1" fmla="*/ 55 h 91"/>
                <a:gd name="T2" fmla="*/ 94 w 96"/>
                <a:gd name="T3" fmla="*/ 50 h 91"/>
                <a:gd name="T4" fmla="*/ 57 w 96"/>
                <a:gd name="T5" fmla="*/ 29 h 91"/>
                <a:gd name="T6" fmla="*/ 80 w 96"/>
                <a:gd name="T7" fmla="*/ 31 h 91"/>
                <a:gd name="T8" fmla="*/ 87 w 96"/>
                <a:gd name="T9" fmla="*/ 25 h 91"/>
                <a:gd name="T10" fmla="*/ 82 w 96"/>
                <a:gd name="T11" fmla="*/ 18 h 91"/>
                <a:gd name="T12" fmla="*/ 58 w 96"/>
                <a:gd name="T13" fmla="*/ 12 h 91"/>
                <a:gd name="T14" fmla="*/ 26 w 96"/>
                <a:gd name="T15" fmla="*/ 19 h 91"/>
                <a:gd name="T16" fmla="*/ 33 w 96"/>
                <a:gd name="T17" fmla="*/ 0 h 91"/>
                <a:gd name="T18" fmla="*/ 16 w 96"/>
                <a:gd name="T19" fmla="*/ 12 h 91"/>
                <a:gd name="T20" fmla="*/ 0 w 96"/>
                <a:gd name="T21" fmla="*/ 27 h 91"/>
                <a:gd name="T22" fmla="*/ 0 w 96"/>
                <a:gd name="T23" fmla="*/ 80 h 91"/>
                <a:gd name="T24" fmla="*/ 20 w 96"/>
                <a:gd name="T25" fmla="*/ 83 h 91"/>
                <a:gd name="T26" fmla="*/ 42 w 96"/>
                <a:gd name="T27" fmla="*/ 83 h 91"/>
                <a:gd name="T28" fmla="*/ 75 w 96"/>
                <a:gd name="T29" fmla="*/ 80 h 91"/>
                <a:gd name="T30" fmla="*/ 71 w 96"/>
                <a:gd name="T31" fmla="*/ 71 h 91"/>
                <a:gd name="T32" fmla="*/ 72 w 96"/>
                <a:gd name="T33" fmla="*/ 71 h 91"/>
                <a:gd name="T34" fmla="*/ 91 w 96"/>
                <a:gd name="T35" fmla="*/ 68 h 91"/>
                <a:gd name="T36" fmla="*/ 83 w 96"/>
                <a:gd name="T37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" h="91">
                  <a:moveTo>
                    <a:pt x="83" y="55"/>
                  </a:moveTo>
                  <a:cubicBezTo>
                    <a:pt x="89" y="56"/>
                    <a:pt x="93" y="55"/>
                    <a:pt x="94" y="50"/>
                  </a:cubicBezTo>
                  <a:cubicBezTo>
                    <a:pt x="96" y="39"/>
                    <a:pt x="70" y="32"/>
                    <a:pt x="57" y="29"/>
                  </a:cubicBezTo>
                  <a:cubicBezTo>
                    <a:pt x="57" y="29"/>
                    <a:pt x="79" y="31"/>
                    <a:pt x="80" y="31"/>
                  </a:cubicBezTo>
                  <a:cubicBezTo>
                    <a:pt x="85" y="31"/>
                    <a:pt x="87" y="28"/>
                    <a:pt x="87" y="25"/>
                  </a:cubicBezTo>
                  <a:cubicBezTo>
                    <a:pt x="87" y="22"/>
                    <a:pt x="86" y="19"/>
                    <a:pt x="82" y="18"/>
                  </a:cubicBezTo>
                  <a:cubicBezTo>
                    <a:pt x="77" y="16"/>
                    <a:pt x="61" y="12"/>
                    <a:pt x="58" y="12"/>
                  </a:cubicBezTo>
                  <a:cubicBezTo>
                    <a:pt x="50" y="11"/>
                    <a:pt x="26" y="19"/>
                    <a:pt x="26" y="19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3" y="82"/>
                    <a:pt x="20" y="83"/>
                  </a:cubicBezTo>
                  <a:cubicBezTo>
                    <a:pt x="29" y="84"/>
                    <a:pt x="36" y="84"/>
                    <a:pt x="42" y="83"/>
                  </a:cubicBezTo>
                  <a:cubicBezTo>
                    <a:pt x="42" y="83"/>
                    <a:pt x="72" y="91"/>
                    <a:pt x="75" y="80"/>
                  </a:cubicBezTo>
                  <a:cubicBezTo>
                    <a:pt x="77" y="72"/>
                    <a:pt x="72" y="73"/>
                    <a:pt x="71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6" y="72"/>
                    <a:pt x="89" y="74"/>
                    <a:pt x="91" y="68"/>
                  </a:cubicBezTo>
                  <a:cubicBezTo>
                    <a:pt x="93" y="61"/>
                    <a:pt x="91" y="57"/>
                    <a:pt x="83" y="55"/>
                  </a:cubicBezTo>
                  <a:close/>
                </a:path>
              </a:pathLst>
            </a:custGeom>
            <a:solidFill>
              <a:srgbClr val="E0AB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82880" tIns="91440" rIns="182880" bIns="91440" numCol="1" anchor="t" anchorCtr="0" compatLnSpc="1"/>
            <a:lstStyle/>
            <a:p>
              <a:endParaRPr lang="en-US" sz="3600">
                <a:cs typeface="+mn-ea"/>
                <a:sym typeface="+mn-lt"/>
              </a:endParaRPr>
            </a:p>
          </p:txBody>
        </p:sp>
      </p:grpSp>
      <p:sp>
        <p:nvSpPr>
          <p:cNvPr id="2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 animBg="1"/>
      <p:bldP spid="321" grpId="0"/>
      <p:bldP spid="312" grpId="0" animBg="1"/>
      <p:bldP spid="316" grpId="0" animBg="1"/>
      <p:bldP spid="33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Freeform: Shape 17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9639599" y="1473845"/>
            <a:ext cx="1158347" cy="1158345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5" name="Freeform: Shape 17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901315" y="4891539"/>
            <a:ext cx="659548" cy="659547"/>
          </a:xfrm>
          <a:custGeom>
            <a:avLst/>
            <a:gdLst>
              <a:gd name="connsiteX0" fmla="*/ 655320 w 1310640"/>
              <a:gd name="connsiteY0" fmla="*/ 365268 h 1310640"/>
              <a:gd name="connsiteX1" fmla="*/ 365268 w 1310640"/>
              <a:gd name="connsiteY1" fmla="*/ 655320 h 1310640"/>
              <a:gd name="connsiteX2" fmla="*/ 655320 w 1310640"/>
              <a:gd name="connsiteY2" fmla="*/ 945372 h 1310640"/>
              <a:gd name="connsiteX3" fmla="*/ 945372 w 1310640"/>
              <a:gd name="connsiteY3" fmla="*/ 655320 h 1310640"/>
              <a:gd name="connsiteX4" fmla="*/ 655320 w 1310640"/>
              <a:gd name="connsiteY4" fmla="*/ 365268 h 1310640"/>
              <a:gd name="connsiteX5" fmla="*/ 655320 w 1310640"/>
              <a:gd name="connsiteY5" fmla="*/ 0 h 1310640"/>
              <a:gd name="connsiteX6" fmla="*/ 1310640 w 1310640"/>
              <a:gd name="connsiteY6" fmla="*/ 655320 h 1310640"/>
              <a:gd name="connsiteX7" fmla="*/ 655320 w 1310640"/>
              <a:gd name="connsiteY7" fmla="*/ 1310640 h 1310640"/>
              <a:gd name="connsiteX8" fmla="*/ 0 w 1310640"/>
              <a:gd name="connsiteY8" fmla="*/ 655320 h 1310640"/>
              <a:gd name="connsiteX9" fmla="*/ 655320 w 1310640"/>
              <a:gd name="connsiteY9" fmla="*/ 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0640" h="1310640">
                <a:moveTo>
                  <a:pt x="655320" y="365268"/>
                </a:moveTo>
                <a:cubicBezTo>
                  <a:pt x="495129" y="365268"/>
                  <a:pt x="365268" y="495129"/>
                  <a:pt x="365268" y="655320"/>
                </a:cubicBezTo>
                <a:cubicBezTo>
                  <a:pt x="365268" y="815511"/>
                  <a:pt x="495129" y="945372"/>
                  <a:pt x="655320" y="945372"/>
                </a:cubicBezTo>
                <a:cubicBezTo>
                  <a:pt x="815511" y="945372"/>
                  <a:pt x="945372" y="815511"/>
                  <a:pt x="945372" y="655320"/>
                </a:cubicBezTo>
                <a:cubicBezTo>
                  <a:pt x="945372" y="495129"/>
                  <a:pt x="815511" y="365268"/>
                  <a:pt x="655320" y="365268"/>
                </a:cubicBezTo>
                <a:close/>
                <a:moveTo>
                  <a:pt x="655320" y="0"/>
                </a:moveTo>
                <a:cubicBezTo>
                  <a:pt x="1017243" y="0"/>
                  <a:pt x="1310640" y="293397"/>
                  <a:pt x="1310640" y="655320"/>
                </a:cubicBezTo>
                <a:cubicBezTo>
                  <a:pt x="1310640" y="1017243"/>
                  <a:pt x="1017243" y="1310640"/>
                  <a:pt x="655320" y="1310640"/>
                </a:cubicBezTo>
                <a:cubicBezTo>
                  <a:pt x="293397" y="1310640"/>
                  <a:pt x="0" y="1017243"/>
                  <a:pt x="0" y="655320"/>
                </a:cubicBezTo>
                <a:cubicBezTo>
                  <a:pt x="0" y="293397"/>
                  <a:pt x="293397" y="0"/>
                  <a:pt x="655320" y="0"/>
                </a:cubicBezTo>
                <a:close/>
              </a:path>
            </a:pathLst>
          </a:cu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759131" y="2013679"/>
            <a:ext cx="2455900" cy="3736665"/>
            <a:chOff x="7759131" y="2013679"/>
            <a:chExt cx="2455900" cy="3736665"/>
          </a:xfrm>
        </p:grpSpPr>
        <p:sp>
          <p:nvSpPr>
            <p:cNvPr id="157" name="Rectangle: Rounded Corners 156"/>
            <p:cNvSpPr/>
            <p:nvPr/>
          </p:nvSpPr>
          <p:spPr>
            <a:xfrm>
              <a:off x="7759131" y="2013679"/>
              <a:ext cx="2455900" cy="3736665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>
              <a:noFill/>
            </a:ln>
            <a:effectLst>
              <a:outerShdw blurRad="1028700" sx="97000" sy="97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60" name="Freeform: Shape 159"/>
            <p:cNvSpPr/>
            <p:nvPr/>
          </p:nvSpPr>
          <p:spPr>
            <a:xfrm>
              <a:off x="7759131" y="5242288"/>
              <a:ext cx="2455900" cy="508055"/>
            </a:xfrm>
            <a:custGeom>
              <a:avLst/>
              <a:gdLst>
                <a:gd name="connsiteX0" fmla="*/ 0 w 2455900"/>
                <a:gd name="connsiteY0" fmla="*/ 0 h 588412"/>
                <a:gd name="connsiteX1" fmla="*/ 2455900 w 2455900"/>
                <a:gd name="connsiteY1" fmla="*/ 0 h 588412"/>
                <a:gd name="connsiteX2" fmla="*/ 2455900 w 2455900"/>
                <a:gd name="connsiteY2" fmla="*/ 444570 h 588412"/>
                <a:gd name="connsiteX3" fmla="*/ 2312058 w 2455900"/>
                <a:gd name="connsiteY3" fmla="*/ 588412 h 588412"/>
                <a:gd name="connsiteX4" fmla="*/ 143842 w 2455900"/>
                <a:gd name="connsiteY4" fmla="*/ 588412 h 588412"/>
                <a:gd name="connsiteX5" fmla="*/ 0 w 2455900"/>
                <a:gd name="connsiteY5" fmla="*/ 444570 h 5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5900" h="588412">
                  <a:moveTo>
                    <a:pt x="0" y="0"/>
                  </a:moveTo>
                  <a:lnTo>
                    <a:pt x="2455900" y="0"/>
                  </a:lnTo>
                  <a:lnTo>
                    <a:pt x="2455900" y="444570"/>
                  </a:lnTo>
                  <a:cubicBezTo>
                    <a:pt x="2455900" y="524012"/>
                    <a:pt x="2391500" y="588412"/>
                    <a:pt x="2312058" y="588412"/>
                  </a:cubicBezTo>
                  <a:lnTo>
                    <a:pt x="143842" y="588412"/>
                  </a:lnTo>
                  <a:cubicBezTo>
                    <a:pt x="64400" y="588412"/>
                    <a:pt x="0" y="524012"/>
                    <a:pt x="0" y="4445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Group 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976971" y="2013679"/>
            <a:ext cx="2455900" cy="3736665"/>
            <a:chOff x="1976970" y="2013679"/>
            <a:chExt cx="2455900" cy="3736665"/>
          </a:xfrm>
        </p:grpSpPr>
        <p:sp>
          <p:nvSpPr>
            <p:cNvPr id="136" name="Rectangle: Rounded Corners 135"/>
            <p:cNvSpPr/>
            <p:nvPr/>
          </p:nvSpPr>
          <p:spPr>
            <a:xfrm>
              <a:off x="1976970" y="2013679"/>
              <a:ext cx="2455900" cy="3736665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>
              <a:noFill/>
            </a:ln>
            <a:effectLst>
              <a:outerShdw blurRad="1028700" sx="97000" sy="97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9" name="Freeform: Shape 138"/>
            <p:cNvSpPr/>
            <p:nvPr/>
          </p:nvSpPr>
          <p:spPr>
            <a:xfrm>
              <a:off x="1976970" y="5242288"/>
              <a:ext cx="2455900" cy="508055"/>
            </a:xfrm>
            <a:custGeom>
              <a:avLst/>
              <a:gdLst>
                <a:gd name="connsiteX0" fmla="*/ 0 w 2455900"/>
                <a:gd name="connsiteY0" fmla="*/ 0 h 588412"/>
                <a:gd name="connsiteX1" fmla="*/ 2455900 w 2455900"/>
                <a:gd name="connsiteY1" fmla="*/ 0 h 588412"/>
                <a:gd name="connsiteX2" fmla="*/ 2455900 w 2455900"/>
                <a:gd name="connsiteY2" fmla="*/ 444570 h 588412"/>
                <a:gd name="connsiteX3" fmla="*/ 2312058 w 2455900"/>
                <a:gd name="connsiteY3" fmla="*/ 588412 h 588412"/>
                <a:gd name="connsiteX4" fmla="*/ 143842 w 2455900"/>
                <a:gd name="connsiteY4" fmla="*/ 588412 h 588412"/>
                <a:gd name="connsiteX5" fmla="*/ 0 w 2455900"/>
                <a:gd name="connsiteY5" fmla="*/ 444570 h 5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5900" h="588412">
                  <a:moveTo>
                    <a:pt x="0" y="0"/>
                  </a:moveTo>
                  <a:lnTo>
                    <a:pt x="2455900" y="0"/>
                  </a:lnTo>
                  <a:lnTo>
                    <a:pt x="2455900" y="444570"/>
                  </a:lnTo>
                  <a:cubicBezTo>
                    <a:pt x="2455900" y="524012"/>
                    <a:pt x="2391500" y="588412"/>
                    <a:pt x="2312058" y="588412"/>
                  </a:cubicBezTo>
                  <a:lnTo>
                    <a:pt x="143842" y="588412"/>
                  </a:lnTo>
                  <a:cubicBezTo>
                    <a:pt x="64400" y="588412"/>
                    <a:pt x="0" y="524012"/>
                    <a:pt x="0" y="44457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Group 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714575" y="1780165"/>
            <a:ext cx="2762852" cy="4203694"/>
            <a:chOff x="4714574" y="1780165"/>
            <a:chExt cx="2762852" cy="4203694"/>
          </a:xfrm>
        </p:grpSpPr>
        <p:sp>
          <p:nvSpPr>
            <p:cNvPr id="150" name="Rectangle: Rounded Corners 149"/>
            <p:cNvSpPr/>
            <p:nvPr/>
          </p:nvSpPr>
          <p:spPr>
            <a:xfrm>
              <a:off x="4714574" y="1780165"/>
              <a:ext cx="2762852" cy="4203694"/>
            </a:xfrm>
            <a:prstGeom prst="roundRect">
              <a:avLst>
                <a:gd name="adj" fmla="val 5857"/>
              </a:avLst>
            </a:prstGeom>
            <a:solidFill>
              <a:schemeClr val="bg1"/>
            </a:solidFill>
            <a:ln>
              <a:noFill/>
            </a:ln>
            <a:effectLst>
              <a:outerShdw blurRad="1028700" sx="97000" sy="97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53" name="Freeform: Shape 152"/>
            <p:cNvSpPr/>
            <p:nvPr/>
          </p:nvSpPr>
          <p:spPr>
            <a:xfrm>
              <a:off x="4714574" y="5412303"/>
              <a:ext cx="2762852" cy="571555"/>
            </a:xfrm>
            <a:custGeom>
              <a:avLst/>
              <a:gdLst>
                <a:gd name="connsiteX0" fmla="*/ 0 w 2455900"/>
                <a:gd name="connsiteY0" fmla="*/ 0 h 588412"/>
                <a:gd name="connsiteX1" fmla="*/ 2455900 w 2455900"/>
                <a:gd name="connsiteY1" fmla="*/ 0 h 588412"/>
                <a:gd name="connsiteX2" fmla="*/ 2455900 w 2455900"/>
                <a:gd name="connsiteY2" fmla="*/ 444570 h 588412"/>
                <a:gd name="connsiteX3" fmla="*/ 2312058 w 2455900"/>
                <a:gd name="connsiteY3" fmla="*/ 588412 h 588412"/>
                <a:gd name="connsiteX4" fmla="*/ 143842 w 2455900"/>
                <a:gd name="connsiteY4" fmla="*/ 588412 h 588412"/>
                <a:gd name="connsiteX5" fmla="*/ 0 w 2455900"/>
                <a:gd name="connsiteY5" fmla="*/ 444570 h 5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55900" h="588412">
                  <a:moveTo>
                    <a:pt x="0" y="0"/>
                  </a:moveTo>
                  <a:lnTo>
                    <a:pt x="2455900" y="0"/>
                  </a:lnTo>
                  <a:lnTo>
                    <a:pt x="2455900" y="444570"/>
                  </a:lnTo>
                  <a:cubicBezTo>
                    <a:pt x="2455900" y="524012"/>
                    <a:pt x="2391500" y="588412"/>
                    <a:pt x="2312058" y="588412"/>
                  </a:cubicBezTo>
                  <a:lnTo>
                    <a:pt x="143842" y="588412"/>
                  </a:lnTo>
                  <a:cubicBezTo>
                    <a:pt x="64400" y="588412"/>
                    <a:pt x="0" y="524012"/>
                    <a:pt x="0" y="44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44" name="Group 1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794375" y="1325704"/>
            <a:ext cx="603251" cy="0"/>
            <a:chOff x="7150100" y="3662052"/>
            <a:chExt cx="603250" cy="0"/>
          </a:xfrm>
        </p:grpSpPr>
        <p:cxnSp>
          <p:nvCxnSpPr>
            <p:cNvPr id="146" name="Straight Connector 145"/>
            <p:cNvCxnSpPr/>
            <p:nvPr/>
          </p:nvCxnSpPr>
          <p:spPr>
            <a:xfrm>
              <a:off x="7150100" y="3662052"/>
              <a:ext cx="336550" cy="0"/>
            </a:xfrm>
            <a:prstGeom prst="line">
              <a:avLst/>
            </a:prstGeom>
            <a:ln w="63500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>
              <a:off x="762000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>
              <a:off x="7753350" y="3662052"/>
              <a:ext cx="0" cy="0"/>
            </a:xfrm>
            <a:prstGeom prst="line">
              <a:avLst/>
            </a:prstGeom>
            <a:ln w="63500" cap="rnd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TextBox 14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400393"/>
            <a:ext cx="96374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Price Table Slide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9" name="TextBox 15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8187187" y="3727989"/>
            <a:ext cx="1599791" cy="28092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Delicious Package #3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1" name="TextBox 16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8121842" y="5327039"/>
            <a:ext cx="17304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CHOOSE PLAN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2" name="TextBox 1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8060390" y="4198272"/>
            <a:ext cx="1853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aseline="50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$</a:t>
            </a:r>
            <a:r>
              <a:rPr lang="en-US" sz="4000" baseline="30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85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.00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Group 1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407909" y="2352366"/>
            <a:ext cx="1158347" cy="1158347"/>
            <a:chOff x="8324675" y="2249128"/>
            <a:chExt cx="1179872" cy="1179872"/>
          </a:xfrm>
        </p:grpSpPr>
        <p:sp>
          <p:nvSpPr>
            <p:cNvPr id="158" name="Oval 157"/>
            <p:cNvSpPr/>
            <p:nvPr/>
          </p:nvSpPr>
          <p:spPr>
            <a:xfrm>
              <a:off x="8324675" y="2249128"/>
              <a:ext cx="1179872" cy="1179872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0" name="Freeform 30"/>
            <p:cNvSpPr>
              <a:spLocks noEditPoints="1"/>
            </p:cNvSpPr>
            <p:nvPr/>
          </p:nvSpPr>
          <p:spPr bwMode="auto">
            <a:xfrm>
              <a:off x="8687284" y="2609622"/>
              <a:ext cx="454655" cy="458884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" name="TextBox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2405026" y="3727989"/>
            <a:ext cx="1599791" cy="28092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Delicious Package #1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2339682" y="5327039"/>
            <a:ext cx="17304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CHOOSE PLAN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0" name="TextBox 13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2278230" y="4198272"/>
            <a:ext cx="18533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aseline="50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$</a:t>
            </a:r>
            <a:r>
              <a:rPr lang="en-US" sz="4000" baseline="30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45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.00</a:t>
            </a:r>
            <a:endParaRPr 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1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2625748" y="2352366"/>
            <a:ext cx="1158347" cy="1158347"/>
            <a:chOff x="2687453" y="2249128"/>
            <a:chExt cx="1179872" cy="1179872"/>
          </a:xfrm>
        </p:grpSpPr>
        <p:sp>
          <p:nvSpPr>
            <p:cNvPr id="2" name="Oval 1"/>
            <p:cNvSpPr/>
            <p:nvPr/>
          </p:nvSpPr>
          <p:spPr>
            <a:xfrm>
              <a:off x="2687453" y="2249128"/>
              <a:ext cx="1179872" cy="117987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2" name="Freeform 89"/>
            <p:cNvSpPr>
              <a:spLocks noEditPoints="1"/>
            </p:cNvSpPr>
            <p:nvPr/>
          </p:nvSpPr>
          <p:spPr bwMode="auto">
            <a:xfrm>
              <a:off x="3052176" y="2613851"/>
              <a:ext cx="450426" cy="450426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52" name="TextBox 1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5196130" y="3722038"/>
            <a:ext cx="1799743" cy="289441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cs typeface="+mn-ea"/>
                <a:sym typeface="+mn-lt"/>
              </a:rPr>
              <a:t>Delicious Package #2</a:t>
            </a:r>
            <a:endParaRPr lang="en-US" sz="1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4" name="TextBox 15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5122620" y="5507647"/>
            <a:ext cx="1946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cs typeface="+mn-ea"/>
                <a:sym typeface="+mn-lt"/>
              </a:rPr>
              <a:t>CHOOSE PLAN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5" name="TextBox 15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5053487" y="4237799"/>
            <a:ext cx="20850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aseline="50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$</a:t>
            </a:r>
            <a:r>
              <a:rPr lang="en-US" sz="4400" baseline="30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.50</a:t>
            </a:r>
            <a:endParaRPr lang="en-US" sz="5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1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444439" y="2161181"/>
            <a:ext cx="1303124" cy="1303124"/>
            <a:chOff x="5506064" y="2249128"/>
            <a:chExt cx="1179872" cy="1179872"/>
          </a:xfrm>
        </p:grpSpPr>
        <p:sp>
          <p:nvSpPr>
            <p:cNvPr id="151" name="Oval 150"/>
            <p:cNvSpPr/>
            <p:nvPr/>
          </p:nvSpPr>
          <p:spPr>
            <a:xfrm>
              <a:off x="5506064" y="2249128"/>
              <a:ext cx="1179872" cy="1179872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71" name="Freeform 40"/>
            <p:cNvSpPr>
              <a:spLocks noEditPoints="1"/>
            </p:cNvSpPr>
            <p:nvPr/>
          </p:nvSpPr>
          <p:spPr bwMode="auto">
            <a:xfrm>
              <a:off x="5891934" y="2630768"/>
              <a:ext cx="408133" cy="416592"/>
            </a:xfrm>
            <a:custGeom>
              <a:avLst/>
              <a:gdLst>
                <a:gd name="T0" fmla="*/ 160 w 196"/>
                <a:gd name="T1" fmla="*/ 63 h 200"/>
                <a:gd name="T2" fmla="*/ 160 w 196"/>
                <a:gd name="T3" fmla="*/ 53 h 200"/>
                <a:gd name="T4" fmla="*/ 151 w 196"/>
                <a:gd name="T5" fmla="*/ 10 h 200"/>
                <a:gd name="T6" fmla="*/ 116 w 196"/>
                <a:gd name="T7" fmla="*/ 11 h 200"/>
                <a:gd name="T8" fmla="*/ 99 w 196"/>
                <a:gd name="T9" fmla="*/ 4 h 200"/>
                <a:gd name="T10" fmla="*/ 55 w 196"/>
                <a:gd name="T11" fmla="*/ 8 h 200"/>
                <a:gd name="T12" fmla="*/ 0 w 196"/>
                <a:gd name="T13" fmla="*/ 33 h 200"/>
                <a:gd name="T14" fmla="*/ 8 w 196"/>
                <a:gd name="T15" fmla="*/ 60 h 200"/>
                <a:gd name="T16" fmla="*/ 44 w 196"/>
                <a:gd name="T17" fmla="*/ 200 h 200"/>
                <a:gd name="T18" fmla="*/ 160 w 196"/>
                <a:gd name="T19" fmla="*/ 164 h 200"/>
                <a:gd name="T20" fmla="*/ 179 w 196"/>
                <a:gd name="T21" fmla="*/ 131 h 200"/>
                <a:gd name="T22" fmla="*/ 196 w 196"/>
                <a:gd name="T23" fmla="*/ 76 h 200"/>
                <a:gd name="T24" fmla="*/ 152 w 196"/>
                <a:gd name="T25" fmla="*/ 164 h 200"/>
                <a:gd name="T26" fmla="*/ 44 w 196"/>
                <a:gd name="T27" fmla="*/ 192 h 200"/>
                <a:gd name="T28" fmla="*/ 16 w 196"/>
                <a:gd name="T29" fmla="*/ 64 h 200"/>
                <a:gd name="T30" fmla="*/ 27 w 196"/>
                <a:gd name="T31" fmla="*/ 66 h 200"/>
                <a:gd name="T32" fmla="*/ 33 w 196"/>
                <a:gd name="T33" fmla="*/ 67 h 200"/>
                <a:gd name="T34" fmla="*/ 73 w 196"/>
                <a:gd name="T35" fmla="*/ 62 h 200"/>
                <a:gd name="T36" fmla="*/ 116 w 196"/>
                <a:gd name="T37" fmla="*/ 69 h 200"/>
                <a:gd name="T38" fmla="*/ 151 w 196"/>
                <a:gd name="T39" fmla="*/ 55 h 200"/>
                <a:gd name="T40" fmla="*/ 152 w 196"/>
                <a:gd name="T41" fmla="*/ 60 h 200"/>
                <a:gd name="T42" fmla="*/ 154 w 196"/>
                <a:gd name="T43" fmla="*/ 47 h 200"/>
                <a:gd name="T44" fmla="*/ 151 w 196"/>
                <a:gd name="T45" fmla="*/ 47 h 200"/>
                <a:gd name="T46" fmla="*/ 138 w 196"/>
                <a:gd name="T47" fmla="*/ 41 h 200"/>
                <a:gd name="T48" fmla="*/ 116 w 196"/>
                <a:gd name="T49" fmla="*/ 61 h 200"/>
                <a:gd name="T50" fmla="*/ 94 w 196"/>
                <a:gd name="T51" fmla="*/ 41 h 200"/>
                <a:gd name="T52" fmla="*/ 73 w 196"/>
                <a:gd name="T53" fmla="*/ 54 h 200"/>
                <a:gd name="T54" fmla="*/ 55 w 196"/>
                <a:gd name="T55" fmla="*/ 46 h 200"/>
                <a:gd name="T56" fmla="*/ 33 w 196"/>
                <a:gd name="T57" fmla="*/ 59 h 200"/>
                <a:gd name="T58" fmla="*/ 31 w 196"/>
                <a:gd name="T59" fmla="*/ 58 h 200"/>
                <a:gd name="T60" fmla="*/ 33 w 196"/>
                <a:gd name="T61" fmla="*/ 8 h 200"/>
                <a:gd name="T62" fmla="*/ 55 w 196"/>
                <a:gd name="T63" fmla="*/ 19 h 200"/>
                <a:gd name="T64" fmla="*/ 86 w 196"/>
                <a:gd name="T65" fmla="*/ 15 h 200"/>
                <a:gd name="T66" fmla="*/ 91 w 196"/>
                <a:gd name="T67" fmla="*/ 15 h 200"/>
                <a:gd name="T68" fmla="*/ 109 w 196"/>
                <a:gd name="T69" fmla="*/ 18 h 200"/>
                <a:gd name="T70" fmla="*/ 113 w 196"/>
                <a:gd name="T71" fmla="*/ 20 h 200"/>
                <a:gd name="T72" fmla="*/ 136 w 196"/>
                <a:gd name="T73" fmla="*/ 31 h 200"/>
                <a:gd name="T74" fmla="*/ 151 w 196"/>
                <a:gd name="T75" fmla="*/ 18 h 200"/>
                <a:gd name="T76" fmla="*/ 156 w 196"/>
                <a:gd name="T77" fmla="*/ 46 h 200"/>
                <a:gd name="T78" fmla="*/ 188 w 196"/>
                <a:gd name="T79" fmla="*/ 111 h 200"/>
                <a:gd name="T80" fmla="*/ 160 w 196"/>
                <a:gd name="T81" fmla="*/ 123 h 200"/>
                <a:gd name="T82" fmla="*/ 179 w 196"/>
                <a:gd name="T83" fmla="*/ 71 h 200"/>
                <a:gd name="T84" fmla="*/ 188 w 196"/>
                <a:gd name="T85" fmla="*/ 111 h 200"/>
                <a:gd name="T86" fmla="*/ 13 w 196"/>
                <a:gd name="T87" fmla="*/ 36 h 200"/>
                <a:gd name="T88" fmla="*/ 24 w 196"/>
                <a:gd name="T89" fmla="*/ 26 h 200"/>
                <a:gd name="T90" fmla="*/ 33 w 196"/>
                <a:gd name="T91" fmla="*/ 23 h 200"/>
                <a:gd name="T92" fmla="*/ 34 w 196"/>
                <a:gd name="T93" fmla="*/ 14 h 200"/>
                <a:gd name="T94" fmla="*/ 41 w 196"/>
                <a:gd name="T95" fmla="*/ 83 h 200"/>
                <a:gd name="T96" fmla="*/ 36 w 196"/>
                <a:gd name="T97" fmla="*/ 86 h 200"/>
                <a:gd name="T98" fmla="*/ 40 w 196"/>
                <a:gd name="T99" fmla="*/ 171 h 200"/>
                <a:gd name="T100" fmla="*/ 44 w 196"/>
                <a:gd name="T101" fmla="*/ 168 h 200"/>
                <a:gd name="T102" fmla="*/ 41 w 196"/>
                <a:gd name="T103" fmla="*/ 83 h 200"/>
                <a:gd name="T104" fmla="*/ 84 w 196"/>
                <a:gd name="T105" fmla="*/ 83 h 200"/>
                <a:gd name="T106" fmla="*/ 80 w 196"/>
                <a:gd name="T107" fmla="*/ 168 h 200"/>
                <a:gd name="T108" fmla="*/ 85 w 196"/>
                <a:gd name="T109" fmla="*/ 171 h 200"/>
                <a:gd name="T110" fmla="*/ 88 w 196"/>
                <a:gd name="T111" fmla="*/ 86 h 200"/>
                <a:gd name="T112" fmla="*/ 129 w 196"/>
                <a:gd name="T113" fmla="*/ 83 h 200"/>
                <a:gd name="T114" fmla="*/ 124 w 196"/>
                <a:gd name="T115" fmla="*/ 86 h 200"/>
                <a:gd name="T116" fmla="*/ 128 w 196"/>
                <a:gd name="T117" fmla="*/ 171 h 200"/>
                <a:gd name="T118" fmla="*/ 132 w 196"/>
                <a:gd name="T119" fmla="*/ 168 h 200"/>
                <a:gd name="T120" fmla="*/ 129 w 196"/>
                <a:gd name="T121" fmla="*/ 8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6" h="200">
                  <a:moveTo>
                    <a:pt x="179" y="63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58"/>
                    <a:pt x="160" y="56"/>
                    <a:pt x="160" y="53"/>
                  </a:cubicBezTo>
                  <a:cubicBezTo>
                    <a:pt x="168" y="50"/>
                    <a:pt x="174" y="42"/>
                    <a:pt x="174" y="33"/>
                  </a:cubicBezTo>
                  <a:cubicBezTo>
                    <a:pt x="174" y="20"/>
                    <a:pt x="164" y="10"/>
                    <a:pt x="151" y="10"/>
                  </a:cubicBezTo>
                  <a:cubicBezTo>
                    <a:pt x="145" y="10"/>
                    <a:pt x="138" y="13"/>
                    <a:pt x="134" y="18"/>
                  </a:cubicBezTo>
                  <a:cubicBezTo>
                    <a:pt x="129" y="14"/>
                    <a:pt x="123" y="11"/>
                    <a:pt x="116" y="11"/>
                  </a:cubicBezTo>
                  <a:cubicBezTo>
                    <a:pt x="116" y="11"/>
                    <a:pt x="115" y="11"/>
                    <a:pt x="115" y="11"/>
                  </a:cubicBezTo>
                  <a:cubicBezTo>
                    <a:pt x="111" y="7"/>
                    <a:pt x="105" y="4"/>
                    <a:pt x="99" y="4"/>
                  </a:cubicBezTo>
                  <a:cubicBezTo>
                    <a:pt x="95" y="4"/>
                    <a:pt x="92" y="5"/>
                    <a:pt x="88" y="7"/>
                  </a:cubicBezTo>
                  <a:cubicBezTo>
                    <a:pt x="78" y="1"/>
                    <a:pt x="65" y="2"/>
                    <a:pt x="55" y="8"/>
                  </a:cubicBezTo>
                  <a:cubicBezTo>
                    <a:pt x="49" y="3"/>
                    <a:pt x="41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42"/>
                    <a:pt x="4" y="50"/>
                    <a:pt x="9" y="56"/>
                  </a:cubicBezTo>
                  <a:cubicBezTo>
                    <a:pt x="9" y="57"/>
                    <a:pt x="8" y="58"/>
                    <a:pt x="8" y="60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8" y="183"/>
                    <a:pt x="27" y="200"/>
                    <a:pt x="44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47" y="200"/>
                    <a:pt x="160" y="182"/>
                    <a:pt x="160" y="164"/>
                  </a:cubicBezTo>
                  <a:cubicBezTo>
                    <a:pt x="160" y="131"/>
                    <a:pt x="160" y="131"/>
                    <a:pt x="160" y="131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88" y="131"/>
                    <a:pt x="196" y="120"/>
                    <a:pt x="196" y="111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96" y="68"/>
                    <a:pt x="188" y="63"/>
                    <a:pt x="179" y="63"/>
                  </a:cubicBezTo>
                  <a:close/>
                  <a:moveTo>
                    <a:pt x="152" y="164"/>
                  </a:moveTo>
                  <a:cubicBezTo>
                    <a:pt x="152" y="177"/>
                    <a:pt x="142" y="192"/>
                    <a:pt x="128" y="192"/>
                  </a:cubicBezTo>
                  <a:cubicBezTo>
                    <a:pt x="44" y="192"/>
                    <a:pt x="44" y="192"/>
                    <a:pt x="44" y="192"/>
                  </a:cubicBezTo>
                  <a:cubicBezTo>
                    <a:pt x="31" y="192"/>
                    <a:pt x="16" y="178"/>
                    <a:pt x="16" y="1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9" y="65"/>
                    <a:pt x="23" y="65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9" y="66"/>
                    <a:pt x="29" y="66"/>
                  </a:cubicBezTo>
                  <a:cubicBezTo>
                    <a:pt x="31" y="66"/>
                    <a:pt x="32" y="67"/>
                    <a:pt x="33" y="67"/>
                  </a:cubicBezTo>
                  <a:cubicBezTo>
                    <a:pt x="42" y="67"/>
                    <a:pt x="50" y="63"/>
                    <a:pt x="56" y="57"/>
                  </a:cubicBezTo>
                  <a:cubicBezTo>
                    <a:pt x="61" y="61"/>
                    <a:pt x="67" y="62"/>
                    <a:pt x="73" y="62"/>
                  </a:cubicBezTo>
                  <a:cubicBezTo>
                    <a:pt x="80" y="62"/>
                    <a:pt x="86" y="60"/>
                    <a:pt x="91" y="56"/>
                  </a:cubicBezTo>
                  <a:cubicBezTo>
                    <a:pt x="97" y="64"/>
                    <a:pt x="106" y="69"/>
                    <a:pt x="116" y="69"/>
                  </a:cubicBezTo>
                  <a:cubicBezTo>
                    <a:pt x="127" y="69"/>
                    <a:pt x="137" y="63"/>
                    <a:pt x="142" y="53"/>
                  </a:cubicBezTo>
                  <a:cubicBezTo>
                    <a:pt x="145" y="54"/>
                    <a:pt x="148" y="55"/>
                    <a:pt x="151" y="55"/>
                  </a:cubicBezTo>
                  <a:cubicBezTo>
                    <a:pt x="151" y="55"/>
                    <a:pt x="152" y="55"/>
                    <a:pt x="152" y="55"/>
                  </a:cubicBezTo>
                  <a:cubicBezTo>
                    <a:pt x="152" y="57"/>
                    <a:pt x="152" y="58"/>
                    <a:pt x="152" y="60"/>
                  </a:cubicBezTo>
                  <a:lnTo>
                    <a:pt x="152" y="164"/>
                  </a:lnTo>
                  <a:close/>
                  <a:moveTo>
                    <a:pt x="154" y="47"/>
                  </a:moveTo>
                  <a:cubicBezTo>
                    <a:pt x="154" y="47"/>
                    <a:pt x="153" y="47"/>
                    <a:pt x="153" y="47"/>
                  </a:cubicBezTo>
                  <a:cubicBezTo>
                    <a:pt x="152" y="47"/>
                    <a:pt x="152" y="47"/>
                    <a:pt x="151" y="47"/>
                  </a:cubicBezTo>
                  <a:cubicBezTo>
                    <a:pt x="148" y="47"/>
                    <a:pt x="145" y="46"/>
                    <a:pt x="143" y="44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4" y="55"/>
                    <a:pt x="125" y="61"/>
                    <a:pt x="116" y="61"/>
                  </a:cubicBezTo>
                  <a:cubicBezTo>
                    <a:pt x="107" y="61"/>
                    <a:pt x="99" y="56"/>
                    <a:pt x="96" y="47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5" y="51"/>
                    <a:pt x="79" y="54"/>
                    <a:pt x="73" y="54"/>
                  </a:cubicBezTo>
                  <a:cubicBezTo>
                    <a:pt x="67" y="54"/>
                    <a:pt x="62" y="52"/>
                    <a:pt x="58" y="49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8" y="55"/>
                    <a:pt x="41" y="59"/>
                    <a:pt x="33" y="59"/>
                  </a:cubicBezTo>
                  <a:cubicBezTo>
                    <a:pt x="32" y="59"/>
                    <a:pt x="32" y="58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18" y="57"/>
                    <a:pt x="8" y="46"/>
                    <a:pt x="8" y="33"/>
                  </a:cubicBezTo>
                  <a:cubicBezTo>
                    <a:pt x="8" y="19"/>
                    <a:pt x="19" y="8"/>
                    <a:pt x="33" y="8"/>
                  </a:cubicBezTo>
                  <a:cubicBezTo>
                    <a:pt x="40" y="8"/>
                    <a:pt x="47" y="11"/>
                    <a:pt x="52" y="1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5" y="10"/>
                    <a:pt x="78" y="9"/>
                    <a:pt x="86" y="15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3" y="14"/>
                    <a:pt x="95" y="12"/>
                    <a:pt x="99" y="12"/>
                  </a:cubicBezTo>
                  <a:cubicBezTo>
                    <a:pt x="103" y="12"/>
                    <a:pt x="107" y="14"/>
                    <a:pt x="109" y="18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20" y="19"/>
                    <a:pt x="127" y="21"/>
                    <a:pt x="132" y="26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41" y="21"/>
                    <a:pt x="146" y="18"/>
                    <a:pt x="151" y="18"/>
                  </a:cubicBezTo>
                  <a:cubicBezTo>
                    <a:pt x="159" y="18"/>
                    <a:pt x="166" y="25"/>
                    <a:pt x="166" y="33"/>
                  </a:cubicBezTo>
                  <a:cubicBezTo>
                    <a:pt x="166" y="39"/>
                    <a:pt x="162" y="44"/>
                    <a:pt x="156" y="46"/>
                  </a:cubicBezTo>
                  <a:lnTo>
                    <a:pt x="154" y="47"/>
                  </a:lnTo>
                  <a:close/>
                  <a:moveTo>
                    <a:pt x="188" y="111"/>
                  </a:moveTo>
                  <a:cubicBezTo>
                    <a:pt x="188" y="115"/>
                    <a:pt x="183" y="123"/>
                    <a:pt x="179" y="123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83" y="71"/>
                    <a:pt x="188" y="72"/>
                    <a:pt x="188" y="76"/>
                  </a:cubicBezTo>
                  <a:lnTo>
                    <a:pt x="188" y="111"/>
                  </a:lnTo>
                  <a:close/>
                  <a:moveTo>
                    <a:pt x="18" y="20"/>
                  </a:moveTo>
                  <a:cubicBezTo>
                    <a:pt x="14" y="24"/>
                    <a:pt x="13" y="29"/>
                    <a:pt x="13" y="36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1"/>
                    <a:pt x="22" y="28"/>
                    <a:pt x="24" y="26"/>
                  </a:cubicBezTo>
                  <a:cubicBezTo>
                    <a:pt x="27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4"/>
                    <a:pt x="24" y="13"/>
                    <a:pt x="18" y="20"/>
                  </a:cubicBezTo>
                  <a:close/>
                  <a:moveTo>
                    <a:pt x="41" y="83"/>
                  </a:move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6" y="85"/>
                    <a:pt x="36" y="86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6" y="170"/>
                    <a:pt x="38" y="171"/>
                    <a:pt x="40" y="171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3" y="171"/>
                    <a:pt x="44" y="170"/>
                    <a:pt x="44" y="168"/>
                  </a:cubicBezTo>
                  <a:cubicBezTo>
                    <a:pt x="44" y="86"/>
                    <a:pt x="44" y="86"/>
                    <a:pt x="44" y="86"/>
                  </a:cubicBezTo>
                  <a:cubicBezTo>
                    <a:pt x="44" y="85"/>
                    <a:pt x="43" y="83"/>
                    <a:pt x="41" y="83"/>
                  </a:cubicBezTo>
                  <a:close/>
                  <a:moveTo>
                    <a:pt x="85" y="83"/>
                  </a:moveTo>
                  <a:cubicBezTo>
                    <a:pt x="84" y="83"/>
                    <a:pt x="84" y="83"/>
                    <a:pt x="84" y="83"/>
                  </a:cubicBezTo>
                  <a:cubicBezTo>
                    <a:pt x="82" y="83"/>
                    <a:pt x="80" y="85"/>
                    <a:pt x="80" y="86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0" y="170"/>
                    <a:pt x="82" y="171"/>
                    <a:pt x="84" y="171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87" y="171"/>
                    <a:pt x="88" y="170"/>
                    <a:pt x="88" y="168"/>
                  </a:cubicBezTo>
                  <a:cubicBezTo>
                    <a:pt x="88" y="86"/>
                    <a:pt x="88" y="86"/>
                    <a:pt x="88" y="86"/>
                  </a:cubicBezTo>
                  <a:cubicBezTo>
                    <a:pt x="88" y="85"/>
                    <a:pt x="87" y="83"/>
                    <a:pt x="85" y="83"/>
                  </a:cubicBezTo>
                  <a:close/>
                  <a:moveTo>
                    <a:pt x="129" y="83"/>
                  </a:moveTo>
                  <a:cubicBezTo>
                    <a:pt x="128" y="83"/>
                    <a:pt x="128" y="83"/>
                    <a:pt x="128" y="83"/>
                  </a:cubicBezTo>
                  <a:cubicBezTo>
                    <a:pt x="126" y="83"/>
                    <a:pt x="124" y="85"/>
                    <a:pt x="124" y="86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24" y="170"/>
                    <a:pt x="126" y="171"/>
                    <a:pt x="128" y="171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1" y="171"/>
                    <a:pt x="132" y="170"/>
                    <a:pt x="132" y="168"/>
                  </a:cubicBezTo>
                  <a:cubicBezTo>
                    <a:pt x="132" y="86"/>
                    <a:pt x="132" y="86"/>
                    <a:pt x="132" y="86"/>
                  </a:cubicBezTo>
                  <a:cubicBezTo>
                    <a:pt x="132" y="85"/>
                    <a:pt x="131" y="83"/>
                    <a:pt x="129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pan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3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 animBg="1"/>
      <p:bldP spid="175" grpId="0" animBg="1"/>
      <p:bldP spid="145" grpId="0"/>
      <p:bldP spid="159" grpId="0" animBg="1"/>
      <p:bldP spid="161" grpId="0"/>
      <p:bldP spid="162" grpId="0"/>
      <p:bldP spid="5" grpId="0" animBg="1"/>
      <p:bldP spid="3" grpId="0"/>
      <p:bldP spid="140" grpId="0"/>
      <p:bldP spid="152" grpId="0" animBg="1"/>
      <p:bldP spid="154" grpId="0"/>
      <p:bldP spid="15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70" name="Rectangle 6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7477433" y="1"/>
            <a:ext cx="4714569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TextBox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8233424" y="4064840"/>
            <a:ext cx="2254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Company name</a:t>
            </a: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1" name="Group 8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371139" y="4598345"/>
            <a:ext cx="2979935" cy="1420416"/>
            <a:chOff x="8213943" y="4449388"/>
            <a:chExt cx="2979934" cy="1420416"/>
          </a:xfrm>
        </p:grpSpPr>
        <p:grpSp>
          <p:nvGrpSpPr>
            <p:cNvPr id="58" name="Group 57"/>
            <p:cNvGrpSpPr/>
            <p:nvPr/>
          </p:nvGrpSpPr>
          <p:grpSpPr>
            <a:xfrm>
              <a:off x="8213943" y="4449388"/>
              <a:ext cx="2979934" cy="313932"/>
              <a:chOff x="8013281" y="4616246"/>
              <a:chExt cx="2979934" cy="313932"/>
            </a:xfrm>
          </p:grpSpPr>
          <p:sp>
            <p:nvSpPr>
              <p:cNvPr id="13" name="TextBox 12"/>
              <p:cNvSpPr txBox="1"/>
              <p:nvPr/>
            </p:nvSpPr>
            <p:spPr>
              <a:xfrm>
                <a:off x="8171740" y="4616246"/>
                <a:ext cx="2821475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Delicious Hill 1244, USA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50"/>
              <p:cNvSpPr>
                <a:spLocks noEditPoints="1"/>
              </p:cNvSpPr>
              <p:nvPr/>
            </p:nvSpPr>
            <p:spPr bwMode="auto">
              <a:xfrm>
                <a:off x="8013281" y="4686975"/>
                <a:ext cx="103390" cy="151894"/>
              </a:xfrm>
              <a:custGeom>
                <a:avLst/>
                <a:gdLst>
                  <a:gd name="T0" fmla="*/ 68 w 136"/>
                  <a:gd name="T1" fmla="*/ 39 h 200"/>
                  <a:gd name="T2" fmla="*/ 39 w 136"/>
                  <a:gd name="T3" fmla="*/ 68 h 200"/>
                  <a:gd name="T4" fmla="*/ 68 w 136"/>
                  <a:gd name="T5" fmla="*/ 97 h 200"/>
                  <a:gd name="T6" fmla="*/ 97 w 136"/>
                  <a:gd name="T7" fmla="*/ 68 h 200"/>
                  <a:gd name="T8" fmla="*/ 68 w 136"/>
                  <a:gd name="T9" fmla="*/ 39 h 200"/>
                  <a:gd name="T10" fmla="*/ 68 w 136"/>
                  <a:gd name="T11" fmla="*/ 89 h 200"/>
                  <a:gd name="T12" fmla="*/ 47 w 136"/>
                  <a:gd name="T13" fmla="*/ 68 h 200"/>
                  <a:gd name="T14" fmla="*/ 68 w 136"/>
                  <a:gd name="T15" fmla="*/ 47 h 200"/>
                  <a:gd name="T16" fmla="*/ 89 w 136"/>
                  <a:gd name="T17" fmla="*/ 68 h 200"/>
                  <a:gd name="T18" fmla="*/ 68 w 136"/>
                  <a:gd name="T19" fmla="*/ 89 h 200"/>
                  <a:gd name="T20" fmla="*/ 68 w 136"/>
                  <a:gd name="T21" fmla="*/ 0 h 200"/>
                  <a:gd name="T22" fmla="*/ 0 w 136"/>
                  <a:gd name="T23" fmla="*/ 70 h 200"/>
                  <a:gd name="T24" fmla="*/ 65 w 136"/>
                  <a:gd name="T25" fmla="*/ 196 h 200"/>
                  <a:gd name="T26" fmla="*/ 68 w 136"/>
                  <a:gd name="T27" fmla="*/ 200 h 200"/>
                  <a:gd name="T28" fmla="*/ 71 w 136"/>
                  <a:gd name="T29" fmla="*/ 196 h 200"/>
                  <a:gd name="T30" fmla="*/ 136 w 136"/>
                  <a:gd name="T31" fmla="*/ 70 h 200"/>
                  <a:gd name="T32" fmla="*/ 68 w 136"/>
                  <a:gd name="T33" fmla="*/ 0 h 200"/>
                  <a:gd name="T34" fmla="*/ 68 w 136"/>
                  <a:gd name="T35" fmla="*/ 187 h 200"/>
                  <a:gd name="T36" fmla="*/ 8 w 136"/>
                  <a:gd name="T37" fmla="*/ 70 h 200"/>
                  <a:gd name="T38" fmla="*/ 68 w 136"/>
                  <a:gd name="T39" fmla="*/ 8 h 200"/>
                  <a:gd name="T40" fmla="*/ 128 w 136"/>
                  <a:gd name="T41" fmla="*/ 70 h 200"/>
                  <a:gd name="T42" fmla="*/ 68 w 136"/>
                  <a:gd name="T43" fmla="*/ 187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6" h="200">
                    <a:moveTo>
                      <a:pt x="68" y="39"/>
                    </a:moveTo>
                    <a:cubicBezTo>
                      <a:pt x="52" y="39"/>
                      <a:pt x="39" y="52"/>
                      <a:pt x="39" y="68"/>
                    </a:cubicBezTo>
                    <a:cubicBezTo>
                      <a:pt x="39" y="84"/>
                      <a:pt x="52" y="97"/>
                      <a:pt x="68" y="97"/>
                    </a:cubicBezTo>
                    <a:cubicBezTo>
                      <a:pt x="84" y="97"/>
                      <a:pt x="97" y="84"/>
                      <a:pt x="97" y="68"/>
                    </a:cubicBezTo>
                    <a:cubicBezTo>
                      <a:pt x="97" y="52"/>
                      <a:pt x="84" y="39"/>
                      <a:pt x="68" y="39"/>
                    </a:cubicBezTo>
                    <a:close/>
                    <a:moveTo>
                      <a:pt x="68" y="89"/>
                    </a:moveTo>
                    <a:cubicBezTo>
                      <a:pt x="56" y="89"/>
                      <a:pt x="47" y="80"/>
                      <a:pt x="47" y="68"/>
                    </a:cubicBezTo>
                    <a:cubicBezTo>
                      <a:pt x="47" y="56"/>
                      <a:pt x="56" y="47"/>
                      <a:pt x="68" y="47"/>
                    </a:cubicBezTo>
                    <a:cubicBezTo>
                      <a:pt x="80" y="47"/>
                      <a:pt x="89" y="56"/>
                      <a:pt x="89" y="68"/>
                    </a:cubicBezTo>
                    <a:cubicBezTo>
                      <a:pt x="89" y="80"/>
                      <a:pt x="80" y="89"/>
                      <a:pt x="68" y="89"/>
                    </a:cubicBezTo>
                    <a:close/>
                    <a:moveTo>
                      <a:pt x="68" y="0"/>
                    </a:moveTo>
                    <a:cubicBezTo>
                      <a:pt x="30" y="0"/>
                      <a:pt x="0" y="31"/>
                      <a:pt x="0" y="70"/>
                    </a:cubicBezTo>
                    <a:cubicBezTo>
                      <a:pt x="0" y="119"/>
                      <a:pt x="62" y="193"/>
                      <a:pt x="65" y="196"/>
                    </a:cubicBezTo>
                    <a:cubicBezTo>
                      <a:pt x="68" y="200"/>
                      <a:pt x="68" y="200"/>
                      <a:pt x="68" y="200"/>
                    </a:cubicBezTo>
                    <a:cubicBezTo>
                      <a:pt x="71" y="196"/>
                      <a:pt x="71" y="196"/>
                      <a:pt x="71" y="196"/>
                    </a:cubicBezTo>
                    <a:cubicBezTo>
                      <a:pt x="73" y="193"/>
                      <a:pt x="136" y="119"/>
                      <a:pt x="136" y="70"/>
                    </a:cubicBezTo>
                    <a:cubicBezTo>
                      <a:pt x="136" y="31"/>
                      <a:pt x="105" y="0"/>
                      <a:pt x="68" y="0"/>
                    </a:cubicBezTo>
                    <a:close/>
                    <a:moveTo>
                      <a:pt x="68" y="187"/>
                    </a:moveTo>
                    <a:cubicBezTo>
                      <a:pt x="55" y="171"/>
                      <a:pt x="8" y="110"/>
                      <a:pt x="8" y="70"/>
                    </a:cubicBezTo>
                    <a:cubicBezTo>
                      <a:pt x="8" y="36"/>
                      <a:pt x="35" y="8"/>
                      <a:pt x="68" y="8"/>
                    </a:cubicBezTo>
                    <a:cubicBezTo>
                      <a:pt x="101" y="8"/>
                      <a:pt x="128" y="36"/>
                      <a:pt x="128" y="70"/>
                    </a:cubicBezTo>
                    <a:cubicBezTo>
                      <a:pt x="128" y="110"/>
                      <a:pt x="80" y="171"/>
                      <a:pt x="68" y="18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8213943" y="4818720"/>
              <a:ext cx="2979932" cy="313932"/>
              <a:chOff x="7973712" y="4985578"/>
              <a:chExt cx="2979932" cy="31393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8171739" y="4985578"/>
                <a:ext cx="2781905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+12 1234 5678 XXX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703"/>
              <p:cNvSpPr>
                <a:spLocks noEditPoints="1"/>
              </p:cNvSpPr>
              <p:nvPr/>
            </p:nvSpPr>
            <p:spPr bwMode="auto">
              <a:xfrm>
                <a:off x="7973712" y="5048010"/>
                <a:ext cx="182528" cy="168486"/>
              </a:xfrm>
              <a:custGeom>
                <a:avLst/>
                <a:gdLst>
                  <a:gd name="T0" fmla="*/ 174 w 240"/>
                  <a:gd name="T1" fmla="*/ 221 h 221"/>
                  <a:gd name="T2" fmla="*/ 174 w 240"/>
                  <a:gd name="T3" fmla="*/ 221 h 221"/>
                  <a:gd name="T4" fmla="*/ 137 w 240"/>
                  <a:gd name="T5" fmla="*/ 213 h 221"/>
                  <a:gd name="T6" fmla="*/ 128 w 240"/>
                  <a:gd name="T7" fmla="*/ 207 h 221"/>
                  <a:gd name="T8" fmla="*/ 75 w 240"/>
                  <a:gd name="T9" fmla="*/ 164 h 221"/>
                  <a:gd name="T10" fmla="*/ 32 w 240"/>
                  <a:gd name="T11" fmla="*/ 111 h 221"/>
                  <a:gd name="T12" fmla="*/ 27 w 240"/>
                  <a:gd name="T13" fmla="*/ 103 h 221"/>
                  <a:gd name="T14" fmla="*/ 47 w 240"/>
                  <a:gd name="T15" fmla="*/ 6 h 221"/>
                  <a:gd name="T16" fmla="*/ 60 w 240"/>
                  <a:gd name="T17" fmla="*/ 0 h 221"/>
                  <a:gd name="T18" fmla="*/ 90 w 240"/>
                  <a:gd name="T19" fmla="*/ 21 h 221"/>
                  <a:gd name="T20" fmla="*/ 98 w 240"/>
                  <a:gd name="T21" fmla="*/ 68 h 221"/>
                  <a:gd name="T22" fmla="*/ 98 w 240"/>
                  <a:gd name="T23" fmla="*/ 68 h 221"/>
                  <a:gd name="T24" fmla="*/ 81 w 240"/>
                  <a:gd name="T25" fmla="*/ 97 h 221"/>
                  <a:gd name="T26" fmla="*/ 109 w 240"/>
                  <a:gd name="T27" fmla="*/ 130 h 221"/>
                  <a:gd name="T28" fmla="*/ 142 w 240"/>
                  <a:gd name="T29" fmla="*/ 158 h 221"/>
                  <a:gd name="T30" fmla="*/ 145 w 240"/>
                  <a:gd name="T31" fmla="*/ 159 h 221"/>
                  <a:gd name="T32" fmla="*/ 145 w 240"/>
                  <a:gd name="T33" fmla="*/ 159 h 221"/>
                  <a:gd name="T34" fmla="*/ 171 w 240"/>
                  <a:gd name="T35" fmla="*/ 142 h 221"/>
                  <a:gd name="T36" fmla="*/ 171 w 240"/>
                  <a:gd name="T37" fmla="*/ 141 h 221"/>
                  <a:gd name="T38" fmla="*/ 185 w 240"/>
                  <a:gd name="T39" fmla="*/ 136 h 221"/>
                  <a:gd name="T40" fmla="*/ 219 w 240"/>
                  <a:gd name="T41" fmla="*/ 150 h 221"/>
                  <a:gd name="T42" fmla="*/ 239 w 240"/>
                  <a:gd name="T43" fmla="*/ 177 h 221"/>
                  <a:gd name="T44" fmla="*/ 234 w 240"/>
                  <a:gd name="T45" fmla="*/ 192 h 221"/>
                  <a:gd name="T46" fmla="*/ 174 w 240"/>
                  <a:gd name="T47" fmla="*/ 221 h 221"/>
                  <a:gd name="T48" fmla="*/ 60 w 240"/>
                  <a:gd name="T49" fmla="*/ 8 h 221"/>
                  <a:gd name="T50" fmla="*/ 53 w 240"/>
                  <a:gd name="T51" fmla="*/ 12 h 221"/>
                  <a:gd name="T52" fmla="*/ 52 w 240"/>
                  <a:gd name="T53" fmla="*/ 12 h 221"/>
                  <a:gd name="T54" fmla="*/ 34 w 240"/>
                  <a:gd name="T55" fmla="*/ 99 h 221"/>
                  <a:gd name="T56" fmla="*/ 39 w 240"/>
                  <a:gd name="T57" fmla="*/ 107 h 221"/>
                  <a:gd name="T58" fmla="*/ 81 w 240"/>
                  <a:gd name="T59" fmla="*/ 159 h 221"/>
                  <a:gd name="T60" fmla="*/ 133 w 240"/>
                  <a:gd name="T61" fmla="*/ 200 h 221"/>
                  <a:gd name="T62" fmla="*/ 141 w 240"/>
                  <a:gd name="T63" fmla="*/ 205 h 221"/>
                  <a:gd name="T64" fmla="*/ 174 w 240"/>
                  <a:gd name="T65" fmla="*/ 213 h 221"/>
                  <a:gd name="T66" fmla="*/ 227 w 240"/>
                  <a:gd name="T67" fmla="*/ 187 h 221"/>
                  <a:gd name="T68" fmla="*/ 228 w 240"/>
                  <a:gd name="T69" fmla="*/ 187 h 221"/>
                  <a:gd name="T70" fmla="*/ 231 w 240"/>
                  <a:gd name="T71" fmla="*/ 178 h 221"/>
                  <a:gd name="T72" fmla="*/ 214 w 240"/>
                  <a:gd name="T73" fmla="*/ 156 h 221"/>
                  <a:gd name="T74" fmla="*/ 185 w 240"/>
                  <a:gd name="T75" fmla="*/ 144 h 221"/>
                  <a:gd name="T76" fmla="*/ 177 w 240"/>
                  <a:gd name="T77" fmla="*/ 147 h 221"/>
                  <a:gd name="T78" fmla="*/ 145 w 240"/>
                  <a:gd name="T79" fmla="*/ 167 h 221"/>
                  <a:gd name="T80" fmla="*/ 145 w 240"/>
                  <a:gd name="T81" fmla="*/ 167 h 221"/>
                  <a:gd name="T82" fmla="*/ 138 w 240"/>
                  <a:gd name="T83" fmla="*/ 165 h 221"/>
                  <a:gd name="T84" fmla="*/ 138 w 240"/>
                  <a:gd name="T85" fmla="*/ 165 h 221"/>
                  <a:gd name="T86" fmla="*/ 103 w 240"/>
                  <a:gd name="T87" fmla="*/ 136 h 221"/>
                  <a:gd name="T88" fmla="*/ 75 w 240"/>
                  <a:gd name="T89" fmla="*/ 102 h 221"/>
                  <a:gd name="T90" fmla="*/ 74 w 240"/>
                  <a:gd name="T91" fmla="*/ 101 h 221"/>
                  <a:gd name="T92" fmla="*/ 92 w 240"/>
                  <a:gd name="T93" fmla="*/ 62 h 221"/>
                  <a:gd name="T94" fmla="*/ 83 w 240"/>
                  <a:gd name="T95" fmla="*/ 25 h 221"/>
                  <a:gd name="T96" fmla="*/ 60 w 240"/>
                  <a:gd name="T97" fmla="*/ 8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40" h="221">
                    <a:moveTo>
                      <a:pt x="174" y="221"/>
                    </a:moveTo>
                    <a:cubicBezTo>
                      <a:pt x="174" y="221"/>
                      <a:pt x="174" y="221"/>
                      <a:pt x="174" y="221"/>
                    </a:cubicBezTo>
                    <a:cubicBezTo>
                      <a:pt x="162" y="221"/>
                      <a:pt x="149" y="218"/>
                      <a:pt x="137" y="213"/>
                    </a:cubicBezTo>
                    <a:cubicBezTo>
                      <a:pt x="134" y="211"/>
                      <a:pt x="131" y="209"/>
                      <a:pt x="128" y="207"/>
                    </a:cubicBezTo>
                    <a:cubicBezTo>
                      <a:pt x="118" y="200"/>
                      <a:pt x="92" y="181"/>
                      <a:pt x="75" y="164"/>
                    </a:cubicBezTo>
                    <a:cubicBezTo>
                      <a:pt x="58" y="147"/>
                      <a:pt x="40" y="122"/>
                      <a:pt x="32" y="111"/>
                    </a:cubicBezTo>
                    <a:cubicBezTo>
                      <a:pt x="30" y="108"/>
                      <a:pt x="28" y="105"/>
                      <a:pt x="27" y="103"/>
                    </a:cubicBezTo>
                    <a:cubicBezTo>
                      <a:pt x="0" y="46"/>
                      <a:pt x="43" y="9"/>
                      <a:pt x="47" y="6"/>
                    </a:cubicBezTo>
                    <a:cubicBezTo>
                      <a:pt x="51" y="2"/>
                      <a:pt x="55" y="0"/>
                      <a:pt x="60" y="0"/>
                    </a:cubicBezTo>
                    <a:cubicBezTo>
                      <a:pt x="76" y="0"/>
                      <a:pt x="89" y="20"/>
                      <a:pt x="90" y="21"/>
                    </a:cubicBezTo>
                    <a:cubicBezTo>
                      <a:pt x="91" y="22"/>
                      <a:pt x="113" y="53"/>
                      <a:pt x="98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2" y="73"/>
                      <a:pt x="78" y="88"/>
                      <a:pt x="81" y="97"/>
                    </a:cubicBezTo>
                    <a:cubicBezTo>
                      <a:pt x="84" y="100"/>
                      <a:pt x="99" y="121"/>
                      <a:pt x="109" y="130"/>
                    </a:cubicBezTo>
                    <a:cubicBezTo>
                      <a:pt x="121" y="143"/>
                      <a:pt x="140" y="156"/>
                      <a:pt x="142" y="158"/>
                    </a:cubicBezTo>
                    <a:cubicBezTo>
                      <a:pt x="143" y="158"/>
                      <a:pt x="144" y="159"/>
                      <a:pt x="145" y="159"/>
                    </a:cubicBezTo>
                    <a:cubicBezTo>
                      <a:pt x="145" y="159"/>
                      <a:pt x="145" y="159"/>
                      <a:pt x="145" y="159"/>
                    </a:cubicBezTo>
                    <a:cubicBezTo>
                      <a:pt x="155" y="159"/>
                      <a:pt x="167" y="146"/>
                      <a:pt x="171" y="142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5" y="138"/>
                      <a:pt x="179" y="136"/>
                      <a:pt x="185" y="136"/>
                    </a:cubicBezTo>
                    <a:cubicBezTo>
                      <a:pt x="200" y="136"/>
                      <a:pt x="218" y="149"/>
                      <a:pt x="219" y="150"/>
                    </a:cubicBezTo>
                    <a:cubicBezTo>
                      <a:pt x="219" y="150"/>
                      <a:pt x="238" y="163"/>
                      <a:pt x="239" y="177"/>
                    </a:cubicBezTo>
                    <a:cubicBezTo>
                      <a:pt x="240" y="183"/>
                      <a:pt x="238" y="188"/>
                      <a:pt x="234" y="192"/>
                    </a:cubicBezTo>
                    <a:cubicBezTo>
                      <a:pt x="231" y="195"/>
                      <a:pt x="209" y="221"/>
                      <a:pt x="174" y="221"/>
                    </a:cubicBezTo>
                    <a:close/>
                    <a:moveTo>
                      <a:pt x="60" y="8"/>
                    </a:moveTo>
                    <a:cubicBezTo>
                      <a:pt x="58" y="8"/>
                      <a:pt x="55" y="9"/>
                      <a:pt x="53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0" y="13"/>
                      <a:pt x="9" y="47"/>
                      <a:pt x="34" y="99"/>
                    </a:cubicBezTo>
                    <a:cubicBezTo>
                      <a:pt x="35" y="101"/>
                      <a:pt x="37" y="104"/>
                      <a:pt x="39" y="107"/>
                    </a:cubicBezTo>
                    <a:cubicBezTo>
                      <a:pt x="46" y="117"/>
                      <a:pt x="64" y="142"/>
                      <a:pt x="81" y="159"/>
                    </a:cubicBezTo>
                    <a:cubicBezTo>
                      <a:pt x="97" y="175"/>
                      <a:pt x="122" y="193"/>
                      <a:pt x="133" y="200"/>
                    </a:cubicBezTo>
                    <a:cubicBezTo>
                      <a:pt x="136" y="203"/>
                      <a:pt x="138" y="204"/>
                      <a:pt x="141" y="205"/>
                    </a:cubicBezTo>
                    <a:cubicBezTo>
                      <a:pt x="152" y="211"/>
                      <a:pt x="163" y="213"/>
                      <a:pt x="174" y="213"/>
                    </a:cubicBezTo>
                    <a:cubicBezTo>
                      <a:pt x="207" y="213"/>
                      <a:pt x="227" y="187"/>
                      <a:pt x="227" y="187"/>
                    </a:cubicBezTo>
                    <a:cubicBezTo>
                      <a:pt x="228" y="187"/>
                      <a:pt x="228" y="187"/>
                      <a:pt x="228" y="187"/>
                    </a:cubicBezTo>
                    <a:cubicBezTo>
                      <a:pt x="230" y="184"/>
                      <a:pt x="232" y="181"/>
                      <a:pt x="231" y="178"/>
                    </a:cubicBezTo>
                    <a:cubicBezTo>
                      <a:pt x="230" y="169"/>
                      <a:pt x="219" y="159"/>
                      <a:pt x="214" y="156"/>
                    </a:cubicBezTo>
                    <a:cubicBezTo>
                      <a:pt x="214" y="156"/>
                      <a:pt x="198" y="144"/>
                      <a:pt x="185" y="144"/>
                    </a:cubicBezTo>
                    <a:cubicBezTo>
                      <a:pt x="182" y="144"/>
                      <a:pt x="179" y="145"/>
                      <a:pt x="177" y="147"/>
                    </a:cubicBezTo>
                    <a:cubicBezTo>
                      <a:pt x="175" y="150"/>
                      <a:pt x="159" y="167"/>
                      <a:pt x="145" y="167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3" y="167"/>
                      <a:pt x="141" y="166"/>
                      <a:pt x="138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37" y="164"/>
                      <a:pt x="117" y="149"/>
                      <a:pt x="103" y="136"/>
                    </a:cubicBezTo>
                    <a:cubicBezTo>
                      <a:pt x="93" y="125"/>
                      <a:pt x="76" y="103"/>
                      <a:pt x="75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67" y="86"/>
                      <a:pt x="89" y="65"/>
                      <a:pt x="92" y="62"/>
                    </a:cubicBezTo>
                    <a:cubicBezTo>
                      <a:pt x="100" y="54"/>
                      <a:pt x="89" y="33"/>
                      <a:pt x="83" y="25"/>
                    </a:cubicBezTo>
                    <a:cubicBezTo>
                      <a:pt x="80" y="20"/>
                      <a:pt x="70" y="8"/>
                      <a:pt x="60" y="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8213943" y="5188052"/>
              <a:ext cx="2979932" cy="345757"/>
              <a:chOff x="7980094" y="5354910"/>
              <a:chExt cx="2979932" cy="345757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8171739" y="5354910"/>
                <a:ext cx="2788287" cy="3457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 smtClean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mail@xxx.com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01"/>
              <p:cNvSpPr>
                <a:spLocks noEditPoints="1"/>
              </p:cNvSpPr>
              <p:nvPr/>
            </p:nvSpPr>
            <p:spPr bwMode="auto">
              <a:xfrm>
                <a:off x="7980094" y="5433297"/>
                <a:ext cx="169764" cy="136576"/>
              </a:xfrm>
              <a:custGeom>
                <a:avLst/>
                <a:gdLst>
                  <a:gd name="T0" fmla="*/ 204 w 224"/>
                  <a:gd name="T1" fmla="*/ 0 h 180"/>
                  <a:gd name="T2" fmla="*/ 20 w 224"/>
                  <a:gd name="T3" fmla="*/ 0 h 180"/>
                  <a:gd name="T4" fmla="*/ 7 w 224"/>
                  <a:gd name="T5" fmla="*/ 5 h 180"/>
                  <a:gd name="T6" fmla="*/ 6 w 224"/>
                  <a:gd name="T7" fmla="*/ 6 h 180"/>
                  <a:gd name="T8" fmla="*/ 6 w 224"/>
                  <a:gd name="T9" fmla="*/ 6 h 180"/>
                  <a:gd name="T10" fmla="*/ 0 w 224"/>
                  <a:gd name="T11" fmla="*/ 20 h 180"/>
                  <a:gd name="T12" fmla="*/ 0 w 224"/>
                  <a:gd name="T13" fmla="*/ 160 h 180"/>
                  <a:gd name="T14" fmla="*/ 20 w 224"/>
                  <a:gd name="T15" fmla="*/ 180 h 180"/>
                  <a:gd name="T16" fmla="*/ 204 w 224"/>
                  <a:gd name="T17" fmla="*/ 180 h 180"/>
                  <a:gd name="T18" fmla="*/ 224 w 224"/>
                  <a:gd name="T19" fmla="*/ 160 h 180"/>
                  <a:gd name="T20" fmla="*/ 224 w 224"/>
                  <a:gd name="T21" fmla="*/ 20 h 180"/>
                  <a:gd name="T22" fmla="*/ 204 w 224"/>
                  <a:gd name="T23" fmla="*/ 0 h 180"/>
                  <a:gd name="T24" fmla="*/ 20 w 224"/>
                  <a:gd name="T25" fmla="*/ 8 h 180"/>
                  <a:gd name="T26" fmla="*/ 204 w 224"/>
                  <a:gd name="T27" fmla="*/ 8 h 180"/>
                  <a:gd name="T28" fmla="*/ 209 w 224"/>
                  <a:gd name="T29" fmla="*/ 9 h 180"/>
                  <a:gd name="T30" fmla="*/ 112 w 224"/>
                  <a:gd name="T31" fmla="*/ 106 h 180"/>
                  <a:gd name="T32" fmla="*/ 15 w 224"/>
                  <a:gd name="T33" fmla="*/ 9 h 180"/>
                  <a:gd name="T34" fmla="*/ 20 w 224"/>
                  <a:gd name="T35" fmla="*/ 8 h 180"/>
                  <a:gd name="T36" fmla="*/ 8 w 224"/>
                  <a:gd name="T37" fmla="*/ 160 h 180"/>
                  <a:gd name="T38" fmla="*/ 8 w 224"/>
                  <a:gd name="T39" fmla="*/ 20 h 180"/>
                  <a:gd name="T40" fmla="*/ 9 w 224"/>
                  <a:gd name="T41" fmla="*/ 14 h 180"/>
                  <a:gd name="T42" fmla="*/ 84 w 224"/>
                  <a:gd name="T43" fmla="*/ 89 h 180"/>
                  <a:gd name="T44" fmla="*/ 9 w 224"/>
                  <a:gd name="T45" fmla="*/ 165 h 180"/>
                  <a:gd name="T46" fmla="*/ 8 w 224"/>
                  <a:gd name="T47" fmla="*/ 160 h 180"/>
                  <a:gd name="T48" fmla="*/ 204 w 224"/>
                  <a:gd name="T49" fmla="*/ 172 h 180"/>
                  <a:gd name="T50" fmla="*/ 20 w 224"/>
                  <a:gd name="T51" fmla="*/ 172 h 180"/>
                  <a:gd name="T52" fmla="*/ 14 w 224"/>
                  <a:gd name="T53" fmla="*/ 171 h 180"/>
                  <a:gd name="T54" fmla="*/ 90 w 224"/>
                  <a:gd name="T55" fmla="*/ 95 h 180"/>
                  <a:gd name="T56" fmla="*/ 108 w 224"/>
                  <a:gd name="T57" fmla="*/ 113 h 180"/>
                  <a:gd name="T58" fmla="*/ 108 w 224"/>
                  <a:gd name="T59" fmla="*/ 113 h 180"/>
                  <a:gd name="T60" fmla="*/ 112 w 224"/>
                  <a:gd name="T61" fmla="*/ 116 h 180"/>
                  <a:gd name="T62" fmla="*/ 116 w 224"/>
                  <a:gd name="T63" fmla="*/ 113 h 180"/>
                  <a:gd name="T64" fmla="*/ 116 w 224"/>
                  <a:gd name="T65" fmla="*/ 113 h 180"/>
                  <a:gd name="T66" fmla="*/ 134 w 224"/>
                  <a:gd name="T67" fmla="*/ 95 h 180"/>
                  <a:gd name="T68" fmla="*/ 210 w 224"/>
                  <a:gd name="T69" fmla="*/ 171 h 180"/>
                  <a:gd name="T70" fmla="*/ 204 w 224"/>
                  <a:gd name="T71" fmla="*/ 172 h 180"/>
                  <a:gd name="T72" fmla="*/ 216 w 224"/>
                  <a:gd name="T73" fmla="*/ 160 h 180"/>
                  <a:gd name="T74" fmla="*/ 215 w 224"/>
                  <a:gd name="T75" fmla="*/ 165 h 180"/>
                  <a:gd name="T76" fmla="*/ 140 w 224"/>
                  <a:gd name="T77" fmla="*/ 89 h 180"/>
                  <a:gd name="T78" fmla="*/ 215 w 224"/>
                  <a:gd name="T79" fmla="*/ 14 h 180"/>
                  <a:gd name="T80" fmla="*/ 216 w 224"/>
                  <a:gd name="T81" fmla="*/ 20 h 180"/>
                  <a:gd name="T82" fmla="*/ 216 w 224"/>
                  <a:gd name="T83" fmla="*/ 16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24" h="180">
                    <a:moveTo>
                      <a:pt x="204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2"/>
                      <a:pt x="7" y="5"/>
                    </a:cubicBezTo>
                    <a:cubicBezTo>
                      <a:pt x="7" y="5"/>
                      <a:pt x="6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2" y="9"/>
                      <a:pt x="0" y="14"/>
                      <a:pt x="0" y="20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71"/>
                      <a:pt x="9" y="180"/>
                      <a:pt x="20" y="180"/>
                    </a:cubicBezTo>
                    <a:cubicBezTo>
                      <a:pt x="204" y="180"/>
                      <a:pt x="204" y="180"/>
                      <a:pt x="204" y="180"/>
                    </a:cubicBezTo>
                    <a:cubicBezTo>
                      <a:pt x="215" y="180"/>
                      <a:pt x="224" y="171"/>
                      <a:pt x="224" y="16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9"/>
                      <a:pt x="215" y="0"/>
                      <a:pt x="204" y="0"/>
                    </a:cubicBezTo>
                    <a:close/>
                    <a:moveTo>
                      <a:pt x="20" y="8"/>
                    </a:moveTo>
                    <a:cubicBezTo>
                      <a:pt x="204" y="8"/>
                      <a:pt x="204" y="8"/>
                      <a:pt x="204" y="8"/>
                    </a:cubicBezTo>
                    <a:cubicBezTo>
                      <a:pt x="206" y="8"/>
                      <a:pt x="207" y="8"/>
                      <a:pt x="209" y="9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18" y="8"/>
                      <a:pt x="20" y="8"/>
                    </a:cubicBezTo>
                    <a:close/>
                    <a:moveTo>
                      <a:pt x="8" y="16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8" y="18"/>
                      <a:pt x="9" y="16"/>
                      <a:pt x="9" y="14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9" y="165"/>
                      <a:pt x="9" y="165"/>
                      <a:pt x="9" y="165"/>
                    </a:cubicBezTo>
                    <a:cubicBezTo>
                      <a:pt x="8" y="163"/>
                      <a:pt x="8" y="162"/>
                      <a:pt x="8" y="160"/>
                    </a:cubicBezTo>
                    <a:close/>
                    <a:moveTo>
                      <a:pt x="204" y="172"/>
                    </a:moveTo>
                    <a:cubicBezTo>
                      <a:pt x="20" y="172"/>
                      <a:pt x="20" y="172"/>
                      <a:pt x="20" y="172"/>
                    </a:cubicBezTo>
                    <a:cubicBezTo>
                      <a:pt x="18" y="172"/>
                      <a:pt x="16" y="171"/>
                      <a:pt x="14" y="171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8" y="113"/>
                      <a:pt x="108" y="113"/>
                      <a:pt x="108" y="113"/>
                    </a:cubicBezTo>
                    <a:cubicBezTo>
                      <a:pt x="109" y="115"/>
                      <a:pt x="110" y="116"/>
                      <a:pt x="112" y="116"/>
                    </a:cubicBezTo>
                    <a:cubicBezTo>
                      <a:pt x="114" y="116"/>
                      <a:pt x="115" y="115"/>
                      <a:pt x="116" y="113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34" y="95"/>
                      <a:pt x="134" y="95"/>
                      <a:pt x="134" y="95"/>
                    </a:cubicBezTo>
                    <a:cubicBezTo>
                      <a:pt x="210" y="171"/>
                      <a:pt x="210" y="171"/>
                      <a:pt x="210" y="171"/>
                    </a:cubicBezTo>
                    <a:cubicBezTo>
                      <a:pt x="208" y="171"/>
                      <a:pt x="206" y="172"/>
                      <a:pt x="204" y="172"/>
                    </a:cubicBezTo>
                    <a:close/>
                    <a:moveTo>
                      <a:pt x="216" y="160"/>
                    </a:moveTo>
                    <a:cubicBezTo>
                      <a:pt x="216" y="162"/>
                      <a:pt x="216" y="163"/>
                      <a:pt x="215" y="165"/>
                    </a:cubicBezTo>
                    <a:cubicBezTo>
                      <a:pt x="140" y="89"/>
                      <a:pt x="140" y="89"/>
                      <a:pt x="140" y="89"/>
                    </a:cubicBezTo>
                    <a:cubicBezTo>
                      <a:pt x="215" y="14"/>
                      <a:pt x="215" y="14"/>
                      <a:pt x="215" y="14"/>
                    </a:cubicBezTo>
                    <a:cubicBezTo>
                      <a:pt x="215" y="16"/>
                      <a:pt x="216" y="18"/>
                      <a:pt x="216" y="20"/>
                    </a:cubicBezTo>
                    <a:lnTo>
                      <a:pt x="216" y="16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8213943" y="5557384"/>
              <a:ext cx="2979934" cy="312420"/>
              <a:chOff x="7989029" y="5724242"/>
              <a:chExt cx="2979934" cy="312420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8171740" y="5724242"/>
                <a:ext cx="2797223" cy="312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 smtClean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www.PC6.com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54"/>
              <p:cNvSpPr>
                <a:spLocks noEditPoints="1"/>
              </p:cNvSpPr>
              <p:nvPr/>
            </p:nvSpPr>
            <p:spPr bwMode="auto">
              <a:xfrm>
                <a:off x="7989029" y="5794971"/>
                <a:ext cx="151894" cy="151894"/>
              </a:xfrm>
              <a:custGeom>
                <a:avLst/>
                <a:gdLst>
                  <a:gd name="T0" fmla="*/ 100 w 200"/>
                  <a:gd name="T1" fmla="*/ 0 h 200"/>
                  <a:gd name="T2" fmla="*/ 100 w 200"/>
                  <a:gd name="T3" fmla="*/ 0 h 200"/>
                  <a:gd name="T4" fmla="*/ 100 w 200"/>
                  <a:gd name="T5" fmla="*/ 200 h 200"/>
                  <a:gd name="T6" fmla="*/ 100 w 200"/>
                  <a:gd name="T7" fmla="*/ 200 h 200"/>
                  <a:gd name="T8" fmla="*/ 200 w 200"/>
                  <a:gd name="T9" fmla="*/ 100 h 200"/>
                  <a:gd name="T10" fmla="*/ 104 w 200"/>
                  <a:gd name="T11" fmla="*/ 59 h 200"/>
                  <a:gd name="T12" fmla="*/ 140 w 200"/>
                  <a:gd name="T13" fmla="*/ 96 h 200"/>
                  <a:gd name="T14" fmla="*/ 104 w 200"/>
                  <a:gd name="T15" fmla="*/ 59 h 200"/>
                  <a:gd name="T16" fmla="*/ 104 w 200"/>
                  <a:gd name="T17" fmla="*/ 8 h 200"/>
                  <a:gd name="T18" fmla="*/ 104 w 200"/>
                  <a:gd name="T19" fmla="*/ 51 h 200"/>
                  <a:gd name="T20" fmla="*/ 96 w 200"/>
                  <a:gd name="T21" fmla="*/ 51 h 200"/>
                  <a:gd name="T22" fmla="*/ 96 w 200"/>
                  <a:gd name="T23" fmla="*/ 8 h 200"/>
                  <a:gd name="T24" fmla="*/ 96 w 200"/>
                  <a:gd name="T25" fmla="*/ 96 h 200"/>
                  <a:gd name="T26" fmla="*/ 65 w 200"/>
                  <a:gd name="T27" fmla="*/ 55 h 200"/>
                  <a:gd name="T28" fmla="*/ 52 w 200"/>
                  <a:gd name="T29" fmla="*/ 96 h 200"/>
                  <a:gd name="T30" fmla="*/ 29 w 200"/>
                  <a:gd name="T31" fmla="*/ 41 h 200"/>
                  <a:gd name="T32" fmla="*/ 52 w 200"/>
                  <a:gd name="T33" fmla="*/ 96 h 200"/>
                  <a:gd name="T34" fmla="*/ 57 w 200"/>
                  <a:gd name="T35" fmla="*/ 146 h 200"/>
                  <a:gd name="T36" fmla="*/ 8 w 200"/>
                  <a:gd name="T37" fmla="*/ 104 h 200"/>
                  <a:gd name="T38" fmla="*/ 60 w 200"/>
                  <a:gd name="T39" fmla="*/ 104 h 200"/>
                  <a:gd name="T40" fmla="*/ 96 w 200"/>
                  <a:gd name="T41" fmla="*/ 140 h 200"/>
                  <a:gd name="T42" fmla="*/ 60 w 200"/>
                  <a:gd name="T43" fmla="*/ 104 h 200"/>
                  <a:gd name="T44" fmla="*/ 96 w 200"/>
                  <a:gd name="T45" fmla="*/ 191 h 200"/>
                  <a:gd name="T46" fmla="*/ 96 w 200"/>
                  <a:gd name="T47" fmla="*/ 148 h 200"/>
                  <a:gd name="T48" fmla="*/ 104 w 200"/>
                  <a:gd name="T49" fmla="*/ 148 h 200"/>
                  <a:gd name="T50" fmla="*/ 104 w 200"/>
                  <a:gd name="T51" fmla="*/ 191 h 200"/>
                  <a:gd name="T52" fmla="*/ 104 w 200"/>
                  <a:gd name="T53" fmla="*/ 104 h 200"/>
                  <a:gd name="T54" fmla="*/ 135 w 200"/>
                  <a:gd name="T55" fmla="*/ 144 h 200"/>
                  <a:gd name="T56" fmla="*/ 148 w 200"/>
                  <a:gd name="T57" fmla="*/ 104 h 200"/>
                  <a:gd name="T58" fmla="*/ 171 w 200"/>
                  <a:gd name="T59" fmla="*/ 158 h 200"/>
                  <a:gd name="T60" fmla="*/ 148 w 200"/>
                  <a:gd name="T61" fmla="*/ 104 h 200"/>
                  <a:gd name="T62" fmla="*/ 143 w 200"/>
                  <a:gd name="T63" fmla="*/ 53 h 200"/>
                  <a:gd name="T64" fmla="*/ 192 w 200"/>
                  <a:gd name="T65" fmla="*/ 96 h 200"/>
                  <a:gd name="T66" fmla="*/ 166 w 200"/>
                  <a:gd name="T67" fmla="*/ 35 h 200"/>
                  <a:gd name="T68" fmla="*/ 121 w 200"/>
                  <a:gd name="T69" fmla="*/ 10 h 200"/>
                  <a:gd name="T70" fmla="*/ 78 w 200"/>
                  <a:gd name="T71" fmla="*/ 10 h 200"/>
                  <a:gd name="T72" fmla="*/ 34 w 200"/>
                  <a:gd name="T73" fmla="*/ 35 h 200"/>
                  <a:gd name="T74" fmla="*/ 34 w 200"/>
                  <a:gd name="T75" fmla="*/ 164 h 200"/>
                  <a:gd name="T76" fmla="*/ 78 w 200"/>
                  <a:gd name="T77" fmla="*/ 189 h 200"/>
                  <a:gd name="T78" fmla="*/ 121 w 200"/>
                  <a:gd name="T79" fmla="*/ 189 h 200"/>
                  <a:gd name="T80" fmla="*/ 166 w 200"/>
                  <a:gd name="T81" fmla="*/ 16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0" h="200">
                    <a:moveTo>
                      <a:pt x="100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45" y="0"/>
                      <a:pt x="0" y="44"/>
                      <a:pt x="0" y="100"/>
                    </a:cubicBezTo>
                    <a:cubicBezTo>
                      <a:pt x="0" y="155"/>
                      <a:pt x="45" y="199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00" y="200"/>
                      <a:pt x="100" y="200"/>
                      <a:pt x="100" y="200"/>
                    </a:cubicBezTo>
                    <a:cubicBezTo>
                      <a:pt x="155" y="200"/>
                      <a:pt x="200" y="155"/>
                      <a:pt x="200" y="100"/>
                    </a:cubicBezTo>
                    <a:cubicBezTo>
                      <a:pt x="200" y="44"/>
                      <a:pt x="155" y="0"/>
                      <a:pt x="100" y="0"/>
                    </a:cubicBezTo>
                    <a:close/>
                    <a:moveTo>
                      <a:pt x="104" y="59"/>
                    </a:moveTo>
                    <a:cubicBezTo>
                      <a:pt x="115" y="59"/>
                      <a:pt x="125" y="58"/>
                      <a:pt x="135" y="55"/>
                    </a:cubicBezTo>
                    <a:cubicBezTo>
                      <a:pt x="138" y="67"/>
                      <a:pt x="140" y="81"/>
                      <a:pt x="140" y="96"/>
                    </a:cubicBezTo>
                    <a:cubicBezTo>
                      <a:pt x="104" y="96"/>
                      <a:pt x="104" y="96"/>
                      <a:pt x="104" y="96"/>
                    </a:cubicBezTo>
                    <a:lnTo>
                      <a:pt x="104" y="59"/>
                    </a:lnTo>
                    <a:close/>
                    <a:moveTo>
                      <a:pt x="104" y="51"/>
                    </a:moveTo>
                    <a:cubicBezTo>
                      <a:pt x="104" y="8"/>
                      <a:pt x="104" y="8"/>
                      <a:pt x="104" y="8"/>
                    </a:cubicBezTo>
                    <a:cubicBezTo>
                      <a:pt x="115" y="11"/>
                      <a:pt x="126" y="26"/>
                      <a:pt x="133" y="48"/>
                    </a:cubicBezTo>
                    <a:cubicBezTo>
                      <a:pt x="123" y="50"/>
                      <a:pt x="114" y="51"/>
                      <a:pt x="104" y="51"/>
                    </a:cubicBezTo>
                    <a:close/>
                    <a:moveTo>
                      <a:pt x="96" y="8"/>
                    </a:moveTo>
                    <a:cubicBezTo>
                      <a:pt x="96" y="51"/>
                      <a:pt x="96" y="51"/>
                      <a:pt x="96" y="51"/>
                    </a:cubicBezTo>
                    <a:cubicBezTo>
                      <a:pt x="86" y="51"/>
                      <a:pt x="76" y="50"/>
                      <a:pt x="67" y="48"/>
                    </a:cubicBezTo>
                    <a:cubicBezTo>
                      <a:pt x="74" y="25"/>
                      <a:pt x="85" y="11"/>
                      <a:pt x="96" y="8"/>
                    </a:cubicBezTo>
                    <a:close/>
                    <a:moveTo>
                      <a:pt x="96" y="59"/>
                    </a:moveTo>
                    <a:cubicBezTo>
                      <a:pt x="96" y="96"/>
                      <a:pt x="96" y="96"/>
                      <a:pt x="96" y="96"/>
                    </a:cubicBezTo>
                    <a:cubicBezTo>
                      <a:pt x="60" y="96"/>
                      <a:pt x="60" y="96"/>
                      <a:pt x="60" y="96"/>
                    </a:cubicBezTo>
                    <a:cubicBezTo>
                      <a:pt x="60" y="81"/>
                      <a:pt x="62" y="67"/>
                      <a:pt x="65" y="55"/>
                    </a:cubicBezTo>
                    <a:cubicBezTo>
                      <a:pt x="75" y="58"/>
                      <a:pt x="85" y="59"/>
                      <a:pt x="96" y="59"/>
                    </a:cubicBezTo>
                    <a:close/>
                    <a:moveTo>
                      <a:pt x="52" y="96"/>
                    </a:moveTo>
                    <a:cubicBezTo>
                      <a:pt x="8" y="96"/>
                      <a:pt x="8" y="96"/>
                      <a:pt x="8" y="96"/>
                    </a:cubicBezTo>
                    <a:cubicBezTo>
                      <a:pt x="9" y="75"/>
                      <a:pt x="17" y="56"/>
                      <a:pt x="29" y="41"/>
                    </a:cubicBezTo>
                    <a:cubicBezTo>
                      <a:pt x="38" y="46"/>
                      <a:pt x="47" y="50"/>
                      <a:pt x="57" y="53"/>
                    </a:cubicBezTo>
                    <a:cubicBezTo>
                      <a:pt x="54" y="66"/>
                      <a:pt x="52" y="80"/>
                      <a:pt x="52" y="96"/>
                    </a:cubicBezTo>
                    <a:close/>
                    <a:moveTo>
                      <a:pt x="52" y="104"/>
                    </a:moveTo>
                    <a:cubicBezTo>
                      <a:pt x="52" y="119"/>
                      <a:pt x="54" y="133"/>
                      <a:pt x="57" y="146"/>
                    </a:cubicBezTo>
                    <a:cubicBezTo>
                      <a:pt x="47" y="149"/>
                      <a:pt x="38" y="153"/>
                      <a:pt x="29" y="158"/>
                    </a:cubicBezTo>
                    <a:cubicBezTo>
                      <a:pt x="17" y="143"/>
                      <a:pt x="9" y="124"/>
                      <a:pt x="8" y="104"/>
                    </a:cubicBezTo>
                    <a:lnTo>
                      <a:pt x="52" y="104"/>
                    </a:lnTo>
                    <a:close/>
                    <a:moveTo>
                      <a:pt x="60" y="104"/>
                    </a:moveTo>
                    <a:cubicBezTo>
                      <a:pt x="96" y="104"/>
                      <a:pt x="96" y="104"/>
                      <a:pt x="96" y="10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85" y="140"/>
                      <a:pt x="75" y="141"/>
                      <a:pt x="65" y="144"/>
                    </a:cubicBezTo>
                    <a:cubicBezTo>
                      <a:pt x="62" y="132"/>
                      <a:pt x="60" y="118"/>
                      <a:pt x="60" y="104"/>
                    </a:cubicBezTo>
                    <a:close/>
                    <a:moveTo>
                      <a:pt x="96" y="148"/>
                    </a:moveTo>
                    <a:cubicBezTo>
                      <a:pt x="96" y="191"/>
                      <a:pt x="96" y="191"/>
                      <a:pt x="96" y="191"/>
                    </a:cubicBezTo>
                    <a:cubicBezTo>
                      <a:pt x="85" y="188"/>
                      <a:pt x="74" y="174"/>
                      <a:pt x="67" y="152"/>
                    </a:cubicBezTo>
                    <a:cubicBezTo>
                      <a:pt x="76" y="149"/>
                      <a:pt x="86" y="148"/>
                      <a:pt x="96" y="148"/>
                    </a:cubicBezTo>
                    <a:close/>
                    <a:moveTo>
                      <a:pt x="104" y="191"/>
                    </a:moveTo>
                    <a:cubicBezTo>
                      <a:pt x="104" y="148"/>
                      <a:pt x="104" y="148"/>
                      <a:pt x="104" y="148"/>
                    </a:cubicBezTo>
                    <a:cubicBezTo>
                      <a:pt x="114" y="148"/>
                      <a:pt x="123" y="149"/>
                      <a:pt x="133" y="152"/>
                    </a:cubicBezTo>
                    <a:cubicBezTo>
                      <a:pt x="126" y="174"/>
                      <a:pt x="115" y="188"/>
                      <a:pt x="104" y="191"/>
                    </a:cubicBezTo>
                    <a:close/>
                    <a:moveTo>
                      <a:pt x="104" y="140"/>
                    </a:moveTo>
                    <a:cubicBezTo>
                      <a:pt x="104" y="104"/>
                      <a:pt x="104" y="104"/>
                      <a:pt x="104" y="104"/>
                    </a:cubicBezTo>
                    <a:cubicBezTo>
                      <a:pt x="140" y="104"/>
                      <a:pt x="140" y="104"/>
                      <a:pt x="140" y="104"/>
                    </a:cubicBezTo>
                    <a:cubicBezTo>
                      <a:pt x="140" y="118"/>
                      <a:pt x="138" y="132"/>
                      <a:pt x="135" y="144"/>
                    </a:cubicBezTo>
                    <a:cubicBezTo>
                      <a:pt x="125" y="141"/>
                      <a:pt x="115" y="140"/>
                      <a:pt x="104" y="140"/>
                    </a:cubicBezTo>
                    <a:close/>
                    <a:moveTo>
                      <a:pt x="148" y="104"/>
                    </a:moveTo>
                    <a:cubicBezTo>
                      <a:pt x="192" y="104"/>
                      <a:pt x="192" y="104"/>
                      <a:pt x="192" y="104"/>
                    </a:cubicBezTo>
                    <a:cubicBezTo>
                      <a:pt x="191" y="124"/>
                      <a:pt x="183" y="143"/>
                      <a:pt x="171" y="158"/>
                    </a:cubicBezTo>
                    <a:cubicBezTo>
                      <a:pt x="162" y="153"/>
                      <a:pt x="153" y="149"/>
                      <a:pt x="143" y="146"/>
                    </a:cubicBezTo>
                    <a:cubicBezTo>
                      <a:pt x="146" y="133"/>
                      <a:pt x="148" y="119"/>
                      <a:pt x="148" y="104"/>
                    </a:cubicBezTo>
                    <a:close/>
                    <a:moveTo>
                      <a:pt x="148" y="96"/>
                    </a:moveTo>
                    <a:cubicBezTo>
                      <a:pt x="148" y="80"/>
                      <a:pt x="146" y="66"/>
                      <a:pt x="143" y="53"/>
                    </a:cubicBezTo>
                    <a:cubicBezTo>
                      <a:pt x="153" y="50"/>
                      <a:pt x="162" y="46"/>
                      <a:pt x="171" y="41"/>
                    </a:cubicBezTo>
                    <a:cubicBezTo>
                      <a:pt x="183" y="56"/>
                      <a:pt x="191" y="75"/>
                      <a:pt x="192" y="96"/>
                    </a:cubicBezTo>
                    <a:lnTo>
                      <a:pt x="148" y="96"/>
                    </a:lnTo>
                    <a:close/>
                    <a:moveTo>
                      <a:pt x="166" y="35"/>
                    </a:moveTo>
                    <a:cubicBezTo>
                      <a:pt x="158" y="39"/>
                      <a:pt x="149" y="43"/>
                      <a:pt x="140" y="46"/>
                    </a:cubicBezTo>
                    <a:cubicBezTo>
                      <a:pt x="136" y="30"/>
                      <a:pt x="129" y="18"/>
                      <a:pt x="121" y="10"/>
                    </a:cubicBezTo>
                    <a:cubicBezTo>
                      <a:pt x="138" y="14"/>
                      <a:pt x="154" y="23"/>
                      <a:pt x="166" y="35"/>
                    </a:cubicBezTo>
                    <a:close/>
                    <a:moveTo>
                      <a:pt x="78" y="10"/>
                    </a:moveTo>
                    <a:cubicBezTo>
                      <a:pt x="71" y="18"/>
                      <a:pt x="64" y="30"/>
                      <a:pt x="59" y="45"/>
                    </a:cubicBezTo>
                    <a:cubicBezTo>
                      <a:pt x="51" y="43"/>
                      <a:pt x="42" y="39"/>
                      <a:pt x="34" y="35"/>
                    </a:cubicBezTo>
                    <a:cubicBezTo>
                      <a:pt x="46" y="23"/>
                      <a:pt x="61" y="14"/>
                      <a:pt x="78" y="10"/>
                    </a:cubicBezTo>
                    <a:close/>
                    <a:moveTo>
                      <a:pt x="34" y="164"/>
                    </a:moveTo>
                    <a:cubicBezTo>
                      <a:pt x="42" y="160"/>
                      <a:pt x="51" y="156"/>
                      <a:pt x="59" y="154"/>
                    </a:cubicBezTo>
                    <a:cubicBezTo>
                      <a:pt x="64" y="169"/>
                      <a:pt x="71" y="181"/>
                      <a:pt x="78" y="189"/>
                    </a:cubicBezTo>
                    <a:cubicBezTo>
                      <a:pt x="61" y="185"/>
                      <a:pt x="46" y="176"/>
                      <a:pt x="34" y="164"/>
                    </a:cubicBezTo>
                    <a:close/>
                    <a:moveTo>
                      <a:pt x="121" y="189"/>
                    </a:moveTo>
                    <a:cubicBezTo>
                      <a:pt x="129" y="181"/>
                      <a:pt x="136" y="169"/>
                      <a:pt x="140" y="154"/>
                    </a:cubicBezTo>
                    <a:cubicBezTo>
                      <a:pt x="149" y="156"/>
                      <a:pt x="158" y="160"/>
                      <a:pt x="166" y="164"/>
                    </a:cubicBezTo>
                    <a:cubicBezTo>
                      <a:pt x="154" y="176"/>
                      <a:pt x="138" y="185"/>
                      <a:pt x="121" y="18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TextBox 10" descr="e7d195523061f1c0c2b73831c94a3edc981f60e396d3e182073EE1468018468A7F192AE5E5CD515B6C3125F8AF6E4EE646174E8CF0B46FD19828DCE8CDA3B3A044A74F0E769C5FA8CB87AB6FC303C8BA3785FAC64AF5424772B7EF45D2BF96457F3B35A343EE4AD5A5C69DB31954CB170549E036BF2626A5F06C0210B3B9BA94CA877B2DCBC1A1A91F12B33E699AB57D"/>
          <p:cNvSpPr txBox="1"/>
          <p:nvPr/>
        </p:nvSpPr>
        <p:spPr>
          <a:xfrm>
            <a:off x="8157209" y="2031176"/>
            <a:ext cx="335501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050" b="1" dirty="0">
                <a:solidFill>
                  <a:schemeClr val="bg1"/>
                </a:solidFill>
                <a:cs typeface="+mn-ea"/>
                <a:sym typeface="+mn-lt"/>
              </a:rPr>
              <a:t>A wonderful serenity </a:t>
            </a:r>
            <a:r>
              <a:rPr lang="en-US" sz="1050" dirty="0">
                <a:solidFill>
                  <a:schemeClr val="bg1"/>
                </a:solidFill>
                <a:cs typeface="+mn-ea"/>
                <a:sym typeface="+mn-lt"/>
              </a:rPr>
              <a:t>has taken possession of my entire soul, like these sweet mornings of spring which I enjoy with my whole heart. </a:t>
            </a:r>
            <a:endParaRPr lang="en-US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9" name="Group 7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386120" y="454702"/>
            <a:ext cx="3010225" cy="808606"/>
            <a:chOff x="1111833" y="3982849"/>
            <a:chExt cx="4055253" cy="1089321"/>
          </a:xfrm>
        </p:grpSpPr>
        <p:sp>
          <p:nvSpPr>
            <p:cNvPr id="74" name="Rectangle: Rounded Corners 73"/>
            <p:cNvSpPr/>
            <p:nvPr/>
          </p:nvSpPr>
          <p:spPr>
            <a:xfrm>
              <a:off x="1111833" y="3982849"/>
              <a:ext cx="4055253" cy="1089321"/>
            </a:xfrm>
            <a:prstGeom prst="roundRect">
              <a:avLst>
                <a:gd name="adj" fmla="val 8204"/>
              </a:avLst>
            </a:prstGeom>
            <a:solidFill>
              <a:schemeClr val="bg1"/>
            </a:solidFill>
            <a:ln>
              <a:noFill/>
            </a:ln>
            <a:effectLst>
              <a:outerShdw blurRad="723900" dist="215900" dir="5400000" sx="84000" sy="84000" algn="t" rotWithShape="0">
                <a:schemeClr val="tx1">
                  <a:alpha val="3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358577" y="4133618"/>
              <a:ext cx="3561766" cy="787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Contact Us</a:t>
              </a:r>
              <a:endPara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7066" y="956542"/>
            <a:ext cx="1640935" cy="10054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ll/>
      </p:transition>
    </mc:Choice>
    <mc:Fallback>
      <p:transition spd="slow" advClick="0" advTm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Rectangle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B0F28">
                  <a:alpha val="74000"/>
                </a:srgbClr>
              </a:gs>
              <a:gs pos="100000">
                <a:srgbClr val="0B0F28">
                  <a:alpha val="58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TextBox 3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77259" y="3521252"/>
            <a:ext cx="96374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cs typeface="+mn-ea"/>
                <a:sym typeface="+mn-lt"/>
              </a:rPr>
              <a:t>7 Years of </a:t>
            </a:r>
            <a:r>
              <a:rPr lang="en-US" sz="3200" b="1" dirty="0">
                <a:solidFill>
                  <a:schemeClr val="accent1"/>
                </a:solidFill>
                <a:cs typeface="+mn-ea"/>
                <a:sym typeface="+mn-lt"/>
              </a:rPr>
              <a:t>Experience</a:t>
            </a:r>
            <a:endParaRPr lang="en-US" sz="32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6" name="TextBox 3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071717" y="4106026"/>
            <a:ext cx="10048568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2" name="Group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824171" y="5127718"/>
            <a:ext cx="2543660" cy="1077141"/>
            <a:chOff x="4824170" y="5127716"/>
            <a:chExt cx="2543660" cy="1077141"/>
          </a:xfrm>
        </p:grpSpPr>
        <p:grpSp>
          <p:nvGrpSpPr>
            <p:cNvPr id="52" name="Group 51"/>
            <p:cNvGrpSpPr/>
            <p:nvPr/>
          </p:nvGrpSpPr>
          <p:grpSpPr>
            <a:xfrm>
              <a:off x="4824170" y="5435415"/>
              <a:ext cx="2543660" cy="769442"/>
              <a:chOff x="4234235" y="5487337"/>
              <a:chExt cx="2543660" cy="769442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4425844" y="5487337"/>
                <a:ext cx="216044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Nice food</a:t>
                </a:r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4234235" y="5795114"/>
                <a:ext cx="25436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23"/>
            <p:cNvSpPr>
              <a:spLocks noEditPoints="1"/>
            </p:cNvSpPr>
            <p:nvPr/>
          </p:nvSpPr>
          <p:spPr bwMode="auto">
            <a:xfrm>
              <a:off x="5996288" y="5127716"/>
              <a:ext cx="199425" cy="221702"/>
            </a:xfrm>
            <a:custGeom>
              <a:avLst/>
              <a:gdLst>
                <a:gd name="T0" fmla="*/ 97 w 191"/>
                <a:gd name="T1" fmla="*/ 122 h 212"/>
                <a:gd name="T2" fmla="*/ 61 w 191"/>
                <a:gd name="T3" fmla="*/ 92 h 212"/>
                <a:gd name="T4" fmla="*/ 27 w 191"/>
                <a:gd name="T5" fmla="*/ 212 h 212"/>
                <a:gd name="T6" fmla="*/ 183 w 191"/>
                <a:gd name="T7" fmla="*/ 92 h 212"/>
                <a:gd name="T8" fmla="*/ 131 w 191"/>
                <a:gd name="T9" fmla="*/ 95 h 212"/>
                <a:gd name="T10" fmla="*/ 160 w 191"/>
                <a:gd name="T11" fmla="*/ 204 h 212"/>
                <a:gd name="T12" fmla="*/ 19 w 191"/>
                <a:gd name="T13" fmla="*/ 100 h 212"/>
                <a:gd name="T14" fmla="*/ 97 w 191"/>
                <a:gd name="T15" fmla="*/ 130 h 212"/>
                <a:gd name="T16" fmla="*/ 174 w 191"/>
                <a:gd name="T17" fmla="*/ 100 h 212"/>
                <a:gd name="T18" fmla="*/ 84 w 191"/>
                <a:gd name="T19" fmla="*/ 24 h 212"/>
                <a:gd name="T20" fmla="*/ 108 w 191"/>
                <a:gd name="T21" fmla="*/ 104 h 212"/>
                <a:gd name="T22" fmla="*/ 100 w 191"/>
                <a:gd name="T23" fmla="*/ 96 h 212"/>
                <a:gd name="T24" fmla="*/ 92 w 191"/>
                <a:gd name="T25" fmla="*/ 32 h 212"/>
                <a:gd name="T26" fmla="*/ 100 w 191"/>
                <a:gd name="T27" fmla="*/ 96 h 212"/>
                <a:gd name="T28" fmla="*/ 120 w 191"/>
                <a:gd name="T29" fmla="*/ 0 h 212"/>
                <a:gd name="T30" fmla="*/ 144 w 191"/>
                <a:gd name="T31" fmla="*/ 80 h 212"/>
                <a:gd name="T32" fmla="*/ 136 w 191"/>
                <a:gd name="T33" fmla="*/ 72 h 212"/>
                <a:gd name="T34" fmla="*/ 128 w 191"/>
                <a:gd name="T35" fmla="*/ 8 h 212"/>
                <a:gd name="T36" fmla="*/ 136 w 191"/>
                <a:gd name="T37" fmla="*/ 72 h 212"/>
                <a:gd name="T38" fmla="*/ 48 w 191"/>
                <a:gd name="T39" fmla="*/ 0 h 212"/>
                <a:gd name="T40" fmla="*/ 72 w 191"/>
                <a:gd name="T41" fmla="*/ 80 h 212"/>
                <a:gd name="T42" fmla="*/ 64 w 191"/>
                <a:gd name="T43" fmla="*/ 72 h 212"/>
                <a:gd name="T44" fmla="*/ 56 w 191"/>
                <a:gd name="T45" fmla="*/ 8 h 212"/>
                <a:gd name="T46" fmla="*/ 64 w 191"/>
                <a:gd name="T47" fmla="*/ 72 h 212"/>
                <a:gd name="T48" fmla="*/ 168 w 191"/>
                <a:gd name="T49" fmla="*/ 10 h 212"/>
                <a:gd name="T50" fmla="*/ 175 w 191"/>
                <a:gd name="T51" fmla="*/ 78 h 212"/>
                <a:gd name="T52" fmla="*/ 162 w 191"/>
                <a:gd name="T53" fmla="*/ 66 h 212"/>
                <a:gd name="T54" fmla="*/ 182 w 191"/>
                <a:gd name="T55" fmla="*/ 22 h 212"/>
                <a:gd name="T56" fmla="*/ 162 w 191"/>
                <a:gd name="T57" fmla="*/ 66 h 212"/>
                <a:gd name="T58" fmla="*/ 23 w 191"/>
                <a:gd name="T59" fmla="*/ 10 h 212"/>
                <a:gd name="T60" fmla="*/ 16 w 191"/>
                <a:gd name="T61" fmla="*/ 78 h 212"/>
                <a:gd name="T62" fmla="*/ 18 w 191"/>
                <a:gd name="T63" fmla="*/ 20 h 212"/>
                <a:gd name="T64" fmla="*/ 22 w 191"/>
                <a:gd name="T65" fmla="*/ 68 h 212"/>
                <a:gd name="T66" fmla="*/ 18 w 191"/>
                <a:gd name="T67" fmla="*/ 2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1" h="212">
                  <a:moveTo>
                    <a:pt x="131" y="95"/>
                  </a:moveTo>
                  <a:cubicBezTo>
                    <a:pt x="126" y="112"/>
                    <a:pt x="113" y="122"/>
                    <a:pt x="97" y="122"/>
                  </a:cubicBezTo>
                  <a:cubicBezTo>
                    <a:pt x="80" y="122"/>
                    <a:pt x="67" y="112"/>
                    <a:pt x="62" y="95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27" y="212"/>
                    <a:pt x="27" y="212"/>
                    <a:pt x="27" y="212"/>
                  </a:cubicBezTo>
                  <a:cubicBezTo>
                    <a:pt x="167" y="212"/>
                    <a:pt x="167" y="212"/>
                    <a:pt x="167" y="212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32" y="92"/>
                    <a:pt x="132" y="92"/>
                    <a:pt x="132" y="92"/>
                  </a:cubicBezTo>
                  <a:lnTo>
                    <a:pt x="131" y="95"/>
                  </a:lnTo>
                  <a:close/>
                  <a:moveTo>
                    <a:pt x="174" y="100"/>
                  </a:moveTo>
                  <a:cubicBezTo>
                    <a:pt x="160" y="204"/>
                    <a:pt x="160" y="204"/>
                    <a:pt x="160" y="204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62" y="119"/>
                    <a:pt x="77" y="130"/>
                    <a:pt x="97" y="130"/>
                  </a:cubicBezTo>
                  <a:cubicBezTo>
                    <a:pt x="116" y="130"/>
                    <a:pt x="131" y="119"/>
                    <a:pt x="138" y="100"/>
                  </a:cubicBezTo>
                  <a:lnTo>
                    <a:pt x="174" y="100"/>
                  </a:lnTo>
                  <a:close/>
                  <a:moveTo>
                    <a:pt x="108" y="24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108" y="104"/>
                    <a:pt x="108" y="104"/>
                    <a:pt x="108" y="104"/>
                  </a:cubicBezTo>
                  <a:lnTo>
                    <a:pt x="108" y="24"/>
                  </a:lnTo>
                  <a:close/>
                  <a:moveTo>
                    <a:pt x="100" y="96"/>
                  </a:moveTo>
                  <a:cubicBezTo>
                    <a:pt x="92" y="96"/>
                    <a:pt x="92" y="96"/>
                    <a:pt x="92" y="96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100" y="32"/>
                    <a:pt x="100" y="32"/>
                    <a:pt x="100" y="32"/>
                  </a:cubicBezTo>
                  <a:lnTo>
                    <a:pt x="100" y="96"/>
                  </a:lnTo>
                  <a:close/>
                  <a:moveTo>
                    <a:pt x="144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4" y="80"/>
                    <a:pt x="144" y="80"/>
                    <a:pt x="144" y="80"/>
                  </a:cubicBezTo>
                  <a:lnTo>
                    <a:pt x="144" y="0"/>
                  </a:lnTo>
                  <a:close/>
                  <a:moveTo>
                    <a:pt x="136" y="72"/>
                  </a:moveTo>
                  <a:cubicBezTo>
                    <a:pt x="128" y="72"/>
                    <a:pt x="128" y="72"/>
                    <a:pt x="128" y="7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36" y="8"/>
                    <a:pt x="136" y="8"/>
                    <a:pt x="136" y="8"/>
                  </a:cubicBezTo>
                  <a:lnTo>
                    <a:pt x="136" y="72"/>
                  </a:lnTo>
                  <a:close/>
                  <a:moveTo>
                    <a:pt x="72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72" y="80"/>
                    <a:pt x="72" y="80"/>
                    <a:pt x="72" y="80"/>
                  </a:cubicBezTo>
                  <a:lnTo>
                    <a:pt x="72" y="0"/>
                  </a:lnTo>
                  <a:close/>
                  <a:moveTo>
                    <a:pt x="64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4" y="8"/>
                    <a:pt x="64" y="8"/>
                    <a:pt x="64" y="8"/>
                  </a:cubicBezTo>
                  <a:lnTo>
                    <a:pt x="64" y="72"/>
                  </a:lnTo>
                  <a:close/>
                  <a:moveTo>
                    <a:pt x="191" y="16"/>
                  </a:moveTo>
                  <a:cubicBezTo>
                    <a:pt x="168" y="10"/>
                    <a:pt x="168" y="10"/>
                    <a:pt x="168" y="10"/>
                  </a:cubicBezTo>
                  <a:cubicBezTo>
                    <a:pt x="152" y="72"/>
                    <a:pt x="152" y="72"/>
                    <a:pt x="152" y="72"/>
                  </a:cubicBezTo>
                  <a:cubicBezTo>
                    <a:pt x="175" y="78"/>
                    <a:pt x="175" y="78"/>
                    <a:pt x="175" y="78"/>
                  </a:cubicBezTo>
                  <a:lnTo>
                    <a:pt x="191" y="16"/>
                  </a:lnTo>
                  <a:close/>
                  <a:moveTo>
                    <a:pt x="162" y="66"/>
                  </a:moveTo>
                  <a:cubicBezTo>
                    <a:pt x="174" y="20"/>
                    <a:pt x="174" y="20"/>
                    <a:pt x="174" y="20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70" y="68"/>
                    <a:pt x="170" y="68"/>
                    <a:pt x="170" y="68"/>
                  </a:cubicBezTo>
                  <a:lnTo>
                    <a:pt x="162" y="66"/>
                  </a:lnTo>
                  <a:close/>
                  <a:moveTo>
                    <a:pt x="39" y="7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6" y="78"/>
                    <a:pt x="16" y="78"/>
                    <a:pt x="16" y="78"/>
                  </a:cubicBezTo>
                  <a:lnTo>
                    <a:pt x="39" y="72"/>
                  </a:lnTo>
                  <a:close/>
                  <a:moveTo>
                    <a:pt x="18" y="20"/>
                  </a:moveTo>
                  <a:cubicBezTo>
                    <a:pt x="30" y="66"/>
                    <a:pt x="30" y="66"/>
                    <a:pt x="30" y="66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4" name="Group 6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711885" y="5125582"/>
            <a:ext cx="2543660" cy="1079277"/>
            <a:chOff x="1711884" y="5125580"/>
            <a:chExt cx="2543660" cy="1079277"/>
          </a:xfrm>
        </p:grpSpPr>
        <p:grpSp>
          <p:nvGrpSpPr>
            <p:cNvPr id="40" name="Group 39"/>
            <p:cNvGrpSpPr/>
            <p:nvPr/>
          </p:nvGrpSpPr>
          <p:grpSpPr>
            <a:xfrm>
              <a:off x="1711884" y="5435415"/>
              <a:ext cx="2543660" cy="769442"/>
              <a:chOff x="4234235" y="5487337"/>
              <a:chExt cx="2543660" cy="769442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4425844" y="5487337"/>
                <a:ext cx="216044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Good service</a:t>
                </a:r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4234235" y="5795114"/>
                <a:ext cx="25436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869681" y="5125580"/>
              <a:ext cx="228066" cy="230188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3" name="Group 6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936457" y="5135995"/>
            <a:ext cx="2543660" cy="1068862"/>
            <a:chOff x="7936456" y="5135995"/>
            <a:chExt cx="2543660" cy="1068862"/>
          </a:xfrm>
        </p:grpSpPr>
        <p:grpSp>
          <p:nvGrpSpPr>
            <p:cNvPr id="55" name="Group 54"/>
            <p:cNvGrpSpPr/>
            <p:nvPr/>
          </p:nvGrpSpPr>
          <p:grpSpPr>
            <a:xfrm>
              <a:off x="7936456" y="5435415"/>
              <a:ext cx="2543660" cy="769442"/>
              <a:chOff x="4234235" y="5487337"/>
              <a:chExt cx="2543660" cy="769442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4425844" y="5487337"/>
                <a:ext cx="216044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So delicious</a:t>
                </a:r>
                <a:endParaRPr lang="en-US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4234235" y="5795114"/>
                <a:ext cx="25436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 possession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Freeform 101"/>
            <p:cNvSpPr>
              <a:spLocks noEditPoints="1"/>
            </p:cNvSpPr>
            <p:nvPr/>
          </p:nvSpPr>
          <p:spPr bwMode="auto">
            <a:xfrm>
              <a:off x="9096905" y="5135995"/>
              <a:ext cx="222762" cy="188817"/>
            </a:xfrm>
            <a:custGeom>
              <a:avLst/>
              <a:gdLst>
                <a:gd name="T0" fmla="*/ 5 w 213"/>
                <a:gd name="T1" fmla="*/ 173 h 181"/>
                <a:gd name="T2" fmla="*/ 5 w 213"/>
                <a:gd name="T3" fmla="*/ 181 h 181"/>
                <a:gd name="T4" fmla="*/ 167 w 213"/>
                <a:gd name="T5" fmla="*/ 177 h 181"/>
                <a:gd name="T6" fmla="*/ 35 w 213"/>
                <a:gd name="T7" fmla="*/ 71 h 181"/>
                <a:gd name="T8" fmla="*/ 47 w 213"/>
                <a:gd name="T9" fmla="*/ 92 h 181"/>
                <a:gd name="T10" fmla="*/ 50 w 213"/>
                <a:gd name="T11" fmla="*/ 84 h 181"/>
                <a:gd name="T12" fmla="*/ 50 w 213"/>
                <a:gd name="T13" fmla="*/ 59 h 181"/>
                <a:gd name="T14" fmla="*/ 50 w 213"/>
                <a:gd name="T15" fmla="*/ 21 h 181"/>
                <a:gd name="T16" fmla="*/ 43 w 213"/>
                <a:gd name="T17" fmla="*/ 28 h 181"/>
                <a:gd name="T18" fmla="*/ 43 w 213"/>
                <a:gd name="T19" fmla="*/ 52 h 181"/>
                <a:gd name="T20" fmla="*/ 108 w 213"/>
                <a:gd name="T21" fmla="*/ 52 h 181"/>
                <a:gd name="T22" fmla="*/ 111 w 213"/>
                <a:gd name="T23" fmla="*/ 92 h 181"/>
                <a:gd name="T24" fmla="*/ 115 w 213"/>
                <a:gd name="T25" fmla="*/ 84 h 181"/>
                <a:gd name="T26" fmla="*/ 115 w 213"/>
                <a:gd name="T27" fmla="*/ 59 h 181"/>
                <a:gd name="T28" fmla="*/ 115 w 213"/>
                <a:gd name="T29" fmla="*/ 21 h 181"/>
                <a:gd name="T30" fmla="*/ 108 w 213"/>
                <a:gd name="T31" fmla="*/ 28 h 181"/>
                <a:gd name="T32" fmla="*/ 108 w 213"/>
                <a:gd name="T33" fmla="*/ 52 h 181"/>
                <a:gd name="T34" fmla="*/ 78 w 213"/>
                <a:gd name="T35" fmla="*/ 91 h 181"/>
                <a:gd name="T36" fmla="*/ 84 w 213"/>
                <a:gd name="T37" fmla="*/ 91 h 181"/>
                <a:gd name="T38" fmla="*/ 84 w 213"/>
                <a:gd name="T39" fmla="*/ 50 h 181"/>
                <a:gd name="T40" fmla="*/ 84 w 213"/>
                <a:gd name="T41" fmla="*/ 2 h 181"/>
                <a:gd name="T42" fmla="*/ 78 w 213"/>
                <a:gd name="T43" fmla="*/ 9 h 181"/>
                <a:gd name="T44" fmla="*/ 78 w 213"/>
                <a:gd name="T45" fmla="*/ 43 h 181"/>
                <a:gd name="T46" fmla="*/ 212 w 213"/>
                <a:gd name="T47" fmla="*/ 93 h 181"/>
                <a:gd name="T48" fmla="*/ 128 w 213"/>
                <a:gd name="T49" fmla="*/ 133 h 181"/>
                <a:gd name="T50" fmla="*/ 12 w 213"/>
                <a:gd name="T51" fmla="*/ 133 h 181"/>
                <a:gd name="T52" fmla="*/ 0 w 213"/>
                <a:gd name="T53" fmla="*/ 147 h 181"/>
                <a:gd name="T54" fmla="*/ 154 w 213"/>
                <a:gd name="T55" fmla="*/ 165 h 181"/>
                <a:gd name="T56" fmla="*/ 165 w 213"/>
                <a:gd name="T57" fmla="*/ 146 h 181"/>
                <a:gd name="T58" fmla="*/ 145 w 213"/>
                <a:gd name="T59" fmla="*/ 133 h 181"/>
                <a:gd name="T60" fmla="*/ 212 w 213"/>
                <a:gd name="T61" fmla="*/ 93 h 181"/>
                <a:gd name="T62" fmla="*/ 156 w 213"/>
                <a:gd name="T63" fmla="*/ 145 h 181"/>
                <a:gd name="T64" fmla="*/ 16 w 213"/>
                <a:gd name="T65" fmla="*/ 157 h 181"/>
                <a:gd name="T66" fmla="*/ 12 w 213"/>
                <a:gd name="T67" fmla="*/ 14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3" h="181">
                  <a:moveTo>
                    <a:pt x="162" y="173"/>
                  </a:moveTo>
                  <a:cubicBezTo>
                    <a:pt x="5" y="173"/>
                    <a:pt x="5" y="173"/>
                    <a:pt x="5" y="173"/>
                  </a:cubicBezTo>
                  <a:cubicBezTo>
                    <a:pt x="2" y="173"/>
                    <a:pt x="0" y="174"/>
                    <a:pt x="0" y="177"/>
                  </a:cubicBezTo>
                  <a:cubicBezTo>
                    <a:pt x="0" y="180"/>
                    <a:pt x="2" y="181"/>
                    <a:pt x="5" y="181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64" y="181"/>
                    <a:pt x="167" y="180"/>
                    <a:pt x="167" y="177"/>
                  </a:cubicBezTo>
                  <a:cubicBezTo>
                    <a:pt x="167" y="174"/>
                    <a:pt x="164" y="173"/>
                    <a:pt x="162" y="173"/>
                  </a:cubicBezTo>
                  <a:close/>
                  <a:moveTo>
                    <a:pt x="35" y="71"/>
                  </a:moveTo>
                  <a:cubicBezTo>
                    <a:pt x="35" y="79"/>
                    <a:pt x="38" y="86"/>
                    <a:pt x="43" y="91"/>
                  </a:cubicBezTo>
                  <a:cubicBezTo>
                    <a:pt x="44" y="92"/>
                    <a:pt x="46" y="92"/>
                    <a:pt x="47" y="92"/>
                  </a:cubicBezTo>
                  <a:cubicBezTo>
                    <a:pt x="48" y="92"/>
                    <a:pt x="49" y="92"/>
                    <a:pt x="50" y="91"/>
                  </a:cubicBezTo>
                  <a:cubicBezTo>
                    <a:pt x="52" y="89"/>
                    <a:pt x="52" y="86"/>
                    <a:pt x="50" y="84"/>
                  </a:cubicBezTo>
                  <a:cubicBezTo>
                    <a:pt x="47" y="80"/>
                    <a:pt x="45" y="76"/>
                    <a:pt x="45" y="71"/>
                  </a:cubicBezTo>
                  <a:cubicBezTo>
                    <a:pt x="45" y="67"/>
                    <a:pt x="47" y="62"/>
                    <a:pt x="50" y="59"/>
                  </a:cubicBezTo>
                  <a:cubicBezTo>
                    <a:pt x="55" y="54"/>
                    <a:pt x="58" y="47"/>
                    <a:pt x="58" y="40"/>
                  </a:cubicBezTo>
                  <a:cubicBezTo>
                    <a:pt x="58" y="33"/>
                    <a:pt x="55" y="26"/>
                    <a:pt x="50" y="21"/>
                  </a:cubicBezTo>
                  <a:cubicBezTo>
                    <a:pt x="48" y="19"/>
                    <a:pt x="45" y="19"/>
                    <a:pt x="43" y="21"/>
                  </a:cubicBezTo>
                  <a:cubicBezTo>
                    <a:pt x="41" y="22"/>
                    <a:pt x="41" y="26"/>
                    <a:pt x="43" y="28"/>
                  </a:cubicBezTo>
                  <a:cubicBezTo>
                    <a:pt x="47" y="31"/>
                    <a:pt x="48" y="35"/>
                    <a:pt x="48" y="40"/>
                  </a:cubicBezTo>
                  <a:cubicBezTo>
                    <a:pt x="48" y="44"/>
                    <a:pt x="47" y="49"/>
                    <a:pt x="43" y="52"/>
                  </a:cubicBezTo>
                  <a:cubicBezTo>
                    <a:pt x="38" y="57"/>
                    <a:pt x="35" y="64"/>
                    <a:pt x="35" y="71"/>
                  </a:cubicBezTo>
                  <a:close/>
                  <a:moveTo>
                    <a:pt x="108" y="52"/>
                  </a:moveTo>
                  <a:cubicBezTo>
                    <a:pt x="97" y="63"/>
                    <a:pt x="97" y="80"/>
                    <a:pt x="108" y="91"/>
                  </a:cubicBezTo>
                  <a:cubicBezTo>
                    <a:pt x="109" y="92"/>
                    <a:pt x="110" y="92"/>
                    <a:pt x="111" y="92"/>
                  </a:cubicBezTo>
                  <a:cubicBezTo>
                    <a:pt x="113" y="92"/>
                    <a:pt x="114" y="92"/>
                    <a:pt x="115" y="91"/>
                  </a:cubicBezTo>
                  <a:cubicBezTo>
                    <a:pt x="117" y="89"/>
                    <a:pt x="117" y="86"/>
                    <a:pt x="115" y="84"/>
                  </a:cubicBezTo>
                  <a:cubicBezTo>
                    <a:pt x="108" y="77"/>
                    <a:pt x="108" y="66"/>
                    <a:pt x="115" y="59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20" y="54"/>
                    <a:pt x="123" y="47"/>
                    <a:pt x="123" y="40"/>
                  </a:cubicBezTo>
                  <a:cubicBezTo>
                    <a:pt x="123" y="33"/>
                    <a:pt x="120" y="26"/>
                    <a:pt x="115" y="21"/>
                  </a:cubicBezTo>
                  <a:cubicBezTo>
                    <a:pt x="113" y="19"/>
                    <a:pt x="110" y="19"/>
                    <a:pt x="108" y="21"/>
                  </a:cubicBezTo>
                  <a:cubicBezTo>
                    <a:pt x="106" y="22"/>
                    <a:pt x="106" y="26"/>
                    <a:pt x="108" y="28"/>
                  </a:cubicBezTo>
                  <a:cubicBezTo>
                    <a:pt x="111" y="31"/>
                    <a:pt x="113" y="35"/>
                    <a:pt x="113" y="40"/>
                  </a:cubicBezTo>
                  <a:cubicBezTo>
                    <a:pt x="113" y="44"/>
                    <a:pt x="111" y="49"/>
                    <a:pt x="108" y="52"/>
                  </a:cubicBezTo>
                  <a:cubicBezTo>
                    <a:pt x="108" y="52"/>
                    <a:pt x="108" y="52"/>
                    <a:pt x="108" y="52"/>
                  </a:cubicBezTo>
                  <a:close/>
                  <a:moveTo>
                    <a:pt x="78" y="91"/>
                  </a:moveTo>
                  <a:cubicBezTo>
                    <a:pt x="79" y="92"/>
                    <a:pt x="80" y="92"/>
                    <a:pt x="81" y="92"/>
                  </a:cubicBezTo>
                  <a:cubicBezTo>
                    <a:pt x="82" y="92"/>
                    <a:pt x="84" y="92"/>
                    <a:pt x="84" y="91"/>
                  </a:cubicBezTo>
                  <a:cubicBezTo>
                    <a:pt x="86" y="89"/>
                    <a:pt x="86" y="86"/>
                    <a:pt x="84" y="84"/>
                  </a:cubicBezTo>
                  <a:cubicBezTo>
                    <a:pt x="75" y="74"/>
                    <a:pt x="75" y="59"/>
                    <a:pt x="84" y="50"/>
                  </a:cubicBezTo>
                  <a:cubicBezTo>
                    <a:pt x="91" y="44"/>
                    <a:pt x="94" y="35"/>
                    <a:pt x="94" y="26"/>
                  </a:cubicBezTo>
                  <a:cubicBezTo>
                    <a:pt x="94" y="17"/>
                    <a:pt x="91" y="9"/>
                    <a:pt x="84" y="2"/>
                  </a:cubicBezTo>
                  <a:cubicBezTo>
                    <a:pt x="83" y="0"/>
                    <a:pt x="79" y="0"/>
                    <a:pt x="78" y="2"/>
                  </a:cubicBezTo>
                  <a:cubicBezTo>
                    <a:pt x="76" y="4"/>
                    <a:pt x="76" y="7"/>
                    <a:pt x="78" y="9"/>
                  </a:cubicBezTo>
                  <a:cubicBezTo>
                    <a:pt x="82" y="14"/>
                    <a:pt x="84" y="20"/>
                    <a:pt x="84" y="26"/>
                  </a:cubicBezTo>
                  <a:cubicBezTo>
                    <a:pt x="84" y="33"/>
                    <a:pt x="82" y="39"/>
                    <a:pt x="78" y="43"/>
                  </a:cubicBezTo>
                  <a:cubicBezTo>
                    <a:pt x="65" y="56"/>
                    <a:pt x="65" y="78"/>
                    <a:pt x="78" y="91"/>
                  </a:cubicBezTo>
                  <a:close/>
                  <a:moveTo>
                    <a:pt x="212" y="93"/>
                  </a:moveTo>
                  <a:cubicBezTo>
                    <a:pt x="210" y="91"/>
                    <a:pt x="208" y="90"/>
                    <a:pt x="206" y="91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" y="133"/>
                    <a:pt x="12" y="133"/>
                    <a:pt x="12" y="133"/>
                  </a:cubicBezTo>
                  <a:cubicBezTo>
                    <a:pt x="5" y="133"/>
                    <a:pt x="0" y="14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154" y="165"/>
                    <a:pt x="154" y="165"/>
                    <a:pt x="154" y="165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65" y="140"/>
                    <a:pt x="159" y="133"/>
                    <a:pt x="152" y="133"/>
                  </a:cubicBezTo>
                  <a:cubicBezTo>
                    <a:pt x="145" y="133"/>
                    <a:pt x="145" y="133"/>
                    <a:pt x="145" y="133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2" y="97"/>
                    <a:pt x="213" y="95"/>
                    <a:pt x="212" y="93"/>
                  </a:cubicBezTo>
                  <a:close/>
                  <a:moveTo>
                    <a:pt x="152" y="141"/>
                  </a:moveTo>
                  <a:cubicBezTo>
                    <a:pt x="154" y="141"/>
                    <a:pt x="156" y="143"/>
                    <a:pt x="156" y="145"/>
                  </a:cubicBezTo>
                  <a:cubicBezTo>
                    <a:pt x="148" y="157"/>
                    <a:pt x="148" y="157"/>
                    <a:pt x="148" y="157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9" y="143"/>
                    <a:pt x="10" y="141"/>
                    <a:pt x="12" y="141"/>
                  </a:cubicBezTo>
                  <a:lnTo>
                    <a:pt x="152" y="1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14" name="图片占位符 1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1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u"/>
      </p:transition>
    </mc:Choice>
    <mc:Fallback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2748117" y="4118987"/>
            <a:ext cx="8344425" cy="149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8" name="Freeform: Shape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0" y="961492"/>
            <a:ext cx="3309135" cy="5181766"/>
          </a:xfrm>
          <a:custGeom>
            <a:avLst/>
            <a:gdLst>
              <a:gd name="connsiteX0" fmla="*/ 702130 w 3234873"/>
              <a:gd name="connsiteY0" fmla="*/ 0 h 5065486"/>
              <a:gd name="connsiteX1" fmla="*/ 3234873 w 3234873"/>
              <a:gd name="connsiteY1" fmla="*/ 2532743 h 5065486"/>
              <a:gd name="connsiteX2" fmla="*/ 702130 w 3234873"/>
              <a:gd name="connsiteY2" fmla="*/ 5065486 h 5065486"/>
              <a:gd name="connsiteX3" fmla="*/ 191694 w 3234873"/>
              <a:gd name="connsiteY3" fmla="*/ 5014030 h 5065486"/>
              <a:gd name="connsiteX4" fmla="*/ 0 w 3234873"/>
              <a:gd name="connsiteY4" fmla="*/ 4964740 h 5065486"/>
              <a:gd name="connsiteX5" fmla="*/ 0 w 3234873"/>
              <a:gd name="connsiteY5" fmla="*/ 100746 h 5065486"/>
              <a:gd name="connsiteX6" fmla="*/ 191694 w 3234873"/>
              <a:gd name="connsiteY6" fmla="*/ 51456 h 5065486"/>
              <a:gd name="connsiteX7" fmla="*/ 702130 w 3234873"/>
              <a:gd name="connsiteY7" fmla="*/ 0 h 506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4873" h="5065486">
                <a:moveTo>
                  <a:pt x="702130" y="0"/>
                </a:moveTo>
                <a:cubicBezTo>
                  <a:pt x="2100925" y="0"/>
                  <a:pt x="3234873" y="1133948"/>
                  <a:pt x="3234873" y="2532743"/>
                </a:cubicBezTo>
                <a:cubicBezTo>
                  <a:pt x="3234873" y="3931538"/>
                  <a:pt x="2100925" y="5065486"/>
                  <a:pt x="702130" y="5065486"/>
                </a:cubicBezTo>
                <a:cubicBezTo>
                  <a:pt x="527281" y="5065486"/>
                  <a:pt x="356570" y="5047768"/>
                  <a:pt x="191694" y="5014030"/>
                </a:cubicBezTo>
                <a:lnTo>
                  <a:pt x="0" y="4964740"/>
                </a:lnTo>
                <a:lnTo>
                  <a:pt x="0" y="100746"/>
                </a:lnTo>
                <a:lnTo>
                  <a:pt x="191694" y="51456"/>
                </a:lnTo>
                <a:cubicBezTo>
                  <a:pt x="356570" y="17718"/>
                  <a:pt x="527281" y="0"/>
                  <a:pt x="702130" y="0"/>
                </a:cubicBezTo>
                <a:close/>
              </a:path>
            </a:pathLst>
          </a:custGeom>
          <a:solidFill>
            <a:srgbClr val="444C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TextBox 2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5869401" y="2767544"/>
            <a:ext cx="508011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 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Group 5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869403" y="4491089"/>
            <a:ext cx="1857279" cy="754202"/>
            <a:chOff x="5869402" y="4409320"/>
            <a:chExt cx="1857279" cy="754202"/>
          </a:xfrm>
        </p:grpSpPr>
        <p:sp>
          <p:nvSpPr>
            <p:cNvPr id="56" name="TextBox 55"/>
            <p:cNvSpPr txBox="1"/>
            <p:nvPr/>
          </p:nvSpPr>
          <p:spPr>
            <a:xfrm>
              <a:off x="5869402" y="4409320"/>
              <a:ext cx="18572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01. Orange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869403" y="4701857"/>
              <a:ext cx="1857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Group 5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287578" y="4491089"/>
            <a:ext cx="1857279" cy="754202"/>
            <a:chOff x="5869402" y="4409320"/>
            <a:chExt cx="1857279" cy="754202"/>
          </a:xfrm>
        </p:grpSpPr>
        <p:sp>
          <p:nvSpPr>
            <p:cNvPr id="60" name="TextBox 59"/>
            <p:cNvSpPr txBox="1"/>
            <p:nvPr/>
          </p:nvSpPr>
          <p:spPr>
            <a:xfrm>
              <a:off x="5869402" y="4409320"/>
              <a:ext cx="18572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02. Healthy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869403" y="4701857"/>
              <a:ext cx="18572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2" name="TextBox 6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5869403" y="1339278"/>
            <a:ext cx="5223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Real Fresh</a:t>
            </a:r>
            <a:endParaRPr lang="en-US" sz="3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Juice </a:t>
            </a:r>
            <a:r>
              <a:rPr lang="en-US" sz="4400" b="1" dirty="0">
                <a:solidFill>
                  <a:schemeClr val="accent1"/>
                </a:solidFill>
                <a:cs typeface="+mn-ea"/>
                <a:sym typeface="+mn-lt"/>
              </a:rPr>
              <a:t>Image</a:t>
            </a:r>
            <a:r>
              <a:rPr 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4400" b="1" dirty="0">
                <a:solidFill>
                  <a:schemeClr val="bg1"/>
                </a:solidFill>
                <a:cs typeface="+mn-ea"/>
                <a:sym typeface="+mn-lt"/>
              </a:rPr>
              <a:t>Slide</a:t>
            </a:r>
            <a:endParaRPr 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grpSp>
        <p:nvGrpSpPr>
          <p:cNvPr id="42" name="Group 4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72916" y="3125832"/>
            <a:ext cx="853089" cy="853089"/>
            <a:chOff x="672914" y="3125830"/>
            <a:chExt cx="853089" cy="853089"/>
          </a:xfrm>
        </p:grpSpPr>
        <p:sp>
          <p:nvSpPr>
            <p:cNvPr id="13" name="Oval 12"/>
            <p:cNvSpPr/>
            <p:nvPr/>
          </p:nvSpPr>
          <p:spPr>
            <a:xfrm>
              <a:off x="672914" y="3125830"/>
              <a:ext cx="853089" cy="8530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812800" dist="330200" dir="5400000" sx="62000" sy="62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0" name="Gruppieren 309"/>
            <p:cNvGrpSpPr/>
            <p:nvPr/>
          </p:nvGrpSpPr>
          <p:grpSpPr>
            <a:xfrm>
              <a:off x="974045" y="3364255"/>
              <a:ext cx="250826" cy="376238"/>
              <a:chOff x="3985418" y="4638674"/>
              <a:chExt cx="250826" cy="376238"/>
            </a:xfrm>
            <a:solidFill>
              <a:schemeClr val="accent1"/>
            </a:solidFill>
          </p:grpSpPr>
          <p:sp>
            <p:nvSpPr>
              <p:cNvPr id="31" name="Freeform 122"/>
              <p:cNvSpPr/>
              <p:nvPr/>
            </p:nvSpPr>
            <p:spPr bwMode="auto">
              <a:xfrm>
                <a:off x="4137818" y="4935537"/>
                <a:ext cx="14288" cy="12700"/>
              </a:xfrm>
              <a:custGeom>
                <a:avLst/>
                <a:gdLst>
                  <a:gd name="T0" fmla="*/ 8 w 9"/>
                  <a:gd name="T1" fmla="*/ 3 h 9"/>
                  <a:gd name="T2" fmla="*/ 7 w 9"/>
                  <a:gd name="T3" fmla="*/ 8 h 9"/>
                  <a:gd name="T4" fmla="*/ 1 w 9"/>
                  <a:gd name="T5" fmla="*/ 7 h 9"/>
                  <a:gd name="T6" fmla="*/ 3 w 9"/>
                  <a:gd name="T7" fmla="*/ 1 h 9"/>
                  <a:gd name="T8" fmla="*/ 8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3"/>
                    </a:moveTo>
                    <a:cubicBezTo>
                      <a:pt x="9" y="5"/>
                      <a:pt x="9" y="7"/>
                      <a:pt x="7" y="8"/>
                    </a:cubicBezTo>
                    <a:cubicBezTo>
                      <a:pt x="5" y="9"/>
                      <a:pt x="3" y="9"/>
                      <a:pt x="1" y="7"/>
                    </a:cubicBezTo>
                    <a:cubicBezTo>
                      <a:pt x="0" y="5"/>
                      <a:pt x="1" y="2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23"/>
              <p:cNvSpPr/>
              <p:nvPr/>
            </p:nvSpPr>
            <p:spPr bwMode="auto">
              <a:xfrm>
                <a:off x="4158456" y="4967287"/>
                <a:ext cx="12700" cy="14288"/>
              </a:xfrm>
              <a:custGeom>
                <a:avLst/>
                <a:gdLst>
                  <a:gd name="T0" fmla="*/ 8 w 9"/>
                  <a:gd name="T1" fmla="*/ 2 h 9"/>
                  <a:gd name="T2" fmla="*/ 6 w 9"/>
                  <a:gd name="T3" fmla="*/ 8 h 9"/>
                  <a:gd name="T4" fmla="*/ 1 w 9"/>
                  <a:gd name="T5" fmla="*/ 6 h 9"/>
                  <a:gd name="T6" fmla="*/ 2 w 9"/>
                  <a:gd name="T7" fmla="*/ 1 h 9"/>
                  <a:gd name="T8" fmla="*/ 8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9" y="4"/>
                      <a:pt x="8" y="7"/>
                      <a:pt x="6" y="8"/>
                    </a:cubicBezTo>
                    <a:cubicBezTo>
                      <a:pt x="4" y="9"/>
                      <a:pt x="2" y="8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24"/>
              <p:cNvSpPr/>
              <p:nvPr/>
            </p:nvSpPr>
            <p:spPr bwMode="auto">
              <a:xfrm>
                <a:off x="4158456" y="4945062"/>
                <a:ext cx="12700" cy="12700"/>
              </a:xfrm>
              <a:custGeom>
                <a:avLst/>
                <a:gdLst>
                  <a:gd name="T0" fmla="*/ 8 w 9"/>
                  <a:gd name="T1" fmla="*/ 3 h 9"/>
                  <a:gd name="T2" fmla="*/ 7 w 9"/>
                  <a:gd name="T3" fmla="*/ 8 h 9"/>
                  <a:gd name="T4" fmla="*/ 1 w 9"/>
                  <a:gd name="T5" fmla="*/ 7 h 9"/>
                  <a:gd name="T6" fmla="*/ 3 w 9"/>
                  <a:gd name="T7" fmla="*/ 1 h 9"/>
                  <a:gd name="T8" fmla="*/ 8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3"/>
                    </a:moveTo>
                    <a:cubicBezTo>
                      <a:pt x="9" y="5"/>
                      <a:pt x="9" y="7"/>
                      <a:pt x="7" y="8"/>
                    </a:cubicBezTo>
                    <a:cubicBezTo>
                      <a:pt x="5" y="9"/>
                      <a:pt x="3" y="9"/>
                      <a:pt x="1" y="7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5" y="0"/>
                      <a:pt x="7" y="1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25"/>
              <p:cNvSpPr/>
              <p:nvPr/>
            </p:nvSpPr>
            <p:spPr bwMode="auto">
              <a:xfrm>
                <a:off x="4137818" y="4957762"/>
                <a:ext cx="14288" cy="14288"/>
              </a:xfrm>
              <a:custGeom>
                <a:avLst/>
                <a:gdLst>
                  <a:gd name="T0" fmla="*/ 8 w 9"/>
                  <a:gd name="T1" fmla="*/ 2 h 9"/>
                  <a:gd name="T2" fmla="*/ 6 w 9"/>
                  <a:gd name="T3" fmla="*/ 8 h 9"/>
                  <a:gd name="T4" fmla="*/ 1 w 9"/>
                  <a:gd name="T5" fmla="*/ 6 h 9"/>
                  <a:gd name="T6" fmla="*/ 2 w 9"/>
                  <a:gd name="T7" fmla="*/ 1 h 9"/>
                  <a:gd name="T8" fmla="*/ 8 w 9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9" y="4"/>
                      <a:pt x="8" y="6"/>
                      <a:pt x="6" y="8"/>
                    </a:cubicBezTo>
                    <a:cubicBezTo>
                      <a:pt x="4" y="9"/>
                      <a:pt x="2" y="8"/>
                      <a:pt x="1" y="6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26"/>
              <p:cNvSpPr>
                <a:spLocks noEditPoints="1"/>
              </p:cNvSpPr>
              <p:nvPr/>
            </p:nvSpPr>
            <p:spPr bwMode="auto">
              <a:xfrm>
                <a:off x="4042568" y="4702174"/>
                <a:ext cx="155575" cy="312738"/>
              </a:xfrm>
              <a:custGeom>
                <a:avLst/>
                <a:gdLst>
                  <a:gd name="T0" fmla="*/ 87 w 100"/>
                  <a:gd name="T1" fmla="*/ 200 h 200"/>
                  <a:gd name="T2" fmla="*/ 13 w 100"/>
                  <a:gd name="T3" fmla="*/ 200 h 200"/>
                  <a:gd name="T4" fmla="*/ 0 w 100"/>
                  <a:gd name="T5" fmla="*/ 187 h 200"/>
                  <a:gd name="T6" fmla="*/ 0 w 100"/>
                  <a:gd name="T7" fmla="*/ 0 h 200"/>
                  <a:gd name="T8" fmla="*/ 88 w 100"/>
                  <a:gd name="T9" fmla="*/ 0 h 200"/>
                  <a:gd name="T10" fmla="*/ 100 w 100"/>
                  <a:gd name="T11" fmla="*/ 12 h 200"/>
                  <a:gd name="T12" fmla="*/ 100 w 100"/>
                  <a:gd name="T13" fmla="*/ 187 h 200"/>
                  <a:gd name="T14" fmla="*/ 87 w 100"/>
                  <a:gd name="T15" fmla="*/ 200 h 200"/>
                  <a:gd name="T16" fmla="*/ 8 w 100"/>
                  <a:gd name="T17" fmla="*/ 8 h 200"/>
                  <a:gd name="T18" fmla="*/ 8 w 100"/>
                  <a:gd name="T19" fmla="*/ 187 h 200"/>
                  <a:gd name="T20" fmla="*/ 13 w 100"/>
                  <a:gd name="T21" fmla="*/ 192 h 200"/>
                  <a:gd name="T22" fmla="*/ 87 w 100"/>
                  <a:gd name="T23" fmla="*/ 192 h 200"/>
                  <a:gd name="T24" fmla="*/ 92 w 100"/>
                  <a:gd name="T25" fmla="*/ 187 h 200"/>
                  <a:gd name="T26" fmla="*/ 92 w 100"/>
                  <a:gd name="T27" fmla="*/ 12 h 200"/>
                  <a:gd name="T28" fmla="*/ 88 w 100"/>
                  <a:gd name="T29" fmla="*/ 8 h 200"/>
                  <a:gd name="T30" fmla="*/ 8 w 100"/>
                  <a:gd name="T31" fmla="*/ 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200">
                    <a:moveTo>
                      <a:pt x="87" y="200"/>
                    </a:moveTo>
                    <a:cubicBezTo>
                      <a:pt x="13" y="200"/>
                      <a:pt x="13" y="200"/>
                      <a:pt x="13" y="200"/>
                    </a:cubicBezTo>
                    <a:cubicBezTo>
                      <a:pt x="6" y="200"/>
                      <a:pt x="0" y="194"/>
                      <a:pt x="0" y="1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5" y="0"/>
                      <a:pt x="100" y="5"/>
                      <a:pt x="100" y="12"/>
                    </a:cubicBezTo>
                    <a:cubicBezTo>
                      <a:pt x="100" y="187"/>
                      <a:pt x="100" y="187"/>
                      <a:pt x="100" y="187"/>
                    </a:cubicBezTo>
                    <a:cubicBezTo>
                      <a:pt x="100" y="194"/>
                      <a:pt x="94" y="200"/>
                      <a:pt x="87" y="200"/>
                    </a:cubicBezTo>
                    <a:close/>
                    <a:moveTo>
                      <a:pt x="8" y="8"/>
                    </a:moveTo>
                    <a:cubicBezTo>
                      <a:pt x="8" y="187"/>
                      <a:pt x="8" y="187"/>
                      <a:pt x="8" y="187"/>
                    </a:cubicBezTo>
                    <a:cubicBezTo>
                      <a:pt x="8" y="190"/>
                      <a:pt x="10" y="192"/>
                      <a:pt x="13" y="192"/>
                    </a:cubicBezTo>
                    <a:cubicBezTo>
                      <a:pt x="87" y="192"/>
                      <a:pt x="87" y="192"/>
                      <a:pt x="87" y="192"/>
                    </a:cubicBezTo>
                    <a:cubicBezTo>
                      <a:pt x="90" y="192"/>
                      <a:pt x="92" y="190"/>
                      <a:pt x="92" y="187"/>
                    </a:cubicBezTo>
                    <a:cubicBezTo>
                      <a:pt x="92" y="12"/>
                      <a:pt x="92" y="12"/>
                      <a:pt x="92" y="12"/>
                    </a:cubicBezTo>
                    <a:cubicBezTo>
                      <a:pt x="92" y="10"/>
                      <a:pt x="90" y="8"/>
                      <a:pt x="88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127"/>
              <p:cNvSpPr>
                <a:spLocks noEditPoints="1"/>
              </p:cNvSpPr>
              <p:nvPr/>
            </p:nvSpPr>
            <p:spPr bwMode="auto">
              <a:xfrm>
                <a:off x="3985418" y="4638674"/>
                <a:ext cx="125413" cy="125413"/>
              </a:xfrm>
              <a:custGeom>
                <a:avLst/>
                <a:gdLst>
                  <a:gd name="T0" fmla="*/ 44 w 80"/>
                  <a:gd name="T1" fmla="*/ 80 h 80"/>
                  <a:gd name="T2" fmla="*/ 40 w 80"/>
                  <a:gd name="T3" fmla="*/ 80 h 80"/>
                  <a:gd name="T4" fmla="*/ 0 w 80"/>
                  <a:gd name="T5" fmla="*/ 40 h 80"/>
                  <a:gd name="T6" fmla="*/ 40 w 80"/>
                  <a:gd name="T7" fmla="*/ 0 h 80"/>
                  <a:gd name="T8" fmla="*/ 80 w 80"/>
                  <a:gd name="T9" fmla="*/ 40 h 80"/>
                  <a:gd name="T10" fmla="*/ 80 w 80"/>
                  <a:gd name="T11" fmla="*/ 44 h 80"/>
                  <a:gd name="T12" fmla="*/ 79 w 80"/>
                  <a:gd name="T13" fmla="*/ 48 h 80"/>
                  <a:gd name="T14" fmla="*/ 44 w 80"/>
                  <a:gd name="T15" fmla="*/ 48 h 80"/>
                  <a:gd name="T16" fmla="*/ 44 w 80"/>
                  <a:gd name="T17" fmla="*/ 80 h 80"/>
                  <a:gd name="T18" fmla="*/ 40 w 80"/>
                  <a:gd name="T19" fmla="*/ 8 h 80"/>
                  <a:gd name="T20" fmla="*/ 8 w 80"/>
                  <a:gd name="T21" fmla="*/ 40 h 80"/>
                  <a:gd name="T22" fmla="*/ 36 w 80"/>
                  <a:gd name="T23" fmla="*/ 72 h 80"/>
                  <a:gd name="T24" fmla="*/ 36 w 80"/>
                  <a:gd name="T25" fmla="*/ 40 h 80"/>
                  <a:gd name="T26" fmla="*/ 72 w 80"/>
                  <a:gd name="T27" fmla="*/ 40 h 80"/>
                  <a:gd name="T28" fmla="*/ 40 w 80"/>
                  <a:gd name="T29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80">
                    <a:moveTo>
                      <a:pt x="44" y="80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18" y="80"/>
                      <a:pt x="0" y="62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62" y="0"/>
                      <a:pt x="80" y="18"/>
                      <a:pt x="80" y="40"/>
                    </a:cubicBezTo>
                    <a:cubicBezTo>
                      <a:pt x="80" y="42"/>
                      <a:pt x="80" y="43"/>
                      <a:pt x="80" y="44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44" y="48"/>
                      <a:pt x="44" y="48"/>
                      <a:pt x="44" y="48"/>
                    </a:cubicBezTo>
                    <a:lnTo>
                      <a:pt x="44" y="80"/>
                    </a:lnTo>
                    <a:close/>
                    <a:moveTo>
                      <a:pt x="40" y="8"/>
                    </a:moveTo>
                    <a:cubicBezTo>
                      <a:pt x="22" y="8"/>
                      <a:pt x="8" y="22"/>
                      <a:pt x="8" y="40"/>
                    </a:cubicBezTo>
                    <a:cubicBezTo>
                      <a:pt x="8" y="56"/>
                      <a:pt x="20" y="70"/>
                      <a:pt x="36" y="72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2" y="22"/>
                      <a:pt x="58" y="8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128"/>
              <p:cNvSpPr/>
              <p:nvPr/>
            </p:nvSpPr>
            <p:spPr bwMode="auto">
              <a:xfrm>
                <a:off x="4006056" y="4659312"/>
                <a:ext cx="47625" cy="53975"/>
              </a:xfrm>
              <a:custGeom>
                <a:avLst/>
                <a:gdLst>
                  <a:gd name="T0" fmla="*/ 24 w 30"/>
                  <a:gd name="T1" fmla="*/ 34 h 34"/>
                  <a:gd name="T2" fmla="*/ 0 w 30"/>
                  <a:gd name="T3" fmla="*/ 6 h 34"/>
                  <a:gd name="T4" fmla="*/ 6 w 30"/>
                  <a:gd name="T5" fmla="*/ 0 h 34"/>
                  <a:gd name="T6" fmla="*/ 30 w 30"/>
                  <a:gd name="T7" fmla="*/ 28 h 34"/>
                  <a:gd name="T8" fmla="*/ 24 w 30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4">
                    <a:moveTo>
                      <a:pt x="24" y="34"/>
                    </a:moveTo>
                    <a:lnTo>
                      <a:pt x="0" y="6"/>
                    </a:lnTo>
                    <a:lnTo>
                      <a:pt x="6" y="0"/>
                    </a:lnTo>
                    <a:lnTo>
                      <a:pt x="30" y="28"/>
                    </a:lnTo>
                    <a:lnTo>
                      <a:pt x="2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29"/>
              <p:cNvSpPr/>
              <p:nvPr/>
            </p:nvSpPr>
            <p:spPr bwMode="auto">
              <a:xfrm>
                <a:off x="4044156" y="4654549"/>
                <a:ext cx="39688" cy="57150"/>
              </a:xfrm>
              <a:custGeom>
                <a:avLst/>
                <a:gdLst>
                  <a:gd name="T0" fmla="*/ 6 w 25"/>
                  <a:gd name="T1" fmla="*/ 36 h 36"/>
                  <a:gd name="T2" fmla="*/ 0 w 25"/>
                  <a:gd name="T3" fmla="*/ 32 h 36"/>
                  <a:gd name="T4" fmla="*/ 19 w 25"/>
                  <a:gd name="T5" fmla="*/ 0 h 36"/>
                  <a:gd name="T6" fmla="*/ 25 w 25"/>
                  <a:gd name="T7" fmla="*/ 4 h 36"/>
                  <a:gd name="T8" fmla="*/ 6 w 25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6">
                    <a:moveTo>
                      <a:pt x="6" y="36"/>
                    </a:moveTo>
                    <a:lnTo>
                      <a:pt x="0" y="32"/>
                    </a:lnTo>
                    <a:lnTo>
                      <a:pt x="19" y="0"/>
                    </a:lnTo>
                    <a:lnTo>
                      <a:pt x="25" y="4"/>
                    </a:ln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30"/>
              <p:cNvSpPr/>
              <p:nvPr/>
            </p:nvSpPr>
            <p:spPr bwMode="auto">
              <a:xfrm>
                <a:off x="4001293" y="4703762"/>
                <a:ext cx="50800" cy="34925"/>
              </a:xfrm>
              <a:custGeom>
                <a:avLst/>
                <a:gdLst>
                  <a:gd name="T0" fmla="*/ 4 w 32"/>
                  <a:gd name="T1" fmla="*/ 22 h 22"/>
                  <a:gd name="T2" fmla="*/ 0 w 32"/>
                  <a:gd name="T3" fmla="*/ 16 h 22"/>
                  <a:gd name="T4" fmla="*/ 28 w 32"/>
                  <a:gd name="T5" fmla="*/ 0 h 22"/>
                  <a:gd name="T6" fmla="*/ 32 w 32"/>
                  <a:gd name="T7" fmla="*/ 6 h 22"/>
                  <a:gd name="T8" fmla="*/ 4 w 3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4" y="22"/>
                    </a:moveTo>
                    <a:lnTo>
                      <a:pt x="0" y="16"/>
                    </a:lnTo>
                    <a:lnTo>
                      <a:pt x="28" y="0"/>
                    </a:lnTo>
                    <a:lnTo>
                      <a:pt x="32" y="6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Rectangle 131"/>
              <p:cNvSpPr>
                <a:spLocks noChangeArrowheads="1"/>
              </p:cNvSpPr>
              <p:nvPr/>
            </p:nvSpPr>
            <p:spPr bwMode="auto">
              <a:xfrm>
                <a:off x="4048918" y="4802187"/>
                <a:ext cx="142875" cy="12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132"/>
              <p:cNvSpPr/>
              <p:nvPr/>
            </p:nvSpPr>
            <p:spPr bwMode="auto">
              <a:xfrm>
                <a:off x="4123531" y="4645024"/>
                <a:ext cx="112713" cy="169863"/>
              </a:xfrm>
              <a:custGeom>
                <a:avLst/>
                <a:gdLst>
                  <a:gd name="T0" fmla="*/ 4 w 72"/>
                  <a:gd name="T1" fmla="*/ 108 h 108"/>
                  <a:gd name="T2" fmla="*/ 3 w 72"/>
                  <a:gd name="T3" fmla="*/ 108 h 108"/>
                  <a:gd name="T4" fmla="*/ 0 w 72"/>
                  <a:gd name="T5" fmla="*/ 103 h 108"/>
                  <a:gd name="T6" fmla="*/ 29 w 72"/>
                  <a:gd name="T7" fmla="*/ 9 h 108"/>
                  <a:gd name="T8" fmla="*/ 67 w 72"/>
                  <a:gd name="T9" fmla="*/ 0 h 108"/>
                  <a:gd name="T10" fmla="*/ 72 w 72"/>
                  <a:gd name="T11" fmla="*/ 3 h 108"/>
                  <a:gd name="T12" fmla="*/ 69 w 72"/>
                  <a:gd name="T13" fmla="*/ 8 h 108"/>
                  <a:gd name="T14" fmla="*/ 35 w 72"/>
                  <a:gd name="T15" fmla="*/ 15 h 108"/>
                  <a:gd name="T16" fmla="*/ 8 w 72"/>
                  <a:gd name="T17" fmla="*/ 105 h 108"/>
                  <a:gd name="T18" fmla="*/ 4 w 72"/>
                  <a:gd name="T1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108">
                    <a:moveTo>
                      <a:pt x="4" y="108"/>
                    </a:moveTo>
                    <a:cubicBezTo>
                      <a:pt x="4" y="108"/>
                      <a:pt x="3" y="108"/>
                      <a:pt x="3" y="108"/>
                    </a:cubicBezTo>
                    <a:cubicBezTo>
                      <a:pt x="1" y="107"/>
                      <a:pt x="0" y="105"/>
                      <a:pt x="0" y="10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0"/>
                      <a:pt x="71" y="1"/>
                      <a:pt x="72" y="3"/>
                    </a:cubicBezTo>
                    <a:cubicBezTo>
                      <a:pt x="72" y="5"/>
                      <a:pt x="71" y="7"/>
                      <a:pt x="69" y="8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8" y="105"/>
                      <a:pt x="8" y="105"/>
                      <a:pt x="8" y="105"/>
                    </a:cubicBezTo>
                    <a:cubicBezTo>
                      <a:pt x="7" y="107"/>
                      <a:pt x="6" y="108"/>
                      <a:pt x="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" grpId="0" animBg="1"/>
      <p:bldP spid="29" grpId="0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223133" y="1184401"/>
            <a:ext cx="4396616" cy="1578689"/>
            <a:chOff x="1223134" y="1184401"/>
            <a:chExt cx="4396616" cy="1578689"/>
          </a:xfrm>
        </p:grpSpPr>
        <p:sp>
          <p:nvSpPr>
            <p:cNvPr id="36" name="TextBox 35"/>
            <p:cNvSpPr txBox="1"/>
            <p:nvPr/>
          </p:nvSpPr>
          <p:spPr>
            <a:xfrm>
              <a:off x="1223134" y="1184401"/>
              <a:ext cx="439661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Healthy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Delicious Food</a:t>
              </a:r>
              <a:endParaRPr 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1358330" y="2763090"/>
              <a:ext cx="603250" cy="0"/>
              <a:chOff x="7150100" y="3662052"/>
              <a:chExt cx="603250" cy="0"/>
            </a:xfrm>
          </p:grpSpPr>
          <p:cxnSp>
            <p:nvCxnSpPr>
              <p:cNvPr id="38" name="Straight Connector 37"/>
              <p:cNvCxnSpPr/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TextBox 4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1223133" y="3082181"/>
            <a:ext cx="504050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Group 5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358329" y="4359416"/>
            <a:ext cx="1421699" cy="1421698"/>
            <a:chOff x="1358330" y="4359416"/>
            <a:chExt cx="1421698" cy="1421698"/>
          </a:xfrm>
        </p:grpSpPr>
        <p:sp>
          <p:nvSpPr>
            <p:cNvPr id="43" name="Oval 42"/>
            <p:cNvSpPr/>
            <p:nvPr/>
          </p:nvSpPr>
          <p:spPr>
            <a:xfrm>
              <a:off x="1358330" y="4359416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14400" dist="469900" dir="5400000" sx="77000" sy="7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471358" y="4686735"/>
              <a:ext cx="11956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77%</a:t>
              </a:r>
              <a:endParaRPr lang="en-US" sz="2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471358" y="5150063"/>
              <a:ext cx="11956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Your text here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5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3032537" y="4359416"/>
            <a:ext cx="1421699" cy="1421698"/>
            <a:chOff x="3032537" y="4359416"/>
            <a:chExt cx="1421698" cy="1421698"/>
          </a:xfrm>
        </p:grpSpPr>
        <p:sp>
          <p:nvSpPr>
            <p:cNvPr id="48" name="Oval 47"/>
            <p:cNvSpPr/>
            <p:nvPr/>
          </p:nvSpPr>
          <p:spPr>
            <a:xfrm>
              <a:off x="3032537" y="4359416"/>
              <a:ext cx="1421698" cy="142169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914400" dist="469900" dir="5400000" sx="77000" sy="7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145565" y="4686735"/>
              <a:ext cx="11956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125</a:t>
              </a:r>
              <a:endParaRPr 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145565" y="5150063"/>
              <a:ext cx="11956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  <a:cs typeface="+mn-ea"/>
                  <a:sym typeface="+mn-lt"/>
                </a:rPr>
                <a:t>Your text here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5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706744" y="4359416"/>
            <a:ext cx="1421699" cy="1421698"/>
            <a:chOff x="4706744" y="4359416"/>
            <a:chExt cx="1421698" cy="1421698"/>
          </a:xfrm>
        </p:grpSpPr>
        <p:sp>
          <p:nvSpPr>
            <p:cNvPr id="51" name="Oval 50"/>
            <p:cNvSpPr/>
            <p:nvPr/>
          </p:nvSpPr>
          <p:spPr>
            <a:xfrm>
              <a:off x="4706744" y="4359416"/>
              <a:ext cx="1421698" cy="14216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914400" dist="469900" dir="5400000" sx="77000" sy="7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819772" y="4686735"/>
              <a:ext cx="11956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accent1"/>
                  </a:solidFill>
                  <a:cs typeface="+mn-ea"/>
                  <a:sym typeface="+mn-lt"/>
                </a:rPr>
                <a:t>24</a:t>
              </a:r>
              <a:endParaRPr lang="en-US" sz="2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819772" y="5150063"/>
              <a:ext cx="11956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Your text here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005377" y="1184401"/>
            <a:ext cx="4004187" cy="1578689"/>
            <a:chOff x="7005376" y="1184401"/>
            <a:chExt cx="4004187" cy="1578689"/>
          </a:xfrm>
        </p:grpSpPr>
        <p:sp>
          <p:nvSpPr>
            <p:cNvPr id="9" name="TextBox 8"/>
            <p:cNvSpPr txBox="1"/>
            <p:nvPr/>
          </p:nvSpPr>
          <p:spPr>
            <a:xfrm>
              <a:off x="7005376" y="1184401"/>
              <a:ext cx="40041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Special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Food Slide</a:t>
              </a:r>
              <a:endParaRPr 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7140572" y="2763090"/>
              <a:ext cx="603250" cy="0"/>
              <a:chOff x="7150100" y="3662052"/>
              <a:chExt cx="603250" cy="0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Box 2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7005376" y="3082182"/>
            <a:ext cx="40041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has taken possession of my entire soul, like these sweet mornings of spring which I enjoy with my whole heart. I am alone, and feel the charm of existence in this spot, which was created for the bliss of souls like mine.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7005375" y="4573846"/>
            <a:ext cx="3923563" cy="1009034"/>
            <a:chOff x="1056970" y="4152900"/>
            <a:chExt cx="3923562" cy="1009034"/>
          </a:xfrm>
        </p:grpSpPr>
        <p:sp>
          <p:nvSpPr>
            <p:cNvPr id="17" name="Rectangle: Rounded Corners 16"/>
            <p:cNvSpPr/>
            <p:nvPr/>
          </p:nvSpPr>
          <p:spPr>
            <a:xfrm>
              <a:off x="1056970" y="4152900"/>
              <a:ext cx="3923562" cy="1009034"/>
            </a:xfrm>
            <a:prstGeom prst="roundRect">
              <a:avLst>
                <a:gd name="adj" fmla="val 13008"/>
              </a:avLst>
            </a:prstGeom>
            <a:solidFill>
              <a:srgbClr val="F5F9FC"/>
            </a:solidFill>
            <a:ln>
              <a:noFill/>
            </a:ln>
            <a:effectLst>
              <a:outerShdw blurRad="1155700" dist="800100" dir="2700000" sx="84000" sy="84000" algn="tl" rotWithShape="0">
                <a:schemeClr val="tx1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Rectangle: Rounded Corners 32"/>
            <p:cNvSpPr/>
            <p:nvPr/>
          </p:nvSpPr>
          <p:spPr>
            <a:xfrm>
              <a:off x="1056970" y="4152900"/>
              <a:ext cx="2880030" cy="1009034"/>
            </a:xfrm>
            <a:prstGeom prst="roundRect">
              <a:avLst>
                <a:gd name="adj" fmla="val 13008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76200" dir="2700000" sx="98000" sy="98000" algn="tl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254222" y="4314188"/>
              <a:ext cx="2485526" cy="830997"/>
              <a:chOff x="1166893" y="4243695"/>
              <a:chExt cx="2485526" cy="830997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1166893" y="4636803"/>
                <a:ext cx="2485526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Chocolate donut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166893" y="4243695"/>
                <a:ext cx="248552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0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Today’s </a:t>
                </a:r>
                <a:r>
                  <a:rPr lang="en-US" sz="2000" b="1" dirty="0" err="1">
                    <a:solidFill>
                      <a:schemeClr val="accent1"/>
                    </a:solidFill>
                    <a:cs typeface="+mn-ea"/>
                    <a:sym typeface="+mn-lt"/>
                  </a:rPr>
                  <a:t>Favourite</a:t>
                </a:r>
                <a:r>
                  <a:rPr lang="en-US" sz="20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!</a:t>
                </a:r>
                <a:endParaRPr lang="en-US" sz="20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3979498" y="4181741"/>
              <a:ext cx="92744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baseline="700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$</a:t>
              </a:r>
              <a:r>
                <a:rPr lang="en-US" sz="4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5</a:t>
              </a:r>
              <a:endParaRPr lang="en-US" sz="4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占位符 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 txBox="1"/>
          <p:nvPr/>
        </p:nvSpPr>
        <p:spPr>
          <a:xfrm>
            <a:off x="687323" y="3851167"/>
            <a:ext cx="2482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/>
                </a:solidFill>
                <a:cs typeface="+mn-ea"/>
                <a:sym typeface="+mn-lt"/>
              </a:rPr>
              <a:t>A wonderful serenity </a:t>
            </a:r>
            <a:r>
              <a:rPr lang="en-US" sz="1200" dirty="0">
                <a:solidFill>
                  <a:schemeClr val="bg1"/>
                </a:solidFill>
                <a:cs typeface="+mn-ea"/>
                <a:sym typeface="+mn-lt"/>
              </a:rPr>
              <a:t>has taken possession of my entire soul, like these sweet mornings of spring which I enjoy with my whole heart. 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Group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28330" y="1596466"/>
            <a:ext cx="3368483" cy="2006365"/>
            <a:chOff x="628331" y="1596464"/>
            <a:chExt cx="3368482" cy="2006365"/>
          </a:xfrm>
        </p:grpSpPr>
        <p:sp>
          <p:nvSpPr>
            <p:cNvPr id="11" name="TextBox 10"/>
            <p:cNvSpPr txBox="1"/>
            <p:nvPr/>
          </p:nvSpPr>
          <p:spPr>
            <a:xfrm>
              <a:off x="628331" y="1596464"/>
              <a:ext cx="3368482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500" b="1" dirty="0">
                  <a:solidFill>
                    <a:schemeClr val="bg1"/>
                  </a:solidFill>
                  <a:effectLst>
                    <a:outerShdw blurRad="482600" dist="241300" dir="5400000" sx="80000" sy="80000" algn="t" rotWithShape="0">
                      <a:prstClr val="black">
                        <a:alpha val="22000"/>
                      </a:prstClr>
                    </a:outerShdw>
                  </a:effectLst>
                  <a:cs typeface="+mn-ea"/>
                  <a:sym typeface="+mn-lt"/>
                </a:rPr>
                <a:t>20k</a:t>
              </a:r>
              <a:endParaRPr lang="en-US" sz="11500" b="1" dirty="0">
                <a:solidFill>
                  <a:schemeClr val="bg1"/>
                </a:solidFill>
                <a:effectLst>
                  <a:outerShdw blurRad="482600" dist="241300" dir="5400000" sx="80000" sy="80000" algn="t" rotWithShape="0">
                    <a:prstClr val="black">
                      <a:alpha val="22000"/>
                    </a:prst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7323" y="3215031"/>
              <a:ext cx="2789418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ORIGINAL FOOD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Group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030693" y="2082381"/>
            <a:ext cx="2315259" cy="1717683"/>
            <a:chOff x="9030693" y="2082380"/>
            <a:chExt cx="2315258" cy="1717683"/>
          </a:xfrm>
        </p:grpSpPr>
        <p:grpSp>
          <p:nvGrpSpPr>
            <p:cNvPr id="18" name="Group 17"/>
            <p:cNvGrpSpPr/>
            <p:nvPr/>
          </p:nvGrpSpPr>
          <p:grpSpPr>
            <a:xfrm>
              <a:off x="9030693" y="2495480"/>
              <a:ext cx="2315258" cy="1304583"/>
              <a:chOff x="9030693" y="2495480"/>
              <a:chExt cx="2315258" cy="1304583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9030693" y="2495480"/>
                <a:ext cx="2315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Nice dessert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9030693" y="2821334"/>
                <a:ext cx="2315258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soul, like these sweet mornings.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89"/>
            <p:cNvSpPr>
              <a:spLocks noEditPoints="1"/>
            </p:cNvSpPr>
            <p:nvPr/>
          </p:nvSpPr>
          <p:spPr bwMode="auto">
            <a:xfrm>
              <a:off x="9148392" y="2082380"/>
              <a:ext cx="305476" cy="305476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9030693" y="4141537"/>
            <a:ext cx="2315259" cy="1720245"/>
            <a:chOff x="9030693" y="4141536"/>
            <a:chExt cx="2315258" cy="1720245"/>
          </a:xfrm>
        </p:grpSpPr>
        <p:grpSp>
          <p:nvGrpSpPr>
            <p:cNvPr id="22" name="Group 21"/>
            <p:cNvGrpSpPr/>
            <p:nvPr/>
          </p:nvGrpSpPr>
          <p:grpSpPr>
            <a:xfrm>
              <a:off x="9030693" y="4557198"/>
              <a:ext cx="2315258" cy="1304583"/>
              <a:chOff x="9030693" y="2495480"/>
              <a:chExt cx="2315258" cy="1304583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9030693" y="2495480"/>
                <a:ext cx="23152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Delicious food</a:t>
                </a:r>
                <a:endParaRPr 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9030693" y="2821334"/>
                <a:ext cx="2315258" cy="9787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A wonderful serenity has taken possession of my entire soul, like these sweet mornings.</a:t>
                </a:r>
                <a:endParaRPr lang="en-US" sz="1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5" name="Freeform 30"/>
            <p:cNvSpPr>
              <a:spLocks noEditPoints="1"/>
            </p:cNvSpPr>
            <p:nvPr/>
          </p:nvSpPr>
          <p:spPr bwMode="auto">
            <a:xfrm>
              <a:off x="9146805" y="4141536"/>
              <a:ext cx="308345" cy="311213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pic>
        <p:nvPicPr>
          <p:cNvPr id="7" name="图片占位符 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8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u"/>
      </p:transition>
    </mc:Choice>
    <mc:Fallback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" name="Rectangle 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0" y="2"/>
            <a:ext cx="7924800" cy="6857997"/>
          </a:xfrm>
          <a:prstGeom prst="rect">
            <a:avLst/>
          </a:prstGeom>
          <a:solidFill>
            <a:srgbClr val="0B0F28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2" name="Group 4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201763" y="1202983"/>
            <a:ext cx="3140581" cy="1288407"/>
            <a:chOff x="4201762" y="1323425"/>
            <a:chExt cx="3140581" cy="1288407"/>
          </a:xfrm>
        </p:grpSpPr>
        <p:sp>
          <p:nvSpPr>
            <p:cNvPr id="21" name="Rectangle: Rounded Corners 20"/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4453473" y="1491032"/>
              <a:ext cx="2637159" cy="599678"/>
              <a:chOff x="4453473" y="1491032"/>
              <a:chExt cx="2637159" cy="599678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Feature 02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453473" y="1776778"/>
                <a:ext cx="2637159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39" name="Rectangle: Rounded Corners 38"/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4549"/>
              <p:cNvSpPr/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Group 4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82459" y="1202983"/>
            <a:ext cx="3140581" cy="1288407"/>
            <a:chOff x="4201762" y="1323425"/>
            <a:chExt cx="3140581" cy="1288407"/>
          </a:xfrm>
        </p:grpSpPr>
        <p:sp>
          <p:nvSpPr>
            <p:cNvPr id="44" name="Rectangle: Rounded Corners 43"/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4453473" y="1491032"/>
              <a:ext cx="2637159" cy="599678"/>
              <a:chOff x="4453473" y="1491032"/>
              <a:chExt cx="2637159" cy="599678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Feature 01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453473" y="1776778"/>
                <a:ext cx="2637159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47" name="Rectangle: Rounded Corners 46"/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4549"/>
              <p:cNvSpPr/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Group 5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201763" y="2857365"/>
            <a:ext cx="3140581" cy="1288407"/>
            <a:chOff x="4201762" y="1323425"/>
            <a:chExt cx="3140581" cy="1288407"/>
          </a:xfrm>
        </p:grpSpPr>
        <p:sp>
          <p:nvSpPr>
            <p:cNvPr id="62" name="Rectangle: Rounded Corners 61"/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4453473" y="1491032"/>
              <a:ext cx="2637159" cy="599678"/>
              <a:chOff x="4453473" y="1491032"/>
              <a:chExt cx="2637159" cy="599678"/>
            </a:xfrm>
          </p:grpSpPr>
          <p:sp>
            <p:nvSpPr>
              <p:cNvPr id="67" name="TextBox 66"/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Feature 04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4453473" y="1776778"/>
                <a:ext cx="2637159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65" name="Rectangle: Rounded Corners 64"/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4549"/>
              <p:cNvSpPr/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Group 5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82459" y="2857365"/>
            <a:ext cx="3140581" cy="1288407"/>
            <a:chOff x="4201762" y="1323425"/>
            <a:chExt cx="3140581" cy="1288407"/>
          </a:xfrm>
        </p:grpSpPr>
        <p:sp>
          <p:nvSpPr>
            <p:cNvPr id="55" name="Rectangle: Rounded Corners 54"/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4453473" y="1491032"/>
              <a:ext cx="2637159" cy="599678"/>
              <a:chOff x="4453473" y="1491032"/>
              <a:chExt cx="2637159" cy="599678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Feature 03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453473" y="1776778"/>
                <a:ext cx="2637159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58" name="Rectangle: Rounded Corners 57"/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4549"/>
              <p:cNvSpPr/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Group 69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4201763" y="4482722"/>
            <a:ext cx="3140581" cy="1288407"/>
            <a:chOff x="4201762" y="1323425"/>
            <a:chExt cx="3140581" cy="1288407"/>
          </a:xfrm>
        </p:grpSpPr>
        <p:sp>
          <p:nvSpPr>
            <p:cNvPr id="79" name="Rectangle: Rounded Corners 78"/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4453473" y="1491032"/>
              <a:ext cx="2637159" cy="599678"/>
              <a:chOff x="4453473" y="1491032"/>
              <a:chExt cx="2637159" cy="599678"/>
            </a:xfrm>
          </p:grpSpPr>
          <p:sp>
            <p:nvSpPr>
              <p:cNvPr id="84" name="TextBox 83"/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Feature 06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453473" y="1776778"/>
                <a:ext cx="2637159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82" name="Rectangle: Rounded Corners 81"/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4549"/>
              <p:cNvSpPr/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Group 7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82459" y="4482722"/>
            <a:ext cx="3140581" cy="1288407"/>
            <a:chOff x="4201762" y="1323425"/>
            <a:chExt cx="3140581" cy="1288407"/>
          </a:xfrm>
        </p:grpSpPr>
        <p:sp>
          <p:nvSpPr>
            <p:cNvPr id="72" name="Rectangle: Rounded Corners 71"/>
            <p:cNvSpPr/>
            <p:nvPr/>
          </p:nvSpPr>
          <p:spPr>
            <a:xfrm>
              <a:off x="4201762" y="1323425"/>
              <a:ext cx="3140581" cy="1105576"/>
            </a:xfrm>
            <a:prstGeom prst="roundRect">
              <a:avLst>
                <a:gd name="adj" fmla="val 7060"/>
              </a:avLst>
            </a:prstGeom>
            <a:solidFill>
              <a:schemeClr val="bg1"/>
            </a:solidFill>
            <a:ln>
              <a:noFill/>
            </a:ln>
            <a:effectLst>
              <a:outerShdw blurRad="698500" dist="241300" dir="5400000" sx="84000" sy="84000" algn="t" rotWithShape="0">
                <a:schemeClr val="tx1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4453473" y="1491032"/>
              <a:ext cx="2637159" cy="599678"/>
              <a:chOff x="4453473" y="1491032"/>
              <a:chExt cx="2637159" cy="599678"/>
            </a:xfrm>
          </p:grpSpPr>
          <p:sp>
            <p:nvSpPr>
              <p:cNvPr id="77" name="TextBox 76"/>
              <p:cNvSpPr txBox="1"/>
              <p:nvPr/>
            </p:nvSpPr>
            <p:spPr>
              <a:xfrm>
                <a:off x="4702530" y="1491032"/>
                <a:ext cx="21390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Feature 05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4453473" y="1776778"/>
                <a:ext cx="2637159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200" dirty="0">
                    <a:solidFill>
                      <a:schemeClr val="bg1">
                        <a:lumMod val="65000"/>
                      </a:schemeClr>
                    </a:solidFill>
                    <a:cs typeface="+mn-ea"/>
                    <a:sym typeface="+mn-lt"/>
                  </a:rPr>
                  <a:t>A wonderful serenity has taken</a:t>
                </a:r>
                <a:endPara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5578277" y="2257871"/>
              <a:ext cx="353961" cy="353961"/>
              <a:chOff x="5578277" y="2257871"/>
              <a:chExt cx="353961" cy="353961"/>
            </a:xfrm>
          </p:grpSpPr>
          <p:sp>
            <p:nvSpPr>
              <p:cNvPr id="75" name="Rectangle: Rounded Corners 74"/>
              <p:cNvSpPr/>
              <p:nvPr/>
            </p:nvSpPr>
            <p:spPr>
              <a:xfrm>
                <a:off x="5578277" y="2257871"/>
                <a:ext cx="353961" cy="353961"/>
              </a:xfrm>
              <a:prstGeom prst="roundRect">
                <a:avLst>
                  <a:gd name="adj" fmla="val 13079"/>
                </a:avLst>
              </a:prstGeom>
              <a:ln>
                <a:noFill/>
              </a:ln>
              <a:effectLst>
                <a:outerShdw blurRad="241300" dist="101600" dir="5400000" sx="93000" sy="93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4549"/>
              <p:cNvSpPr/>
              <p:nvPr/>
            </p:nvSpPr>
            <p:spPr bwMode="auto">
              <a:xfrm>
                <a:off x="5722973" y="2371917"/>
                <a:ext cx="64569" cy="125868"/>
              </a:xfrm>
              <a:custGeom>
                <a:avLst/>
                <a:gdLst>
                  <a:gd name="T0" fmla="*/ 106 w 107"/>
                  <a:gd name="T1" fmla="*/ 101 h 208"/>
                  <a:gd name="T2" fmla="*/ 7 w 107"/>
                  <a:gd name="T3" fmla="*/ 1 h 208"/>
                  <a:gd name="T4" fmla="*/ 1 w 107"/>
                  <a:gd name="T5" fmla="*/ 1 h 208"/>
                  <a:gd name="T6" fmla="*/ 1 w 107"/>
                  <a:gd name="T7" fmla="*/ 7 h 208"/>
                  <a:gd name="T8" fmla="*/ 98 w 107"/>
                  <a:gd name="T9" fmla="*/ 104 h 208"/>
                  <a:gd name="T10" fmla="*/ 1 w 107"/>
                  <a:gd name="T11" fmla="*/ 201 h 208"/>
                  <a:gd name="T12" fmla="*/ 1 w 107"/>
                  <a:gd name="T13" fmla="*/ 206 h 208"/>
                  <a:gd name="T14" fmla="*/ 4 w 107"/>
                  <a:gd name="T15" fmla="*/ 208 h 208"/>
                  <a:gd name="T16" fmla="*/ 7 w 107"/>
                  <a:gd name="T17" fmla="*/ 206 h 208"/>
                  <a:gd name="T18" fmla="*/ 106 w 107"/>
                  <a:gd name="T19" fmla="*/ 107 h 208"/>
                  <a:gd name="T20" fmla="*/ 107 w 107"/>
                  <a:gd name="T21" fmla="*/ 104 h 208"/>
                  <a:gd name="T22" fmla="*/ 106 w 107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7" h="208">
                    <a:moveTo>
                      <a:pt x="106" y="10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98" y="104"/>
                      <a:pt x="98" y="104"/>
                      <a:pt x="98" y="104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2"/>
                      <a:pt x="0" y="205"/>
                      <a:pt x="1" y="206"/>
                    </a:cubicBezTo>
                    <a:cubicBezTo>
                      <a:pt x="2" y="207"/>
                      <a:pt x="3" y="208"/>
                      <a:pt x="4" y="208"/>
                    </a:cubicBezTo>
                    <a:cubicBezTo>
                      <a:pt x="5" y="208"/>
                      <a:pt x="6" y="207"/>
                      <a:pt x="7" y="2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7" y="106"/>
                      <a:pt x="107" y="105"/>
                      <a:pt x="107" y="104"/>
                    </a:cubicBezTo>
                    <a:cubicBezTo>
                      <a:pt x="107" y="103"/>
                      <a:pt x="107" y="102"/>
                      <a:pt x="106" y="1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Group 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403055" y="1702735"/>
            <a:ext cx="3173963" cy="1578689"/>
            <a:chOff x="8403055" y="1702734"/>
            <a:chExt cx="3173962" cy="1578689"/>
          </a:xfrm>
        </p:grpSpPr>
        <p:sp>
          <p:nvSpPr>
            <p:cNvPr id="6" name="TextBox 5"/>
            <p:cNvSpPr txBox="1"/>
            <p:nvPr/>
          </p:nvSpPr>
          <p:spPr>
            <a:xfrm>
              <a:off x="8403055" y="1702734"/>
              <a:ext cx="31739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Main</a:t>
              </a:r>
              <a:endParaRPr lang="en-US" sz="3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4400" b="1" dirty="0">
                  <a:solidFill>
                    <a:schemeClr val="bg1"/>
                  </a:solidFill>
                  <a:cs typeface="+mn-ea"/>
                  <a:sym typeface="+mn-lt"/>
                </a:rPr>
                <a:t>Features</a:t>
              </a:r>
              <a:endParaRPr 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8538250" y="3281423"/>
              <a:ext cx="603250" cy="0"/>
              <a:chOff x="7150100" y="3662052"/>
              <a:chExt cx="603250" cy="0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7150100" y="3662052"/>
                <a:ext cx="33655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762000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7753350" y="3662052"/>
                <a:ext cx="0" cy="0"/>
              </a:xfrm>
              <a:prstGeom prst="line">
                <a:avLst/>
              </a:prstGeom>
              <a:ln w="63500" cap="rnd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 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403053" y="3600514"/>
            <a:ext cx="3173963" cy="1575335"/>
            <a:chOff x="8403054" y="3600513"/>
            <a:chExt cx="3173962" cy="1575335"/>
          </a:xfrm>
        </p:grpSpPr>
        <p:sp>
          <p:nvSpPr>
            <p:cNvPr id="11" name="TextBox 10"/>
            <p:cNvSpPr txBox="1"/>
            <p:nvPr/>
          </p:nvSpPr>
          <p:spPr>
            <a:xfrm>
              <a:off x="8403054" y="3975519"/>
              <a:ext cx="317396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A wonderful serenity 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has taken possession of my entire soul, like these sweet mornings of spring which I enjoy with my whole heart. I am alone, and feel the charm of existence in this spot.</a:t>
              </a:r>
              <a:endPara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403054" y="3600513"/>
              <a:ext cx="3050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Delicious food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 dir="r"/>
      </p:transition>
    </mc:Choice>
    <mc:Fallback>
      <p:transition spd="slow" advClick="0" advTm="0"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1" name="图片占位符 1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8" name="图片占位符 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4" name="图片占位符 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/>
          <a:srcRect/>
          <a:stretch>
            <a:fillRect/>
          </a:stretch>
        </p:blipFill>
        <p:spPr/>
      </p:pic>
      <p:sp>
        <p:nvSpPr>
          <p:cNvPr id="42" name="Freeform: Shape 4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502921" y="5442158"/>
            <a:ext cx="5425440" cy="914355"/>
          </a:xfrm>
          <a:custGeom>
            <a:avLst/>
            <a:gdLst>
              <a:gd name="connsiteX0" fmla="*/ 0 w 5425440"/>
              <a:gd name="connsiteY0" fmla="*/ 0 h 914355"/>
              <a:gd name="connsiteX1" fmla="*/ 5425440 w 5425440"/>
              <a:gd name="connsiteY1" fmla="*/ 0 h 914355"/>
              <a:gd name="connsiteX2" fmla="*/ 5425440 w 5425440"/>
              <a:gd name="connsiteY2" fmla="*/ 724554 h 914355"/>
              <a:gd name="connsiteX3" fmla="*/ 5235639 w 5425440"/>
              <a:gd name="connsiteY3" fmla="*/ 914355 h 914355"/>
              <a:gd name="connsiteX4" fmla="*/ 189801 w 5425440"/>
              <a:gd name="connsiteY4" fmla="*/ 914355 h 914355"/>
              <a:gd name="connsiteX5" fmla="*/ 0 w 5425440"/>
              <a:gd name="connsiteY5" fmla="*/ 724554 h 91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5">
                <a:moveTo>
                  <a:pt x="0" y="0"/>
                </a:moveTo>
                <a:lnTo>
                  <a:pt x="5425440" y="0"/>
                </a:lnTo>
                <a:lnTo>
                  <a:pt x="5425440" y="724554"/>
                </a:lnTo>
                <a:cubicBezTo>
                  <a:pt x="5425440" y="829378"/>
                  <a:pt x="5340463" y="914355"/>
                  <a:pt x="5235639" y="914355"/>
                </a:cubicBezTo>
                <a:lnTo>
                  <a:pt x="189801" y="914355"/>
                </a:lnTo>
                <a:cubicBezTo>
                  <a:pt x="84977" y="914355"/>
                  <a:pt x="0" y="829378"/>
                  <a:pt x="0" y="724554"/>
                </a:cubicBezTo>
                <a:close/>
              </a:path>
            </a:pathLst>
          </a:custGeom>
          <a:solidFill>
            <a:srgbClr val="0B0F28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Freeform: Shape 4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263640" y="2347483"/>
            <a:ext cx="5425440" cy="914354"/>
          </a:xfrm>
          <a:custGeom>
            <a:avLst/>
            <a:gdLst>
              <a:gd name="connsiteX0" fmla="*/ 0 w 5425440"/>
              <a:gd name="connsiteY0" fmla="*/ 0 h 914354"/>
              <a:gd name="connsiteX1" fmla="*/ 5425440 w 5425440"/>
              <a:gd name="connsiteY1" fmla="*/ 0 h 914354"/>
              <a:gd name="connsiteX2" fmla="*/ 5425440 w 5425440"/>
              <a:gd name="connsiteY2" fmla="*/ 724553 h 914354"/>
              <a:gd name="connsiteX3" fmla="*/ 5235639 w 5425440"/>
              <a:gd name="connsiteY3" fmla="*/ 914354 h 914354"/>
              <a:gd name="connsiteX4" fmla="*/ 189801 w 5425440"/>
              <a:gd name="connsiteY4" fmla="*/ 914354 h 914354"/>
              <a:gd name="connsiteX5" fmla="*/ 0 w 5425440"/>
              <a:gd name="connsiteY5" fmla="*/ 724553 h 9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4">
                <a:moveTo>
                  <a:pt x="0" y="0"/>
                </a:moveTo>
                <a:lnTo>
                  <a:pt x="5425440" y="0"/>
                </a:lnTo>
                <a:lnTo>
                  <a:pt x="5425440" y="724553"/>
                </a:lnTo>
                <a:cubicBezTo>
                  <a:pt x="5425440" y="829377"/>
                  <a:pt x="5340463" y="914354"/>
                  <a:pt x="5235639" y="914354"/>
                </a:cubicBezTo>
                <a:lnTo>
                  <a:pt x="189801" y="914354"/>
                </a:lnTo>
                <a:cubicBezTo>
                  <a:pt x="84977" y="914354"/>
                  <a:pt x="0" y="829377"/>
                  <a:pt x="0" y="724553"/>
                </a:cubicBezTo>
                <a:close/>
              </a:path>
            </a:pathLst>
          </a:custGeom>
          <a:solidFill>
            <a:srgbClr val="0B0F28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3" name="Freeform: Shape 42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502921" y="2347483"/>
            <a:ext cx="5425440" cy="914354"/>
          </a:xfrm>
          <a:custGeom>
            <a:avLst/>
            <a:gdLst>
              <a:gd name="connsiteX0" fmla="*/ 0 w 5425440"/>
              <a:gd name="connsiteY0" fmla="*/ 0 h 914354"/>
              <a:gd name="connsiteX1" fmla="*/ 5425440 w 5425440"/>
              <a:gd name="connsiteY1" fmla="*/ 0 h 914354"/>
              <a:gd name="connsiteX2" fmla="*/ 5425440 w 5425440"/>
              <a:gd name="connsiteY2" fmla="*/ 724553 h 914354"/>
              <a:gd name="connsiteX3" fmla="*/ 5235639 w 5425440"/>
              <a:gd name="connsiteY3" fmla="*/ 914354 h 914354"/>
              <a:gd name="connsiteX4" fmla="*/ 189801 w 5425440"/>
              <a:gd name="connsiteY4" fmla="*/ 914354 h 914354"/>
              <a:gd name="connsiteX5" fmla="*/ 0 w 5425440"/>
              <a:gd name="connsiteY5" fmla="*/ 724553 h 9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4">
                <a:moveTo>
                  <a:pt x="0" y="0"/>
                </a:moveTo>
                <a:lnTo>
                  <a:pt x="5425440" y="0"/>
                </a:lnTo>
                <a:lnTo>
                  <a:pt x="5425440" y="724553"/>
                </a:lnTo>
                <a:cubicBezTo>
                  <a:pt x="5425440" y="829377"/>
                  <a:pt x="5340463" y="914354"/>
                  <a:pt x="5235639" y="914354"/>
                </a:cubicBezTo>
                <a:lnTo>
                  <a:pt x="189801" y="914354"/>
                </a:lnTo>
                <a:cubicBezTo>
                  <a:pt x="84977" y="914354"/>
                  <a:pt x="0" y="829377"/>
                  <a:pt x="0" y="724553"/>
                </a:cubicBezTo>
                <a:close/>
              </a:path>
            </a:pathLst>
          </a:custGeom>
          <a:solidFill>
            <a:srgbClr val="0B0F28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5" name="Freeform: Shape 4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SpPr/>
          <p:nvPr/>
        </p:nvSpPr>
        <p:spPr>
          <a:xfrm>
            <a:off x="6263640" y="5442155"/>
            <a:ext cx="5425440" cy="914354"/>
          </a:xfrm>
          <a:custGeom>
            <a:avLst/>
            <a:gdLst>
              <a:gd name="connsiteX0" fmla="*/ 0 w 5425440"/>
              <a:gd name="connsiteY0" fmla="*/ 0 h 914354"/>
              <a:gd name="connsiteX1" fmla="*/ 5425440 w 5425440"/>
              <a:gd name="connsiteY1" fmla="*/ 0 h 914354"/>
              <a:gd name="connsiteX2" fmla="*/ 5425440 w 5425440"/>
              <a:gd name="connsiteY2" fmla="*/ 724553 h 914354"/>
              <a:gd name="connsiteX3" fmla="*/ 5235639 w 5425440"/>
              <a:gd name="connsiteY3" fmla="*/ 914354 h 914354"/>
              <a:gd name="connsiteX4" fmla="*/ 189801 w 5425440"/>
              <a:gd name="connsiteY4" fmla="*/ 914354 h 914354"/>
              <a:gd name="connsiteX5" fmla="*/ 0 w 5425440"/>
              <a:gd name="connsiteY5" fmla="*/ 724553 h 9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5440" h="914354">
                <a:moveTo>
                  <a:pt x="0" y="0"/>
                </a:moveTo>
                <a:lnTo>
                  <a:pt x="5425440" y="0"/>
                </a:lnTo>
                <a:lnTo>
                  <a:pt x="5425440" y="724553"/>
                </a:lnTo>
                <a:cubicBezTo>
                  <a:pt x="5425440" y="829377"/>
                  <a:pt x="5340463" y="914354"/>
                  <a:pt x="5235639" y="914354"/>
                </a:cubicBezTo>
                <a:lnTo>
                  <a:pt x="189801" y="914354"/>
                </a:lnTo>
                <a:cubicBezTo>
                  <a:pt x="84977" y="914354"/>
                  <a:pt x="0" y="829377"/>
                  <a:pt x="0" y="724553"/>
                </a:cubicBezTo>
                <a:close/>
              </a:path>
            </a:pathLst>
          </a:custGeom>
          <a:solidFill>
            <a:srgbClr val="0B0F28">
              <a:alpha val="88000"/>
            </a:srgbClr>
          </a:solidFill>
          <a:ln>
            <a:noFill/>
          </a:ln>
          <a:effectLst>
            <a:outerShdw blurRad="698500" dist="241300" dir="5400000" sx="84000" sy="84000" algn="t" rotWithShape="0">
              <a:schemeClr val="tx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8" name="Group 37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579500" y="5609318"/>
            <a:ext cx="4334307" cy="828560"/>
            <a:chOff x="6579499" y="5594570"/>
            <a:chExt cx="4334307" cy="828560"/>
          </a:xfrm>
        </p:grpSpPr>
        <p:sp>
          <p:nvSpPr>
            <p:cNvPr id="36" name="TextBox 35"/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Good place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579499" y="5887599"/>
              <a:ext cx="43343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Group 4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6579500" y="2511470"/>
            <a:ext cx="4334307" cy="828560"/>
            <a:chOff x="6579499" y="5594570"/>
            <a:chExt cx="4334307" cy="828560"/>
          </a:xfrm>
        </p:grpSpPr>
        <p:sp>
          <p:nvSpPr>
            <p:cNvPr id="47" name="TextBox 46"/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Fresh Fruits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579499" y="5887599"/>
              <a:ext cx="43343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48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06558" y="5609318"/>
            <a:ext cx="4334307" cy="828560"/>
            <a:chOff x="6579499" y="5594570"/>
            <a:chExt cx="4334307" cy="828560"/>
          </a:xfrm>
        </p:grpSpPr>
        <p:sp>
          <p:nvSpPr>
            <p:cNvPr id="50" name="TextBox 49"/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Hot pizza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579499" y="5887599"/>
              <a:ext cx="43343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51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806558" y="2511470"/>
            <a:ext cx="4334307" cy="828560"/>
            <a:chOff x="6579499" y="5594570"/>
            <a:chExt cx="4334307" cy="828560"/>
          </a:xfrm>
        </p:grpSpPr>
        <p:sp>
          <p:nvSpPr>
            <p:cNvPr id="53" name="TextBox 52"/>
            <p:cNvSpPr txBox="1"/>
            <p:nvPr/>
          </p:nvSpPr>
          <p:spPr>
            <a:xfrm>
              <a:off x="6579499" y="5594570"/>
              <a:ext cx="28085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Vanilla food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579499" y="5887599"/>
              <a:ext cx="4334307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A wonderful serenity has taken possession of my entire soul.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Group 105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081559" y="5134979"/>
            <a:ext cx="614351" cy="614350"/>
            <a:chOff x="5081559" y="5134979"/>
            <a:chExt cx="614350" cy="614350"/>
          </a:xfrm>
        </p:grpSpPr>
        <p:sp>
          <p:nvSpPr>
            <p:cNvPr id="78" name="Oval 77"/>
            <p:cNvSpPr/>
            <p:nvPr/>
          </p:nvSpPr>
          <p:spPr>
            <a:xfrm>
              <a:off x="5081559" y="5134979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265680" y="5317955"/>
              <a:ext cx="246109" cy="248398"/>
            </a:xfrm>
            <a:custGeom>
              <a:avLst/>
              <a:gdLst>
                <a:gd name="T0" fmla="*/ 127 w 218"/>
                <a:gd name="T1" fmla="*/ 46 h 220"/>
                <a:gd name="T2" fmla="*/ 109 w 218"/>
                <a:gd name="T3" fmla="*/ 34 h 220"/>
                <a:gd name="T4" fmla="*/ 112 w 218"/>
                <a:gd name="T5" fmla="*/ 64 h 220"/>
                <a:gd name="T6" fmla="*/ 125 w 218"/>
                <a:gd name="T7" fmla="*/ 57 h 220"/>
                <a:gd name="T8" fmla="*/ 114 w 218"/>
                <a:gd name="T9" fmla="*/ 56 h 220"/>
                <a:gd name="T10" fmla="*/ 111 w 218"/>
                <a:gd name="T11" fmla="*/ 42 h 220"/>
                <a:gd name="T12" fmla="*/ 119 w 218"/>
                <a:gd name="T13" fmla="*/ 47 h 220"/>
                <a:gd name="T14" fmla="*/ 126 w 218"/>
                <a:gd name="T15" fmla="*/ 89 h 220"/>
                <a:gd name="T16" fmla="*/ 120 w 218"/>
                <a:gd name="T17" fmla="*/ 99 h 220"/>
                <a:gd name="T18" fmla="*/ 130 w 218"/>
                <a:gd name="T19" fmla="*/ 106 h 220"/>
                <a:gd name="T20" fmla="*/ 126 w 218"/>
                <a:gd name="T21" fmla="*/ 89 h 220"/>
                <a:gd name="T22" fmla="*/ 40 w 218"/>
                <a:gd name="T23" fmla="*/ 115 h 220"/>
                <a:gd name="T24" fmla="*/ 47 w 218"/>
                <a:gd name="T25" fmla="*/ 128 h 220"/>
                <a:gd name="T26" fmla="*/ 54 w 218"/>
                <a:gd name="T27" fmla="*/ 124 h 220"/>
                <a:gd name="T28" fmla="*/ 45 w 218"/>
                <a:gd name="T29" fmla="*/ 111 h 220"/>
                <a:gd name="T30" fmla="*/ 79 w 218"/>
                <a:gd name="T31" fmla="*/ 104 h 220"/>
                <a:gd name="T32" fmla="*/ 90 w 218"/>
                <a:gd name="T33" fmla="*/ 124 h 220"/>
                <a:gd name="T34" fmla="*/ 103 w 218"/>
                <a:gd name="T35" fmla="*/ 108 h 220"/>
                <a:gd name="T36" fmla="*/ 91 w 218"/>
                <a:gd name="T37" fmla="*/ 116 h 220"/>
                <a:gd name="T38" fmla="*/ 86 w 218"/>
                <a:gd name="T39" fmla="*/ 108 h 220"/>
                <a:gd name="T40" fmla="*/ 90 w 218"/>
                <a:gd name="T41" fmla="*/ 106 h 220"/>
                <a:gd name="T42" fmla="*/ 91 w 218"/>
                <a:gd name="T43" fmla="*/ 116 h 220"/>
                <a:gd name="T44" fmla="*/ 157 w 218"/>
                <a:gd name="T45" fmla="*/ 128 h 220"/>
                <a:gd name="T46" fmla="*/ 160 w 218"/>
                <a:gd name="T47" fmla="*/ 156 h 220"/>
                <a:gd name="T48" fmla="*/ 172 w 218"/>
                <a:gd name="T49" fmla="*/ 149 h 220"/>
                <a:gd name="T50" fmla="*/ 166 w 218"/>
                <a:gd name="T51" fmla="*/ 145 h 220"/>
                <a:gd name="T52" fmla="*/ 155 w 218"/>
                <a:gd name="T53" fmla="*/ 143 h 220"/>
                <a:gd name="T54" fmla="*/ 160 w 218"/>
                <a:gd name="T55" fmla="*/ 136 h 220"/>
                <a:gd name="T56" fmla="*/ 166 w 218"/>
                <a:gd name="T57" fmla="*/ 145 h 220"/>
                <a:gd name="T58" fmla="*/ 131 w 218"/>
                <a:gd name="T59" fmla="*/ 0 h 220"/>
                <a:gd name="T60" fmla="*/ 24 w 218"/>
                <a:gd name="T61" fmla="*/ 54 h 220"/>
                <a:gd name="T62" fmla="*/ 22 w 218"/>
                <a:gd name="T63" fmla="*/ 180 h 220"/>
                <a:gd name="T64" fmla="*/ 65 w 218"/>
                <a:gd name="T65" fmla="*/ 206 h 220"/>
                <a:gd name="T66" fmla="*/ 93 w 218"/>
                <a:gd name="T67" fmla="*/ 206 h 220"/>
                <a:gd name="T68" fmla="*/ 101 w 218"/>
                <a:gd name="T69" fmla="*/ 180 h 220"/>
                <a:gd name="T70" fmla="*/ 115 w 218"/>
                <a:gd name="T71" fmla="*/ 204 h 220"/>
                <a:gd name="T72" fmla="*/ 129 w 218"/>
                <a:gd name="T73" fmla="*/ 180 h 220"/>
                <a:gd name="T74" fmla="*/ 133 w 218"/>
                <a:gd name="T75" fmla="*/ 1 h 220"/>
                <a:gd name="T76" fmla="*/ 121 w 218"/>
                <a:gd name="T77" fmla="*/ 190 h 220"/>
                <a:gd name="T78" fmla="*/ 109 w 218"/>
                <a:gd name="T79" fmla="*/ 190 h 220"/>
                <a:gd name="T80" fmla="*/ 85 w 218"/>
                <a:gd name="T81" fmla="*/ 172 h 220"/>
                <a:gd name="T82" fmla="*/ 79 w 218"/>
                <a:gd name="T83" fmla="*/ 212 h 220"/>
                <a:gd name="T84" fmla="*/ 73 w 218"/>
                <a:gd name="T85" fmla="*/ 172 h 220"/>
                <a:gd name="T86" fmla="*/ 31 w 218"/>
                <a:gd name="T87" fmla="*/ 59 h 220"/>
                <a:gd name="T88" fmla="*/ 206 w 218"/>
                <a:gd name="T89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220">
                  <a:moveTo>
                    <a:pt x="125" y="57"/>
                  </a:moveTo>
                  <a:cubicBezTo>
                    <a:pt x="127" y="54"/>
                    <a:pt x="128" y="50"/>
                    <a:pt x="127" y="46"/>
                  </a:cubicBezTo>
                  <a:cubicBezTo>
                    <a:pt x="125" y="39"/>
                    <a:pt x="119" y="34"/>
                    <a:pt x="112" y="34"/>
                  </a:cubicBezTo>
                  <a:cubicBezTo>
                    <a:pt x="111" y="34"/>
                    <a:pt x="110" y="34"/>
                    <a:pt x="109" y="34"/>
                  </a:cubicBezTo>
                  <a:cubicBezTo>
                    <a:pt x="101" y="36"/>
                    <a:pt x="96" y="44"/>
                    <a:pt x="98" y="52"/>
                  </a:cubicBezTo>
                  <a:cubicBezTo>
                    <a:pt x="100" y="59"/>
                    <a:pt x="106" y="64"/>
                    <a:pt x="112" y="64"/>
                  </a:cubicBezTo>
                  <a:cubicBezTo>
                    <a:pt x="113" y="64"/>
                    <a:pt x="115" y="64"/>
                    <a:pt x="116" y="63"/>
                  </a:cubicBezTo>
                  <a:cubicBezTo>
                    <a:pt x="119" y="63"/>
                    <a:pt x="123" y="60"/>
                    <a:pt x="125" y="57"/>
                  </a:cubicBezTo>
                  <a:close/>
                  <a:moveTo>
                    <a:pt x="118" y="53"/>
                  </a:moveTo>
                  <a:cubicBezTo>
                    <a:pt x="117" y="54"/>
                    <a:pt x="116" y="55"/>
                    <a:pt x="114" y="56"/>
                  </a:cubicBezTo>
                  <a:cubicBezTo>
                    <a:pt x="110" y="56"/>
                    <a:pt x="107" y="54"/>
                    <a:pt x="106" y="50"/>
                  </a:cubicBezTo>
                  <a:cubicBezTo>
                    <a:pt x="105" y="47"/>
                    <a:pt x="107" y="43"/>
                    <a:pt x="111" y="42"/>
                  </a:cubicBezTo>
                  <a:cubicBezTo>
                    <a:pt x="111" y="42"/>
                    <a:pt x="112" y="42"/>
                    <a:pt x="112" y="42"/>
                  </a:cubicBezTo>
                  <a:cubicBezTo>
                    <a:pt x="116" y="42"/>
                    <a:pt x="118" y="44"/>
                    <a:pt x="119" y="47"/>
                  </a:cubicBezTo>
                  <a:cubicBezTo>
                    <a:pt x="119" y="49"/>
                    <a:pt x="119" y="51"/>
                    <a:pt x="118" y="53"/>
                  </a:cubicBezTo>
                  <a:close/>
                  <a:moveTo>
                    <a:pt x="126" y="89"/>
                  </a:moveTo>
                  <a:cubicBezTo>
                    <a:pt x="124" y="90"/>
                    <a:pt x="122" y="91"/>
                    <a:pt x="121" y="93"/>
                  </a:cubicBezTo>
                  <a:cubicBezTo>
                    <a:pt x="120" y="95"/>
                    <a:pt x="120" y="97"/>
                    <a:pt x="120" y="99"/>
                  </a:cubicBezTo>
                  <a:cubicBezTo>
                    <a:pt x="121" y="103"/>
                    <a:pt x="124" y="106"/>
                    <a:pt x="128" y="106"/>
                  </a:cubicBezTo>
                  <a:cubicBezTo>
                    <a:pt x="129" y="106"/>
                    <a:pt x="129" y="106"/>
                    <a:pt x="130" y="106"/>
                  </a:cubicBezTo>
                  <a:cubicBezTo>
                    <a:pt x="134" y="105"/>
                    <a:pt x="137" y="100"/>
                    <a:pt x="136" y="95"/>
                  </a:cubicBezTo>
                  <a:cubicBezTo>
                    <a:pt x="135" y="91"/>
                    <a:pt x="131" y="88"/>
                    <a:pt x="126" y="89"/>
                  </a:cubicBezTo>
                  <a:close/>
                  <a:moveTo>
                    <a:pt x="45" y="111"/>
                  </a:moveTo>
                  <a:cubicBezTo>
                    <a:pt x="43" y="112"/>
                    <a:pt x="41" y="113"/>
                    <a:pt x="40" y="115"/>
                  </a:cubicBezTo>
                  <a:cubicBezTo>
                    <a:pt x="39" y="117"/>
                    <a:pt x="38" y="119"/>
                    <a:pt x="39" y="121"/>
                  </a:cubicBezTo>
                  <a:cubicBezTo>
                    <a:pt x="40" y="125"/>
                    <a:pt x="43" y="128"/>
                    <a:pt x="47" y="128"/>
                  </a:cubicBezTo>
                  <a:cubicBezTo>
                    <a:pt x="47" y="128"/>
                    <a:pt x="48" y="128"/>
                    <a:pt x="49" y="128"/>
                  </a:cubicBezTo>
                  <a:cubicBezTo>
                    <a:pt x="51" y="127"/>
                    <a:pt x="53" y="126"/>
                    <a:pt x="54" y="124"/>
                  </a:cubicBezTo>
                  <a:cubicBezTo>
                    <a:pt x="55" y="122"/>
                    <a:pt x="55" y="120"/>
                    <a:pt x="55" y="118"/>
                  </a:cubicBezTo>
                  <a:cubicBezTo>
                    <a:pt x="54" y="113"/>
                    <a:pt x="49" y="110"/>
                    <a:pt x="45" y="111"/>
                  </a:cubicBezTo>
                  <a:close/>
                  <a:moveTo>
                    <a:pt x="87" y="98"/>
                  </a:moveTo>
                  <a:cubicBezTo>
                    <a:pt x="84" y="99"/>
                    <a:pt x="81" y="101"/>
                    <a:pt x="79" y="104"/>
                  </a:cubicBezTo>
                  <a:cubicBezTo>
                    <a:pt x="77" y="107"/>
                    <a:pt x="76" y="110"/>
                    <a:pt x="77" y="114"/>
                  </a:cubicBezTo>
                  <a:cubicBezTo>
                    <a:pt x="79" y="120"/>
                    <a:pt x="84" y="124"/>
                    <a:pt x="90" y="124"/>
                  </a:cubicBezTo>
                  <a:cubicBezTo>
                    <a:pt x="91" y="124"/>
                    <a:pt x="92" y="124"/>
                    <a:pt x="93" y="124"/>
                  </a:cubicBezTo>
                  <a:cubicBezTo>
                    <a:pt x="100" y="122"/>
                    <a:pt x="104" y="115"/>
                    <a:pt x="103" y="108"/>
                  </a:cubicBezTo>
                  <a:cubicBezTo>
                    <a:pt x="101" y="101"/>
                    <a:pt x="94" y="96"/>
                    <a:pt x="87" y="98"/>
                  </a:cubicBezTo>
                  <a:close/>
                  <a:moveTo>
                    <a:pt x="91" y="116"/>
                  </a:moveTo>
                  <a:cubicBezTo>
                    <a:pt x="88" y="116"/>
                    <a:pt x="86" y="115"/>
                    <a:pt x="85" y="112"/>
                  </a:cubicBezTo>
                  <a:cubicBezTo>
                    <a:pt x="85" y="111"/>
                    <a:pt x="85" y="109"/>
                    <a:pt x="86" y="108"/>
                  </a:cubicBezTo>
                  <a:cubicBezTo>
                    <a:pt x="86" y="107"/>
                    <a:pt x="88" y="106"/>
                    <a:pt x="89" y="106"/>
                  </a:cubicBezTo>
                  <a:cubicBezTo>
                    <a:pt x="89" y="106"/>
                    <a:pt x="90" y="106"/>
                    <a:pt x="90" y="106"/>
                  </a:cubicBezTo>
                  <a:cubicBezTo>
                    <a:pt x="92" y="106"/>
                    <a:pt x="94" y="107"/>
                    <a:pt x="95" y="110"/>
                  </a:cubicBezTo>
                  <a:cubicBezTo>
                    <a:pt x="96" y="112"/>
                    <a:pt x="94" y="115"/>
                    <a:pt x="91" y="116"/>
                  </a:cubicBezTo>
                  <a:close/>
                  <a:moveTo>
                    <a:pt x="174" y="139"/>
                  </a:moveTo>
                  <a:cubicBezTo>
                    <a:pt x="173" y="131"/>
                    <a:pt x="165" y="126"/>
                    <a:pt x="157" y="128"/>
                  </a:cubicBezTo>
                  <a:cubicBezTo>
                    <a:pt x="150" y="129"/>
                    <a:pt x="145" y="137"/>
                    <a:pt x="147" y="145"/>
                  </a:cubicBezTo>
                  <a:cubicBezTo>
                    <a:pt x="148" y="151"/>
                    <a:pt x="154" y="156"/>
                    <a:pt x="160" y="156"/>
                  </a:cubicBezTo>
                  <a:cubicBezTo>
                    <a:pt x="161" y="156"/>
                    <a:pt x="162" y="156"/>
                    <a:pt x="163" y="156"/>
                  </a:cubicBezTo>
                  <a:cubicBezTo>
                    <a:pt x="167" y="155"/>
                    <a:pt x="170" y="153"/>
                    <a:pt x="172" y="149"/>
                  </a:cubicBezTo>
                  <a:cubicBezTo>
                    <a:pt x="174" y="146"/>
                    <a:pt x="175" y="142"/>
                    <a:pt x="174" y="139"/>
                  </a:cubicBezTo>
                  <a:close/>
                  <a:moveTo>
                    <a:pt x="166" y="145"/>
                  </a:moveTo>
                  <a:cubicBezTo>
                    <a:pt x="165" y="146"/>
                    <a:pt x="163" y="147"/>
                    <a:pt x="162" y="148"/>
                  </a:cubicBezTo>
                  <a:cubicBezTo>
                    <a:pt x="159" y="148"/>
                    <a:pt x="155" y="146"/>
                    <a:pt x="155" y="143"/>
                  </a:cubicBezTo>
                  <a:cubicBezTo>
                    <a:pt x="154" y="140"/>
                    <a:pt x="156" y="136"/>
                    <a:pt x="159" y="136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63" y="136"/>
                    <a:pt x="166" y="138"/>
                    <a:pt x="166" y="140"/>
                  </a:cubicBezTo>
                  <a:cubicBezTo>
                    <a:pt x="167" y="142"/>
                    <a:pt x="166" y="144"/>
                    <a:pt x="166" y="145"/>
                  </a:cubicBezTo>
                  <a:close/>
                  <a:moveTo>
                    <a:pt x="133" y="1"/>
                  </a:moveTo>
                  <a:cubicBezTo>
                    <a:pt x="131" y="0"/>
                    <a:pt x="131" y="0"/>
                    <a:pt x="131" y="0"/>
                  </a:cubicBezTo>
                  <a:cubicBezTo>
                    <a:pt x="129" y="0"/>
                    <a:pt x="126" y="0"/>
                    <a:pt x="124" y="0"/>
                  </a:cubicBezTo>
                  <a:cubicBezTo>
                    <a:pt x="82" y="0"/>
                    <a:pt x="46" y="20"/>
                    <a:pt x="24" y="54"/>
                  </a:cubicBezTo>
                  <a:cubicBezTo>
                    <a:pt x="1" y="91"/>
                    <a:pt x="0" y="138"/>
                    <a:pt x="21" y="178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65" y="180"/>
                    <a:pt x="65" y="180"/>
                    <a:pt x="65" y="180"/>
                  </a:cubicBezTo>
                  <a:cubicBezTo>
                    <a:pt x="65" y="206"/>
                    <a:pt x="65" y="206"/>
                    <a:pt x="65" y="206"/>
                  </a:cubicBezTo>
                  <a:cubicBezTo>
                    <a:pt x="65" y="214"/>
                    <a:pt x="71" y="220"/>
                    <a:pt x="79" y="220"/>
                  </a:cubicBezTo>
                  <a:cubicBezTo>
                    <a:pt x="87" y="220"/>
                    <a:pt x="93" y="214"/>
                    <a:pt x="93" y="206"/>
                  </a:cubicBezTo>
                  <a:cubicBezTo>
                    <a:pt x="93" y="180"/>
                    <a:pt x="93" y="180"/>
                    <a:pt x="93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7"/>
                    <a:pt x="107" y="204"/>
                    <a:pt x="115" y="204"/>
                  </a:cubicBezTo>
                  <a:cubicBezTo>
                    <a:pt x="123" y="204"/>
                    <a:pt x="129" y="197"/>
                    <a:pt x="129" y="19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218" y="180"/>
                    <a:pt x="218" y="180"/>
                    <a:pt x="218" y="180"/>
                  </a:cubicBezTo>
                  <a:lnTo>
                    <a:pt x="133" y="1"/>
                  </a:lnTo>
                  <a:close/>
                  <a:moveTo>
                    <a:pt x="121" y="172"/>
                  </a:moveTo>
                  <a:cubicBezTo>
                    <a:pt x="121" y="190"/>
                    <a:pt x="121" y="190"/>
                    <a:pt x="121" y="190"/>
                  </a:cubicBezTo>
                  <a:cubicBezTo>
                    <a:pt x="121" y="193"/>
                    <a:pt x="118" y="196"/>
                    <a:pt x="115" y="196"/>
                  </a:cubicBezTo>
                  <a:cubicBezTo>
                    <a:pt x="112" y="196"/>
                    <a:pt x="109" y="193"/>
                    <a:pt x="109" y="190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5" y="209"/>
                    <a:pt x="82" y="212"/>
                    <a:pt x="79" y="212"/>
                  </a:cubicBezTo>
                  <a:cubicBezTo>
                    <a:pt x="76" y="212"/>
                    <a:pt x="73" y="209"/>
                    <a:pt x="73" y="206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8" y="136"/>
                    <a:pt x="10" y="92"/>
                    <a:pt x="31" y="59"/>
                  </a:cubicBezTo>
                  <a:cubicBezTo>
                    <a:pt x="52" y="26"/>
                    <a:pt x="88" y="7"/>
                    <a:pt x="129" y="9"/>
                  </a:cubicBezTo>
                  <a:cubicBezTo>
                    <a:pt x="206" y="172"/>
                    <a:pt x="206" y="172"/>
                    <a:pt x="206" y="172"/>
                  </a:cubicBezTo>
                  <a:lnTo>
                    <a:pt x="12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4" name="Group 103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0842278" y="2043402"/>
            <a:ext cx="614351" cy="614350"/>
            <a:chOff x="10842278" y="2043402"/>
            <a:chExt cx="614350" cy="614350"/>
          </a:xfrm>
        </p:grpSpPr>
        <p:sp>
          <p:nvSpPr>
            <p:cNvPr id="77" name="Oval 76"/>
            <p:cNvSpPr/>
            <p:nvPr/>
          </p:nvSpPr>
          <p:spPr>
            <a:xfrm>
              <a:off x="10842278" y="2043402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87"/>
            <p:cNvSpPr>
              <a:spLocks noEditPoints="1"/>
            </p:cNvSpPr>
            <p:nvPr/>
          </p:nvSpPr>
          <p:spPr bwMode="auto">
            <a:xfrm>
              <a:off x="11022964" y="2224088"/>
              <a:ext cx="252978" cy="252978"/>
            </a:xfrm>
            <a:custGeom>
              <a:avLst/>
              <a:gdLst>
                <a:gd name="T0" fmla="*/ 220 w 224"/>
                <a:gd name="T1" fmla="*/ 22 h 224"/>
                <a:gd name="T2" fmla="*/ 201 w 224"/>
                <a:gd name="T3" fmla="*/ 22 h 224"/>
                <a:gd name="T4" fmla="*/ 201 w 224"/>
                <a:gd name="T5" fmla="*/ 3 h 224"/>
                <a:gd name="T6" fmla="*/ 197 w 224"/>
                <a:gd name="T7" fmla="*/ 0 h 224"/>
                <a:gd name="T8" fmla="*/ 197 w 224"/>
                <a:gd name="T9" fmla="*/ 0 h 224"/>
                <a:gd name="T10" fmla="*/ 193 w 224"/>
                <a:gd name="T11" fmla="*/ 3 h 224"/>
                <a:gd name="T12" fmla="*/ 193 w 224"/>
                <a:gd name="T13" fmla="*/ 16 h 224"/>
                <a:gd name="T14" fmla="*/ 190 w 224"/>
                <a:gd name="T15" fmla="*/ 13 h 224"/>
                <a:gd name="T16" fmla="*/ 177 w 224"/>
                <a:gd name="T17" fmla="*/ 8 h 224"/>
                <a:gd name="T18" fmla="*/ 158 w 224"/>
                <a:gd name="T19" fmla="*/ 16 h 224"/>
                <a:gd name="T20" fmla="*/ 17 w 224"/>
                <a:gd name="T21" fmla="*/ 158 h 224"/>
                <a:gd name="T22" fmla="*/ 14 w 224"/>
                <a:gd name="T23" fmla="*/ 188 h 224"/>
                <a:gd name="T24" fmla="*/ 18 w 224"/>
                <a:gd name="T25" fmla="*/ 192 h 224"/>
                <a:gd name="T26" fmla="*/ 4 w 224"/>
                <a:gd name="T27" fmla="*/ 192 h 224"/>
                <a:gd name="T28" fmla="*/ 4 w 224"/>
                <a:gd name="T29" fmla="*/ 192 h 224"/>
                <a:gd name="T30" fmla="*/ 0 w 224"/>
                <a:gd name="T31" fmla="*/ 196 h 224"/>
                <a:gd name="T32" fmla="*/ 4 w 224"/>
                <a:gd name="T33" fmla="*/ 200 h 224"/>
                <a:gd name="T34" fmla="*/ 23 w 224"/>
                <a:gd name="T35" fmla="*/ 200 h 224"/>
                <a:gd name="T36" fmla="*/ 23 w 224"/>
                <a:gd name="T37" fmla="*/ 219 h 224"/>
                <a:gd name="T38" fmla="*/ 27 w 224"/>
                <a:gd name="T39" fmla="*/ 224 h 224"/>
                <a:gd name="T40" fmla="*/ 27 w 224"/>
                <a:gd name="T41" fmla="*/ 224 h 224"/>
                <a:gd name="T42" fmla="*/ 31 w 224"/>
                <a:gd name="T43" fmla="*/ 219 h 224"/>
                <a:gd name="T44" fmla="*/ 31 w 224"/>
                <a:gd name="T45" fmla="*/ 205 h 224"/>
                <a:gd name="T46" fmla="*/ 36 w 224"/>
                <a:gd name="T47" fmla="*/ 210 h 224"/>
                <a:gd name="T48" fmla="*/ 51 w 224"/>
                <a:gd name="T49" fmla="*/ 216 h 224"/>
                <a:gd name="T50" fmla="*/ 68 w 224"/>
                <a:gd name="T51" fmla="*/ 209 h 224"/>
                <a:gd name="T52" fmla="*/ 209 w 224"/>
                <a:gd name="T53" fmla="*/ 67 h 224"/>
                <a:gd name="T54" fmla="*/ 211 w 224"/>
                <a:gd name="T55" fmla="*/ 34 h 224"/>
                <a:gd name="T56" fmla="*/ 207 w 224"/>
                <a:gd name="T57" fmla="*/ 30 h 224"/>
                <a:gd name="T58" fmla="*/ 220 w 224"/>
                <a:gd name="T59" fmla="*/ 30 h 224"/>
                <a:gd name="T60" fmla="*/ 224 w 224"/>
                <a:gd name="T61" fmla="*/ 26 h 224"/>
                <a:gd name="T62" fmla="*/ 220 w 224"/>
                <a:gd name="T63" fmla="*/ 22 h 224"/>
                <a:gd name="T64" fmla="*/ 204 w 224"/>
                <a:gd name="T65" fmla="*/ 62 h 224"/>
                <a:gd name="T66" fmla="*/ 62 w 224"/>
                <a:gd name="T67" fmla="*/ 203 h 224"/>
                <a:gd name="T68" fmla="*/ 42 w 224"/>
                <a:gd name="T69" fmla="*/ 204 h 224"/>
                <a:gd name="T70" fmla="*/ 20 w 224"/>
                <a:gd name="T71" fmla="*/ 182 h 224"/>
                <a:gd name="T72" fmla="*/ 22 w 224"/>
                <a:gd name="T73" fmla="*/ 164 h 224"/>
                <a:gd name="T74" fmla="*/ 164 w 224"/>
                <a:gd name="T75" fmla="*/ 22 h 224"/>
                <a:gd name="T76" fmla="*/ 177 w 224"/>
                <a:gd name="T77" fmla="*/ 16 h 224"/>
                <a:gd name="T78" fmla="*/ 184 w 224"/>
                <a:gd name="T79" fmla="*/ 18 h 224"/>
                <a:gd name="T80" fmla="*/ 187 w 224"/>
                <a:gd name="T81" fmla="*/ 21 h 224"/>
                <a:gd name="T82" fmla="*/ 187 w 224"/>
                <a:gd name="T83" fmla="*/ 21 h 224"/>
                <a:gd name="T84" fmla="*/ 201 w 224"/>
                <a:gd name="T85" fmla="*/ 36 h 224"/>
                <a:gd name="T86" fmla="*/ 201 w 224"/>
                <a:gd name="T87" fmla="*/ 36 h 224"/>
                <a:gd name="T88" fmla="*/ 206 w 224"/>
                <a:gd name="T89" fmla="*/ 40 h 224"/>
                <a:gd name="T90" fmla="*/ 204 w 224"/>
                <a:gd name="T91" fmla="*/ 62 h 224"/>
                <a:gd name="T92" fmla="*/ 131 w 224"/>
                <a:gd name="T93" fmla="*/ 72 h 224"/>
                <a:gd name="T94" fmla="*/ 32 w 224"/>
                <a:gd name="T95" fmla="*/ 171 h 224"/>
                <a:gd name="T96" fmla="*/ 32 w 224"/>
                <a:gd name="T97" fmla="*/ 177 h 224"/>
                <a:gd name="T98" fmla="*/ 34 w 224"/>
                <a:gd name="T99" fmla="*/ 178 h 224"/>
                <a:gd name="T100" fmla="*/ 37 w 224"/>
                <a:gd name="T101" fmla="*/ 177 h 224"/>
                <a:gd name="T102" fmla="*/ 136 w 224"/>
                <a:gd name="T103" fmla="*/ 78 h 224"/>
                <a:gd name="T104" fmla="*/ 136 w 224"/>
                <a:gd name="T105" fmla="*/ 72 h 224"/>
                <a:gd name="T106" fmla="*/ 131 w 224"/>
                <a:gd name="T107" fmla="*/ 7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24">
                  <a:moveTo>
                    <a:pt x="220" y="22"/>
                  </a:moveTo>
                  <a:cubicBezTo>
                    <a:pt x="201" y="22"/>
                    <a:pt x="201" y="22"/>
                    <a:pt x="201" y="2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1"/>
                    <a:pt x="199" y="0"/>
                    <a:pt x="197" y="0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195" y="0"/>
                    <a:pt x="193" y="1"/>
                    <a:pt x="193" y="3"/>
                  </a:cubicBezTo>
                  <a:cubicBezTo>
                    <a:pt x="193" y="16"/>
                    <a:pt x="193" y="16"/>
                    <a:pt x="193" y="16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6" y="9"/>
                    <a:pt x="182" y="8"/>
                    <a:pt x="177" y="8"/>
                  </a:cubicBezTo>
                  <a:cubicBezTo>
                    <a:pt x="171" y="8"/>
                    <a:pt x="164" y="11"/>
                    <a:pt x="158" y="16"/>
                  </a:cubicBezTo>
                  <a:cubicBezTo>
                    <a:pt x="17" y="158"/>
                    <a:pt x="17" y="158"/>
                    <a:pt x="17" y="158"/>
                  </a:cubicBezTo>
                  <a:cubicBezTo>
                    <a:pt x="7" y="167"/>
                    <a:pt x="6" y="180"/>
                    <a:pt x="14" y="188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2" y="192"/>
                    <a:pt x="0" y="194"/>
                    <a:pt x="0" y="196"/>
                  </a:cubicBezTo>
                  <a:cubicBezTo>
                    <a:pt x="0" y="198"/>
                    <a:pt x="2" y="200"/>
                    <a:pt x="4" y="200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219"/>
                    <a:pt x="23" y="219"/>
                    <a:pt x="23" y="219"/>
                  </a:cubicBezTo>
                  <a:cubicBezTo>
                    <a:pt x="23" y="221"/>
                    <a:pt x="25" y="224"/>
                    <a:pt x="27" y="224"/>
                  </a:cubicBezTo>
                  <a:cubicBezTo>
                    <a:pt x="27" y="224"/>
                    <a:pt x="27" y="224"/>
                    <a:pt x="27" y="224"/>
                  </a:cubicBezTo>
                  <a:cubicBezTo>
                    <a:pt x="30" y="224"/>
                    <a:pt x="31" y="221"/>
                    <a:pt x="31" y="219"/>
                  </a:cubicBezTo>
                  <a:cubicBezTo>
                    <a:pt x="31" y="205"/>
                    <a:pt x="31" y="205"/>
                    <a:pt x="31" y="205"/>
                  </a:cubicBezTo>
                  <a:cubicBezTo>
                    <a:pt x="36" y="210"/>
                    <a:pt x="36" y="210"/>
                    <a:pt x="36" y="210"/>
                  </a:cubicBezTo>
                  <a:cubicBezTo>
                    <a:pt x="40" y="214"/>
                    <a:pt x="45" y="216"/>
                    <a:pt x="51" y="216"/>
                  </a:cubicBezTo>
                  <a:cubicBezTo>
                    <a:pt x="57" y="216"/>
                    <a:pt x="63" y="213"/>
                    <a:pt x="68" y="209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19" y="58"/>
                    <a:pt x="220" y="43"/>
                    <a:pt x="211" y="34"/>
                  </a:cubicBezTo>
                  <a:cubicBezTo>
                    <a:pt x="207" y="30"/>
                    <a:pt x="207" y="30"/>
                    <a:pt x="207" y="30"/>
                  </a:cubicBezTo>
                  <a:cubicBezTo>
                    <a:pt x="220" y="30"/>
                    <a:pt x="220" y="30"/>
                    <a:pt x="220" y="30"/>
                  </a:cubicBezTo>
                  <a:cubicBezTo>
                    <a:pt x="222" y="30"/>
                    <a:pt x="224" y="28"/>
                    <a:pt x="224" y="26"/>
                  </a:cubicBezTo>
                  <a:cubicBezTo>
                    <a:pt x="224" y="24"/>
                    <a:pt x="222" y="22"/>
                    <a:pt x="220" y="22"/>
                  </a:cubicBezTo>
                  <a:close/>
                  <a:moveTo>
                    <a:pt x="204" y="62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56" y="209"/>
                    <a:pt x="47" y="209"/>
                    <a:pt x="42" y="204"/>
                  </a:cubicBezTo>
                  <a:cubicBezTo>
                    <a:pt x="20" y="182"/>
                    <a:pt x="20" y="182"/>
                    <a:pt x="20" y="182"/>
                  </a:cubicBezTo>
                  <a:cubicBezTo>
                    <a:pt x="14" y="177"/>
                    <a:pt x="17" y="169"/>
                    <a:pt x="22" y="164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8" y="18"/>
                    <a:pt x="173" y="16"/>
                    <a:pt x="177" y="16"/>
                  </a:cubicBezTo>
                  <a:cubicBezTo>
                    <a:pt x="180" y="16"/>
                    <a:pt x="182" y="17"/>
                    <a:pt x="184" y="18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6" y="40"/>
                    <a:pt x="206" y="40"/>
                    <a:pt x="206" y="40"/>
                  </a:cubicBezTo>
                  <a:cubicBezTo>
                    <a:pt x="211" y="45"/>
                    <a:pt x="210" y="55"/>
                    <a:pt x="204" y="62"/>
                  </a:cubicBezTo>
                  <a:close/>
                  <a:moveTo>
                    <a:pt x="131" y="72"/>
                  </a:moveTo>
                  <a:cubicBezTo>
                    <a:pt x="32" y="171"/>
                    <a:pt x="32" y="171"/>
                    <a:pt x="32" y="171"/>
                  </a:cubicBezTo>
                  <a:cubicBezTo>
                    <a:pt x="30" y="173"/>
                    <a:pt x="30" y="175"/>
                    <a:pt x="32" y="177"/>
                  </a:cubicBezTo>
                  <a:cubicBezTo>
                    <a:pt x="32" y="178"/>
                    <a:pt x="33" y="178"/>
                    <a:pt x="34" y="178"/>
                  </a:cubicBezTo>
                  <a:cubicBezTo>
                    <a:pt x="35" y="178"/>
                    <a:pt x="36" y="178"/>
                    <a:pt x="37" y="177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8" y="76"/>
                    <a:pt x="138" y="74"/>
                    <a:pt x="136" y="72"/>
                  </a:cubicBezTo>
                  <a:cubicBezTo>
                    <a:pt x="135" y="71"/>
                    <a:pt x="132" y="71"/>
                    <a:pt x="131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7" name="Group 106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5081559" y="2043402"/>
            <a:ext cx="614351" cy="614350"/>
            <a:chOff x="5081559" y="2043402"/>
            <a:chExt cx="614350" cy="614350"/>
          </a:xfrm>
        </p:grpSpPr>
        <p:sp>
          <p:nvSpPr>
            <p:cNvPr id="76" name="Oval 75"/>
            <p:cNvSpPr/>
            <p:nvPr/>
          </p:nvSpPr>
          <p:spPr>
            <a:xfrm>
              <a:off x="5081559" y="2043402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89"/>
            <p:cNvSpPr>
              <a:spLocks noEditPoints="1"/>
            </p:cNvSpPr>
            <p:nvPr/>
          </p:nvSpPr>
          <p:spPr bwMode="auto">
            <a:xfrm>
              <a:off x="5266824" y="2228667"/>
              <a:ext cx="243820" cy="243820"/>
            </a:xfrm>
            <a:custGeom>
              <a:avLst/>
              <a:gdLst>
                <a:gd name="T0" fmla="*/ 205 w 216"/>
                <a:gd name="T1" fmla="*/ 179 h 216"/>
                <a:gd name="T2" fmla="*/ 12 w 216"/>
                <a:gd name="T3" fmla="*/ 179 h 216"/>
                <a:gd name="T4" fmla="*/ 0 w 216"/>
                <a:gd name="T5" fmla="*/ 199 h 216"/>
                <a:gd name="T6" fmla="*/ 15 w 216"/>
                <a:gd name="T7" fmla="*/ 216 h 216"/>
                <a:gd name="T8" fmla="*/ 216 w 216"/>
                <a:gd name="T9" fmla="*/ 201 h 216"/>
                <a:gd name="T10" fmla="*/ 204 w 216"/>
                <a:gd name="T11" fmla="*/ 184 h 216"/>
                <a:gd name="T12" fmla="*/ 197 w 216"/>
                <a:gd name="T13" fmla="*/ 179 h 216"/>
                <a:gd name="T14" fmla="*/ 20 w 216"/>
                <a:gd name="T15" fmla="*/ 184 h 216"/>
                <a:gd name="T16" fmla="*/ 108 w 216"/>
                <a:gd name="T17" fmla="*/ 92 h 216"/>
                <a:gd name="T18" fmla="*/ 200 w 216"/>
                <a:gd name="T19" fmla="*/ 208 h 216"/>
                <a:gd name="T20" fmla="*/ 8 w 216"/>
                <a:gd name="T21" fmla="*/ 201 h 216"/>
                <a:gd name="T22" fmla="*/ 15 w 216"/>
                <a:gd name="T23" fmla="*/ 192 h 216"/>
                <a:gd name="T24" fmla="*/ 208 w 216"/>
                <a:gd name="T25" fmla="*/ 199 h 216"/>
                <a:gd name="T26" fmla="*/ 44 w 216"/>
                <a:gd name="T27" fmla="*/ 175 h 216"/>
                <a:gd name="T28" fmla="*/ 106 w 216"/>
                <a:gd name="T29" fmla="*/ 113 h 216"/>
                <a:gd name="T30" fmla="*/ 106 w 216"/>
                <a:gd name="T31" fmla="*/ 105 h 216"/>
                <a:gd name="T32" fmla="*/ 44 w 216"/>
                <a:gd name="T33" fmla="*/ 175 h 216"/>
                <a:gd name="T34" fmla="*/ 97 w 216"/>
                <a:gd name="T35" fmla="*/ 80 h 216"/>
                <a:gd name="T36" fmla="*/ 109 w 216"/>
                <a:gd name="T37" fmla="*/ 71 h 216"/>
                <a:gd name="T38" fmla="*/ 124 w 216"/>
                <a:gd name="T39" fmla="*/ 83 h 216"/>
                <a:gd name="T40" fmla="*/ 109 w 216"/>
                <a:gd name="T41" fmla="*/ 64 h 216"/>
                <a:gd name="T42" fmla="*/ 88 w 216"/>
                <a:gd name="T43" fmla="*/ 80 h 216"/>
                <a:gd name="T44" fmla="*/ 48 w 216"/>
                <a:gd name="T45" fmla="*/ 48 h 216"/>
                <a:gd name="T46" fmla="*/ 51 w 216"/>
                <a:gd name="T47" fmla="*/ 73 h 216"/>
                <a:gd name="T48" fmla="*/ 54 w 216"/>
                <a:gd name="T49" fmla="*/ 66 h 216"/>
                <a:gd name="T50" fmla="*/ 55 w 216"/>
                <a:gd name="T51" fmla="*/ 53 h 216"/>
                <a:gd name="T52" fmla="*/ 55 w 216"/>
                <a:gd name="T53" fmla="*/ 29 h 216"/>
                <a:gd name="T54" fmla="*/ 49 w 216"/>
                <a:gd name="T55" fmla="*/ 35 h 216"/>
                <a:gd name="T56" fmla="*/ 49 w 216"/>
                <a:gd name="T57" fmla="*/ 47 h 216"/>
                <a:gd name="T58" fmla="*/ 100 w 216"/>
                <a:gd name="T59" fmla="*/ 20 h 216"/>
                <a:gd name="T60" fmla="*/ 103 w 216"/>
                <a:gd name="T61" fmla="*/ 45 h 216"/>
                <a:gd name="T62" fmla="*/ 106 w 216"/>
                <a:gd name="T63" fmla="*/ 38 h 216"/>
                <a:gd name="T64" fmla="*/ 107 w 216"/>
                <a:gd name="T65" fmla="*/ 25 h 216"/>
                <a:gd name="T66" fmla="*/ 107 w 216"/>
                <a:gd name="T67" fmla="*/ 1 h 216"/>
                <a:gd name="T68" fmla="*/ 101 w 216"/>
                <a:gd name="T69" fmla="*/ 7 h 216"/>
                <a:gd name="T70" fmla="*/ 101 w 216"/>
                <a:gd name="T71" fmla="*/ 19 h 216"/>
                <a:gd name="T72" fmla="*/ 160 w 216"/>
                <a:gd name="T73" fmla="*/ 56 h 216"/>
                <a:gd name="T74" fmla="*/ 163 w 216"/>
                <a:gd name="T75" fmla="*/ 81 h 216"/>
                <a:gd name="T76" fmla="*/ 166 w 216"/>
                <a:gd name="T77" fmla="*/ 74 h 216"/>
                <a:gd name="T78" fmla="*/ 167 w 216"/>
                <a:gd name="T79" fmla="*/ 61 h 216"/>
                <a:gd name="T80" fmla="*/ 167 w 216"/>
                <a:gd name="T81" fmla="*/ 37 h 216"/>
                <a:gd name="T82" fmla="*/ 161 w 216"/>
                <a:gd name="T83" fmla="*/ 43 h 216"/>
                <a:gd name="T84" fmla="*/ 161 w 216"/>
                <a:gd name="T85" fmla="*/ 5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6" h="216">
                  <a:moveTo>
                    <a:pt x="204" y="184"/>
                  </a:moveTo>
                  <a:cubicBezTo>
                    <a:pt x="204" y="183"/>
                    <a:pt x="205" y="181"/>
                    <a:pt x="205" y="179"/>
                  </a:cubicBezTo>
                  <a:cubicBezTo>
                    <a:pt x="205" y="126"/>
                    <a:pt x="161" y="84"/>
                    <a:pt x="108" y="84"/>
                  </a:cubicBezTo>
                  <a:cubicBezTo>
                    <a:pt x="55" y="84"/>
                    <a:pt x="12" y="126"/>
                    <a:pt x="12" y="179"/>
                  </a:cubicBezTo>
                  <a:cubicBezTo>
                    <a:pt x="12" y="181"/>
                    <a:pt x="12" y="183"/>
                    <a:pt x="12" y="184"/>
                  </a:cubicBezTo>
                  <a:cubicBezTo>
                    <a:pt x="5" y="186"/>
                    <a:pt x="0" y="192"/>
                    <a:pt x="0" y="199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9"/>
                    <a:pt x="7" y="216"/>
                    <a:pt x="15" y="216"/>
                  </a:cubicBezTo>
                  <a:cubicBezTo>
                    <a:pt x="201" y="216"/>
                    <a:pt x="201" y="216"/>
                    <a:pt x="201" y="216"/>
                  </a:cubicBezTo>
                  <a:cubicBezTo>
                    <a:pt x="209" y="216"/>
                    <a:pt x="216" y="209"/>
                    <a:pt x="216" y="201"/>
                  </a:cubicBezTo>
                  <a:cubicBezTo>
                    <a:pt x="216" y="199"/>
                    <a:pt x="216" y="199"/>
                    <a:pt x="216" y="199"/>
                  </a:cubicBezTo>
                  <a:cubicBezTo>
                    <a:pt x="216" y="192"/>
                    <a:pt x="211" y="186"/>
                    <a:pt x="204" y="184"/>
                  </a:cubicBezTo>
                  <a:close/>
                  <a:moveTo>
                    <a:pt x="108" y="92"/>
                  </a:moveTo>
                  <a:cubicBezTo>
                    <a:pt x="157" y="92"/>
                    <a:pt x="197" y="130"/>
                    <a:pt x="197" y="179"/>
                  </a:cubicBezTo>
                  <a:cubicBezTo>
                    <a:pt x="197" y="180"/>
                    <a:pt x="196" y="182"/>
                    <a:pt x="196" y="184"/>
                  </a:cubicBezTo>
                  <a:cubicBezTo>
                    <a:pt x="20" y="184"/>
                    <a:pt x="20" y="184"/>
                    <a:pt x="20" y="184"/>
                  </a:cubicBezTo>
                  <a:cubicBezTo>
                    <a:pt x="20" y="182"/>
                    <a:pt x="20" y="180"/>
                    <a:pt x="20" y="179"/>
                  </a:cubicBezTo>
                  <a:cubicBezTo>
                    <a:pt x="20" y="130"/>
                    <a:pt x="59" y="92"/>
                    <a:pt x="108" y="92"/>
                  </a:cubicBezTo>
                  <a:close/>
                  <a:moveTo>
                    <a:pt x="208" y="201"/>
                  </a:moveTo>
                  <a:cubicBezTo>
                    <a:pt x="208" y="204"/>
                    <a:pt x="204" y="208"/>
                    <a:pt x="200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08"/>
                    <a:pt x="8" y="204"/>
                    <a:pt x="8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5"/>
                    <a:pt x="11" y="192"/>
                    <a:pt x="15" y="192"/>
                  </a:cubicBezTo>
                  <a:cubicBezTo>
                    <a:pt x="201" y="192"/>
                    <a:pt x="201" y="192"/>
                    <a:pt x="201" y="192"/>
                  </a:cubicBezTo>
                  <a:cubicBezTo>
                    <a:pt x="205" y="192"/>
                    <a:pt x="208" y="195"/>
                    <a:pt x="208" y="199"/>
                  </a:cubicBezTo>
                  <a:lnTo>
                    <a:pt x="208" y="201"/>
                  </a:lnTo>
                  <a:close/>
                  <a:moveTo>
                    <a:pt x="44" y="175"/>
                  </a:moveTo>
                  <a:cubicBezTo>
                    <a:pt x="46" y="175"/>
                    <a:pt x="48" y="173"/>
                    <a:pt x="48" y="171"/>
                  </a:cubicBezTo>
                  <a:cubicBezTo>
                    <a:pt x="48" y="139"/>
                    <a:pt x="74" y="113"/>
                    <a:pt x="106" y="113"/>
                  </a:cubicBezTo>
                  <a:cubicBezTo>
                    <a:pt x="108" y="113"/>
                    <a:pt x="110" y="111"/>
                    <a:pt x="110" y="109"/>
                  </a:cubicBezTo>
                  <a:cubicBezTo>
                    <a:pt x="110" y="107"/>
                    <a:pt x="108" y="105"/>
                    <a:pt x="106" y="105"/>
                  </a:cubicBezTo>
                  <a:cubicBezTo>
                    <a:pt x="69" y="105"/>
                    <a:pt x="40" y="135"/>
                    <a:pt x="40" y="171"/>
                  </a:cubicBezTo>
                  <a:cubicBezTo>
                    <a:pt x="40" y="173"/>
                    <a:pt x="41" y="175"/>
                    <a:pt x="44" y="175"/>
                  </a:cubicBezTo>
                  <a:close/>
                  <a:moveTo>
                    <a:pt x="93" y="84"/>
                  </a:moveTo>
                  <a:cubicBezTo>
                    <a:pt x="95" y="84"/>
                    <a:pt x="97" y="82"/>
                    <a:pt x="97" y="80"/>
                  </a:cubicBezTo>
                  <a:cubicBezTo>
                    <a:pt x="97" y="75"/>
                    <a:pt x="102" y="71"/>
                    <a:pt x="107" y="71"/>
                  </a:cubicBezTo>
                  <a:cubicBezTo>
                    <a:pt x="109" y="71"/>
                    <a:pt x="109" y="71"/>
                    <a:pt x="109" y="71"/>
                  </a:cubicBezTo>
                  <a:cubicBezTo>
                    <a:pt x="115" y="71"/>
                    <a:pt x="119" y="75"/>
                    <a:pt x="119" y="80"/>
                  </a:cubicBezTo>
                  <a:cubicBezTo>
                    <a:pt x="119" y="82"/>
                    <a:pt x="121" y="83"/>
                    <a:pt x="124" y="83"/>
                  </a:cubicBezTo>
                  <a:cubicBezTo>
                    <a:pt x="126" y="83"/>
                    <a:pt x="128" y="82"/>
                    <a:pt x="128" y="80"/>
                  </a:cubicBezTo>
                  <a:cubicBezTo>
                    <a:pt x="128" y="71"/>
                    <a:pt x="119" y="64"/>
                    <a:pt x="109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97" y="64"/>
                    <a:pt x="88" y="71"/>
                    <a:pt x="88" y="80"/>
                  </a:cubicBezTo>
                  <a:cubicBezTo>
                    <a:pt x="88" y="82"/>
                    <a:pt x="90" y="84"/>
                    <a:pt x="93" y="84"/>
                  </a:cubicBezTo>
                  <a:close/>
                  <a:moveTo>
                    <a:pt x="48" y="48"/>
                  </a:moveTo>
                  <a:cubicBezTo>
                    <a:pt x="41" y="55"/>
                    <a:pt x="41" y="65"/>
                    <a:pt x="48" y="72"/>
                  </a:cubicBezTo>
                  <a:cubicBezTo>
                    <a:pt x="49" y="73"/>
                    <a:pt x="50" y="73"/>
                    <a:pt x="51" y="73"/>
                  </a:cubicBezTo>
                  <a:cubicBezTo>
                    <a:pt x="52" y="73"/>
                    <a:pt x="53" y="73"/>
                    <a:pt x="54" y="72"/>
                  </a:cubicBezTo>
                  <a:cubicBezTo>
                    <a:pt x="55" y="70"/>
                    <a:pt x="55" y="68"/>
                    <a:pt x="54" y="66"/>
                  </a:cubicBezTo>
                  <a:cubicBezTo>
                    <a:pt x="50" y="63"/>
                    <a:pt x="50" y="58"/>
                    <a:pt x="53" y="54"/>
                  </a:cubicBezTo>
                  <a:cubicBezTo>
                    <a:pt x="54" y="54"/>
                    <a:pt x="54" y="54"/>
                    <a:pt x="55" y="53"/>
                  </a:cubicBezTo>
                  <a:cubicBezTo>
                    <a:pt x="58" y="50"/>
                    <a:pt x="60" y="46"/>
                    <a:pt x="60" y="41"/>
                  </a:cubicBezTo>
                  <a:cubicBezTo>
                    <a:pt x="60" y="37"/>
                    <a:pt x="58" y="32"/>
                    <a:pt x="55" y="29"/>
                  </a:cubicBezTo>
                  <a:cubicBezTo>
                    <a:pt x="53" y="28"/>
                    <a:pt x="51" y="28"/>
                    <a:pt x="49" y="29"/>
                  </a:cubicBezTo>
                  <a:cubicBezTo>
                    <a:pt x="47" y="31"/>
                    <a:pt x="47" y="33"/>
                    <a:pt x="49" y="35"/>
                  </a:cubicBezTo>
                  <a:cubicBezTo>
                    <a:pt x="51" y="37"/>
                    <a:pt x="52" y="39"/>
                    <a:pt x="52" y="41"/>
                  </a:cubicBezTo>
                  <a:cubicBezTo>
                    <a:pt x="52" y="43"/>
                    <a:pt x="51" y="46"/>
                    <a:pt x="49" y="47"/>
                  </a:cubicBezTo>
                  <a:cubicBezTo>
                    <a:pt x="49" y="47"/>
                    <a:pt x="48" y="48"/>
                    <a:pt x="48" y="48"/>
                  </a:cubicBezTo>
                  <a:close/>
                  <a:moveTo>
                    <a:pt x="100" y="20"/>
                  </a:moveTo>
                  <a:cubicBezTo>
                    <a:pt x="93" y="27"/>
                    <a:pt x="93" y="37"/>
                    <a:pt x="100" y="44"/>
                  </a:cubicBezTo>
                  <a:cubicBezTo>
                    <a:pt x="101" y="45"/>
                    <a:pt x="102" y="45"/>
                    <a:pt x="103" y="45"/>
                  </a:cubicBezTo>
                  <a:cubicBezTo>
                    <a:pt x="104" y="45"/>
                    <a:pt x="105" y="45"/>
                    <a:pt x="106" y="44"/>
                  </a:cubicBezTo>
                  <a:cubicBezTo>
                    <a:pt x="107" y="42"/>
                    <a:pt x="107" y="40"/>
                    <a:pt x="106" y="38"/>
                  </a:cubicBezTo>
                  <a:cubicBezTo>
                    <a:pt x="102" y="35"/>
                    <a:pt x="102" y="29"/>
                    <a:pt x="105" y="26"/>
                  </a:cubicBezTo>
                  <a:cubicBezTo>
                    <a:pt x="106" y="26"/>
                    <a:pt x="106" y="26"/>
                    <a:pt x="107" y="25"/>
                  </a:cubicBezTo>
                  <a:cubicBezTo>
                    <a:pt x="110" y="22"/>
                    <a:pt x="112" y="18"/>
                    <a:pt x="112" y="13"/>
                  </a:cubicBezTo>
                  <a:cubicBezTo>
                    <a:pt x="112" y="9"/>
                    <a:pt x="110" y="4"/>
                    <a:pt x="107" y="1"/>
                  </a:cubicBezTo>
                  <a:cubicBezTo>
                    <a:pt x="105" y="0"/>
                    <a:pt x="103" y="0"/>
                    <a:pt x="101" y="1"/>
                  </a:cubicBezTo>
                  <a:cubicBezTo>
                    <a:pt x="99" y="3"/>
                    <a:pt x="99" y="5"/>
                    <a:pt x="101" y="7"/>
                  </a:cubicBezTo>
                  <a:cubicBezTo>
                    <a:pt x="103" y="9"/>
                    <a:pt x="104" y="11"/>
                    <a:pt x="104" y="13"/>
                  </a:cubicBezTo>
                  <a:cubicBezTo>
                    <a:pt x="104" y="15"/>
                    <a:pt x="103" y="17"/>
                    <a:pt x="101" y="19"/>
                  </a:cubicBezTo>
                  <a:cubicBezTo>
                    <a:pt x="101" y="19"/>
                    <a:pt x="100" y="20"/>
                    <a:pt x="100" y="20"/>
                  </a:cubicBezTo>
                  <a:close/>
                  <a:moveTo>
                    <a:pt x="160" y="56"/>
                  </a:moveTo>
                  <a:cubicBezTo>
                    <a:pt x="153" y="63"/>
                    <a:pt x="153" y="73"/>
                    <a:pt x="160" y="80"/>
                  </a:cubicBezTo>
                  <a:cubicBezTo>
                    <a:pt x="161" y="81"/>
                    <a:pt x="162" y="81"/>
                    <a:pt x="163" y="81"/>
                  </a:cubicBezTo>
                  <a:cubicBezTo>
                    <a:pt x="164" y="81"/>
                    <a:pt x="165" y="81"/>
                    <a:pt x="166" y="80"/>
                  </a:cubicBezTo>
                  <a:cubicBezTo>
                    <a:pt x="167" y="78"/>
                    <a:pt x="167" y="76"/>
                    <a:pt x="166" y="74"/>
                  </a:cubicBezTo>
                  <a:cubicBezTo>
                    <a:pt x="162" y="71"/>
                    <a:pt x="162" y="66"/>
                    <a:pt x="165" y="62"/>
                  </a:cubicBezTo>
                  <a:cubicBezTo>
                    <a:pt x="166" y="62"/>
                    <a:pt x="166" y="62"/>
                    <a:pt x="167" y="61"/>
                  </a:cubicBezTo>
                  <a:cubicBezTo>
                    <a:pt x="170" y="58"/>
                    <a:pt x="172" y="54"/>
                    <a:pt x="172" y="49"/>
                  </a:cubicBezTo>
                  <a:cubicBezTo>
                    <a:pt x="172" y="45"/>
                    <a:pt x="170" y="40"/>
                    <a:pt x="167" y="37"/>
                  </a:cubicBezTo>
                  <a:cubicBezTo>
                    <a:pt x="165" y="36"/>
                    <a:pt x="163" y="36"/>
                    <a:pt x="161" y="37"/>
                  </a:cubicBezTo>
                  <a:cubicBezTo>
                    <a:pt x="159" y="39"/>
                    <a:pt x="159" y="41"/>
                    <a:pt x="161" y="43"/>
                  </a:cubicBezTo>
                  <a:cubicBezTo>
                    <a:pt x="163" y="45"/>
                    <a:pt x="164" y="47"/>
                    <a:pt x="164" y="49"/>
                  </a:cubicBezTo>
                  <a:cubicBezTo>
                    <a:pt x="164" y="51"/>
                    <a:pt x="163" y="54"/>
                    <a:pt x="161" y="55"/>
                  </a:cubicBezTo>
                  <a:cubicBezTo>
                    <a:pt x="161" y="55"/>
                    <a:pt x="160" y="56"/>
                    <a:pt x="16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5" name="Group 104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/>
          <p:cNvGrpSpPr/>
          <p:nvPr/>
        </p:nvGrpSpPr>
        <p:grpSpPr>
          <a:xfrm>
            <a:off x="10842278" y="5134979"/>
            <a:ext cx="614351" cy="614350"/>
            <a:chOff x="10842278" y="5134979"/>
            <a:chExt cx="614350" cy="614350"/>
          </a:xfrm>
        </p:grpSpPr>
        <p:sp>
          <p:nvSpPr>
            <p:cNvPr id="79" name="Oval 78"/>
            <p:cNvSpPr/>
            <p:nvPr/>
          </p:nvSpPr>
          <p:spPr>
            <a:xfrm>
              <a:off x="10842278" y="5134979"/>
              <a:ext cx="614350" cy="614350"/>
            </a:xfrm>
            <a:prstGeom prst="ellipse">
              <a:avLst/>
            </a:prstGeom>
            <a:ln>
              <a:noFill/>
            </a:ln>
            <a:effectLst>
              <a:outerShdw blurRad="228600" dist="127000" dir="2700000" sx="94000" sy="9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95" name="Gruppieren 329"/>
            <p:cNvGrpSpPr/>
            <p:nvPr/>
          </p:nvGrpSpPr>
          <p:grpSpPr>
            <a:xfrm>
              <a:off x="11052154" y="5307080"/>
              <a:ext cx="194598" cy="270148"/>
              <a:chOff x="3440906" y="5202237"/>
              <a:chExt cx="269875" cy="374650"/>
            </a:xfrm>
            <a:solidFill>
              <a:schemeClr val="bg1"/>
            </a:solidFill>
          </p:grpSpPr>
          <p:sp>
            <p:nvSpPr>
              <p:cNvPr id="96" name="Freeform 198"/>
              <p:cNvSpPr>
                <a:spLocks noEditPoints="1"/>
              </p:cNvSpPr>
              <p:nvPr/>
            </p:nvSpPr>
            <p:spPr bwMode="auto">
              <a:xfrm>
                <a:off x="3440906" y="5308599"/>
                <a:ext cx="201613" cy="268288"/>
              </a:xfrm>
              <a:custGeom>
                <a:avLst/>
                <a:gdLst>
                  <a:gd name="T0" fmla="*/ 106 w 128"/>
                  <a:gd name="T1" fmla="*/ 172 h 172"/>
                  <a:gd name="T2" fmla="*/ 22 w 128"/>
                  <a:gd name="T3" fmla="*/ 172 h 172"/>
                  <a:gd name="T4" fmla="*/ 0 w 128"/>
                  <a:gd name="T5" fmla="*/ 150 h 172"/>
                  <a:gd name="T6" fmla="*/ 0 w 128"/>
                  <a:gd name="T7" fmla="*/ 0 h 172"/>
                  <a:gd name="T8" fmla="*/ 128 w 128"/>
                  <a:gd name="T9" fmla="*/ 0 h 172"/>
                  <a:gd name="T10" fmla="*/ 128 w 128"/>
                  <a:gd name="T11" fmla="*/ 150 h 172"/>
                  <a:gd name="T12" fmla="*/ 106 w 128"/>
                  <a:gd name="T13" fmla="*/ 172 h 172"/>
                  <a:gd name="T14" fmla="*/ 8 w 128"/>
                  <a:gd name="T15" fmla="*/ 8 h 172"/>
                  <a:gd name="T16" fmla="*/ 8 w 128"/>
                  <a:gd name="T17" fmla="*/ 150 h 172"/>
                  <a:gd name="T18" fmla="*/ 22 w 128"/>
                  <a:gd name="T19" fmla="*/ 164 h 172"/>
                  <a:gd name="T20" fmla="*/ 106 w 128"/>
                  <a:gd name="T21" fmla="*/ 164 h 172"/>
                  <a:gd name="T22" fmla="*/ 120 w 128"/>
                  <a:gd name="T23" fmla="*/ 150 h 172"/>
                  <a:gd name="T24" fmla="*/ 120 w 128"/>
                  <a:gd name="T25" fmla="*/ 8 h 172"/>
                  <a:gd name="T26" fmla="*/ 8 w 128"/>
                  <a:gd name="T27" fmla="*/ 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72">
                    <a:moveTo>
                      <a:pt x="106" y="172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10" y="172"/>
                      <a:pt x="0" y="162"/>
                      <a:pt x="0" y="1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150"/>
                      <a:pt x="128" y="150"/>
                      <a:pt x="128" y="150"/>
                    </a:cubicBezTo>
                    <a:cubicBezTo>
                      <a:pt x="128" y="162"/>
                      <a:pt x="118" y="172"/>
                      <a:pt x="106" y="172"/>
                    </a:cubicBezTo>
                    <a:close/>
                    <a:moveTo>
                      <a:pt x="8" y="8"/>
                    </a:move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8"/>
                      <a:pt x="14" y="164"/>
                      <a:pt x="22" y="164"/>
                    </a:cubicBezTo>
                    <a:cubicBezTo>
                      <a:pt x="106" y="164"/>
                      <a:pt x="106" y="164"/>
                      <a:pt x="106" y="164"/>
                    </a:cubicBezTo>
                    <a:cubicBezTo>
                      <a:pt x="114" y="164"/>
                      <a:pt x="120" y="158"/>
                      <a:pt x="120" y="150"/>
                    </a:cubicBezTo>
                    <a:cubicBezTo>
                      <a:pt x="120" y="8"/>
                      <a:pt x="120" y="8"/>
                      <a:pt x="120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7" name="Freeform 199"/>
              <p:cNvSpPr>
                <a:spLocks noEditPoints="1"/>
              </p:cNvSpPr>
              <p:nvPr/>
            </p:nvSpPr>
            <p:spPr bwMode="auto">
              <a:xfrm>
                <a:off x="3629818" y="5333999"/>
                <a:ext cx="80963" cy="200025"/>
              </a:xfrm>
              <a:custGeom>
                <a:avLst/>
                <a:gdLst>
                  <a:gd name="T0" fmla="*/ 4 w 52"/>
                  <a:gd name="T1" fmla="*/ 128 h 128"/>
                  <a:gd name="T2" fmla="*/ 0 w 52"/>
                  <a:gd name="T3" fmla="*/ 128 h 128"/>
                  <a:gd name="T4" fmla="*/ 0 w 52"/>
                  <a:gd name="T5" fmla="*/ 104 h 128"/>
                  <a:gd name="T6" fmla="*/ 4 w 52"/>
                  <a:gd name="T7" fmla="*/ 104 h 128"/>
                  <a:gd name="T8" fmla="*/ 28 w 52"/>
                  <a:gd name="T9" fmla="*/ 80 h 128"/>
                  <a:gd name="T10" fmla="*/ 28 w 52"/>
                  <a:gd name="T11" fmla="*/ 48 h 128"/>
                  <a:gd name="T12" fmla="*/ 4 w 52"/>
                  <a:gd name="T13" fmla="*/ 24 h 128"/>
                  <a:gd name="T14" fmla="*/ 0 w 52"/>
                  <a:gd name="T15" fmla="*/ 24 h 128"/>
                  <a:gd name="T16" fmla="*/ 0 w 52"/>
                  <a:gd name="T17" fmla="*/ 0 h 128"/>
                  <a:gd name="T18" fmla="*/ 4 w 52"/>
                  <a:gd name="T19" fmla="*/ 0 h 128"/>
                  <a:gd name="T20" fmla="*/ 52 w 52"/>
                  <a:gd name="T21" fmla="*/ 48 h 128"/>
                  <a:gd name="T22" fmla="*/ 52 w 52"/>
                  <a:gd name="T23" fmla="*/ 80 h 128"/>
                  <a:gd name="T24" fmla="*/ 4 w 52"/>
                  <a:gd name="T25" fmla="*/ 128 h 128"/>
                  <a:gd name="T26" fmla="*/ 8 w 52"/>
                  <a:gd name="T27" fmla="*/ 112 h 128"/>
                  <a:gd name="T28" fmla="*/ 8 w 52"/>
                  <a:gd name="T29" fmla="*/ 120 h 128"/>
                  <a:gd name="T30" fmla="*/ 44 w 52"/>
                  <a:gd name="T31" fmla="*/ 80 h 128"/>
                  <a:gd name="T32" fmla="*/ 44 w 52"/>
                  <a:gd name="T33" fmla="*/ 48 h 128"/>
                  <a:gd name="T34" fmla="*/ 8 w 52"/>
                  <a:gd name="T35" fmla="*/ 8 h 128"/>
                  <a:gd name="T36" fmla="*/ 8 w 52"/>
                  <a:gd name="T37" fmla="*/ 16 h 128"/>
                  <a:gd name="T38" fmla="*/ 36 w 52"/>
                  <a:gd name="T39" fmla="*/ 48 h 128"/>
                  <a:gd name="T40" fmla="*/ 36 w 52"/>
                  <a:gd name="T41" fmla="*/ 80 h 128"/>
                  <a:gd name="T42" fmla="*/ 8 w 52"/>
                  <a:gd name="T43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128">
                    <a:moveTo>
                      <a:pt x="4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17" y="104"/>
                      <a:pt x="28" y="93"/>
                      <a:pt x="28" y="80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8" y="35"/>
                      <a:pt x="17" y="24"/>
                      <a:pt x="4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0" y="0"/>
                      <a:pt x="52" y="22"/>
                      <a:pt x="52" y="48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106"/>
                      <a:pt x="30" y="128"/>
                      <a:pt x="4" y="128"/>
                    </a:cubicBezTo>
                    <a:close/>
                    <a:moveTo>
                      <a:pt x="8" y="112"/>
                    </a:moveTo>
                    <a:cubicBezTo>
                      <a:pt x="8" y="120"/>
                      <a:pt x="8" y="120"/>
                      <a:pt x="8" y="120"/>
                    </a:cubicBezTo>
                    <a:cubicBezTo>
                      <a:pt x="28" y="118"/>
                      <a:pt x="44" y="101"/>
                      <a:pt x="44" y="80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27"/>
                      <a:pt x="28" y="10"/>
                      <a:pt x="8" y="8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24" y="18"/>
                      <a:pt x="36" y="32"/>
                      <a:pt x="36" y="48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6" y="96"/>
                      <a:pt x="24" y="110"/>
                      <a:pt x="8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8" name="Freeform 200"/>
              <p:cNvSpPr/>
              <p:nvPr/>
            </p:nvSpPr>
            <p:spPr bwMode="auto">
              <a:xfrm>
                <a:off x="3440906" y="5202237"/>
                <a:ext cx="26988" cy="50800"/>
              </a:xfrm>
              <a:custGeom>
                <a:avLst/>
                <a:gdLst>
                  <a:gd name="T0" fmla="*/ 12 w 17"/>
                  <a:gd name="T1" fmla="*/ 32 h 32"/>
                  <a:gd name="T2" fmla="*/ 10 w 17"/>
                  <a:gd name="T3" fmla="*/ 32 h 32"/>
                  <a:gd name="T4" fmla="*/ 0 w 17"/>
                  <a:gd name="T5" fmla="*/ 15 h 32"/>
                  <a:gd name="T6" fmla="*/ 11 w 17"/>
                  <a:gd name="T7" fmla="*/ 0 h 32"/>
                  <a:gd name="T8" fmla="*/ 16 w 17"/>
                  <a:gd name="T9" fmla="*/ 3 h 32"/>
                  <a:gd name="T10" fmla="*/ 13 w 17"/>
                  <a:gd name="T11" fmla="*/ 8 h 32"/>
                  <a:gd name="T12" fmla="*/ 8 w 17"/>
                  <a:gd name="T13" fmla="*/ 15 h 32"/>
                  <a:gd name="T14" fmla="*/ 14 w 17"/>
                  <a:gd name="T15" fmla="*/ 24 h 32"/>
                  <a:gd name="T16" fmla="*/ 16 w 17"/>
                  <a:gd name="T17" fmla="*/ 30 h 32"/>
                  <a:gd name="T18" fmla="*/ 12 w 17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2">
                    <a:moveTo>
                      <a:pt x="12" y="32"/>
                    </a:moveTo>
                    <a:cubicBezTo>
                      <a:pt x="11" y="32"/>
                      <a:pt x="11" y="32"/>
                      <a:pt x="10" y="32"/>
                    </a:cubicBezTo>
                    <a:cubicBezTo>
                      <a:pt x="4" y="29"/>
                      <a:pt x="0" y="22"/>
                      <a:pt x="0" y="15"/>
                    </a:cubicBezTo>
                    <a:cubicBezTo>
                      <a:pt x="1" y="8"/>
                      <a:pt x="5" y="2"/>
                      <a:pt x="11" y="0"/>
                    </a:cubicBezTo>
                    <a:cubicBezTo>
                      <a:pt x="13" y="0"/>
                      <a:pt x="15" y="1"/>
                      <a:pt x="16" y="3"/>
                    </a:cubicBezTo>
                    <a:cubicBezTo>
                      <a:pt x="16" y="5"/>
                      <a:pt x="15" y="7"/>
                      <a:pt x="13" y="8"/>
                    </a:cubicBezTo>
                    <a:cubicBezTo>
                      <a:pt x="10" y="9"/>
                      <a:pt x="8" y="12"/>
                      <a:pt x="8" y="15"/>
                    </a:cubicBezTo>
                    <a:cubicBezTo>
                      <a:pt x="8" y="17"/>
                      <a:pt x="8" y="22"/>
                      <a:pt x="14" y="24"/>
                    </a:cubicBezTo>
                    <a:cubicBezTo>
                      <a:pt x="16" y="25"/>
                      <a:pt x="17" y="27"/>
                      <a:pt x="16" y="30"/>
                    </a:cubicBezTo>
                    <a:cubicBezTo>
                      <a:pt x="15" y="31"/>
                      <a:pt x="14" y="32"/>
                      <a:pt x="1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01"/>
              <p:cNvSpPr/>
              <p:nvPr/>
            </p:nvSpPr>
            <p:spPr bwMode="auto">
              <a:xfrm>
                <a:off x="3452018" y="5238749"/>
                <a:ext cx="26988" cy="50800"/>
              </a:xfrm>
              <a:custGeom>
                <a:avLst/>
                <a:gdLst>
                  <a:gd name="T0" fmla="*/ 5 w 17"/>
                  <a:gd name="T1" fmla="*/ 33 h 33"/>
                  <a:gd name="T2" fmla="*/ 1 w 17"/>
                  <a:gd name="T3" fmla="*/ 30 h 33"/>
                  <a:gd name="T4" fmla="*/ 4 w 17"/>
                  <a:gd name="T5" fmla="*/ 25 h 33"/>
                  <a:gd name="T6" fmla="*/ 9 w 17"/>
                  <a:gd name="T7" fmla="*/ 18 h 33"/>
                  <a:gd name="T8" fmla="*/ 3 w 17"/>
                  <a:gd name="T9" fmla="*/ 9 h 33"/>
                  <a:gd name="T10" fmla="*/ 1 w 17"/>
                  <a:gd name="T11" fmla="*/ 3 h 33"/>
                  <a:gd name="T12" fmla="*/ 7 w 17"/>
                  <a:gd name="T13" fmla="*/ 1 h 33"/>
                  <a:gd name="T14" fmla="*/ 17 w 17"/>
                  <a:gd name="T15" fmla="*/ 18 h 33"/>
                  <a:gd name="T16" fmla="*/ 6 w 17"/>
                  <a:gd name="T17" fmla="*/ 33 h 33"/>
                  <a:gd name="T18" fmla="*/ 5 w 17"/>
                  <a:gd name="T1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3">
                    <a:moveTo>
                      <a:pt x="5" y="33"/>
                    </a:moveTo>
                    <a:cubicBezTo>
                      <a:pt x="3" y="33"/>
                      <a:pt x="2" y="32"/>
                      <a:pt x="1" y="30"/>
                    </a:cubicBezTo>
                    <a:cubicBezTo>
                      <a:pt x="1" y="28"/>
                      <a:pt x="2" y="26"/>
                      <a:pt x="4" y="25"/>
                    </a:cubicBezTo>
                    <a:cubicBezTo>
                      <a:pt x="7" y="24"/>
                      <a:pt x="9" y="21"/>
                      <a:pt x="9" y="18"/>
                    </a:cubicBezTo>
                    <a:cubicBezTo>
                      <a:pt x="9" y="16"/>
                      <a:pt x="9" y="11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3" y="4"/>
                      <a:pt x="17" y="11"/>
                      <a:pt x="17" y="18"/>
                    </a:cubicBezTo>
                    <a:cubicBezTo>
                      <a:pt x="16" y="25"/>
                      <a:pt x="12" y="31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202"/>
              <p:cNvSpPr/>
              <p:nvPr/>
            </p:nvSpPr>
            <p:spPr bwMode="auto">
              <a:xfrm>
                <a:off x="3517106" y="5202237"/>
                <a:ext cx="25400" cy="50800"/>
              </a:xfrm>
              <a:custGeom>
                <a:avLst/>
                <a:gdLst>
                  <a:gd name="T0" fmla="*/ 12 w 17"/>
                  <a:gd name="T1" fmla="*/ 32 h 32"/>
                  <a:gd name="T2" fmla="*/ 10 w 17"/>
                  <a:gd name="T3" fmla="*/ 32 h 32"/>
                  <a:gd name="T4" fmla="*/ 0 w 17"/>
                  <a:gd name="T5" fmla="*/ 15 h 32"/>
                  <a:gd name="T6" fmla="*/ 11 w 17"/>
                  <a:gd name="T7" fmla="*/ 0 h 32"/>
                  <a:gd name="T8" fmla="*/ 16 w 17"/>
                  <a:gd name="T9" fmla="*/ 3 h 32"/>
                  <a:gd name="T10" fmla="*/ 13 w 17"/>
                  <a:gd name="T11" fmla="*/ 8 h 32"/>
                  <a:gd name="T12" fmla="*/ 8 w 17"/>
                  <a:gd name="T13" fmla="*/ 15 h 32"/>
                  <a:gd name="T14" fmla="*/ 14 w 17"/>
                  <a:gd name="T15" fmla="*/ 24 h 32"/>
                  <a:gd name="T16" fmla="*/ 16 w 17"/>
                  <a:gd name="T17" fmla="*/ 30 h 32"/>
                  <a:gd name="T18" fmla="*/ 12 w 17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2">
                    <a:moveTo>
                      <a:pt x="12" y="32"/>
                    </a:moveTo>
                    <a:cubicBezTo>
                      <a:pt x="11" y="32"/>
                      <a:pt x="11" y="32"/>
                      <a:pt x="10" y="32"/>
                    </a:cubicBezTo>
                    <a:cubicBezTo>
                      <a:pt x="4" y="29"/>
                      <a:pt x="0" y="22"/>
                      <a:pt x="0" y="15"/>
                    </a:cubicBezTo>
                    <a:cubicBezTo>
                      <a:pt x="1" y="8"/>
                      <a:pt x="5" y="2"/>
                      <a:pt x="11" y="0"/>
                    </a:cubicBezTo>
                    <a:cubicBezTo>
                      <a:pt x="13" y="0"/>
                      <a:pt x="15" y="1"/>
                      <a:pt x="16" y="3"/>
                    </a:cubicBezTo>
                    <a:cubicBezTo>
                      <a:pt x="16" y="5"/>
                      <a:pt x="15" y="7"/>
                      <a:pt x="13" y="8"/>
                    </a:cubicBezTo>
                    <a:cubicBezTo>
                      <a:pt x="10" y="9"/>
                      <a:pt x="8" y="12"/>
                      <a:pt x="8" y="15"/>
                    </a:cubicBezTo>
                    <a:cubicBezTo>
                      <a:pt x="8" y="17"/>
                      <a:pt x="8" y="22"/>
                      <a:pt x="14" y="24"/>
                    </a:cubicBezTo>
                    <a:cubicBezTo>
                      <a:pt x="16" y="25"/>
                      <a:pt x="17" y="27"/>
                      <a:pt x="16" y="30"/>
                    </a:cubicBezTo>
                    <a:cubicBezTo>
                      <a:pt x="15" y="31"/>
                      <a:pt x="14" y="32"/>
                      <a:pt x="1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1" name="Freeform 203"/>
              <p:cNvSpPr/>
              <p:nvPr/>
            </p:nvSpPr>
            <p:spPr bwMode="auto">
              <a:xfrm>
                <a:off x="3528218" y="5238749"/>
                <a:ext cx="25400" cy="50800"/>
              </a:xfrm>
              <a:custGeom>
                <a:avLst/>
                <a:gdLst>
                  <a:gd name="T0" fmla="*/ 5 w 17"/>
                  <a:gd name="T1" fmla="*/ 33 h 33"/>
                  <a:gd name="T2" fmla="*/ 1 w 17"/>
                  <a:gd name="T3" fmla="*/ 30 h 33"/>
                  <a:gd name="T4" fmla="*/ 4 w 17"/>
                  <a:gd name="T5" fmla="*/ 25 h 33"/>
                  <a:gd name="T6" fmla="*/ 9 w 17"/>
                  <a:gd name="T7" fmla="*/ 18 h 33"/>
                  <a:gd name="T8" fmla="*/ 3 w 17"/>
                  <a:gd name="T9" fmla="*/ 9 h 33"/>
                  <a:gd name="T10" fmla="*/ 1 w 17"/>
                  <a:gd name="T11" fmla="*/ 3 h 33"/>
                  <a:gd name="T12" fmla="*/ 7 w 17"/>
                  <a:gd name="T13" fmla="*/ 1 h 33"/>
                  <a:gd name="T14" fmla="*/ 17 w 17"/>
                  <a:gd name="T15" fmla="*/ 18 h 33"/>
                  <a:gd name="T16" fmla="*/ 6 w 17"/>
                  <a:gd name="T17" fmla="*/ 33 h 33"/>
                  <a:gd name="T18" fmla="*/ 5 w 17"/>
                  <a:gd name="T1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3">
                    <a:moveTo>
                      <a:pt x="5" y="33"/>
                    </a:moveTo>
                    <a:cubicBezTo>
                      <a:pt x="3" y="33"/>
                      <a:pt x="2" y="32"/>
                      <a:pt x="1" y="30"/>
                    </a:cubicBezTo>
                    <a:cubicBezTo>
                      <a:pt x="1" y="28"/>
                      <a:pt x="2" y="26"/>
                      <a:pt x="4" y="25"/>
                    </a:cubicBezTo>
                    <a:cubicBezTo>
                      <a:pt x="7" y="24"/>
                      <a:pt x="9" y="21"/>
                      <a:pt x="9" y="18"/>
                    </a:cubicBezTo>
                    <a:cubicBezTo>
                      <a:pt x="9" y="16"/>
                      <a:pt x="9" y="11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3" y="4"/>
                      <a:pt x="17" y="11"/>
                      <a:pt x="17" y="18"/>
                    </a:cubicBezTo>
                    <a:cubicBezTo>
                      <a:pt x="16" y="25"/>
                      <a:pt x="12" y="31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204"/>
              <p:cNvSpPr/>
              <p:nvPr/>
            </p:nvSpPr>
            <p:spPr bwMode="auto">
              <a:xfrm>
                <a:off x="3591718" y="5202237"/>
                <a:ext cx="26988" cy="50800"/>
              </a:xfrm>
              <a:custGeom>
                <a:avLst/>
                <a:gdLst>
                  <a:gd name="T0" fmla="*/ 12 w 17"/>
                  <a:gd name="T1" fmla="*/ 32 h 32"/>
                  <a:gd name="T2" fmla="*/ 10 w 17"/>
                  <a:gd name="T3" fmla="*/ 32 h 32"/>
                  <a:gd name="T4" fmla="*/ 0 w 17"/>
                  <a:gd name="T5" fmla="*/ 15 h 32"/>
                  <a:gd name="T6" fmla="*/ 11 w 17"/>
                  <a:gd name="T7" fmla="*/ 0 h 32"/>
                  <a:gd name="T8" fmla="*/ 16 w 17"/>
                  <a:gd name="T9" fmla="*/ 3 h 32"/>
                  <a:gd name="T10" fmla="*/ 13 w 17"/>
                  <a:gd name="T11" fmla="*/ 8 h 32"/>
                  <a:gd name="T12" fmla="*/ 8 w 17"/>
                  <a:gd name="T13" fmla="*/ 15 h 32"/>
                  <a:gd name="T14" fmla="*/ 14 w 17"/>
                  <a:gd name="T15" fmla="*/ 24 h 32"/>
                  <a:gd name="T16" fmla="*/ 16 w 17"/>
                  <a:gd name="T17" fmla="*/ 30 h 32"/>
                  <a:gd name="T18" fmla="*/ 12 w 17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2">
                    <a:moveTo>
                      <a:pt x="12" y="32"/>
                    </a:moveTo>
                    <a:cubicBezTo>
                      <a:pt x="11" y="32"/>
                      <a:pt x="11" y="32"/>
                      <a:pt x="10" y="32"/>
                    </a:cubicBezTo>
                    <a:cubicBezTo>
                      <a:pt x="4" y="29"/>
                      <a:pt x="0" y="22"/>
                      <a:pt x="0" y="15"/>
                    </a:cubicBezTo>
                    <a:cubicBezTo>
                      <a:pt x="1" y="8"/>
                      <a:pt x="5" y="2"/>
                      <a:pt x="11" y="0"/>
                    </a:cubicBezTo>
                    <a:cubicBezTo>
                      <a:pt x="13" y="0"/>
                      <a:pt x="15" y="1"/>
                      <a:pt x="16" y="3"/>
                    </a:cubicBezTo>
                    <a:cubicBezTo>
                      <a:pt x="16" y="5"/>
                      <a:pt x="15" y="7"/>
                      <a:pt x="13" y="8"/>
                    </a:cubicBezTo>
                    <a:cubicBezTo>
                      <a:pt x="10" y="9"/>
                      <a:pt x="8" y="12"/>
                      <a:pt x="8" y="15"/>
                    </a:cubicBezTo>
                    <a:cubicBezTo>
                      <a:pt x="8" y="17"/>
                      <a:pt x="8" y="22"/>
                      <a:pt x="14" y="24"/>
                    </a:cubicBezTo>
                    <a:cubicBezTo>
                      <a:pt x="16" y="25"/>
                      <a:pt x="17" y="27"/>
                      <a:pt x="16" y="30"/>
                    </a:cubicBezTo>
                    <a:cubicBezTo>
                      <a:pt x="15" y="31"/>
                      <a:pt x="14" y="32"/>
                      <a:pt x="1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3" name="Freeform 206"/>
              <p:cNvSpPr/>
              <p:nvPr/>
            </p:nvSpPr>
            <p:spPr bwMode="auto">
              <a:xfrm>
                <a:off x="3602830" y="5238749"/>
                <a:ext cx="26988" cy="50800"/>
              </a:xfrm>
              <a:custGeom>
                <a:avLst/>
                <a:gdLst>
                  <a:gd name="T0" fmla="*/ 5 w 17"/>
                  <a:gd name="T1" fmla="*/ 33 h 33"/>
                  <a:gd name="T2" fmla="*/ 1 w 17"/>
                  <a:gd name="T3" fmla="*/ 30 h 33"/>
                  <a:gd name="T4" fmla="*/ 4 w 17"/>
                  <a:gd name="T5" fmla="*/ 25 h 33"/>
                  <a:gd name="T6" fmla="*/ 9 w 17"/>
                  <a:gd name="T7" fmla="*/ 18 h 33"/>
                  <a:gd name="T8" fmla="*/ 3 w 17"/>
                  <a:gd name="T9" fmla="*/ 9 h 33"/>
                  <a:gd name="T10" fmla="*/ 1 w 17"/>
                  <a:gd name="T11" fmla="*/ 3 h 33"/>
                  <a:gd name="T12" fmla="*/ 7 w 17"/>
                  <a:gd name="T13" fmla="*/ 1 h 33"/>
                  <a:gd name="T14" fmla="*/ 17 w 17"/>
                  <a:gd name="T15" fmla="*/ 18 h 33"/>
                  <a:gd name="T16" fmla="*/ 6 w 17"/>
                  <a:gd name="T17" fmla="*/ 33 h 33"/>
                  <a:gd name="T18" fmla="*/ 5 w 17"/>
                  <a:gd name="T1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3">
                    <a:moveTo>
                      <a:pt x="5" y="33"/>
                    </a:moveTo>
                    <a:cubicBezTo>
                      <a:pt x="3" y="33"/>
                      <a:pt x="2" y="32"/>
                      <a:pt x="1" y="30"/>
                    </a:cubicBezTo>
                    <a:cubicBezTo>
                      <a:pt x="1" y="28"/>
                      <a:pt x="2" y="26"/>
                      <a:pt x="4" y="25"/>
                    </a:cubicBezTo>
                    <a:cubicBezTo>
                      <a:pt x="7" y="24"/>
                      <a:pt x="9" y="21"/>
                      <a:pt x="9" y="18"/>
                    </a:cubicBezTo>
                    <a:cubicBezTo>
                      <a:pt x="9" y="16"/>
                      <a:pt x="9" y="11"/>
                      <a:pt x="3" y="9"/>
                    </a:cubicBezTo>
                    <a:cubicBezTo>
                      <a:pt x="1" y="8"/>
                      <a:pt x="0" y="6"/>
                      <a:pt x="1" y="3"/>
                    </a:cubicBezTo>
                    <a:cubicBezTo>
                      <a:pt x="2" y="1"/>
                      <a:pt x="4" y="0"/>
                      <a:pt x="7" y="1"/>
                    </a:cubicBezTo>
                    <a:cubicBezTo>
                      <a:pt x="13" y="4"/>
                      <a:pt x="17" y="11"/>
                      <a:pt x="17" y="18"/>
                    </a:cubicBezTo>
                    <a:cubicBezTo>
                      <a:pt x="16" y="25"/>
                      <a:pt x="12" y="31"/>
                      <a:pt x="6" y="33"/>
                    </a:cubicBezTo>
                    <a:cubicBezTo>
                      <a:pt x="6" y="33"/>
                      <a:pt x="5" y="33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" name="e7d195523061f1c0" descr="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" hidden="1"/>
          <p:cNvSpPr txBox="1"/>
          <p:nvPr/>
        </p:nvSpPr>
        <p:spPr>
          <a:xfrm>
            <a:off x="-355599" y="1803400"/>
            <a:ext cx="322909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cs typeface="+mn-ea"/>
                <a:sym typeface="+mn-lt"/>
              </a:rPr>
              <a:t>e7d195523061f1c0c2b73831c94a3edc981f60e396d3e182073EE1468018468A7F192AE5E5CD515B6C3125F8AF6E4EE646174E8CF0B46FD19828DCE8CDA3B3A044A74F0E769C5FA8CB87AB6FC303C8BA3785FAC64AF5424764E128FECAE4CC72932BB65C8C121A0F41C1707D94688ED66335DC6AE12288BF2055523C0C26863D2CD4AC454A29EEC183CEF0375334B579</a:t>
            </a:r>
            <a:endParaRPr lang="zh-CN" altLang="en-US" sz="1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:push/>
      </p:transition>
    </mc:Choice>
    <mc:Fallback>
      <p:transition spd="slow" advClick="0" advTm="0">
        <p:pu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3" grpId="0" animBg="1"/>
      <p:bldP spid="45" grpId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ISPRING_PRESENTATION_TITLE" val="15视频"/>
  <p:tag name="COMMONDATA" val="eyJoZGlkIjoiMDhmNWNhZDBjNTViNzU2ZTI5MGJjMWU2ODk1MDQ3MGMifQ==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#Va 00 Al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9A28"/>
      </a:accent1>
      <a:accent2>
        <a:srgbClr val="FFAD53"/>
      </a:accent2>
      <a:accent3>
        <a:srgbClr val="CC7B20"/>
      </a:accent3>
      <a:accent4>
        <a:srgbClr val="A9651B"/>
      </a:accent4>
      <a:accent5>
        <a:srgbClr val="7F5F3A"/>
      </a:accent5>
      <a:accent6>
        <a:srgbClr val="7F4D14"/>
      </a:accent6>
      <a:hlink>
        <a:srgbClr val="0563C1"/>
      </a:hlink>
      <a:folHlink>
        <a:srgbClr val="954F72"/>
      </a:folHlink>
    </a:clrScheme>
    <a:fontScheme name="3gwsqtw0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3gwsqtw0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  ">
  <a:themeElements>
    <a:clrScheme name="#Va 00 Al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9A28"/>
      </a:accent1>
      <a:accent2>
        <a:srgbClr val="FFAD53"/>
      </a:accent2>
      <a:accent3>
        <a:srgbClr val="CC7B20"/>
      </a:accent3>
      <a:accent4>
        <a:srgbClr val="A9651B"/>
      </a:accent4>
      <a:accent5>
        <a:srgbClr val="7F5F3A"/>
      </a:accent5>
      <a:accent6>
        <a:srgbClr val="7F4D14"/>
      </a:accent6>
      <a:hlink>
        <a:srgbClr val="0563C1"/>
      </a:hlink>
      <a:folHlink>
        <a:srgbClr val="954F72"/>
      </a:folHlink>
    </a:clrScheme>
    <a:fontScheme name="3gwsqtw0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17770</Words>
  <Application>WPS 演示</Application>
  <PresentationFormat>自定义</PresentationFormat>
  <Paragraphs>581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Roboto Condensed</vt:lpstr>
      <vt:lpstr>Segoe UI</vt:lpstr>
      <vt:lpstr>微软雅黑</vt:lpstr>
      <vt:lpstr>Arial Unicode MS</vt:lpstr>
      <vt:lpstr>等线</vt:lpstr>
      <vt:lpstr>汉仪中圆简</vt:lpstr>
      <vt:lpstr>Arial</vt:lpstr>
      <vt:lpstr>Verdana</vt:lpstr>
      <vt:lpstr>Calibri</vt:lpstr>
      <vt:lpstr>第一PPT，www.1ppt.com</vt:lpstr>
      <vt:lpstr>第一PPT，www.1ppt.com </vt:lpstr>
      <vt:lpstr>第一PPT，www.1ppt.com 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欧美商务</dc:title>
  <dc:creator>第一PPT</dc:creator>
  <cp:keywords>www.1ppt.com</cp:keywords>
  <dc:description>www.1ppt.com</dc:description>
  <cp:lastModifiedBy>铭</cp:lastModifiedBy>
  <cp:revision>375</cp:revision>
  <dcterms:created xsi:type="dcterms:W3CDTF">2018-03-26T02:21:00Z</dcterms:created>
  <dcterms:modified xsi:type="dcterms:W3CDTF">2022-08-17T08:53:01Z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D4B0B6551B1643AEA92F6C39D0E5EB59</vt:lpwstr>
  </property>
  <property fmtid="{D5CDD505-2E9C-101B-9397-08002B2CF9AE}" pid="3" name="KSOProductBuildVer">
    <vt:lpwstr>2052-11.1.0.12116</vt:lpwstr>
  </property>
</Properties>
</file>