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5"/>
  </p:notesMasterIdLst>
  <p:sldIdLst>
    <p:sldId id="257" r:id="rId4"/>
    <p:sldId id="280" r:id="rId6"/>
    <p:sldId id="259" r:id="rId7"/>
    <p:sldId id="282" r:id="rId8"/>
    <p:sldId id="283" r:id="rId9"/>
    <p:sldId id="260" r:id="rId10"/>
    <p:sldId id="262" r:id="rId11"/>
    <p:sldId id="303" r:id="rId12"/>
    <p:sldId id="261" r:id="rId13"/>
    <p:sldId id="284" r:id="rId14"/>
    <p:sldId id="285" r:id="rId15"/>
    <p:sldId id="287" r:id="rId16"/>
    <p:sldId id="305" r:id="rId17"/>
    <p:sldId id="281" r:id="rId18"/>
    <p:sldId id="288" r:id="rId19"/>
    <p:sldId id="289" r:id="rId20"/>
    <p:sldId id="297" r:id="rId21"/>
    <p:sldId id="301" r:id="rId22"/>
    <p:sldId id="304" r:id="rId23"/>
    <p:sldId id="290" r:id="rId24"/>
    <p:sldId id="291" r:id="rId25"/>
    <p:sldId id="292" r:id="rId26"/>
    <p:sldId id="293" r:id="rId27"/>
    <p:sldId id="298" r:id="rId28"/>
    <p:sldId id="302" r:id="rId29"/>
    <p:sldId id="306" r:id="rId30"/>
  </p:sldIdLst>
  <p:sldSz cx="9144000" cy="5143500" type="screen16x9"/>
  <p:notesSz cx="6858000" cy="9144000"/>
  <p:custDataLst>
    <p:tags r:id="rId34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18C1B"/>
    <a:srgbClr val="645F59"/>
    <a:srgbClr val="EEEC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209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-2934" y="-1362"/>
      </p:cViewPr>
      <p:guideLst>
        <p:guide orient="horz" pos="1643"/>
        <p:guide orient="horz" pos="2935"/>
        <p:guide pos="310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B8D713-EE7F-41E4-849C-4C4BE33F05E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713AF1-8820-4C64-9198-6BD6D9A0A24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713AF1-8820-4C64-9198-6BD6D9A0A2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713AF1-8820-4C64-9198-6BD6D9A0A2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713AF1-8820-4C64-9198-6BD6D9A0A2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713AF1-8820-4C64-9198-6BD6D9A0A2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713AF1-8820-4C64-9198-6BD6D9A0A2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713AF1-8820-4C64-9198-6BD6D9A0A2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713AF1-8820-4C64-9198-6BD6D9A0A2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713AF1-8820-4C64-9198-6BD6D9A0A2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713AF1-8820-4C64-9198-6BD6D9A0A2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713AF1-8820-4C64-9198-6BD6D9A0A2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713AF1-8820-4C64-9198-6BD6D9A0A2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713AF1-8820-4C64-9198-6BD6D9A0A2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713AF1-8820-4C64-9198-6BD6D9A0A2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713AF1-8820-4C64-9198-6BD6D9A0A2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713AF1-8820-4C64-9198-6BD6D9A0A2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713AF1-8820-4C64-9198-6BD6D9A0A2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713AF1-8820-4C64-9198-6BD6D9A0A2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713AF1-8820-4C64-9198-6BD6D9A0A2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713AF1-8820-4C64-9198-6BD6D9A0A2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713AF1-8820-4C64-9198-6BD6D9A0A2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713AF1-8820-4C64-9198-6BD6D9A0A2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713AF1-8820-4C64-9198-6BD6D9A0A2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713AF1-8820-4C64-9198-6BD6D9A0A2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713AF1-8820-4C64-9198-6BD6D9A0A2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713AF1-8820-4C64-9198-6BD6D9A0A2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hangye/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0790A-A196-4A9C-8D14-E27918D83B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B758C-9652-4F52-9B35-4DF2F2D64C1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0790A-A196-4A9C-8D14-E27918D83B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B758C-9652-4F52-9B35-4DF2F2D64C1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0790A-A196-4A9C-8D14-E27918D83B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B758C-9652-4F52-9B35-4DF2F2D64C1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0790A-A196-4A9C-8D14-E27918D83B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B758C-9652-4F52-9B35-4DF2F2D64C1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0790A-A196-4A9C-8D14-E27918D83B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B758C-9652-4F52-9B35-4DF2F2D64C1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0790A-A196-4A9C-8D14-E27918D83B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B758C-9652-4F52-9B35-4DF2F2D64C1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0790A-A196-4A9C-8D14-E27918D83B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B758C-9652-4F52-9B35-4DF2F2D64C1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0790A-A196-4A9C-8D14-E27918D83B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B758C-9652-4F52-9B35-4DF2F2D64C1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0790A-A196-4A9C-8D14-E27918D83B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B758C-9652-4F52-9B35-4DF2F2D64C1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907704" y="5025070"/>
            <a:ext cx="1440159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模板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http://www.1ppt.com/hangye/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0790A-A196-4A9C-8D14-E27918D83B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B758C-9652-4F52-9B35-4DF2F2D64C1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0790A-A196-4A9C-8D14-E27918D83B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B758C-9652-4F52-9B35-4DF2F2D64C1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0790A-A196-4A9C-8D14-E27918D83B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B758C-9652-4F52-9B35-4DF2F2D64C1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EC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C0790A-A196-4A9C-8D14-E27918D83B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CB758C-9652-4F52-9B35-4DF2F2D64C1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jieri/" TargetMode="External"/><Relationship Id="rId2" Type="http://schemas.openxmlformats.org/officeDocument/2006/relationships/hyperlink" Target="http://www.1ppt.com/hangye/" TargetMode="External"/><Relationship Id="rId18" Type="http://schemas.openxmlformats.org/officeDocument/2006/relationships/slideLayout" Target="../slideLayouts/slideLayout15.xml"/><Relationship Id="rId17" Type="http://schemas.openxmlformats.org/officeDocument/2006/relationships/image" Target="../media/image21.png"/><Relationship Id="rId16" Type="http://schemas.openxmlformats.org/officeDocument/2006/relationships/hyperlink" Target="http://www.1ppt.com/ziti/" TargetMode="External"/><Relationship Id="rId15" Type="http://schemas.openxmlformats.org/officeDocument/2006/relationships/hyperlink" Target="http://www.1ppt.com/jiaoan/" TargetMode="External"/><Relationship Id="rId14" Type="http://schemas.openxmlformats.org/officeDocument/2006/relationships/hyperlink" Target="http://www.1ppt.com/shiti/" TargetMode="External"/><Relationship Id="rId13" Type="http://schemas.openxmlformats.org/officeDocument/2006/relationships/hyperlink" Target="http://www.1ppt.com/shouchaobao/" TargetMode="External"/><Relationship Id="rId12" Type="http://schemas.openxmlformats.org/officeDocument/2006/relationships/hyperlink" Target="http://www.1ppt.com/kejian/" TargetMode="External"/><Relationship Id="rId11" Type="http://schemas.openxmlformats.org/officeDocument/2006/relationships/hyperlink" Target="http://www.1ppt.com/jianl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hyperlink" Target="http://www.1ppt.com/moban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3356461" y="0"/>
            <a:ext cx="5787540" cy="5143500"/>
          </a:xfrm>
          <a:custGeom>
            <a:avLst/>
            <a:gdLst>
              <a:gd name="connsiteX0" fmla="*/ 2616859 w 5787540"/>
              <a:gd name="connsiteY0" fmla="*/ 0 h 5143500"/>
              <a:gd name="connsiteX1" fmla="*/ 5787540 w 5787540"/>
              <a:gd name="connsiteY1" fmla="*/ 0 h 5143500"/>
              <a:gd name="connsiteX2" fmla="*/ 5787540 w 5787540"/>
              <a:gd name="connsiteY2" fmla="*/ 5143500 h 5143500"/>
              <a:gd name="connsiteX3" fmla="*/ 2616858 w 5787540"/>
              <a:gd name="connsiteY3" fmla="*/ 5143500 h 5143500"/>
              <a:gd name="connsiteX4" fmla="*/ 0 w 5787540"/>
              <a:gd name="connsiteY4" fmla="*/ 257175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87540" h="5143500">
                <a:moveTo>
                  <a:pt x="2616859" y="0"/>
                </a:moveTo>
                <a:lnTo>
                  <a:pt x="5787540" y="0"/>
                </a:lnTo>
                <a:lnTo>
                  <a:pt x="5787540" y="5143500"/>
                </a:lnTo>
                <a:lnTo>
                  <a:pt x="2616858" y="5143500"/>
                </a:lnTo>
                <a:lnTo>
                  <a:pt x="0" y="2571750"/>
                </a:lnTo>
                <a:close/>
              </a:path>
            </a:pathLst>
          </a:custGeom>
        </p:spPr>
      </p:pic>
      <p:sp>
        <p:nvSpPr>
          <p:cNvPr id="4" name="文本框 3"/>
          <p:cNvSpPr txBox="1"/>
          <p:nvPr/>
        </p:nvSpPr>
        <p:spPr>
          <a:xfrm>
            <a:off x="3191557" y="1004207"/>
            <a:ext cx="90435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latin typeface="新宋体" panose="02010609030101010101" pitchFamily="49" charset="-122"/>
                <a:ea typeface="新宋体" panose="02010609030101010101" pitchFamily="49" charset="-122"/>
                <a:cs typeface="+mn-ea"/>
                <a:sym typeface="+mn-lt"/>
              </a:rPr>
              <a:t>极</a:t>
            </a:r>
            <a:endParaRPr lang="en-US" altLang="zh-CN" sz="6600" dirty="0">
              <a:latin typeface="新宋体" panose="02010609030101010101" pitchFamily="49" charset="-122"/>
              <a:ea typeface="新宋体" panose="02010609030101010101" pitchFamily="49" charset="-122"/>
              <a:cs typeface="+mn-ea"/>
              <a:sym typeface="+mn-lt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H="1">
            <a:off x="3200400" y="628650"/>
            <a:ext cx="1981200" cy="19812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H="1">
            <a:off x="1030531" y="4486275"/>
            <a:ext cx="352425" cy="3524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/>
          <p:cNvSpPr txBox="1"/>
          <p:nvPr/>
        </p:nvSpPr>
        <p:spPr>
          <a:xfrm>
            <a:off x="3930239" y="1556087"/>
            <a:ext cx="82637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latin typeface="新宋体" panose="02010609030101010101" pitchFamily="49" charset="-122"/>
                <a:ea typeface="新宋体" panose="02010609030101010101" pitchFamily="49" charset="-122"/>
                <a:cs typeface="+mn-ea"/>
                <a:sym typeface="+mn-lt"/>
              </a:rPr>
              <a:t>简</a:t>
            </a:r>
            <a:endParaRPr lang="en-US" altLang="zh-CN" sz="6600" dirty="0">
              <a:latin typeface="新宋体" panose="02010609030101010101" pitchFamily="49" charset="-122"/>
              <a:ea typeface="新宋体" panose="02010609030101010101" pitchFamily="49" charset="-122"/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490445" y="3034432"/>
            <a:ext cx="79311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latin typeface="新宋体" panose="02010609030101010101" pitchFamily="49" charset="-122"/>
                <a:ea typeface="新宋体" panose="02010609030101010101" pitchFamily="49" charset="-122"/>
                <a:cs typeface="+mn-ea"/>
                <a:sym typeface="+mn-lt"/>
              </a:rPr>
              <a:t>尚</a:t>
            </a:r>
            <a:endParaRPr lang="zh-CN" altLang="en-US" sz="6600" dirty="0">
              <a:latin typeface="新宋体" panose="02010609030101010101" pitchFamily="49" charset="-122"/>
              <a:ea typeface="新宋体" panose="02010609030101010101" pitchFamily="49" charset="-122"/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950266" y="2563763"/>
            <a:ext cx="89826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latin typeface="新宋体" panose="02010609030101010101" pitchFamily="49" charset="-122"/>
                <a:ea typeface="新宋体" panose="02010609030101010101" pitchFamily="49" charset="-122"/>
                <a:cs typeface="+mn-ea"/>
                <a:sym typeface="+mn-lt"/>
              </a:rPr>
              <a:t>时</a:t>
            </a:r>
            <a:endParaRPr lang="zh-CN" altLang="en-US" sz="6600" dirty="0">
              <a:latin typeface="新宋体" panose="02010609030101010101" pitchFamily="49" charset="-122"/>
              <a:ea typeface="新宋体" panose="02010609030101010101" pitchFamily="49" charset="-122"/>
              <a:cs typeface="+mn-ea"/>
              <a:sym typeface="+mn-lt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385478" y="2082523"/>
            <a:ext cx="2723333" cy="585221"/>
            <a:chOff x="633128" y="2082523"/>
            <a:chExt cx="2723333" cy="585221"/>
          </a:xfrm>
        </p:grpSpPr>
        <p:sp>
          <p:nvSpPr>
            <p:cNvPr id="17" name="矩形 16"/>
            <p:cNvSpPr/>
            <p:nvPr/>
          </p:nvSpPr>
          <p:spPr>
            <a:xfrm>
              <a:off x="633128" y="2082523"/>
              <a:ext cx="2723333" cy="58522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641883" y="2082746"/>
              <a:ext cx="270582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chemeClr val="bg1"/>
                  </a:solidFill>
                  <a:cs typeface="+mn-ea"/>
                  <a:sym typeface="+mn-lt"/>
                </a:rPr>
                <a:t>室内装饰设计</a:t>
              </a:r>
              <a:endParaRPr lang="zh-CN" altLang="en-US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42" name="直接连接符 41"/>
          <p:cNvCxnSpPr/>
          <p:nvPr/>
        </p:nvCxnSpPr>
        <p:spPr>
          <a:xfrm>
            <a:off x="857250" y="4953000"/>
            <a:ext cx="4865444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3464244" y="2045751"/>
            <a:ext cx="9717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rgbClr val="F18C1B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+mn-ea"/>
                <a:sym typeface="+mn-lt"/>
              </a:rPr>
              <a:t>也</a:t>
            </a:r>
            <a:endParaRPr lang="en-US" altLang="zh-CN" sz="5400" b="1" dirty="0">
              <a:solidFill>
                <a:srgbClr val="F18C1B"/>
              </a:solidFill>
              <a:latin typeface="新宋体" panose="02010609030101010101" pitchFamily="49" charset="-122"/>
              <a:ea typeface="新宋体" panose="02010609030101010101" pitchFamily="49" charset="-122"/>
              <a:cs typeface="+mn-ea"/>
              <a:sym typeface="+mn-lt"/>
            </a:endParaRPr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857" y="107628"/>
            <a:ext cx="850346" cy="52102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5700">
        <p:blinds dir="vert"/>
      </p:transition>
    </mc:Choice>
    <mc:Fallback>
      <p:transition spd="slow" advTm="57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000"/>
                            </p:stCondLst>
                            <p:childTnLst>
                              <p:par>
                                <p:cTn id="57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500"/>
                            </p:stCondLst>
                            <p:childTnLst>
                              <p:par>
                                <p:cTn id="6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7" grpId="0"/>
      <p:bldP spid="29" grpId="0"/>
      <p:bldP spid="30" grpId="0"/>
      <p:bldP spid="2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564357" y="1573213"/>
            <a:ext cx="8041481" cy="2842022"/>
          </a:xfrm>
          <a:prstGeom prst="rect">
            <a:avLst/>
          </a:prstGeom>
          <a:solidFill>
            <a:srgbClr val="A29D78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cs typeface="+mn-ea"/>
              <a:sym typeface="+mn-lt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553642" y="1385094"/>
            <a:ext cx="8041481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564357" y="4625975"/>
            <a:ext cx="8041481" cy="0"/>
          </a:xfrm>
          <a:prstGeom prst="line">
            <a:avLst/>
          </a:prstGeom>
          <a:ln w="571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59"/>
          <p:cNvSpPr txBox="1">
            <a:spLocks noChangeArrowheads="1"/>
          </p:cNvSpPr>
          <p:nvPr/>
        </p:nvSpPr>
        <p:spPr bwMode="auto">
          <a:xfrm>
            <a:off x="7552985" y="267153"/>
            <a:ext cx="1031051" cy="11079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6600" dirty="0">
                <a:solidFill>
                  <a:srgbClr val="F18C1B"/>
                </a:solidFill>
                <a:cs typeface="+mn-ea"/>
                <a:sym typeface="+mn-lt"/>
              </a:rPr>
              <a:t>贰</a:t>
            </a:r>
            <a:endParaRPr lang="zh-CN" altLang="en-US" sz="6600" dirty="0">
              <a:solidFill>
                <a:srgbClr val="F18C1B"/>
              </a:solidFill>
              <a:cs typeface="+mn-ea"/>
              <a:sym typeface="+mn-lt"/>
            </a:endParaRPr>
          </a:p>
        </p:txBody>
      </p:sp>
      <p:sp>
        <p:nvSpPr>
          <p:cNvPr id="31" name="文本框 60"/>
          <p:cNvSpPr txBox="1">
            <a:spLocks noChangeArrowheads="1"/>
          </p:cNvSpPr>
          <p:nvPr/>
        </p:nvSpPr>
        <p:spPr bwMode="auto">
          <a:xfrm>
            <a:off x="6652987" y="785246"/>
            <a:ext cx="954107" cy="5539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000" dirty="0">
                <a:cs typeface="+mn-ea"/>
                <a:sym typeface="+mn-lt"/>
              </a:rPr>
              <a:t>餐厅</a:t>
            </a:r>
            <a:endParaRPr lang="zh-CN" altLang="en-US" sz="3000" dirty="0">
              <a:cs typeface="+mn-ea"/>
              <a:sym typeface="+mn-lt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7102926" y="360352"/>
            <a:ext cx="438149" cy="611249"/>
            <a:chOff x="1630673" y="1381941"/>
            <a:chExt cx="858526" cy="1197702"/>
          </a:xfrm>
        </p:grpSpPr>
        <p:grpSp>
          <p:nvGrpSpPr>
            <p:cNvPr id="35" name="组合 41"/>
            <p:cNvGrpSpPr/>
            <p:nvPr/>
          </p:nvGrpSpPr>
          <p:grpSpPr bwMode="auto">
            <a:xfrm flipH="1">
              <a:off x="1630673" y="1381941"/>
              <a:ext cx="858526" cy="1035206"/>
              <a:chOff x="2433484" y="1400177"/>
              <a:chExt cx="3510116" cy="4395940"/>
            </a:xfrm>
          </p:grpSpPr>
          <p:sp>
            <p:nvSpPr>
              <p:cNvPr id="37" name="任意多边形 42"/>
              <p:cNvSpPr/>
              <p:nvPr/>
            </p:nvSpPr>
            <p:spPr>
              <a:xfrm rot="5124146">
                <a:off x="4131026" y="1764713"/>
                <a:ext cx="635433" cy="958096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-1" fmla="*/ 486697 w 486697"/>
                  <a:gd name="connsiteY0-2" fmla="*/ 817061 h 817061"/>
                  <a:gd name="connsiteX1-3" fmla="*/ 442452 w 486697"/>
                  <a:gd name="connsiteY1-4" fmla="*/ 654829 h 817061"/>
                  <a:gd name="connsiteX2-5" fmla="*/ 427704 w 486697"/>
                  <a:gd name="connsiteY2-6" fmla="*/ 182881 h 817061"/>
                  <a:gd name="connsiteX3-7" fmla="*/ 0 w 486697"/>
                  <a:gd name="connsiteY3-8" fmla="*/ 20648 h 817061"/>
                  <a:gd name="connsiteX4-9" fmla="*/ 73742 w 486697"/>
                  <a:gd name="connsiteY4-10" fmla="*/ 610584 h 817061"/>
                  <a:gd name="connsiteX5-11" fmla="*/ 442452 w 486697"/>
                  <a:gd name="connsiteY5-12" fmla="*/ 684326 h 817061"/>
                  <a:gd name="connsiteX6-13" fmla="*/ 486697 w 486697"/>
                  <a:gd name="connsiteY6-14" fmla="*/ 817061 h 817061"/>
                  <a:gd name="connsiteX0-15" fmla="*/ 486697 w 486697"/>
                  <a:gd name="connsiteY0-16" fmla="*/ 858184 h 858184"/>
                  <a:gd name="connsiteX1-17" fmla="*/ 442452 w 486697"/>
                  <a:gd name="connsiteY1-18" fmla="*/ 695952 h 858184"/>
                  <a:gd name="connsiteX2-19" fmla="*/ 427704 w 486697"/>
                  <a:gd name="connsiteY2-20" fmla="*/ 224004 h 858184"/>
                  <a:gd name="connsiteX3-21" fmla="*/ 76156 w 486697"/>
                  <a:gd name="connsiteY3-22" fmla="*/ 35385 h 858184"/>
                  <a:gd name="connsiteX4-23" fmla="*/ 0 w 486697"/>
                  <a:gd name="connsiteY4-24" fmla="*/ 61771 h 858184"/>
                  <a:gd name="connsiteX5-25" fmla="*/ 73742 w 486697"/>
                  <a:gd name="connsiteY5-26" fmla="*/ 651707 h 858184"/>
                  <a:gd name="connsiteX6-27" fmla="*/ 442452 w 486697"/>
                  <a:gd name="connsiteY6-28" fmla="*/ 725449 h 858184"/>
                  <a:gd name="connsiteX7" fmla="*/ 486697 w 486697"/>
                  <a:gd name="connsiteY7" fmla="*/ 858184 h 858184"/>
                  <a:gd name="connsiteX0-29" fmla="*/ 486697 w 486697"/>
                  <a:gd name="connsiteY0-30" fmla="*/ 858184 h 858184"/>
                  <a:gd name="connsiteX1-31" fmla="*/ 442452 w 486697"/>
                  <a:gd name="connsiteY1-32" fmla="*/ 695952 h 858184"/>
                  <a:gd name="connsiteX2-33" fmla="*/ 427704 w 486697"/>
                  <a:gd name="connsiteY2-34" fmla="*/ 224004 h 858184"/>
                  <a:gd name="connsiteX3-35" fmla="*/ 76156 w 486697"/>
                  <a:gd name="connsiteY3-36" fmla="*/ 35385 h 858184"/>
                  <a:gd name="connsiteX4-37" fmla="*/ 0 w 486697"/>
                  <a:gd name="connsiteY4-38" fmla="*/ 61771 h 858184"/>
                  <a:gd name="connsiteX5-39" fmla="*/ 73742 w 486697"/>
                  <a:gd name="connsiteY5-40" fmla="*/ 651707 h 858184"/>
                  <a:gd name="connsiteX6-41" fmla="*/ 442452 w 486697"/>
                  <a:gd name="connsiteY6-42" fmla="*/ 725449 h 858184"/>
                  <a:gd name="connsiteX7-43" fmla="*/ 486697 w 486697"/>
                  <a:gd name="connsiteY7-44" fmla="*/ 858184 h 858184"/>
                  <a:gd name="connsiteX0-45" fmla="*/ 486697 w 486697"/>
                  <a:gd name="connsiteY0-46" fmla="*/ 858184 h 858184"/>
                  <a:gd name="connsiteX1-47" fmla="*/ 442452 w 486697"/>
                  <a:gd name="connsiteY1-48" fmla="*/ 695952 h 858184"/>
                  <a:gd name="connsiteX2-49" fmla="*/ 427704 w 486697"/>
                  <a:gd name="connsiteY2-50" fmla="*/ 224004 h 858184"/>
                  <a:gd name="connsiteX3-51" fmla="*/ 76156 w 486697"/>
                  <a:gd name="connsiteY3-52" fmla="*/ 35385 h 858184"/>
                  <a:gd name="connsiteX4-53" fmla="*/ 0 w 486697"/>
                  <a:gd name="connsiteY4-54" fmla="*/ 61771 h 858184"/>
                  <a:gd name="connsiteX5-55" fmla="*/ 73742 w 486697"/>
                  <a:gd name="connsiteY5-56" fmla="*/ 651707 h 858184"/>
                  <a:gd name="connsiteX6-57" fmla="*/ 442452 w 486697"/>
                  <a:gd name="connsiteY6-58" fmla="*/ 725449 h 858184"/>
                  <a:gd name="connsiteX7-59" fmla="*/ 486697 w 486697"/>
                  <a:gd name="connsiteY7-60" fmla="*/ 858184 h 85818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43" y="connsiteY7-44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>
                  <a:cs typeface="+mn-ea"/>
                  <a:sym typeface="+mn-lt"/>
                </a:endParaRPr>
              </a:p>
            </p:txBody>
          </p:sp>
          <p:sp>
            <p:nvSpPr>
              <p:cNvPr id="38" name="任意多边形 43"/>
              <p:cNvSpPr/>
              <p:nvPr/>
            </p:nvSpPr>
            <p:spPr>
              <a:xfrm rot="20871133">
                <a:off x="3296615" y="1400177"/>
                <a:ext cx="715690" cy="1258861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-1" fmla="*/ 486697 w 486697"/>
                  <a:gd name="connsiteY0-2" fmla="*/ 817061 h 817061"/>
                  <a:gd name="connsiteX1-3" fmla="*/ 442452 w 486697"/>
                  <a:gd name="connsiteY1-4" fmla="*/ 654829 h 817061"/>
                  <a:gd name="connsiteX2-5" fmla="*/ 427704 w 486697"/>
                  <a:gd name="connsiteY2-6" fmla="*/ 182881 h 817061"/>
                  <a:gd name="connsiteX3-7" fmla="*/ 0 w 486697"/>
                  <a:gd name="connsiteY3-8" fmla="*/ 20648 h 817061"/>
                  <a:gd name="connsiteX4-9" fmla="*/ 73742 w 486697"/>
                  <a:gd name="connsiteY4-10" fmla="*/ 610584 h 817061"/>
                  <a:gd name="connsiteX5-11" fmla="*/ 442452 w 486697"/>
                  <a:gd name="connsiteY5-12" fmla="*/ 684326 h 817061"/>
                  <a:gd name="connsiteX6-13" fmla="*/ 486697 w 486697"/>
                  <a:gd name="connsiteY6-14" fmla="*/ 817061 h 817061"/>
                  <a:gd name="connsiteX0-15" fmla="*/ 486697 w 486697"/>
                  <a:gd name="connsiteY0-16" fmla="*/ 858184 h 858184"/>
                  <a:gd name="connsiteX1-17" fmla="*/ 442452 w 486697"/>
                  <a:gd name="connsiteY1-18" fmla="*/ 695952 h 858184"/>
                  <a:gd name="connsiteX2-19" fmla="*/ 427704 w 486697"/>
                  <a:gd name="connsiteY2-20" fmla="*/ 224004 h 858184"/>
                  <a:gd name="connsiteX3-21" fmla="*/ 76156 w 486697"/>
                  <a:gd name="connsiteY3-22" fmla="*/ 35385 h 858184"/>
                  <a:gd name="connsiteX4-23" fmla="*/ 0 w 486697"/>
                  <a:gd name="connsiteY4-24" fmla="*/ 61771 h 858184"/>
                  <a:gd name="connsiteX5-25" fmla="*/ 73742 w 486697"/>
                  <a:gd name="connsiteY5-26" fmla="*/ 651707 h 858184"/>
                  <a:gd name="connsiteX6-27" fmla="*/ 442452 w 486697"/>
                  <a:gd name="connsiteY6-28" fmla="*/ 725449 h 858184"/>
                  <a:gd name="connsiteX7" fmla="*/ 486697 w 486697"/>
                  <a:gd name="connsiteY7" fmla="*/ 858184 h 858184"/>
                  <a:gd name="connsiteX0-29" fmla="*/ 486697 w 486697"/>
                  <a:gd name="connsiteY0-30" fmla="*/ 858184 h 858184"/>
                  <a:gd name="connsiteX1-31" fmla="*/ 442452 w 486697"/>
                  <a:gd name="connsiteY1-32" fmla="*/ 695952 h 858184"/>
                  <a:gd name="connsiteX2-33" fmla="*/ 427704 w 486697"/>
                  <a:gd name="connsiteY2-34" fmla="*/ 224004 h 858184"/>
                  <a:gd name="connsiteX3-35" fmla="*/ 76156 w 486697"/>
                  <a:gd name="connsiteY3-36" fmla="*/ 35385 h 858184"/>
                  <a:gd name="connsiteX4-37" fmla="*/ 0 w 486697"/>
                  <a:gd name="connsiteY4-38" fmla="*/ 61771 h 858184"/>
                  <a:gd name="connsiteX5-39" fmla="*/ 73742 w 486697"/>
                  <a:gd name="connsiteY5-40" fmla="*/ 651707 h 858184"/>
                  <a:gd name="connsiteX6-41" fmla="*/ 442452 w 486697"/>
                  <a:gd name="connsiteY6-42" fmla="*/ 725449 h 858184"/>
                  <a:gd name="connsiteX7-43" fmla="*/ 486697 w 486697"/>
                  <a:gd name="connsiteY7-44" fmla="*/ 858184 h 858184"/>
                  <a:gd name="connsiteX0-45" fmla="*/ 486697 w 486697"/>
                  <a:gd name="connsiteY0-46" fmla="*/ 858184 h 858184"/>
                  <a:gd name="connsiteX1-47" fmla="*/ 442452 w 486697"/>
                  <a:gd name="connsiteY1-48" fmla="*/ 695952 h 858184"/>
                  <a:gd name="connsiteX2-49" fmla="*/ 427704 w 486697"/>
                  <a:gd name="connsiteY2-50" fmla="*/ 224004 h 858184"/>
                  <a:gd name="connsiteX3-51" fmla="*/ 76156 w 486697"/>
                  <a:gd name="connsiteY3-52" fmla="*/ 35385 h 858184"/>
                  <a:gd name="connsiteX4-53" fmla="*/ 0 w 486697"/>
                  <a:gd name="connsiteY4-54" fmla="*/ 61771 h 858184"/>
                  <a:gd name="connsiteX5-55" fmla="*/ 73742 w 486697"/>
                  <a:gd name="connsiteY5-56" fmla="*/ 651707 h 858184"/>
                  <a:gd name="connsiteX6-57" fmla="*/ 442452 w 486697"/>
                  <a:gd name="connsiteY6-58" fmla="*/ 725449 h 858184"/>
                  <a:gd name="connsiteX7-59" fmla="*/ 486697 w 486697"/>
                  <a:gd name="connsiteY7-60" fmla="*/ 858184 h 85818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43" y="connsiteY7-44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>
                  <a:cs typeface="+mn-ea"/>
                  <a:sym typeface="+mn-lt"/>
                </a:endParaRPr>
              </a:p>
            </p:txBody>
          </p:sp>
          <p:sp>
            <p:nvSpPr>
              <p:cNvPr id="39" name="任意多边形 44"/>
              <p:cNvSpPr/>
              <p:nvPr/>
            </p:nvSpPr>
            <p:spPr>
              <a:xfrm>
                <a:off x="2433484" y="2469237"/>
                <a:ext cx="3510116" cy="3326880"/>
              </a:xfrm>
              <a:custGeom>
                <a:avLst/>
                <a:gdLst>
                  <a:gd name="connsiteX0" fmla="*/ 2533998 w 3510116"/>
                  <a:gd name="connsiteY0" fmla="*/ 0 h 3326049"/>
                  <a:gd name="connsiteX1" fmla="*/ 2591623 w 3510116"/>
                  <a:gd name="connsiteY1" fmla="*/ 27759 h 3326049"/>
                  <a:gd name="connsiteX2" fmla="*/ 3510116 w 3510116"/>
                  <a:gd name="connsiteY2" fmla="*/ 1570991 h 3326049"/>
                  <a:gd name="connsiteX3" fmla="*/ 1755058 w 3510116"/>
                  <a:gd name="connsiteY3" fmla="*/ 3326049 h 3326049"/>
                  <a:gd name="connsiteX4" fmla="*/ 0 w 3510116"/>
                  <a:gd name="connsiteY4" fmla="*/ 1570991 h 3326049"/>
                  <a:gd name="connsiteX5" fmla="*/ 918493 w 3510116"/>
                  <a:gd name="connsiteY5" fmla="*/ 27759 h 3326049"/>
                  <a:gd name="connsiteX6" fmla="*/ 923961 w 3510116"/>
                  <a:gd name="connsiteY6" fmla="*/ 25125 h 3326049"/>
                  <a:gd name="connsiteX7" fmla="*/ 950966 w 3510116"/>
                  <a:gd name="connsiteY7" fmla="*/ 98910 h 3326049"/>
                  <a:gd name="connsiteX8" fmla="*/ 972537 w 3510116"/>
                  <a:gd name="connsiteY8" fmla="*/ 138652 h 3326049"/>
                  <a:gd name="connsiteX9" fmla="*/ 842536 w 3510116"/>
                  <a:gd name="connsiteY9" fmla="*/ 217629 h 3326049"/>
                  <a:gd name="connsiteX10" fmla="*/ 122959 w 3510116"/>
                  <a:gd name="connsiteY10" fmla="*/ 1570991 h 3326049"/>
                  <a:gd name="connsiteX11" fmla="*/ 1755058 w 3510116"/>
                  <a:gd name="connsiteY11" fmla="*/ 3203090 h 3326049"/>
                  <a:gd name="connsiteX12" fmla="*/ 3387157 w 3510116"/>
                  <a:gd name="connsiteY12" fmla="*/ 1570991 h 3326049"/>
                  <a:gd name="connsiteX13" fmla="*/ 2533013 w 3510116"/>
                  <a:gd name="connsiteY13" fmla="*/ 135878 h 3326049"/>
                  <a:gd name="connsiteX14" fmla="*/ 2491061 w 3510116"/>
                  <a:gd name="connsiteY14" fmla="*/ 115668 h 3326049"/>
                  <a:gd name="connsiteX15" fmla="*/ 2500156 w 3510116"/>
                  <a:gd name="connsiteY15" fmla="*/ 98910 h 3326049"/>
                  <a:gd name="connsiteX16" fmla="*/ 2528425 w 3510116"/>
                  <a:gd name="connsiteY16" fmla="*/ 21674 h 3326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510116" h="3326049">
                    <a:moveTo>
                      <a:pt x="2533998" y="0"/>
                    </a:moveTo>
                    <a:lnTo>
                      <a:pt x="2591623" y="27759"/>
                    </a:lnTo>
                    <a:cubicBezTo>
                      <a:pt x="3138719" y="324959"/>
                      <a:pt x="3510116" y="904603"/>
                      <a:pt x="3510116" y="1570991"/>
                    </a:cubicBezTo>
                    <a:cubicBezTo>
                      <a:pt x="3510116" y="2540283"/>
                      <a:pt x="2724350" y="3326049"/>
                      <a:pt x="1755058" y="3326049"/>
                    </a:cubicBezTo>
                    <a:cubicBezTo>
                      <a:pt x="785766" y="3326049"/>
                      <a:pt x="0" y="2540283"/>
                      <a:pt x="0" y="1570991"/>
                    </a:cubicBezTo>
                    <a:cubicBezTo>
                      <a:pt x="0" y="904603"/>
                      <a:pt x="371397" y="324959"/>
                      <a:pt x="918493" y="27759"/>
                    </a:cubicBezTo>
                    <a:lnTo>
                      <a:pt x="923961" y="25125"/>
                    </a:lnTo>
                    <a:lnTo>
                      <a:pt x="950966" y="98910"/>
                    </a:lnTo>
                    <a:lnTo>
                      <a:pt x="972537" y="138652"/>
                    </a:lnTo>
                    <a:lnTo>
                      <a:pt x="842536" y="217629"/>
                    </a:lnTo>
                    <a:cubicBezTo>
                      <a:pt x="408395" y="510929"/>
                      <a:pt x="122959" y="1007627"/>
                      <a:pt x="122959" y="1570991"/>
                    </a:cubicBezTo>
                    <a:cubicBezTo>
                      <a:pt x="122959" y="2472374"/>
                      <a:pt x="853675" y="3203090"/>
                      <a:pt x="1755058" y="3203090"/>
                    </a:cubicBezTo>
                    <a:cubicBezTo>
                      <a:pt x="2656441" y="3203090"/>
                      <a:pt x="3387157" y="2472374"/>
                      <a:pt x="3387157" y="1570991"/>
                    </a:cubicBezTo>
                    <a:cubicBezTo>
                      <a:pt x="3387157" y="951290"/>
                      <a:pt x="3041780" y="412256"/>
                      <a:pt x="2533013" y="135878"/>
                    </a:cubicBezTo>
                    <a:lnTo>
                      <a:pt x="2491061" y="115668"/>
                    </a:lnTo>
                    <a:lnTo>
                      <a:pt x="2500156" y="98910"/>
                    </a:lnTo>
                    <a:cubicBezTo>
                      <a:pt x="2510791" y="73767"/>
                      <a:pt x="2520238" y="47998"/>
                      <a:pt x="2528425" y="21674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6" name="文本框 35"/>
            <p:cNvSpPr txBox="1"/>
            <p:nvPr/>
          </p:nvSpPr>
          <p:spPr>
            <a:xfrm>
              <a:off x="1755138" y="1675041"/>
              <a:ext cx="683260" cy="9046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cs typeface="+mn-ea"/>
                  <a:sym typeface="+mn-lt"/>
                </a:rPr>
                <a:t>02</a:t>
              </a:r>
              <a:endParaRPr lang="zh-CN" altLang="en-US" sz="1200" dirty="0">
                <a:cs typeface="+mn-ea"/>
                <a:sym typeface="+mn-lt"/>
              </a:endParaRPr>
            </a:p>
          </p:txBody>
        </p:sp>
      </p:grpSp>
      <p:sp>
        <p:nvSpPr>
          <p:cNvPr id="40" name="文本框 58"/>
          <p:cNvSpPr txBox="1">
            <a:spLocks noChangeArrowheads="1"/>
          </p:cNvSpPr>
          <p:nvPr/>
        </p:nvSpPr>
        <p:spPr bwMode="auto">
          <a:xfrm>
            <a:off x="673896" y="2214471"/>
            <a:ext cx="3514327" cy="187128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2400" dirty="0">
                <a:solidFill>
                  <a:srgbClr val="F18C1B"/>
                </a:solidFill>
                <a:cs typeface="+mn-ea"/>
                <a:sym typeface="+mn-lt"/>
              </a:rPr>
              <a:t>餐厅</a:t>
            </a:r>
            <a:r>
              <a:rPr lang="zh-CN" altLang="en-US" sz="1600" dirty="0">
                <a:solidFill>
                  <a:srgbClr val="333333"/>
                </a:solidFill>
                <a:cs typeface="+mn-ea"/>
                <a:sym typeface="+mn-lt"/>
              </a:rPr>
              <a:t> </a:t>
            </a:r>
            <a:r>
              <a:rPr lang="zh-CN" altLang="en-US" sz="1400" dirty="0">
                <a:solidFill>
                  <a:srgbClr val="333333"/>
                </a:solidFill>
                <a:cs typeface="+mn-ea"/>
                <a:sym typeface="+mn-lt"/>
              </a:rPr>
              <a:t>是户型的脖颈，是因为餐厅很多时候处于各功能区的结合部，起着连接沟通的作用。餐厅一定要在户型的外侧，与静区的卧室分开，避免产生干扰；和客厅共用时必须设在厨房一端。</a:t>
            </a:r>
            <a:endParaRPr lang="zh-CN" altLang="en-US" sz="1400" dirty="0">
              <a:solidFill>
                <a:srgbClr val="333333"/>
              </a:solidFill>
              <a:cs typeface="+mn-ea"/>
              <a:sym typeface="+mn-lt"/>
            </a:endParaRPr>
          </a:p>
          <a:p>
            <a:pPr>
              <a:lnSpc>
                <a:spcPct val="140000"/>
              </a:lnSpc>
            </a:pPr>
            <a:endParaRPr lang="zh-CN" altLang="en-US" sz="1400" dirty="0">
              <a:solidFill>
                <a:srgbClr val="333333"/>
              </a:solidFill>
              <a:cs typeface="+mn-ea"/>
              <a:sym typeface="+mn-lt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47357" y="1573213"/>
            <a:ext cx="4349354" cy="283888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700">
        <p:random/>
      </p:transition>
    </mc:Choice>
    <mc:Fallback>
      <p:transition spd="slow" advTm="57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49"/>
                            </p:stCondLst>
                            <p:childTnLst>
                              <p:par>
                                <p:cTn id="2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49"/>
                            </p:stCondLst>
                            <p:childTnLst>
                              <p:par>
                                <p:cTn id="3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49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941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30" grpId="0"/>
      <p:bldP spid="31" grpId="0"/>
      <p:bldP spid="4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564357" y="1573213"/>
            <a:ext cx="8041481" cy="2842022"/>
          </a:xfrm>
          <a:prstGeom prst="rect">
            <a:avLst/>
          </a:prstGeom>
          <a:solidFill>
            <a:srgbClr val="A29D78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cs typeface="+mn-ea"/>
              <a:sym typeface="+mn-lt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553642" y="1385094"/>
            <a:ext cx="8041481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564357" y="4625975"/>
            <a:ext cx="8041481" cy="0"/>
          </a:xfrm>
          <a:prstGeom prst="line">
            <a:avLst/>
          </a:prstGeom>
          <a:ln w="571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59"/>
          <p:cNvSpPr txBox="1">
            <a:spLocks noChangeArrowheads="1"/>
          </p:cNvSpPr>
          <p:nvPr/>
        </p:nvSpPr>
        <p:spPr bwMode="auto">
          <a:xfrm>
            <a:off x="7552985" y="267153"/>
            <a:ext cx="1031051" cy="11079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6600" dirty="0">
                <a:solidFill>
                  <a:srgbClr val="F18C1B"/>
                </a:solidFill>
                <a:cs typeface="+mn-ea"/>
                <a:sym typeface="+mn-lt"/>
              </a:rPr>
              <a:t>贰</a:t>
            </a:r>
            <a:endParaRPr lang="zh-CN" altLang="en-US" sz="6600" dirty="0">
              <a:solidFill>
                <a:srgbClr val="F18C1B"/>
              </a:solidFill>
              <a:cs typeface="+mn-ea"/>
              <a:sym typeface="+mn-lt"/>
            </a:endParaRPr>
          </a:p>
        </p:txBody>
      </p:sp>
      <p:sp>
        <p:nvSpPr>
          <p:cNvPr id="31" name="文本框 60"/>
          <p:cNvSpPr txBox="1">
            <a:spLocks noChangeArrowheads="1"/>
          </p:cNvSpPr>
          <p:nvPr/>
        </p:nvSpPr>
        <p:spPr bwMode="auto">
          <a:xfrm>
            <a:off x="6652987" y="785246"/>
            <a:ext cx="954107" cy="5539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000" dirty="0">
                <a:cs typeface="+mn-ea"/>
                <a:sym typeface="+mn-lt"/>
              </a:rPr>
              <a:t>餐厅</a:t>
            </a:r>
            <a:endParaRPr lang="zh-CN" altLang="en-US" sz="3000" dirty="0">
              <a:cs typeface="+mn-ea"/>
              <a:sym typeface="+mn-lt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7102926" y="360352"/>
            <a:ext cx="438149" cy="611249"/>
            <a:chOff x="1630673" y="1381941"/>
            <a:chExt cx="858526" cy="1197702"/>
          </a:xfrm>
        </p:grpSpPr>
        <p:grpSp>
          <p:nvGrpSpPr>
            <p:cNvPr id="35" name="组合 41"/>
            <p:cNvGrpSpPr/>
            <p:nvPr/>
          </p:nvGrpSpPr>
          <p:grpSpPr bwMode="auto">
            <a:xfrm flipH="1">
              <a:off x="1630673" y="1381941"/>
              <a:ext cx="858526" cy="1035206"/>
              <a:chOff x="2433484" y="1400177"/>
              <a:chExt cx="3510116" cy="4395940"/>
            </a:xfrm>
          </p:grpSpPr>
          <p:sp>
            <p:nvSpPr>
              <p:cNvPr id="37" name="任意多边形 42"/>
              <p:cNvSpPr/>
              <p:nvPr/>
            </p:nvSpPr>
            <p:spPr>
              <a:xfrm rot="5124146">
                <a:off x="4131026" y="1764713"/>
                <a:ext cx="635433" cy="958096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-1" fmla="*/ 486697 w 486697"/>
                  <a:gd name="connsiteY0-2" fmla="*/ 817061 h 817061"/>
                  <a:gd name="connsiteX1-3" fmla="*/ 442452 w 486697"/>
                  <a:gd name="connsiteY1-4" fmla="*/ 654829 h 817061"/>
                  <a:gd name="connsiteX2-5" fmla="*/ 427704 w 486697"/>
                  <a:gd name="connsiteY2-6" fmla="*/ 182881 h 817061"/>
                  <a:gd name="connsiteX3-7" fmla="*/ 0 w 486697"/>
                  <a:gd name="connsiteY3-8" fmla="*/ 20648 h 817061"/>
                  <a:gd name="connsiteX4-9" fmla="*/ 73742 w 486697"/>
                  <a:gd name="connsiteY4-10" fmla="*/ 610584 h 817061"/>
                  <a:gd name="connsiteX5-11" fmla="*/ 442452 w 486697"/>
                  <a:gd name="connsiteY5-12" fmla="*/ 684326 h 817061"/>
                  <a:gd name="connsiteX6-13" fmla="*/ 486697 w 486697"/>
                  <a:gd name="connsiteY6-14" fmla="*/ 817061 h 817061"/>
                  <a:gd name="connsiteX0-15" fmla="*/ 486697 w 486697"/>
                  <a:gd name="connsiteY0-16" fmla="*/ 858184 h 858184"/>
                  <a:gd name="connsiteX1-17" fmla="*/ 442452 w 486697"/>
                  <a:gd name="connsiteY1-18" fmla="*/ 695952 h 858184"/>
                  <a:gd name="connsiteX2-19" fmla="*/ 427704 w 486697"/>
                  <a:gd name="connsiteY2-20" fmla="*/ 224004 h 858184"/>
                  <a:gd name="connsiteX3-21" fmla="*/ 76156 w 486697"/>
                  <a:gd name="connsiteY3-22" fmla="*/ 35385 h 858184"/>
                  <a:gd name="connsiteX4-23" fmla="*/ 0 w 486697"/>
                  <a:gd name="connsiteY4-24" fmla="*/ 61771 h 858184"/>
                  <a:gd name="connsiteX5-25" fmla="*/ 73742 w 486697"/>
                  <a:gd name="connsiteY5-26" fmla="*/ 651707 h 858184"/>
                  <a:gd name="connsiteX6-27" fmla="*/ 442452 w 486697"/>
                  <a:gd name="connsiteY6-28" fmla="*/ 725449 h 858184"/>
                  <a:gd name="connsiteX7" fmla="*/ 486697 w 486697"/>
                  <a:gd name="connsiteY7" fmla="*/ 858184 h 858184"/>
                  <a:gd name="connsiteX0-29" fmla="*/ 486697 w 486697"/>
                  <a:gd name="connsiteY0-30" fmla="*/ 858184 h 858184"/>
                  <a:gd name="connsiteX1-31" fmla="*/ 442452 w 486697"/>
                  <a:gd name="connsiteY1-32" fmla="*/ 695952 h 858184"/>
                  <a:gd name="connsiteX2-33" fmla="*/ 427704 w 486697"/>
                  <a:gd name="connsiteY2-34" fmla="*/ 224004 h 858184"/>
                  <a:gd name="connsiteX3-35" fmla="*/ 76156 w 486697"/>
                  <a:gd name="connsiteY3-36" fmla="*/ 35385 h 858184"/>
                  <a:gd name="connsiteX4-37" fmla="*/ 0 w 486697"/>
                  <a:gd name="connsiteY4-38" fmla="*/ 61771 h 858184"/>
                  <a:gd name="connsiteX5-39" fmla="*/ 73742 w 486697"/>
                  <a:gd name="connsiteY5-40" fmla="*/ 651707 h 858184"/>
                  <a:gd name="connsiteX6-41" fmla="*/ 442452 w 486697"/>
                  <a:gd name="connsiteY6-42" fmla="*/ 725449 h 858184"/>
                  <a:gd name="connsiteX7-43" fmla="*/ 486697 w 486697"/>
                  <a:gd name="connsiteY7-44" fmla="*/ 858184 h 858184"/>
                  <a:gd name="connsiteX0-45" fmla="*/ 486697 w 486697"/>
                  <a:gd name="connsiteY0-46" fmla="*/ 858184 h 858184"/>
                  <a:gd name="connsiteX1-47" fmla="*/ 442452 w 486697"/>
                  <a:gd name="connsiteY1-48" fmla="*/ 695952 h 858184"/>
                  <a:gd name="connsiteX2-49" fmla="*/ 427704 w 486697"/>
                  <a:gd name="connsiteY2-50" fmla="*/ 224004 h 858184"/>
                  <a:gd name="connsiteX3-51" fmla="*/ 76156 w 486697"/>
                  <a:gd name="connsiteY3-52" fmla="*/ 35385 h 858184"/>
                  <a:gd name="connsiteX4-53" fmla="*/ 0 w 486697"/>
                  <a:gd name="connsiteY4-54" fmla="*/ 61771 h 858184"/>
                  <a:gd name="connsiteX5-55" fmla="*/ 73742 w 486697"/>
                  <a:gd name="connsiteY5-56" fmla="*/ 651707 h 858184"/>
                  <a:gd name="connsiteX6-57" fmla="*/ 442452 w 486697"/>
                  <a:gd name="connsiteY6-58" fmla="*/ 725449 h 858184"/>
                  <a:gd name="connsiteX7-59" fmla="*/ 486697 w 486697"/>
                  <a:gd name="connsiteY7-60" fmla="*/ 858184 h 85818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43" y="connsiteY7-44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>
                  <a:cs typeface="+mn-ea"/>
                  <a:sym typeface="+mn-lt"/>
                </a:endParaRPr>
              </a:p>
            </p:txBody>
          </p:sp>
          <p:sp>
            <p:nvSpPr>
              <p:cNvPr id="38" name="任意多边形 43"/>
              <p:cNvSpPr/>
              <p:nvPr/>
            </p:nvSpPr>
            <p:spPr>
              <a:xfrm rot="20871133">
                <a:off x="3296615" y="1400177"/>
                <a:ext cx="715690" cy="1258861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-1" fmla="*/ 486697 w 486697"/>
                  <a:gd name="connsiteY0-2" fmla="*/ 817061 h 817061"/>
                  <a:gd name="connsiteX1-3" fmla="*/ 442452 w 486697"/>
                  <a:gd name="connsiteY1-4" fmla="*/ 654829 h 817061"/>
                  <a:gd name="connsiteX2-5" fmla="*/ 427704 w 486697"/>
                  <a:gd name="connsiteY2-6" fmla="*/ 182881 h 817061"/>
                  <a:gd name="connsiteX3-7" fmla="*/ 0 w 486697"/>
                  <a:gd name="connsiteY3-8" fmla="*/ 20648 h 817061"/>
                  <a:gd name="connsiteX4-9" fmla="*/ 73742 w 486697"/>
                  <a:gd name="connsiteY4-10" fmla="*/ 610584 h 817061"/>
                  <a:gd name="connsiteX5-11" fmla="*/ 442452 w 486697"/>
                  <a:gd name="connsiteY5-12" fmla="*/ 684326 h 817061"/>
                  <a:gd name="connsiteX6-13" fmla="*/ 486697 w 486697"/>
                  <a:gd name="connsiteY6-14" fmla="*/ 817061 h 817061"/>
                  <a:gd name="connsiteX0-15" fmla="*/ 486697 w 486697"/>
                  <a:gd name="connsiteY0-16" fmla="*/ 858184 h 858184"/>
                  <a:gd name="connsiteX1-17" fmla="*/ 442452 w 486697"/>
                  <a:gd name="connsiteY1-18" fmla="*/ 695952 h 858184"/>
                  <a:gd name="connsiteX2-19" fmla="*/ 427704 w 486697"/>
                  <a:gd name="connsiteY2-20" fmla="*/ 224004 h 858184"/>
                  <a:gd name="connsiteX3-21" fmla="*/ 76156 w 486697"/>
                  <a:gd name="connsiteY3-22" fmla="*/ 35385 h 858184"/>
                  <a:gd name="connsiteX4-23" fmla="*/ 0 w 486697"/>
                  <a:gd name="connsiteY4-24" fmla="*/ 61771 h 858184"/>
                  <a:gd name="connsiteX5-25" fmla="*/ 73742 w 486697"/>
                  <a:gd name="connsiteY5-26" fmla="*/ 651707 h 858184"/>
                  <a:gd name="connsiteX6-27" fmla="*/ 442452 w 486697"/>
                  <a:gd name="connsiteY6-28" fmla="*/ 725449 h 858184"/>
                  <a:gd name="connsiteX7" fmla="*/ 486697 w 486697"/>
                  <a:gd name="connsiteY7" fmla="*/ 858184 h 858184"/>
                  <a:gd name="connsiteX0-29" fmla="*/ 486697 w 486697"/>
                  <a:gd name="connsiteY0-30" fmla="*/ 858184 h 858184"/>
                  <a:gd name="connsiteX1-31" fmla="*/ 442452 w 486697"/>
                  <a:gd name="connsiteY1-32" fmla="*/ 695952 h 858184"/>
                  <a:gd name="connsiteX2-33" fmla="*/ 427704 w 486697"/>
                  <a:gd name="connsiteY2-34" fmla="*/ 224004 h 858184"/>
                  <a:gd name="connsiteX3-35" fmla="*/ 76156 w 486697"/>
                  <a:gd name="connsiteY3-36" fmla="*/ 35385 h 858184"/>
                  <a:gd name="connsiteX4-37" fmla="*/ 0 w 486697"/>
                  <a:gd name="connsiteY4-38" fmla="*/ 61771 h 858184"/>
                  <a:gd name="connsiteX5-39" fmla="*/ 73742 w 486697"/>
                  <a:gd name="connsiteY5-40" fmla="*/ 651707 h 858184"/>
                  <a:gd name="connsiteX6-41" fmla="*/ 442452 w 486697"/>
                  <a:gd name="connsiteY6-42" fmla="*/ 725449 h 858184"/>
                  <a:gd name="connsiteX7-43" fmla="*/ 486697 w 486697"/>
                  <a:gd name="connsiteY7-44" fmla="*/ 858184 h 858184"/>
                  <a:gd name="connsiteX0-45" fmla="*/ 486697 w 486697"/>
                  <a:gd name="connsiteY0-46" fmla="*/ 858184 h 858184"/>
                  <a:gd name="connsiteX1-47" fmla="*/ 442452 w 486697"/>
                  <a:gd name="connsiteY1-48" fmla="*/ 695952 h 858184"/>
                  <a:gd name="connsiteX2-49" fmla="*/ 427704 w 486697"/>
                  <a:gd name="connsiteY2-50" fmla="*/ 224004 h 858184"/>
                  <a:gd name="connsiteX3-51" fmla="*/ 76156 w 486697"/>
                  <a:gd name="connsiteY3-52" fmla="*/ 35385 h 858184"/>
                  <a:gd name="connsiteX4-53" fmla="*/ 0 w 486697"/>
                  <a:gd name="connsiteY4-54" fmla="*/ 61771 h 858184"/>
                  <a:gd name="connsiteX5-55" fmla="*/ 73742 w 486697"/>
                  <a:gd name="connsiteY5-56" fmla="*/ 651707 h 858184"/>
                  <a:gd name="connsiteX6-57" fmla="*/ 442452 w 486697"/>
                  <a:gd name="connsiteY6-58" fmla="*/ 725449 h 858184"/>
                  <a:gd name="connsiteX7-59" fmla="*/ 486697 w 486697"/>
                  <a:gd name="connsiteY7-60" fmla="*/ 858184 h 85818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43" y="connsiteY7-44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>
                  <a:cs typeface="+mn-ea"/>
                  <a:sym typeface="+mn-lt"/>
                </a:endParaRPr>
              </a:p>
            </p:txBody>
          </p:sp>
          <p:sp>
            <p:nvSpPr>
              <p:cNvPr id="39" name="任意多边形 44"/>
              <p:cNvSpPr/>
              <p:nvPr/>
            </p:nvSpPr>
            <p:spPr>
              <a:xfrm>
                <a:off x="2433484" y="2469237"/>
                <a:ext cx="3510116" cy="3326880"/>
              </a:xfrm>
              <a:custGeom>
                <a:avLst/>
                <a:gdLst>
                  <a:gd name="connsiteX0" fmla="*/ 2533998 w 3510116"/>
                  <a:gd name="connsiteY0" fmla="*/ 0 h 3326049"/>
                  <a:gd name="connsiteX1" fmla="*/ 2591623 w 3510116"/>
                  <a:gd name="connsiteY1" fmla="*/ 27759 h 3326049"/>
                  <a:gd name="connsiteX2" fmla="*/ 3510116 w 3510116"/>
                  <a:gd name="connsiteY2" fmla="*/ 1570991 h 3326049"/>
                  <a:gd name="connsiteX3" fmla="*/ 1755058 w 3510116"/>
                  <a:gd name="connsiteY3" fmla="*/ 3326049 h 3326049"/>
                  <a:gd name="connsiteX4" fmla="*/ 0 w 3510116"/>
                  <a:gd name="connsiteY4" fmla="*/ 1570991 h 3326049"/>
                  <a:gd name="connsiteX5" fmla="*/ 918493 w 3510116"/>
                  <a:gd name="connsiteY5" fmla="*/ 27759 h 3326049"/>
                  <a:gd name="connsiteX6" fmla="*/ 923961 w 3510116"/>
                  <a:gd name="connsiteY6" fmla="*/ 25125 h 3326049"/>
                  <a:gd name="connsiteX7" fmla="*/ 950966 w 3510116"/>
                  <a:gd name="connsiteY7" fmla="*/ 98910 h 3326049"/>
                  <a:gd name="connsiteX8" fmla="*/ 972537 w 3510116"/>
                  <a:gd name="connsiteY8" fmla="*/ 138652 h 3326049"/>
                  <a:gd name="connsiteX9" fmla="*/ 842536 w 3510116"/>
                  <a:gd name="connsiteY9" fmla="*/ 217629 h 3326049"/>
                  <a:gd name="connsiteX10" fmla="*/ 122959 w 3510116"/>
                  <a:gd name="connsiteY10" fmla="*/ 1570991 h 3326049"/>
                  <a:gd name="connsiteX11" fmla="*/ 1755058 w 3510116"/>
                  <a:gd name="connsiteY11" fmla="*/ 3203090 h 3326049"/>
                  <a:gd name="connsiteX12" fmla="*/ 3387157 w 3510116"/>
                  <a:gd name="connsiteY12" fmla="*/ 1570991 h 3326049"/>
                  <a:gd name="connsiteX13" fmla="*/ 2533013 w 3510116"/>
                  <a:gd name="connsiteY13" fmla="*/ 135878 h 3326049"/>
                  <a:gd name="connsiteX14" fmla="*/ 2491061 w 3510116"/>
                  <a:gd name="connsiteY14" fmla="*/ 115668 h 3326049"/>
                  <a:gd name="connsiteX15" fmla="*/ 2500156 w 3510116"/>
                  <a:gd name="connsiteY15" fmla="*/ 98910 h 3326049"/>
                  <a:gd name="connsiteX16" fmla="*/ 2528425 w 3510116"/>
                  <a:gd name="connsiteY16" fmla="*/ 21674 h 3326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510116" h="3326049">
                    <a:moveTo>
                      <a:pt x="2533998" y="0"/>
                    </a:moveTo>
                    <a:lnTo>
                      <a:pt x="2591623" y="27759"/>
                    </a:lnTo>
                    <a:cubicBezTo>
                      <a:pt x="3138719" y="324959"/>
                      <a:pt x="3510116" y="904603"/>
                      <a:pt x="3510116" y="1570991"/>
                    </a:cubicBezTo>
                    <a:cubicBezTo>
                      <a:pt x="3510116" y="2540283"/>
                      <a:pt x="2724350" y="3326049"/>
                      <a:pt x="1755058" y="3326049"/>
                    </a:cubicBezTo>
                    <a:cubicBezTo>
                      <a:pt x="785766" y="3326049"/>
                      <a:pt x="0" y="2540283"/>
                      <a:pt x="0" y="1570991"/>
                    </a:cubicBezTo>
                    <a:cubicBezTo>
                      <a:pt x="0" y="904603"/>
                      <a:pt x="371397" y="324959"/>
                      <a:pt x="918493" y="27759"/>
                    </a:cubicBezTo>
                    <a:lnTo>
                      <a:pt x="923961" y="25125"/>
                    </a:lnTo>
                    <a:lnTo>
                      <a:pt x="950966" y="98910"/>
                    </a:lnTo>
                    <a:lnTo>
                      <a:pt x="972537" y="138652"/>
                    </a:lnTo>
                    <a:lnTo>
                      <a:pt x="842536" y="217629"/>
                    </a:lnTo>
                    <a:cubicBezTo>
                      <a:pt x="408395" y="510929"/>
                      <a:pt x="122959" y="1007627"/>
                      <a:pt x="122959" y="1570991"/>
                    </a:cubicBezTo>
                    <a:cubicBezTo>
                      <a:pt x="122959" y="2472374"/>
                      <a:pt x="853675" y="3203090"/>
                      <a:pt x="1755058" y="3203090"/>
                    </a:cubicBezTo>
                    <a:cubicBezTo>
                      <a:pt x="2656441" y="3203090"/>
                      <a:pt x="3387157" y="2472374"/>
                      <a:pt x="3387157" y="1570991"/>
                    </a:cubicBezTo>
                    <a:cubicBezTo>
                      <a:pt x="3387157" y="951290"/>
                      <a:pt x="3041780" y="412256"/>
                      <a:pt x="2533013" y="135878"/>
                    </a:cubicBezTo>
                    <a:lnTo>
                      <a:pt x="2491061" y="115668"/>
                    </a:lnTo>
                    <a:lnTo>
                      <a:pt x="2500156" y="98910"/>
                    </a:lnTo>
                    <a:cubicBezTo>
                      <a:pt x="2510791" y="73767"/>
                      <a:pt x="2520238" y="47998"/>
                      <a:pt x="2528425" y="21674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6" name="文本框 35"/>
            <p:cNvSpPr txBox="1"/>
            <p:nvPr/>
          </p:nvSpPr>
          <p:spPr>
            <a:xfrm>
              <a:off x="1755138" y="1675041"/>
              <a:ext cx="683260" cy="9046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cs typeface="+mn-ea"/>
                  <a:sym typeface="+mn-lt"/>
                </a:rPr>
                <a:t>03</a:t>
              </a:r>
              <a:endParaRPr lang="zh-CN" altLang="en-US" sz="1200" dirty="0">
                <a:cs typeface="+mn-ea"/>
                <a:sym typeface="+mn-lt"/>
              </a:endParaRPr>
            </a:p>
          </p:txBody>
        </p:sp>
      </p:grpSp>
      <p:sp>
        <p:nvSpPr>
          <p:cNvPr id="40" name="文本框 58"/>
          <p:cNvSpPr txBox="1">
            <a:spLocks noChangeArrowheads="1"/>
          </p:cNvSpPr>
          <p:nvPr/>
        </p:nvSpPr>
        <p:spPr bwMode="auto">
          <a:xfrm>
            <a:off x="673896" y="2214471"/>
            <a:ext cx="3514327" cy="187128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2400" dirty="0">
                <a:solidFill>
                  <a:srgbClr val="F18C1B"/>
                </a:solidFill>
                <a:cs typeface="+mn-ea"/>
                <a:sym typeface="+mn-lt"/>
              </a:rPr>
              <a:t>餐厅</a:t>
            </a:r>
            <a:r>
              <a:rPr lang="zh-CN" altLang="en-US" sz="1600" dirty="0">
                <a:solidFill>
                  <a:srgbClr val="333333"/>
                </a:solidFill>
                <a:cs typeface="+mn-ea"/>
                <a:sym typeface="+mn-lt"/>
              </a:rPr>
              <a:t> </a:t>
            </a:r>
            <a:r>
              <a:rPr lang="zh-CN" altLang="en-US" sz="1400" dirty="0">
                <a:solidFill>
                  <a:srgbClr val="333333"/>
                </a:solidFill>
                <a:cs typeface="+mn-ea"/>
                <a:sym typeface="+mn-lt"/>
              </a:rPr>
              <a:t>是户型的脖颈，是因为餐厅很多时候处于各功能区的结合部，起着连接沟通的作用。餐厅一定要在户型的外侧，与静区的卧室分开，避免产生干扰；和客厅共用时必须设在厨房一端。</a:t>
            </a:r>
            <a:endParaRPr lang="zh-CN" altLang="en-US" sz="1400" dirty="0">
              <a:solidFill>
                <a:srgbClr val="333333"/>
              </a:solidFill>
              <a:cs typeface="+mn-ea"/>
              <a:sym typeface="+mn-lt"/>
            </a:endParaRPr>
          </a:p>
          <a:p>
            <a:pPr>
              <a:lnSpc>
                <a:spcPct val="140000"/>
              </a:lnSpc>
            </a:pPr>
            <a:endParaRPr lang="zh-CN" altLang="en-US" sz="1400" dirty="0">
              <a:solidFill>
                <a:srgbClr val="333333"/>
              </a:solidFill>
              <a:cs typeface="+mn-ea"/>
              <a:sym typeface="+mn-lt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11638" y="1573213"/>
            <a:ext cx="4394597" cy="283888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700">
        <p:random/>
      </p:transition>
    </mc:Choice>
    <mc:Fallback>
      <p:transition spd="slow" advTm="57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49"/>
                            </p:stCondLst>
                            <p:childTnLst>
                              <p:par>
                                <p:cTn id="2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49"/>
                            </p:stCondLst>
                            <p:childTnLst>
                              <p:par>
                                <p:cTn id="3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49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941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30" grpId="0"/>
      <p:bldP spid="31" grpId="0"/>
      <p:bldP spid="4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564357" y="1573213"/>
            <a:ext cx="8041481" cy="2842022"/>
          </a:xfrm>
          <a:prstGeom prst="rect">
            <a:avLst/>
          </a:prstGeom>
          <a:solidFill>
            <a:srgbClr val="A29D78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cs typeface="+mn-ea"/>
              <a:sym typeface="+mn-lt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553642" y="1385094"/>
            <a:ext cx="8041481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564357" y="4625975"/>
            <a:ext cx="8041481" cy="0"/>
          </a:xfrm>
          <a:prstGeom prst="line">
            <a:avLst/>
          </a:prstGeom>
          <a:ln w="571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59"/>
          <p:cNvSpPr txBox="1">
            <a:spLocks noChangeArrowheads="1"/>
          </p:cNvSpPr>
          <p:nvPr/>
        </p:nvSpPr>
        <p:spPr bwMode="auto">
          <a:xfrm>
            <a:off x="7552985" y="267153"/>
            <a:ext cx="1031051" cy="11079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6600" dirty="0">
                <a:solidFill>
                  <a:srgbClr val="F18C1B"/>
                </a:solidFill>
                <a:cs typeface="+mn-ea"/>
                <a:sym typeface="+mn-lt"/>
              </a:rPr>
              <a:t>贰</a:t>
            </a:r>
            <a:endParaRPr lang="zh-CN" altLang="en-US" sz="6600" dirty="0">
              <a:solidFill>
                <a:srgbClr val="F18C1B"/>
              </a:solidFill>
              <a:cs typeface="+mn-ea"/>
              <a:sym typeface="+mn-lt"/>
            </a:endParaRPr>
          </a:p>
        </p:txBody>
      </p:sp>
      <p:sp>
        <p:nvSpPr>
          <p:cNvPr id="31" name="文本框 60"/>
          <p:cNvSpPr txBox="1">
            <a:spLocks noChangeArrowheads="1"/>
          </p:cNvSpPr>
          <p:nvPr/>
        </p:nvSpPr>
        <p:spPr bwMode="auto">
          <a:xfrm>
            <a:off x="6652987" y="785246"/>
            <a:ext cx="954107" cy="5539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000" dirty="0">
                <a:cs typeface="+mn-ea"/>
                <a:sym typeface="+mn-lt"/>
              </a:rPr>
              <a:t>餐厅</a:t>
            </a:r>
            <a:endParaRPr lang="zh-CN" altLang="en-US" sz="3000" dirty="0">
              <a:cs typeface="+mn-ea"/>
              <a:sym typeface="+mn-lt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7102926" y="360352"/>
            <a:ext cx="438149" cy="611249"/>
            <a:chOff x="1630673" y="1381941"/>
            <a:chExt cx="858526" cy="1197702"/>
          </a:xfrm>
        </p:grpSpPr>
        <p:grpSp>
          <p:nvGrpSpPr>
            <p:cNvPr id="34" name="组合 41"/>
            <p:cNvGrpSpPr/>
            <p:nvPr/>
          </p:nvGrpSpPr>
          <p:grpSpPr bwMode="auto">
            <a:xfrm flipH="1">
              <a:off x="1630673" y="1381941"/>
              <a:ext cx="858526" cy="1035206"/>
              <a:chOff x="2433484" y="1400177"/>
              <a:chExt cx="3510116" cy="4395940"/>
            </a:xfrm>
          </p:grpSpPr>
          <p:sp>
            <p:nvSpPr>
              <p:cNvPr id="36" name="任意多边形 42"/>
              <p:cNvSpPr/>
              <p:nvPr/>
            </p:nvSpPr>
            <p:spPr>
              <a:xfrm rot="5124146">
                <a:off x="4131026" y="1764713"/>
                <a:ext cx="635433" cy="958096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-1" fmla="*/ 486697 w 486697"/>
                  <a:gd name="connsiteY0-2" fmla="*/ 817061 h 817061"/>
                  <a:gd name="connsiteX1-3" fmla="*/ 442452 w 486697"/>
                  <a:gd name="connsiteY1-4" fmla="*/ 654829 h 817061"/>
                  <a:gd name="connsiteX2-5" fmla="*/ 427704 w 486697"/>
                  <a:gd name="connsiteY2-6" fmla="*/ 182881 h 817061"/>
                  <a:gd name="connsiteX3-7" fmla="*/ 0 w 486697"/>
                  <a:gd name="connsiteY3-8" fmla="*/ 20648 h 817061"/>
                  <a:gd name="connsiteX4-9" fmla="*/ 73742 w 486697"/>
                  <a:gd name="connsiteY4-10" fmla="*/ 610584 h 817061"/>
                  <a:gd name="connsiteX5-11" fmla="*/ 442452 w 486697"/>
                  <a:gd name="connsiteY5-12" fmla="*/ 684326 h 817061"/>
                  <a:gd name="connsiteX6-13" fmla="*/ 486697 w 486697"/>
                  <a:gd name="connsiteY6-14" fmla="*/ 817061 h 817061"/>
                  <a:gd name="connsiteX0-15" fmla="*/ 486697 w 486697"/>
                  <a:gd name="connsiteY0-16" fmla="*/ 858184 h 858184"/>
                  <a:gd name="connsiteX1-17" fmla="*/ 442452 w 486697"/>
                  <a:gd name="connsiteY1-18" fmla="*/ 695952 h 858184"/>
                  <a:gd name="connsiteX2-19" fmla="*/ 427704 w 486697"/>
                  <a:gd name="connsiteY2-20" fmla="*/ 224004 h 858184"/>
                  <a:gd name="connsiteX3-21" fmla="*/ 76156 w 486697"/>
                  <a:gd name="connsiteY3-22" fmla="*/ 35385 h 858184"/>
                  <a:gd name="connsiteX4-23" fmla="*/ 0 w 486697"/>
                  <a:gd name="connsiteY4-24" fmla="*/ 61771 h 858184"/>
                  <a:gd name="connsiteX5-25" fmla="*/ 73742 w 486697"/>
                  <a:gd name="connsiteY5-26" fmla="*/ 651707 h 858184"/>
                  <a:gd name="connsiteX6-27" fmla="*/ 442452 w 486697"/>
                  <a:gd name="connsiteY6-28" fmla="*/ 725449 h 858184"/>
                  <a:gd name="connsiteX7" fmla="*/ 486697 w 486697"/>
                  <a:gd name="connsiteY7" fmla="*/ 858184 h 858184"/>
                  <a:gd name="connsiteX0-29" fmla="*/ 486697 w 486697"/>
                  <a:gd name="connsiteY0-30" fmla="*/ 858184 h 858184"/>
                  <a:gd name="connsiteX1-31" fmla="*/ 442452 w 486697"/>
                  <a:gd name="connsiteY1-32" fmla="*/ 695952 h 858184"/>
                  <a:gd name="connsiteX2-33" fmla="*/ 427704 w 486697"/>
                  <a:gd name="connsiteY2-34" fmla="*/ 224004 h 858184"/>
                  <a:gd name="connsiteX3-35" fmla="*/ 76156 w 486697"/>
                  <a:gd name="connsiteY3-36" fmla="*/ 35385 h 858184"/>
                  <a:gd name="connsiteX4-37" fmla="*/ 0 w 486697"/>
                  <a:gd name="connsiteY4-38" fmla="*/ 61771 h 858184"/>
                  <a:gd name="connsiteX5-39" fmla="*/ 73742 w 486697"/>
                  <a:gd name="connsiteY5-40" fmla="*/ 651707 h 858184"/>
                  <a:gd name="connsiteX6-41" fmla="*/ 442452 w 486697"/>
                  <a:gd name="connsiteY6-42" fmla="*/ 725449 h 858184"/>
                  <a:gd name="connsiteX7-43" fmla="*/ 486697 w 486697"/>
                  <a:gd name="connsiteY7-44" fmla="*/ 858184 h 858184"/>
                  <a:gd name="connsiteX0-45" fmla="*/ 486697 w 486697"/>
                  <a:gd name="connsiteY0-46" fmla="*/ 858184 h 858184"/>
                  <a:gd name="connsiteX1-47" fmla="*/ 442452 w 486697"/>
                  <a:gd name="connsiteY1-48" fmla="*/ 695952 h 858184"/>
                  <a:gd name="connsiteX2-49" fmla="*/ 427704 w 486697"/>
                  <a:gd name="connsiteY2-50" fmla="*/ 224004 h 858184"/>
                  <a:gd name="connsiteX3-51" fmla="*/ 76156 w 486697"/>
                  <a:gd name="connsiteY3-52" fmla="*/ 35385 h 858184"/>
                  <a:gd name="connsiteX4-53" fmla="*/ 0 w 486697"/>
                  <a:gd name="connsiteY4-54" fmla="*/ 61771 h 858184"/>
                  <a:gd name="connsiteX5-55" fmla="*/ 73742 w 486697"/>
                  <a:gd name="connsiteY5-56" fmla="*/ 651707 h 858184"/>
                  <a:gd name="connsiteX6-57" fmla="*/ 442452 w 486697"/>
                  <a:gd name="connsiteY6-58" fmla="*/ 725449 h 858184"/>
                  <a:gd name="connsiteX7-59" fmla="*/ 486697 w 486697"/>
                  <a:gd name="connsiteY7-60" fmla="*/ 858184 h 85818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43" y="connsiteY7-44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>
                  <a:cs typeface="+mn-ea"/>
                  <a:sym typeface="+mn-lt"/>
                </a:endParaRPr>
              </a:p>
            </p:txBody>
          </p:sp>
          <p:sp>
            <p:nvSpPr>
              <p:cNvPr id="37" name="任意多边形 43"/>
              <p:cNvSpPr/>
              <p:nvPr/>
            </p:nvSpPr>
            <p:spPr>
              <a:xfrm rot="20871133">
                <a:off x="3296615" y="1400177"/>
                <a:ext cx="715690" cy="1258861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-1" fmla="*/ 486697 w 486697"/>
                  <a:gd name="connsiteY0-2" fmla="*/ 817061 h 817061"/>
                  <a:gd name="connsiteX1-3" fmla="*/ 442452 w 486697"/>
                  <a:gd name="connsiteY1-4" fmla="*/ 654829 h 817061"/>
                  <a:gd name="connsiteX2-5" fmla="*/ 427704 w 486697"/>
                  <a:gd name="connsiteY2-6" fmla="*/ 182881 h 817061"/>
                  <a:gd name="connsiteX3-7" fmla="*/ 0 w 486697"/>
                  <a:gd name="connsiteY3-8" fmla="*/ 20648 h 817061"/>
                  <a:gd name="connsiteX4-9" fmla="*/ 73742 w 486697"/>
                  <a:gd name="connsiteY4-10" fmla="*/ 610584 h 817061"/>
                  <a:gd name="connsiteX5-11" fmla="*/ 442452 w 486697"/>
                  <a:gd name="connsiteY5-12" fmla="*/ 684326 h 817061"/>
                  <a:gd name="connsiteX6-13" fmla="*/ 486697 w 486697"/>
                  <a:gd name="connsiteY6-14" fmla="*/ 817061 h 817061"/>
                  <a:gd name="connsiteX0-15" fmla="*/ 486697 w 486697"/>
                  <a:gd name="connsiteY0-16" fmla="*/ 858184 h 858184"/>
                  <a:gd name="connsiteX1-17" fmla="*/ 442452 w 486697"/>
                  <a:gd name="connsiteY1-18" fmla="*/ 695952 h 858184"/>
                  <a:gd name="connsiteX2-19" fmla="*/ 427704 w 486697"/>
                  <a:gd name="connsiteY2-20" fmla="*/ 224004 h 858184"/>
                  <a:gd name="connsiteX3-21" fmla="*/ 76156 w 486697"/>
                  <a:gd name="connsiteY3-22" fmla="*/ 35385 h 858184"/>
                  <a:gd name="connsiteX4-23" fmla="*/ 0 w 486697"/>
                  <a:gd name="connsiteY4-24" fmla="*/ 61771 h 858184"/>
                  <a:gd name="connsiteX5-25" fmla="*/ 73742 w 486697"/>
                  <a:gd name="connsiteY5-26" fmla="*/ 651707 h 858184"/>
                  <a:gd name="connsiteX6-27" fmla="*/ 442452 w 486697"/>
                  <a:gd name="connsiteY6-28" fmla="*/ 725449 h 858184"/>
                  <a:gd name="connsiteX7" fmla="*/ 486697 w 486697"/>
                  <a:gd name="connsiteY7" fmla="*/ 858184 h 858184"/>
                  <a:gd name="connsiteX0-29" fmla="*/ 486697 w 486697"/>
                  <a:gd name="connsiteY0-30" fmla="*/ 858184 h 858184"/>
                  <a:gd name="connsiteX1-31" fmla="*/ 442452 w 486697"/>
                  <a:gd name="connsiteY1-32" fmla="*/ 695952 h 858184"/>
                  <a:gd name="connsiteX2-33" fmla="*/ 427704 w 486697"/>
                  <a:gd name="connsiteY2-34" fmla="*/ 224004 h 858184"/>
                  <a:gd name="connsiteX3-35" fmla="*/ 76156 w 486697"/>
                  <a:gd name="connsiteY3-36" fmla="*/ 35385 h 858184"/>
                  <a:gd name="connsiteX4-37" fmla="*/ 0 w 486697"/>
                  <a:gd name="connsiteY4-38" fmla="*/ 61771 h 858184"/>
                  <a:gd name="connsiteX5-39" fmla="*/ 73742 w 486697"/>
                  <a:gd name="connsiteY5-40" fmla="*/ 651707 h 858184"/>
                  <a:gd name="connsiteX6-41" fmla="*/ 442452 w 486697"/>
                  <a:gd name="connsiteY6-42" fmla="*/ 725449 h 858184"/>
                  <a:gd name="connsiteX7-43" fmla="*/ 486697 w 486697"/>
                  <a:gd name="connsiteY7-44" fmla="*/ 858184 h 858184"/>
                  <a:gd name="connsiteX0-45" fmla="*/ 486697 w 486697"/>
                  <a:gd name="connsiteY0-46" fmla="*/ 858184 h 858184"/>
                  <a:gd name="connsiteX1-47" fmla="*/ 442452 w 486697"/>
                  <a:gd name="connsiteY1-48" fmla="*/ 695952 h 858184"/>
                  <a:gd name="connsiteX2-49" fmla="*/ 427704 w 486697"/>
                  <a:gd name="connsiteY2-50" fmla="*/ 224004 h 858184"/>
                  <a:gd name="connsiteX3-51" fmla="*/ 76156 w 486697"/>
                  <a:gd name="connsiteY3-52" fmla="*/ 35385 h 858184"/>
                  <a:gd name="connsiteX4-53" fmla="*/ 0 w 486697"/>
                  <a:gd name="connsiteY4-54" fmla="*/ 61771 h 858184"/>
                  <a:gd name="connsiteX5-55" fmla="*/ 73742 w 486697"/>
                  <a:gd name="connsiteY5-56" fmla="*/ 651707 h 858184"/>
                  <a:gd name="connsiteX6-57" fmla="*/ 442452 w 486697"/>
                  <a:gd name="connsiteY6-58" fmla="*/ 725449 h 858184"/>
                  <a:gd name="connsiteX7-59" fmla="*/ 486697 w 486697"/>
                  <a:gd name="connsiteY7-60" fmla="*/ 858184 h 85818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43" y="connsiteY7-44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>
                  <a:cs typeface="+mn-ea"/>
                  <a:sym typeface="+mn-lt"/>
                </a:endParaRPr>
              </a:p>
            </p:txBody>
          </p:sp>
          <p:sp>
            <p:nvSpPr>
              <p:cNvPr id="38" name="任意多边形 44"/>
              <p:cNvSpPr/>
              <p:nvPr/>
            </p:nvSpPr>
            <p:spPr>
              <a:xfrm>
                <a:off x="2433484" y="2469237"/>
                <a:ext cx="3510116" cy="3326880"/>
              </a:xfrm>
              <a:custGeom>
                <a:avLst/>
                <a:gdLst>
                  <a:gd name="connsiteX0" fmla="*/ 2533998 w 3510116"/>
                  <a:gd name="connsiteY0" fmla="*/ 0 h 3326049"/>
                  <a:gd name="connsiteX1" fmla="*/ 2591623 w 3510116"/>
                  <a:gd name="connsiteY1" fmla="*/ 27759 h 3326049"/>
                  <a:gd name="connsiteX2" fmla="*/ 3510116 w 3510116"/>
                  <a:gd name="connsiteY2" fmla="*/ 1570991 h 3326049"/>
                  <a:gd name="connsiteX3" fmla="*/ 1755058 w 3510116"/>
                  <a:gd name="connsiteY3" fmla="*/ 3326049 h 3326049"/>
                  <a:gd name="connsiteX4" fmla="*/ 0 w 3510116"/>
                  <a:gd name="connsiteY4" fmla="*/ 1570991 h 3326049"/>
                  <a:gd name="connsiteX5" fmla="*/ 918493 w 3510116"/>
                  <a:gd name="connsiteY5" fmla="*/ 27759 h 3326049"/>
                  <a:gd name="connsiteX6" fmla="*/ 923961 w 3510116"/>
                  <a:gd name="connsiteY6" fmla="*/ 25125 h 3326049"/>
                  <a:gd name="connsiteX7" fmla="*/ 950966 w 3510116"/>
                  <a:gd name="connsiteY7" fmla="*/ 98910 h 3326049"/>
                  <a:gd name="connsiteX8" fmla="*/ 972537 w 3510116"/>
                  <a:gd name="connsiteY8" fmla="*/ 138652 h 3326049"/>
                  <a:gd name="connsiteX9" fmla="*/ 842536 w 3510116"/>
                  <a:gd name="connsiteY9" fmla="*/ 217629 h 3326049"/>
                  <a:gd name="connsiteX10" fmla="*/ 122959 w 3510116"/>
                  <a:gd name="connsiteY10" fmla="*/ 1570991 h 3326049"/>
                  <a:gd name="connsiteX11" fmla="*/ 1755058 w 3510116"/>
                  <a:gd name="connsiteY11" fmla="*/ 3203090 h 3326049"/>
                  <a:gd name="connsiteX12" fmla="*/ 3387157 w 3510116"/>
                  <a:gd name="connsiteY12" fmla="*/ 1570991 h 3326049"/>
                  <a:gd name="connsiteX13" fmla="*/ 2533013 w 3510116"/>
                  <a:gd name="connsiteY13" fmla="*/ 135878 h 3326049"/>
                  <a:gd name="connsiteX14" fmla="*/ 2491061 w 3510116"/>
                  <a:gd name="connsiteY14" fmla="*/ 115668 h 3326049"/>
                  <a:gd name="connsiteX15" fmla="*/ 2500156 w 3510116"/>
                  <a:gd name="connsiteY15" fmla="*/ 98910 h 3326049"/>
                  <a:gd name="connsiteX16" fmla="*/ 2528425 w 3510116"/>
                  <a:gd name="connsiteY16" fmla="*/ 21674 h 3326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510116" h="3326049">
                    <a:moveTo>
                      <a:pt x="2533998" y="0"/>
                    </a:moveTo>
                    <a:lnTo>
                      <a:pt x="2591623" y="27759"/>
                    </a:lnTo>
                    <a:cubicBezTo>
                      <a:pt x="3138719" y="324959"/>
                      <a:pt x="3510116" y="904603"/>
                      <a:pt x="3510116" y="1570991"/>
                    </a:cubicBezTo>
                    <a:cubicBezTo>
                      <a:pt x="3510116" y="2540283"/>
                      <a:pt x="2724350" y="3326049"/>
                      <a:pt x="1755058" y="3326049"/>
                    </a:cubicBezTo>
                    <a:cubicBezTo>
                      <a:pt x="785766" y="3326049"/>
                      <a:pt x="0" y="2540283"/>
                      <a:pt x="0" y="1570991"/>
                    </a:cubicBezTo>
                    <a:cubicBezTo>
                      <a:pt x="0" y="904603"/>
                      <a:pt x="371397" y="324959"/>
                      <a:pt x="918493" y="27759"/>
                    </a:cubicBezTo>
                    <a:lnTo>
                      <a:pt x="923961" y="25125"/>
                    </a:lnTo>
                    <a:lnTo>
                      <a:pt x="950966" y="98910"/>
                    </a:lnTo>
                    <a:lnTo>
                      <a:pt x="972537" y="138652"/>
                    </a:lnTo>
                    <a:lnTo>
                      <a:pt x="842536" y="217629"/>
                    </a:lnTo>
                    <a:cubicBezTo>
                      <a:pt x="408395" y="510929"/>
                      <a:pt x="122959" y="1007627"/>
                      <a:pt x="122959" y="1570991"/>
                    </a:cubicBezTo>
                    <a:cubicBezTo>
                      <a:pt x="122959" y="2472374"/>
                      <a:pt x="853675" y="3203090"/>
                      <a:pt x="1755058" y="3203090"/>
                    </a:cubicBezTo>
                    <a:cubicBezTo>
                      <a:pt x="2656441" y="3203090"/>
                      <a:pt x="3387157" y="2472374"/>
                      <a:pt x="3387157" y="1570991"/>
                    </a:cubicBezTo>
                    <a:cubicBezTo>
                      <a:pt x="3387157" y="951290"/>
                      <a:pt x="3041780" y="412256"/>
                      <a:pt x="2533013" y="135878"/>
                    </a:cubicBezTo>
                    <a:lnTo>
                      <a:pt x="2491061" y="115668"/>
                    </a:lnTo>
                    <a:lnTo>
                      <a:pt x="2500156" y="98910"/>
                    </a:lnTo>
                    <a:cubicBezTo>
                      <a:pt x="2510791" y="73767"/>
                      <a:pt x="2520238" y="47998"/>
                      <a:pt x="2528425" y="21674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5" name="文本框 34"/>
            <p:cNvSpPr txBox="1"/>
            <p:nvPr/>
          </p:nvSpPr>
          <p:spPr>
            <a:xfrm>
              <a:off x="1755138" y="1675041"/>
              <a:ext cx="683260" cy="9046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cs typeface="+mn-ea"/>
                  <a:sym typeface="+mn-lt"/>
                </a:rPr>
                <a:t>04</a:t>
              </a:r>
              <a:endParaRPr lang="zh-CN" altLang="en-US" sz="1200" dirty="0">
                <a:cs typeface="+mn-ea"/>
                <a:sym typeface="+mn-lt"/>
              </a:endParaRPr>
            </a:p>
          </p:txBody>
        </p:sp>
      </p:grpSp>
      <p:sp>
        <p:nvSpPr>
          <p:cNvPr id="39" name="文本框 58"/>
          <p:cNvSpPr txBox="1">
            <a:spLocks noChangeArrowheads="1"/>
          </p:cNvSpPr>
          <p:nvPr/>
        </p:nvSpPr>
        <p:spPr bwMode="auto">
          <a:xfrm>
            <a:off x="673896" y="2214471"/>
            <a:ext cx="3514327" cy="187128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2400" dirty="0">
                <a:solidFill>
                  <a:srgbClr val="F18C1B"/>
                </a:solidFill>
                <a:cs typeface="+mn-ea"/>
                <a:sym typeface="+mn-lt"/>
              </a:rPr>
              <a:t>餐厅</a:t>
            </a:r>
            <a:r>
              <a:rPr lang="zh-CN" altLang="en-US" sz="1600" dirty="0">
                <a:solidFill>
                  <a:srgbClr val="333333"/>
                </a:solidFill>
                <a:cs typeface="+mn-ea"/>
                <a:sym typeface="+mn-lt"/>
              </a:rPr>
              <a:t> </a:t>
            </a:r>
            <a:r>
              <a:rPr lang="zh-CN" altLang="en-US" sz="1400" dirty="0">
                <a:solidFill>
                  <a:srgbClr val="333333"/>
                </a:solidFill>
                <a:cs typeface="+mn-ea"/>
                <a:sym typeface="+mn-lt"/>
              </a:rPr>
              <a:t>是户型的脖颈，是因为餐厅很多时候处于各功能区的结合部，起着连接沟通的作用。餐厅一定要在户型的外侧，与静区的卧室分开，避免产生干扰；和客厅共用时必须设在厨房一端。</a:t>
            </a:r>
            <a:endParaRPr lang="zh-CN" altLang="en-US" sz="1400" dirty="0">
              <a:solidFill>
                <a:srgbClr val="333333"/>
              </a:solidFill>
              <a:cs typeface="+mn-ea"/>
              <a:sym typeface="+mn-lt"/>
            </a:endParaRPr>
          </a:p>
          <a:p>
            <a:pPr>
              <a:lnSpc>
                <a:spcPct val="140000"/>
              </a:lnSpc>
            </a:pPr>
            <a:endParaRPr lang="zh-CN" altLang="en-US" sz="1400" dirty="0">
              <a:solidFill>
                <a:srgbClr val="333333"/>
              </a:solidFill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11637" y="1591393"/>
            <a:ext cx="4383485" cy="282384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700">
        <p:random/>
      </p:transition>
    </mc:Choice>
    <mc:Fallback>
      <p:transition spd="slow" advTm="57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49"/>
                            </p:stCondLst>
                            <p:childTnLst>
                              <p:par>
                                <p:cTn id="2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49"/>
                            </p:stCondLst>
                            <p:childTnLst>
                              <p:par>
                                <p:cTn id="3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49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941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30" grpId="0"/>
      <p:bldP spid="31" grpId="0"/>
      <p:bldP spid="3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文本框 3"/>
          <p:cNvSpPr txBox="1">
            <a:spLocks noChangeArrowheads="1"/>
          </p:cNvSpPr>
          <p:nvPr/>
        </p:nvSpPr>
        <p:spPr bwMode="auto">
          <a:xfrm>
            <a:off x="195276" y="2417147"/>
            <a:ext cx="3832622" cy="6001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300" dirty="0">
                <a:cs typeface="+mn-ea"/>
                <a:sym typeface="+mn-lt"/>
              </a:rPr>
              <a:t>点击此处添加标题</a:t>
            </a:r>
            <a:endParaRPr lang="zh-CN" altLang="en-US" sz="3300" dirty="0">
              <a:cs typeface="+mn-ea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027898" y="1664569"/>
            <a:ext cx="1039402" cy="542865"/>
            <a:chOff x="4027898" y="1664569"/>
            <a:chExt cx="1039402" cy="542865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4027898" y="1900313"/>
              <a:ext cx="1039402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4256498" y="1664569"/>
              <a:ext cx="0" cy="54286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7799798" y="3378994"/>
            <a:ext cx="1039402" cy="542865"/>
            <a:chOff x="7799798" y="3378994"/>
            <a:chExt cx="1039402" cy="542865"/>
          </a:xfrm>
        </p:grpSpPr>
        <p:cxnSp>
          <p:nvCxnSpPr>
            <p:cNvPr id="27" name="直接连接符 26"/>
            <p:cNvCxnSpPr/>
            <p:nvPr/>
          </p:nvCxnSpPr>
          <p:spPr>
            <a:xfrm>
              <a:off x="7799798" y="3721894"/>
              <a:ext cx="1039402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8606248" y="3378994"/>
              <a:ext cx="0" cy="54286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/>
          <p:cNvGrpSpPr/>
          <p:nvPr/>
        </p:nvGrpSpPr>
        <p:grpSpPr>
          <a:xfrm>
            <a:off x="1630673" y="1381941"/>
            <a:ext cx="858526" cy="1035206"/>
            <a:chOff x="1630673" y="1381941"/>
            <a:chExt cx="858526" cy="1035206"/>
          </a:xfrm>
        </p:grpSpPr>
        <p:grpSp>
          <p:nvGrpSpPr>
            <p:cNvPr id="30" name="组合 41"/>
            <p:cNvGrpSpPr/>
            <p:nvPr/>
          </p:nvGrpSpPr>
          <p:grpSpPr bwMode="auto">
            <a:xfrm flipH="1">
              <a:off x="1630673" y="1381941"/>
              <a:ext cx="858526" cy="1035206"/>
              <a:chOff x="2433484" y="1400177"/>
              <a:chExt cx="3510116" cy="4395940"/>
            </a:xfrm>
          </p:grpSpPr>
          <p:sp>
            <p:nvSpPr>
              <p:cNvPr id="31" name="任意多边形 42"/>
              <p:cNvSpPr/>
              <p:nvPr/>
            </p:nvSpPr>
            <p:spPr>
              <a:xfrm rot="5124146">
                <a:off x="4131026" y="1764713"/>
                <a:ext cx="635433" cy="958096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-1" fmla="*/ 486697 w 486697"/>
                  <a:gd name="connsiteY0-2" fmla="*/ 817061 h 817061"/>
                  <a:gd name="connsiteX1-3" fmla="*/ 442452 w 486697"/>
                  <a:gd name="connsiteY1-4" fmla="*/ 654829 h 817061"/>
                  <a:gd name="connsiteX2-5" fmla="*/ 427704 w 486697"/>
                  <a:gd name="connsiteY2-6" fmla="*/ 182881 h 817061"/>
                  <a:gd name="connsiteX3-7" fmla="*/ 0 w 486697"/>
                  <a:gd name="connsiteY3-8" fmla="*/ 20648 h 817061"/>
                  <a:gd name="connsiteX4-9" fmla="*/ 73742 w 486697"/>
                  <a:gd name="connsiteY4-10" fmla="*/ 610584 h 817061"/>
                  <a:gd name="connsiteX5-11" fmla="*/ 442452 w 486697"/>
                  <a:gd name="connsiteY5-12" fmla="*/ 684326 h 817061"/>
                  <a:gd name="connsiteX6-13" fmla="*/ 486697 w 486697"/>
                  <a:gd name="connsiteY6-14" fmla="*/ 817061 h 817061"/>
                  <a:gd name="connsiteX0-15" fmla="*/ 486697 w 486697"/>
                  <a:gd name="connsiteY0-16" fmla="*/ 858184 h 858184"/>
                  <a:gd name="connsiteX1-17" fmla="*/ 442452 w 486697"/>
                  <a:gd name="connsiteY1-18" fmla="*/ 695952 h 858184"/>
                  <a:gd name="connsiteX2-19" fmla="*/ 427704 w 486697"/>
                  <a:gd name="connsiteY2-20" fmla="*/ 224004 h 858184"/>
                  <a:gd name="connsiteX3-21" fmla="*/ 76156 w 486697"/>
                  <a:gd name="connsiteY3-22" fmla="*/ 35385 h 858184"/>
                  <a:gd name="connsiteX4-23" fmla="*/ 0 w 486697"/>
                  <a:gd name="connsiteY4-24" fmla="*/ 61771 h 858184"/>
                  <a:gd name="connsiteX5-25" fmla="*/ 73742 w 486697"/>
                  <a:gd name="connsiteY5-26" fmla="*/ 651707 h 858184"/>
                  <a:gd name="connsiteX6-27" fmla="*/ 442452 w 486697"/>
                  <a:gd name="connsiteY6-28" fmla="*/ 725449 h 858184"/>
                  <a:gd name="connsiteX7" fmla="*/ 486697 w 486697"/>
                  <a:gd name="connsiteY7" fmla="*/ 858184 h 858184"/>
                  <a:gd name="connsiteX0-29" fmla="*/ 486697 w 486697"/>
                  <a:gd name="connsiteY0-30" fmla="*/ 858184 h 858184"/>
                  <a:gd name="connsiteX1-31" fmla="*/ 442452 w 486697"/>
                  <a:gd name="connsiteY1-32" fmla="*/ 695952 h 858184"/>
                  <a:gd name="connsiteX2-33" fmla="*/ 427704 w 486697"/>
                  <a:gd name="connsiteY2-34" fmla="*/ 224004 h 858184"/>
                  <a:gd name="connsiteX3-35" fmla="*/ 76156 w 486697"/>
                  <a:gd name="connsiteY3-36" fmla="*/ 35385 h 858184"/>
                  <a:gd name="connsiteX4-37" fmla="*/ 0 w 486697"/>
                  <a:gd name="connsiteY4-38" fmla="*/ 61771 h 858184"/>
                  <a:gd name="connsiteX5-39" fmla="*/ 73742 w 486697"/>
                  <a:gd name="connsiteY5-40" fmla="*/ 651707 h 858184"/>
                  <a:gd name="connsiteX6-41" fmla="*/ 442452 w 486697"/>
                  <a:gd name="connsiteY6-42" fmla="*/ 725449 h 858184"/>
                  <a:gd name="connsiteX7-43" fmla="*/ 486697 w 486697"/>
                  <a:gd name="connsiteY7-44" fmla="*/ 858184 h 858184"/>
                  <a:gd name="connsiteX0-45" fmla="*/ 486697 w 486697"/>
                  <a:gd name="connsiteY0-46" fmla="*/ 858184 h 858184"/>
                  <a:gd name="connsiteX1-47" fmla="*/ 442452 w 486697"/>
                  <a:gd name="connsiteY1-48" fmla="*/ 695952 h 858184"/>
                  <a:gd name="connsiteX2-49" fmla="*/ 427704 w 486697"/>
                  <a:gd name="connsiteY2-50" fmla="*/ 224004 h 858184"/>
                  <a:gd name="connsiteX3-51" fmla="*/ 76156 w 486697"/>
                  <a:gd name="connsiteY3-52" fmla="*/ 35385 h 858184"/>
                  <a:gd name="connsiteX4-53" fmla="*/ 0 w 486697"/>
                  <a:gd name="connsiteY4-54" fmla="*/ 61771 h 858184"/>
                  <a:gd name="connsiteX5-55" fmla="*/ 73742 w 486697"/>
                  <a:gd name="connsiteY5-56" fmla="*/ 651707 h 858184"/>
                  <a:gd name="connsiteX6-57" fmla="*/ 442452 w 486697"/>
                  <a:gd name="connsiteY6-58" fmla="*/ 725449 h 858184"/>
                  <a:gd name="connsiteX7-59" fmla="*/ 486697 w 486697"/>
                  <a:gd name="connsiteY7-60" fmla="*/ 858184 h 85818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43" y="connsiteY7-44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0">
                  <a:cs typeface="+mn-ea"/>
                  <a:sym typeface="+mn-lt"/>
                </a:endParaRPr>
              </a:p>
            </p:txBody>
          </p:sp>
          <p:sp>
            <p:nvSpPr>
              <p:cNvPr id="32" name="任意多边形 43"/>
              <p:cNvSpPr/>
              <p:nvPr/>
            </p:nvSpPr>
            <p:spPr>
              <a:xfrm rot="20871133">
                <a:off x="3296615" y="1400177"/>
                <a:ext cx="715690" cy="1258861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-1" fmla="*/ 486697 w 486697"/>
                  <a:gd name="connsiteY0-2" fmla="*/ 817061 h 817061"/>
                  <a:gd name="connsiteX1-3" fmla="*/ 442452 w 486697"/>
                  <a:gd name="connsiteY1-4" fmla="*/ 654829 h 817061"/>
                  <a:gd name="connsiteX2-5" fmla="*/ 427704 w 486697"/>
                  <a:gd name="connsiteY2-6" fmla="*/ 182881 h 817061"/>
                  <a:gd name="connsiteX3-7" fmla="*/ 0 w 486697"/>
                  <a:gd name="connsiteY3-8" fmla="*/ 20648 h 817061"/>
                  <a:gd name="connsiteX4-9" fmla="*/ 73742 w 486697"/>
                  <a:gd name="connsiteY4-10" fmla="*/ 610584 h 817061"/>
                  <a:gd name="connsiteX5-11" fmla="*/ 442452 w 486697"/>
                  <a:gd name="connsiteY5-12" fmla="*/ 684326 h 817061"/>
                  <a:gd name="connsiteX6-13" fmla="*/ 486697 w 486697"/>
                  <a:gd name="connsiteY6-14" fmla="*/ 817061 h 817061"/>
                  <a:gd name="connsiteX0-15" fmla="*/ 486697 w 486697"/>
                  <a:gd name="connsiteY0-16" fmla="*/ 858184 h 858184"/>
                  <a:gd name="connsiteX1-17" fmla="*/ 442452 w 486697"/>
                  <a:gd name="connsiteY1-18" fmla="*/ 695952 h 858184"/>
                  <a:gd name="connsiteX2-19" fmla="*/ 427704 w 486697"/>
                  <a:gd name="connsiteY2-20" fmla="*/ 224004 h 858184"/>
                  <a:gd name="connsiteX3-21" fmla="*/ 76156 w 486697"/>
                  <a:gd name="connsiteY3-22" fmla="*/ 35385 h 858184"/>
                  <a:gd name="connsiteX4-23" fmla="*/ 0 w 486697"/>
                  <a:gd name="connsiteY4-24" fmla="*/ 61771 h 858184"/>
                  <a:gd name="connsiteX5-25" fmla="*/ 73742 w 486697"/>
                  <a:gd name="connsiteY5-26" fmla="*/ 651707 h 858184"/>
                  <a:gd name="connsiteX6-27" fmla="*/ 442452 w 486697"/>
                  <a:gd name="connsiteY6-28" fmla="*/ 725449 h 858184"/>
                  <a:gd name="connsiteX7" fmla="*/ 486697 w 486697"/>
                  <a:gd name="connsiteY7" fmla="*/ 858184 h 858184"/>
                  <a:gd name="connsiteX0-29" fmla="*/ 486697 w 486697"/>
                  <a:gd name="connsiteY0-30" fmla="*/ 858184 h 858184"/>
                  <a:gd name="connsiteX1-31" fmla="*/ 442452 w 486697"/>
                  <a:gd name="connsiteY1-32" fmla="*/ 695952 h 858184"/>
                  <a:gd name="connsiteX2-33" fmla="*/ 427704 w 486697"/>
                  <a:gd name="connsiteY2-34" fmla="*/ 224004 h 858184"/>
                  <a:gd name="connsiteX3-35" fmla="*/ 76156 w 486697"/>
                  <a:gd name="connsiteY3-36" fmla="*/ 35385 h 858184"/>
                  <a:gd name="connsiteX4-37" fmla="*/ 0 w 486697"/>
                  <a:gd name="connsiteY4-38" fmla="*/ 61771 h 858184"/>
                  <a:gd name="connsiteX5-39" fmla="*/ 73742 w 486697"/>
                  <a:gd name="connsiteY5-40" fmla="*/ 651707 h 858184"/>
                  <a:gd name="connsiteX6-41" fmla="*/ 442452 w 486697"/>
                  <a:gd name="connsiteY6-42" fmla="*/ 725449 h 858184"/>
                  <a:gd name="connsiteX7-43" fmla="*/ 486697 w 486697"/>
                  <a:gd name="connsiteY7-44" fmla="*/ 858184 h 858184"/>
                  <a:gd name="connsiteX0-45" fmla="*/ 486697 w 486697"/>
                  <a:gd name="connsiteY0-46" fmla="*/ 858184 h 858184"/>
                  <a:gd name="connsiteX1-47" fmla="*/ 442452 w 486697"/>
                  <a:gd name="connsiteY1-48" fmla="*/ 695952 h 858184"/>
                  <a:gd name="connsiteX2-49" fmla="*/ 427704 w 486697"/>
                  <a:gd name="connsiteY2-50" fmla="*/ 224004 h 858184"/>
                  <a:gd name="connsiteX3-51" fmla="*/ 76156 w 486697"/>
                  <a:gd name="connsiteY3-52" fmla="*/ 35385 h 858184"/>
                  <a:gd name="connsiteX4-53" fmla="*/ 0 w 486697"/>
                  <a:gd name="connsiteY4-54" fmla="*/ 61771 h 858184"/>
                  <a:gd name="connsiteX5-55" fmla="*/ 73742 w 486697"/>
                  <a:gd name="connsiteY5-56" fmla="*/ 651707 h 858184"/>
                  <a:gd name="connsiteX6-57" fmla="*/ 442452 w 486697"/>
                  <a:gd name="connsiteY6-58" fmla="*/ 725449 h 858184"/>
                  <a:gd name="connsiteX7-59" fmla="*/ 486697 w 486697"/>
                  <a:gd name="connsiteY7-60" fmla="*/ 858184 h 85818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43" y="connsiteY7-44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0">
                  <a:cs typeface="+mn-ea"/>
                  <a:sym typeface="+mn-lt"/>
                </a:endParaRPr>
              </a:p>
            </p:txBody>
          </p:sp>
          <p:sp>
            <p:nvSpPr>
              <p:cNvPr id="33" name="任意多边形 44"/>
              <p:cNvSpPr/>
              <p:nvPr/>
            </p:nvSpPr>
            <p:spPr>
              <a:xfrm>
                <a:off x="2433484" y="2469237"/>
                <a:ext cx="3510116" cy="3326880"/>
              </a:xfrm>
              <a:custGeom>
                <a:avLst/>
                <a:gdLst>
                  <a:gd name="connsiteX0" fmla="*/ 2533998 w 3510116"/>
                  <a:gd name="connsiteY0" fmla="*/ 0 h 3326049"/>
                  <a:gd name="connsiteX1" fmla="*/ 2591623 w 3510116"/>
                  <a:gd name="connsiteY1" fmla="*/ 27759 h 3326049"/>
                  <a:gd name="connsiteX2" fmla="*/ 3510116 w 3510116"/>
                  <a:gd name="connsiteY2" fmla="*/ 1570991 h 3326049"/>
                  <a:gd name="connsiteX3" fmla="*/ 1755058 w 3510116"/>
                  <a:gd name="connsiteY3" fmla="*/ 3326049 h 3326049"/>
                  <a:gd name="connsiteX4" fmla="*/ 0 w 3510116"/>
                  <a:gd name="connsiteY4" fmla="*/ 1570991 h 3326049"/>
                  <a:gd name="connsiteX5" fmla="*/ 918493 w 3510116"/>
                  <a:gd name="connsiteY5" fmla="*/ 27759 h 3326049"/>
                  <a:gd name="connsiteX6" fmla="*/ 923961 w 3510116"/>
                  <a:gd name="connsiteY6" fmla="*/ 25125 h 3326049"/>
                  <a:gd name="connsiteX7" fmla="*/ 950966 w 3510116"/>
                  <a:gd name="connsiteY7" fmla="*/ 98910 h 3326049"/>
                  <a:gd name="connsiteX8" fmla="*/ 972537 w 3510116"/>
                  <a:gd name="connsiteY8" fmla="*/ 138652 h 3326049"/>
                  <a:gd name="connsiteX9" fmla="*/ 842536 w 3510116"/>
                  <a:gd name="connsiteY9" fmla="*/ 217629 h 3326049"/>
                  <a:gd name="connsiteX10" fmla="*/ 122959 w 3510116"/>
                  <a:gd name="connsiteY10" fmla="*/ 1570991 h 3326049"/>
                  <a:gd name="connsiteX11" fmla="*/ 1755058 w 3510116"/>
                  <a:gd name="connsiteY11" fmla="*/ 3203090 h 3326049"/>
                  <a:gd name="connsiteX12" fmla="*/ 3387157 w 3510116"/>
                  <a:gd name="connsiteY12" fmla="*/ 1570991 h 3326049"/>
                  <a:gd name="connsiteX13" fmla="*/ 2533013 w 3510116"/>
                  <a:gd name="connsiteY13" fmla="*/ 135878 h 3326049"/>
                  <a:gd name="connsiteX14" fmla="*/ 2491061 w 3510116"/>
                  <a:gd name="connsiteY14" fmla="*/ 115668 h 3326049"/>
                  <a:gd name="connsiteX15" fmla="*/ 2500156 w 3510116"/>
                  <a:gd name="connsiteY15" fmla="*/ 98910 h 3326049"/>
                  <a:gd name="connsiteX16" fmla="*/ 2528425 w 3510116"/>
                  <a:gd name="connsiteY16" fmla="*/ 21674 h 3326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510116" h="3326049">
                    <a:moveTo>
                      <a:pt x="2533998" y="0"/>
                    </a:moveTo>
                    <a:lnTo>
                      <a:pt x="2591623" y="27759"/>
                    </a:lnTo>
                    <a:cubicBezTo>
                      <a:pt x="3138719" y="324959"/>
                      <a:pt x="3510116" y="904603"/>
                      <a:pt x="3510116" y="1570991"/>
                    </a:cubicBezTo>
                    <a:cubicBezTo>
                      <a:pt x="3510116" y="2540283"/>
                      <a:pt x="2724350" y="3326049"/>
                      <a:pt x="1755058" y="3326049"/>
                    </a:cubicBezTo>
                    <a:cubicBezTo>
                      <a:pt x="785766" y="3326049"/>
                      <a:pt x="0" y="2540283"/>
                      <a:pt x="0" y="1570991"/>
                    </a:cubicBezTo>
                    <a:cubicBezTo>
                      <a:pt x="0" y="904603"/>
                      <a:pt x="371397" y="324959"/>
                      <a:pt x="918493" y="27759"/>
                    </a:cubicBezTo>
                    <a:lnTo>
                      <a:pt x="923961" y="25125"/>
                    </a:lnTo>
                    <a:lnTo>
                      <a:pt x="950966" y="98910"/>
                    </a:lnTo>
                    <a:lnTo>
                      <a:pt x="972537" y="138652"/>
                    </a:lnTo>
                    <a:lnTo>
                      <a:pt x="842536" y="217629"/>
                    </a:lnTo>
                    <a:cubicBezTo>
                      <a:pt x="408395" y="510929"/>
                      <a:pt x="122959" y="1007627"/>
                      <a:pt x="122959" y="1570991"/>
                    </a:cubicBezTo>
                    <a:cubicBezTo>
                      <a:pt x="122959" y="2472374"/>
                      <a:pt x="853675" y="3203090"/>
                      <a:pt x="1755058" y="3203090"/>
                    </a:cubicBezTo>
                    <a:cubicBezTo>
                      <a:pt x="2656441" y="3203090"/>
                      <a:pt x="3387157" y="2472374"/>
                      <a:pt x="3387157" y="1570991"/>
                    </a:cubicBezTo>
                    <a:cubicBezTo>
                      <a:pt x="3387157" y="951290"/>
                      <a:pt x="3041780" y="412256"/>
                      <a:pt x="2533013" y="135878"/>
                    </a:cubicBezTo>
                    <a:lnTo>
                      <a:pt x="2491061" y="115668"/>
                    </a:lnTo>
                    <a:lnTo>
                      <a:pt x="2500156" y="98910"/>
                    </a:lnTo>
                    <a:cubicBezTo>
                      <a:pt x="2510791" y="73767"/>
                      <a:pt x="2520238" y="47998"/>
                      <a:pt x="2528425" y="21674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1742440" y="1649642"/>
              <a:ext cx="68325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cs typeface="+mn-ea"/>
                  <a:sym typeface="+mn-lt"/>
                </a:rPr>
                <a:t>叁</a:t>
              </a:r>
              <a:endParaRPr lang="zh-CN" altLang="en-US" sz="3600" dirty="0">
                <a:cs typeface="+mn-ea"/>
                <a:sym typeface="+mn-lt"/>
              </a:endParaRPr>
            </a:p>
          </p:txBody>
        </p:sp>
      </p:grpSp>
      <p:sp>
        <p:nvSpPr>
          <p:cNvPr id="36" name="文本框 13"/>
          <p:cNvSpPr txBox="1">
            <a:spLocks noChangeArrowheads="1"/>
          </p:cNvSpPr>
          <p:nvPr/>
        </p:nvSpPr>
        <p:spPr bwMode="auto">
          <a:xfrm flipH="1">
            <a:off x="4332698" y="2047815"/>
            <a:ext cx="4189002" cy="16435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000" dirty="0">
                <a:cs typeface="+mn-ea"/>
                <a:sym typeface="+mn-lt"/>
              </a:rPr>
              <a:t>起居室</a:t>
            </a:r>
            <a:r>
              <a:rPr lang="zh-CN" altLang="en-US" sz="1600" dirty="0">
                <a:cs typeface="+mn-ea"/>
                <a:sym typeface="+mn-lt"/>
              </a:rPr>
              <a:t>（</a:t>
            </a:r>
            <a:r>
              <a:rPr lang="en-US" altLang="zh-CN" sz="1600" dirty="0">
                <a:cs typeface="+mn-ea"/>
                <a:sym typeface="+mn-lt"/>
              </a:rPr>
              <a:t>living room</a:t>
            </a:r>
            <a:r>
              <a:rPr lang="zh-CN" altLang="en-US" sz="1600" dirty="0">
                <a:cs typeface="+mn-ea"/>
                <a:sym typeface="+mn-lt"/>
              </a:rPr>
              <a:t>）顾名思义供居住者会客、娱乐、团聚等活动的空间。起居室这个概念在中国似乎还不是十分盛行，人们更多地接受的是客厅这种说法。在家庭的布置中，客厅往往占据非常重要的地位。</a:t>
            </a:r>
            <a:endParaRPr lang="zh-CN" altLang="en-US" sz="16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3400">
        <p15:prstTrans prst="airplane"/>
      </p:transition>
    </mc:Choice>
    <mc:Fallback>
      <p:transition spd="slow" advTm="34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850"/>
                            </p:stCondLst>
                            <p:childTnLst>
                              <p:par>
                                <p:cTn id="30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350"/>
                            </p:stCondLst>
                            <p:childTnLst>
                              <p:par>
                                <p:cTn id="3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  <p:bldP spid="3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564357" y="1527969"/>
            <a:ext cx="8041481" cy="2887266"/>
          </a:xfrm>
          <a:prstGeom prst="rect">
            <a:avLst/>
          </a:prstGeom>
          <a:solidFill>
            <a:srgbClr val="A29D78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 dirty="0">
              <a:cs typeface="+mn-ea"/>
              <a:sym typeface="+mn-lt"/>
            </a:endParaRPr>
          </a:p>
          <a:p>
            <a:pPr algn="ctr">
              <a:defRPr/>
            </a:pPr>
            <a:endParaRPr lang="zh-CN" altLang="en-US" sz="1350" dirty="0">
              <a:cs typeface="+mn-ea"/>
              <a:sym typeface="+mn-lt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553642" y="1385094"/>
            <a:ext cx="8041481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564357" y="4625975"/>
            <a:ext cx="8041481" cy="0"/>
          </a:xfrm>
          <a:prstGeom prst="line">
            <a:avLst/>
          </a:prstGeom>
          <a:ln w="571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59"/>
          <p:cNvSpPr txBox="1">
            <a:spLocks noChangeArrowheads="1"/>
          </p:cNvSpPr>
          <p:nvPr/>
        </p:nvSpPr>
        <p:spPr bwMode="auto">
          <a:xfrm>
            <a:off x="642372" y="310695"/>
            <a:ext cx="1031051" cy="11079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6600" dirty="0">
                <a:solidFill>
                  <a:srgbClr val="F18C1B"/>
                </a:solidFill>
                <a:cs typeface="+mn-ea"/>
                <a:sym typeface="+mn-lt"/>
              </a:rPr>
              <a:t>叁</a:t>
            </a:r>
            <a:endParaRPr lang="zh-CN" altLang="en-US" sz="6600" dirty="0">
              <a:solidFill>
                <a:srgbClr val="F18C1B"/>
              </a:solidFill>
              <a:cs typeface="+mn-ea"/>
              <a:sym typeface="+mn-lt"/>
            </a:endParaRPr>
          </a:p>
        </p:txBody>
      </p:sp>
      <p:sp>
        <p:nvSpPr>
          <p:cNvPr id="17" name="文本框 60"/>
          <p:cNvSpPr txBox="1">
            <a:spLocks noChangeArrowheads="1"/>
          </p:cNvSpPr>
          <p:nvPr/>
        </p:nvSpPr>
        <p:spPr bwMode="auto">
          <a:xfrm>
            <a:off x="1600201" y="785246"/>
            <a:ext cx="954107" cy="5539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000" dirty="0">
                <a:cs typeface="+mn-ea"/>
                <a:sym typeface="+mn-lt"/>
              </a:rPr>
              <a:t>卧室</a:t>
            </a:r>
            <a:endParaRPr lang="zh-CN" altLang="en-US" sz="3000" dirty="0"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600201" y="360352"/>
            <a:ext cx="438149" cy="611249"/>
            <a:chOff x="1630673" y="1381941"/>
            <a:chExt cx="858526" cy="1197702"/>
          </a:xfrm>
        </p:grpSpPr>
        <p:grpSp>
          <p:nvGrpSpPr>
            <p:cNvPr id="19" name="组合 41"/>
            <p:cNvGrpSpPr/>
            <p:nvPr/>
          </p:nvGrpSpPr>
          <p:grpSpPr bwMode="auto">
            <a:xfrm flipH="1">
              <a:off x="1630673" y="1381941"/>
              <a:ext cx="858526" cy="1035206"/>
              <a:chOff x="2433484" y="1400177"/>
              <a:chExt cx="3510116" cy="4395940"/>
            </a:xfrm>
          </p:grpSpPr>
          <p:sp>
            <p:nvSpPr>
              <p:cNvPr id="21" name="任意多边形 42"/>
              <p:cNvSpPr/>
              <p:nvPr/>
            </p:nvSpPr>
            <p:spPr>
              <a:xfrm rot="5124146">
                <a:off x="4131026" y="1764713"/>
                <a:ext cx="635433" cy="958096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-1" fmla="*/ 486697 w 486697"/>
                  <a:gd name="connsiteY0-2" fmla="*/ 817061 h 817061"/>
                  <a:gd name="connsiteX1-3" fmla="*/ 442452 w 486697"/>
                  <a:gd name="connsiteY1-4" fmla="*/ 654829 h 817061"/>
                  <a:gd name="connsiteX2-5" fmla="*/ 427704 w 486697"/>
                  <a:gd name="connsiteY2-6" fmla="*/ 182881 h 817061"/>
                  <a:gd name="connsiteX3-7" fmla="*/ 0 w 486697"/>
                  <a:gd name="connsiteY3-8" fmla="*/ 20648 h 817061"/>
                  <a:gd name="connsiteX4-9" fmla="*/ 73742 w 486697"/>
                  <a:gd name="connsiteY4-10" fmla="*/ 610584 h 817061"/>
                  <a:gd name="connsiteX5-11" fmla="*/ 442452 w 486697"/>
                  <a:gd name="connsiteY5-12" fmla="*/ 684326 h 817061"/>
                  <a:gd name="connsiteX6-13" fmla="*/ 486697 w 486697"/>
                  <a:gd name="connsiteY6-14" fmla="*/ 817061 h 817061"/>
                  <a:gd name="connsiteX0-15" fmla="*/ 486697 w 486697"/>
                  <a:gd name="connsiteY0-16" fmla="*/ 858184 h 858184"/>
                  <a:gd name="connsiteX1-17" fmla="*/ 442452 w 486697"/>
                  <a:gd name="connsiteY1-18" fmla="*/ 695952 h 858184"/>
                  <a:gd name="connsiteX2-19" fmla="*/ 427704 w 486697"/>
                  <a:gd name="connsiteY2-20" fmla="*/ 224004 h 858184"/>
                  <a:gd name="connsiteX3-21" fmla="*/ 76156 w 486697"/>
                  <a:gd name="connsiteY3-22" fmla="*/ 35385 h 858184"/>
                  <a:gd name="connsiteX4-23" fmla="*/ 0 w 486697"/>
                  <a:gd name="connsiteY4-24" fmla="*/ 61771 h 858184"/>
                  <a:gd name="connsiteX5-25" fmla="*/ 73742 w 486697"/>
                  <a:gd name="connsiteY5-26" fmla="*/ 651707 h 858184"/>
                  <a:gd name="connsiteX6-27" fmla="*/ 442452 w 486697"/>
                  <a:gd name="connsiteY6-28" fmla="*/ 725449 h 858184"/>
                  <a:gd name="connsiteX7" fmla="*/ 486697 w 486697"/>
                  <a:gd name="connsiteY7" fmla="*/ 858184 h 858184"/>
                  <a:gd name="connsiteX0-29" fmla="*/ 486697 w 486697"/>
                  <a:gd name="connsiteY0-30" fmla="*/ 858184 h 858184"/>
                  <a:gd name="connsiteX1-31" fmla="*/ 442452 w 486697"/>
                  <a:gd name="connsiteY1-32" fmla="*/ 695952 h 858184"/>
                  <a:gd name="connsiteX2-33" fmla="*/ 427704 w 486697"/>
                  <a:gd name="connsiteY2-34" fmla="*/ 224004 h 858184"/>
                  <a:gd name="connsiteX3-35" fmla="*/ 76156 w 486697"/>
                  <a:gd name="connsiteY3-36" fmla="*/ 35385 h 858184"/>
                  <a:gd name="connsiteX4-37" fmla="*/ 0 w 486697"/>
                  <a:gd name="connsiteY4-38" fmla="*/ 61771 h 858184"/>
                  <a:gd name="connsiteX5-39" fmla="*/ 73742 w 486697"/>
                  <a:gd name="connsiteY5-40" fmla="*/ 651707 h 858184"/>
                  <a:gd name="connsiteX6-41" fmla="*/ 442452 w 486697"/>
                  <a:gd name="connsiteY6-42" fmla="*/ 725449 h 858184"/>
                  <a:gd name="connsiteX7-43" fmla="*/ 486697 w 486697"/>
                  <a:gd name="connsiteY7-44" fmla="*/ 858184 h 858184"/>
                  <a:gd name="connsiteX0-45" fmla="*/ 486697 w 486697"/>
                  <a:gd name="connsiteY0-46" fmla="*/ 858184 h 858184"/>
                  <a:gd name="connsiteX1-47" fmla="*/ 442452 w 486697"/>
                  <a:gd name="connsiteY1-48" fmla="*/ 695952 h 858184"/>
                  <a:gd name="connsiteX2-49" fmla="*/ 427704 w 486697"/>
                  <a:gd name="connsiteY2-50" fmla="*/ 224004 h 858184"/>
                  <a:gd name="connsiteX3-51" fmla="*/ 76156 w 486697"/>
                  <a:gd name="connsiteY3-52" fmla="*/ 35385 h 858184"/>
                  <a:gd name="connsiteX4-53" fmla="*/ 0 w 486697"/>
                  <a:gd name="connsiteY4-54" fmla="*/ 61771 h 858184"/>
                  <a:gd name="connsiteX5-55" fmla="*/ 73742 w 486697"/>
                  <a:gd name="connsiteY5-56" fmla="*/ 651707 h 858184"/>
                  <a:gd name="connsiteX6-57" fmla="*/ 442452 w 486697"/>
                  <a:gd name="connsiteY6-58" fmla="*/ 725449 h 858184"/>
                  <a:gd name="connsiteX7-59" fmla="*/ 486697 w 486697"/>
                  <a:gd name="connsiteY7-60" fmla="*/ 858184 h 85818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43" y="connsiteY7-44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>
                  <a:cs typeface="+mn-ea"/>
                  <a:sym typeface="+mn-lt"/>
                </a:endParaRPr>
              </a:p>
            </p:txBody>
          </p:sp>
          <p:sp>
            <p:nvSpPr>
              <p:cNvPr id="22" name="任意多边形 43"/>
              <p:cNvSpPr/>
              <p:nvPr/>
            </p:nvSpPr>
            <p:spPr>
              <a:xfrm rot="20871133">
                <a:off x="3296615" y="1400177"/>
                <a:ext cx="715690" cy="1258861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-1" fmla="*/ 486697 w 486697"/>
                  <a:gd name="connsiteY0-2" fmla="*/ 817061 h 817061"/>
                  <a:gd name="connsiteX1-3" fmla="*/ 442452 w 486697"/>
                  <a:gd name="connsiteY1-4" fmla="*/ 654829 h 817061"/>
                  <a:gd name="connsiteX2-5" fmla="*/ 427704 w 486697"/>
                  <a:gd name="connsiteY2-6" fmla="*/ 182881 h 817061"/>
                  <a:gd name="connsiteX3-7" fmla="*/ 0 w 486697"/>
                  <a:gd name="connsiteY3-8" fmla="*/ 20648 h 817061"/>
                  <a:gd name="connsiteX4-9" fmla="*/ 73742 w 486697"/>
                  <a:gd name="connsiteY4-10" fmla="*/ 610584 h 817061"/>
                  <a:gd name="connsiteX5-11" fmla="*/ 442452 w 486697"/>
                  <a:gd name="connsiteY5-12" fmla="*/ 684326 h 817061"/>
                  <a:gd name="connsiteX6-13" fmla="*/ 486697 w 486697"/>
                  <a:gd name="connsiteY6-14" fmla="*/ 817061 h 817061"/>
                  <a:gd name="connsiteX0-15" fmla="*/ 486697 w 486697"/>
                  <a:gd name="connsiteY0-16" fmla="*/ 858184 h 858184"/>
                  <a:gd name="connsiteX1-17" fmla="*/ 442452 w 486697"/>
                  <a:gd name="connsiteY1-18" fmla="*/ 695952 h 858184"/>
                  <a:gd name="connsiteX2-19" fmla="*/ 427704 w 486697"/>
                  <a:gd name="connsiteY2-20" fmla="*/ 224004 h 858184"/>
                  <a:gd name="connsiteX3-21" fmla="*/ 76156 w 486697"/>
                  <a:gd name="connsiteY3-22" fmla="*/ 35385 h 858184"/>
                  <a:gd name="connsiteX4-23" fmla="*/ 0 w 486697"/>
                  <a:gd name="connsiteY4-24" fmla="*/ 61771 h 858184"/>
                  <a:gd name="connsiteX5-25" fmla="*/ 73742 w 486697"/>
                  <a:gd name="connsiteY5-26" fmla="*/ 651707 h 858184"/>
                  <a:gd name="connsiteX6-27" fmla="*/ 442452 w 486697"/>
                  <a:gd name="connsiteY6-28" fmla="*/ 725449 h 858184"/>
                  <a:gd name="connsiteX7" fmla="*/ 486697 w 486697"/>
                  <a:gd name="connsiteY7" fmla="*/ 858184 h 858184"/>
                  <a:gd name="connsiteX0-29" fmla="*/ 486697 w 486697"/>
                  <a:gd name="connsiteY0-30" fmla="*/ 858184 h 858184"/>
                  <a:gd name="connsiteX1-31" fmla="*/ 442452 w 486697"/>
                  <a:gd name="connsiteY1-32" fmla="*/ 695952 h 858184"/>
                  <a:gd name="connsiteX2-33" fmla="*/ 427704 w 486697"/>
                  <a:gd name="connsiteY2-34" fmla="*/ 224004 h 858184"/>
                  <a:gd name="connsiteX3-35" fmla="*/ 76156 w 486697"/>
                  <a:gd name="connsiteY3-36" fmla="*/ 35385 h 858184"/>
                  <a:gd name="connsiteX4-37" fmla="*/ 0 w 486697"/>
                  <a:gd name="connsiteY4-38" fmla="*/ 61771 h 858184"/>
                  <a:gd name="connsiteX5-39" fmla="*/ 73742 w 486697"/>
                  <a:gd name="connsiteY5-40" fmla="*/ 651707 h 858184"/>
                  <a:gd name="connsiteX6-41" fmla="*/ 442452 w 486697"/>
                  <a:gd name="connsiteY6-42" fmla="*/ 725449 h 858184"/>
                  <a:gd name="connsiteX7-43" fmla="*/ 486697 w 486697"/>
                  <a:gd name="connsiteY7-44" fmla="*/ 858184 h 858184"/>
                  <a:gd name="connsiteX0-45" fmla="*/ 486697 w 486697"/>
                  <a:gd name="connsiteY0-46" fmla="*/ 858184 h 858184"/>
                  <a:gd name="connsiteX1-47" fmla="*/ 442452 w 486697"/>
                  <a:gd name="connsiteY1-48" fmla="*/ 695952 h 858184"/>
                  <a:gd name="connsiteX2-49" fmla="*/ 427704 w 486697"/>
                  <a:gd name="connsiteY2-50" fmla="*/ 224004 h 858184"/>
                  <a:gd name="connsiteX3-51" fmla="*/ 76156 w 486697"/>
                  <a:gd name="connsiteY3-52" fmla="*/ 35385 h 858184"/>
                  <a:gd name="connsiteX4-53" fmla="*/ 0 w 486697"/>
                  <a:gd name="connsiteY4-54" fmla="*/ 61771 h 858184"/>
                  <a:gd name="connsiteX5-55" fmla="*/ 73742 w 486697"/>
                  <a:gd name="connsiteY5-56" fmla="*/ 651707 h 858184"/>
                  <a:gd name="connsiteX6-57" fmla="*/ 442452 w 486697"/>
                  <a:gd name="connsiteY6-58" fmla="*/ 725449 h 858184"/>
                  <a:gd name="connsiteX7-59" fmla="*/ 486697 w 486697"/>
                  <a:gd name="connsiteY7-60" fmla="*/ 858184 h 85818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43" y="connsiteY7-44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>
                  <a:cs typeface="+mn-ea"/>
                  <a:sym typeface="+mn-lt"/>
                </a:endParaRPr>
              </a:p>
            </p:txBody>
          </p:sp>
          <p:sp>
            <p:nvSpPr>
              <p:cNvPr id="23" name="任意多边形 44"/>
              <p:cNvSpPr/>
              <p:nvPr/>
            </p:nvSpPr>
            <p:spPr>
              <a:xfrm>
                <a:off x="2433484" y="2469237"/>
                <a:ext cx="3510116" cy="3326880"/>
              </a:xfrm>
              <a:custGeom>
                <a:avLst/>
                <a:gdLst>
                  <a:gd name="connsiteX0" fmla="*/ 2533998 w 3510116"/>
                  <a:gd name="connsiteY0" fmla="*/ 0 h 3326049"/>
                  <a:gd name="connsiteX1" fmla="*/ 2591623 w 3510116"/>
                  <a:gd name="connsiteY1" fmla="*/ 27759 h 3326049"/>
                  <a:gd name="connsiteX2" fmla="*/ 3510116 w 3510116"/>
                  <a:gd name="connsiteY2" fmla="*/ 1570991 h 3326049"/>
                  <a:gd name="connsiteX3" fmla="*/ 1755058 w 3510116"/>
                  <a:gd name="connsiteY3" fmla="*/ 3326049 h 3326049"/>
                  <a:gd name="connsiteX4" fmla="*/ 0 w 3510116"/>
                  <a:gd name="connsiteY4" fmla="*/ 1570991 h 3326049"/>
                  <a:gd name="connsiteX5" fmla="*/ 918493 w 3510116"/>
                  <a:gd name="connsiteY5" fmla="*/ 27759 h 3326049"/>
                  <a:gd name="connsiteX6" fmla="*/ 923961 w 3510116"/>
                  <a:gd name="connsiteY6" fmla="*/ 25125 h 3326049"/>
                  <a:gd name="connsiteX7" fmla="*/ 950966 w 3510116"/>
                  <a:gd name="connsiteY7" fmla="*/ 98910 h 3326049"/>
                  <a:gd name="connsiteX8" fmla="*/ 972537 w 3510116"/>
                  <a:gd name="connsiteY8" fmla="*/ 138652 h 3326049"/>
                  <a:gd name="connsiteX9" fmla="*/ 842536 w 3510116"/>
                  <a:gd name="connsiteY9" fmla="*/ 217629 h 3326049"/>
                  <a:gd name="connsiteX10" fmla="*/ 122959 w 3510116"/>
                  <a:gd name="connsiteY10" fmla="*/ 1570991 h 3326049"/>
                  <a:gd name="connsiteX11" fmla="*/ 1755058 w 3510116"/>
                  <a:gd name="connsiteY11" fmla="*/ 3203090 h 3326049"/>
                  <a:gd name="connsiteX12" fmla="*/ 3387157 w 3510116"/>
                  <a:gd name="connsiteY12" fmla="*/ 1570991 h 3326049"/>
                  <a:gd name="connsiteX13" fmla="*/ 2533013 w 3510116"/>
                  <a:gd name="connsiteY13" fmla="*/ 135878 h 3326049"/>
                  <a:gd name="connsiteX14" fmla="*/ 2491061 w 3510116"/>
                  <a:gd name="connsiteY14" fmla="*/ 115668 h 3326049"/>
                  <a:gd name="connsiteX15" fmla="*/ 2500156 w 3510116"/>
                  <a:gd name="connsiteY15" fmla="*/ 98910 h 3326049"/>
                  <a:gd name="connsiteX16" fmla="*/ 2528425 w 3510116"/>
                  <a:gd name="connsiteY16" fmla="*/ 21674 h 3326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510116" h="3326049">
                    <a:moveTo>
                      <a:pt x="2533998" y="0"/>
                    </a:moveTo>
                    <a:lnTo>
                      <a:pt x="2591623" y="27759"/>
                    </a:lnTo>
                    <a:cubicBezTo>
                      <a:pt x="3138719" y="324959"/>
                      <a:pt x="3510116" y="904603"/>
                      <a:pt x="3510116" y="1570991"/>
                    </a:cubicBezTo>
                    <a:cubicBezTo>
                      <a:pt x="3510116" y="2540283"/>
                      <a:pt x="2724350" y="3326049"/>
                      <a:pt x="1755058" y="3326049"/>
                    </a:cubicBezTo>
                    <a:cubicBezTo>
                      <a:pt x="785766" y="3326049"/>
                      <a:pt x="0" y="2540283"/>
                      <a:pt x="0" y="1570991"/>
                    </a:cubicBezTo>
                    <a:cubicBezTo>
                      <a:pt x="0" y="904603"/>
                      <a:pt x="371397" y="324959"/>
                      <a:pt x="918493" y="27759"/>
                    </a:cubicBezTo>
                    <a:lnTo>
                      <a:pt x="923961" y="25125"/>
                    </a:lnTo>
                    <a:lnTo>
                      <a:pt x="950966" y="98910"/>
                    </a:lnTo>
                    <a:lnTo>
                      <a:pt x="972537" y="138652"/>
                    </a:lnTo>
                    <a:lnTo>
                      <a:pt x="842536" y="217629"/>
                    </a:lnTo>
                    <a:cubicBezTo>
                      <a:pt x="408395" y="510929"/>
                      <a:pt x="122959" y="1007627"/>
                      <a:pt x="122959" y="1570991"/>
                    </a:cubicBezTo>
                    <a:cubicBezTo>
                      <a:pt x="122959" y="2472374"/>
                      <a:pt x="853675" y="3203090"/>
                      <a:pt x="1755058" y="3203090"/>
                    </a:cubicBezTo>
                    <a:cubicBezTo>
                      <a:pt x="2656441" y="3203090"/>
                      <a:pt x="3387157" y="2472374"/>
                      <a:pt x="3387157" y="1570991"/>
                    </a:cubicBezTo>
                    <a:cubicBezTo>
                      <a:pt x="3387157" y="951290"/>
                      <a:pt x="3041780" y="412256"/>
                      <a:pt x="2533013" y="135878"/>
                    </a:cubicBezTo>
                    <a:lnTo>
                      <a:pt x="2491061" y="115668"/>
                    </a:lnTo>
                    <a:lnTo>
                      <a:pt x="2500156" y="98910"/>
                    </a:lnTo>
                    <a:cubicBezTo>
                      <a:pt x="2510791" y="73767"/>
                      <a:pt x="2520238" y="47998"/>
                      <a:pt x="2528425" y="21674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0" name="文本框 19"/>
            <p:cNvSpPr txBox="1"/>
            <p:nvPr/>
          </p:nvSpPr>
          <p:spPr>
            <a:xfrm>
              <a:off x="1755138" y="1675041"/>
              <a:ext cx="683260" cy="9046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cs typeface="+mn-ea"/>
                  <a:sym typeface="+mn-lt"/>
                </a:rPr>
                <a:t>01</a:t>
              </a:r>
              <a:endParaRPr lang="zh-CN" altLang="en-US" sz="1200" dirty="0">
                <a:cs typeface="+mn-ea"/>
                <a:sym typeface="+mn-lt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4356" y="1527969"/>
            <a:ext cx="4358879" cy="2887265"/>
          </a:xfrm>
          <a:prstGeom prst="rect">
            <a:avLst/>
          </a:prstGeom>
        </p:spPr>
      </p:pic>
      <p:sp>
        <p:nvSpPr>
          <p:cNvPr id="32" name="文本框 58"/>
          <p:cNvSpPr txBox="1">
            <a:spLocks noChangeArrowheads="1"/>
          </p:cNvSpPr>
          <p:nvPr/>
        </p:nvSpPr>
        <p:spPr bwMode="auto">
          <a:xfrm>
            <a:off x="5080796" y="2214471"/>
            <a:ext cx="3514327" cy="181588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dirty="0">
                <a:solidFill>
                  <a:srgbClr val="F18C1B"/>
                </a:solidFill>
                <a:cs typeface="+mn-ea"/>
                <a:sym typeface="+mn-lt"/>
              </a:rPr>
              <a:t>卧室 </a:t>
            </a:r>
            <a:r>
              <a:rPr lang="zh-CN" altLang="en-US" sz="1400" dirty="0">
                <a:solidFill>
                  <a:srgbClr val="333333"/>
                </a:solidFill>
                <a:cs typeface="+mn-ea"/>
                <a:sym typeface="+mn-lt"/>
              </a:rPr>
              <a:t>是主卧通常指一个家庭场所中最大、装修最好的居住空间（非活动空间）。有时也指家庭中主要收入者的居住空间。</a:t>
            </a:r>
            <a:endParaRPr lang="zh-CN" altLang="en-US" sz="1400" dirty="0">
              <a:solidFill>
                <a:srgbClr val="333333"/>
              </a:solidFill>
              <a:cs typeface="+mn-ea"/>
              <a:sym typeface="+mn-lt"/>
            </a:endParaRPr>
          </a:p>
          <a:p>
            <a:pPr>
              <a:lnSpc>
                <a:spcPct val="140000"/>
              </a:lnSpc>
            </a:pPr>
            <a:r>
              <a:rPr lang="zh-CN" altLang="en-US" sz="1400" dirty="0">
                <a:solidFill>
                  <a:srgbClr val="333333"/>
                </a:solidFill>
                <a:cs typeface="+mn-ea"/>
                <a:sym typeface="+mn-lt"/>
              </a:rPr>
              <a:t>次卧指区别于主卧以外的居住空间。</a:t>
            </a:r>
            <a:endParaRPr lang="zh-CN" altLang="en-US" sz="1400" dirty="0">
              <a:solidFill>
                <a:srgbClr val="333333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700">
        <p:random/>
      </p:transition>
    </mc:Choice>
    <mc:Fallback>
      <p:transition spd="slow" advTm="57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49"/>
                            </p:stCondLst>
                            <p:childTnLst>
                              <p:par>
                                <p:cTn id="2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49"/>
                            </p:stCondLst>
                            <p:childTnLst>
                              <p:par>
                                <p:cTn id="3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49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941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6" grpId="0"/>
      <p:bldP spid="17" grpId="0"/>
      <p:bldP spid="3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564357" y="1527969"/>
            <a:ext cx="8041481" cy="2887266"/>
          </a:xfrm>
          <a:prstGeom prst="rect">
            <a:avLst/>
          </a:prstGeom>
          <a:solidFill>
            <a:srgbClr val="A29D78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 dirty="0">
              <a:cs typeface="+mn-ea"/>
              <a:sym typeface="+mn-lt"/>
            </a:endParaRPr>
          </a:p>
          <a:p>
            <a:pPr algn="ctr">
              <a:defRPr/>
            </a:pPr>
            <a:endParaRPr lang="zh-CN" altLang="en-US" sz="1350" dirty="0">
              <a:cs typeface="+mn-ea"/>
              <a:sym typeface="+mn-lt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553642" y="1385094"/>
            <a:ext cx="8041481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564357" y="4625975"/>
            <a:ext cx="8041481" cy="0"/>
          </a:xfrm>
          <a:prstGeom prst="line">
            <a:avLst/>
          </a:prstGeom>
          <a:ln w="571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59"/>
          <p:cNvSpPr txBox="1">
            <a:spLocks noChangeArrowheads="1"/>
          </p:cNvSpPr>
          <p:nvPr/>
        </p:nvSpPr>
        <p:spPr bwMode="auto">
          <a:xfrm>
            <a:off x="642372" y="310695"/>
            <a:ext cx="1031051" cy="11079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6600" dirty="0">
                <a:solidFill>
                  <a:srgbClr val="F18C1B"/>
                </a:solidFill>
                <a:cs typeface="+mn-ea"/>
                <a:sym typeface="+mn-lt"/>
              </a:rPr>
              <a:t>叁</a:t>
            </a:r>
            <a:endParaRPr lang="zh-CN" altLang="en-US" sz="6600" dirty="0">
              <a:solidFill>
                <a:srgbClr val="F18C1B"/>
              </a:solidFill>
              <a:cs typeface="+mn-ea"/>
              <a:sym typeface="+mn-lt"/>
            </a:endParaRPr>
          </a:p>
        </p:txBody>
      </p:sp>
      <p:sp>
        <p:nvSpPr>
          <p:cNvPr id="32" name="文本框 60"/>
          <p:cNvSpPr txBox="1">
            <a:spLocks noChangeArrowheads="1"/>
          </p:cNvSpPr>
          <p:nvPr/>
        </p:nvSpPr>
        <p:spPr bwMode="auto">
          <a:xfrm>
            <a:off x="1600201" y="785246"/>
            <a:ext cx="954107" cy="5539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000" dirty="0">
                <a:cs typeface="+mn-ea"/>
                <a:sym typeface="+mn-lt"/>
              </a:rPr>
              <a:t>卧室</a:t>
            </a:r>
            <a:endParaRPr lang="zh-CN" altLang="en-US" sz="3000" dirty="0">
              <a:cs typeface="+mn-ea"/>
              <a:sym typeface="+mn-lt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1600201" y="360352"/>
            <a:ext cx="438149" cy="611249"/>
            <a:chOff x="1630673" y="1381941"/>
            <a:chExt cx="858526" cy="1197702"/>
          </a:xfrm>
        </p:grpSpPr>
        <p:grpSp>
          <p:nvGrpSpPr>
            <p:cNvPr id="34" name="组合 41"/>
            <p:cNvGrpSpPr/>
            <p:nvPr/>
          </p:nvGrpSpPr>
          <p:grpSpPr bwMode="auto">
            <a:xfrm flipH="1">
              <a:off x="1630673" y="1381941"/>
              <a:ext cx="858526" cy="1035206"/>
              <a:chOff x="2433484" y="1400177"/>
              <a:chExt cx="3510116" cy="4395940"/>
            </a:xfrm>
          </p:grpSpPr>
          <p:sp>
            <p:nvSpPr>
              <p:cNvPr id="36" name="任意多边形 42"/>
              <p:cNvSpPr/>
              <p:nvPr/>
            </p:nvSpPr>
            <p:spPr>
              <a:xfrm rot="5124146">
                <a:off x="4131026" y="1764713"/>
                <a:ext cx="635433" cy="958096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-1" fmla="*/ 486697 w 486697"/>
                  <a:gd name="connsiteY0-2" fmla="*/ 817061 h 817061"/>
                  <a:gd name="connsiteX1-3" fmla="*/ 442452 w 486697"/>
                  <a:gd name="connsiteY1-4" fmla="*/ 654829 h 817061"/>
                  <a:gd name="connsiteX2-5" fmla="*/ 427704 w 486697"/>
                  <a:gd name="connsiteY2-6" fmla="*/ 182881 h 817061"/>
                  <a:gd name="connsiteX3-7" fmla="*/ 0 w 486697"/>
                  <a:gd name="connsiteY3-8" fmla="*/ 20648 h 817061"/>
                  <a:gd name="connsiteX4-9" fmla="*/ 73742 w 486697"/>
                  <a:gd name="connsiteY4-10" fmla="*/ 610584 h 817061"/>
                  <a:gd name="connsiteX5-11" fmla="*/ 442452 w 486697"/>
                  <a:gd name="connsiteY5-12" fmla="*/ 684326 h 817061"/>
                  <a:gd name="connsiteX6-13" fmla="*/ 486697 w 486697"/>
                  <a:gd name="connsiteY6-14" fmla="*/ 817061 h 817061"/>
                  <a:gd name="connsiteX0-15" fmla="*/ 486697 w 486697"/>
                  <a:gd name="connsiteY0-16" fmla="*/ 858184 h 858184"/>
                  <a:gd name="connsiteX1-17" fmla="*/ 442452 w 486697"/>
                  <a:gd name="connsiteY1-18" fmla="*/ 695952 h 858184"/>
                  <a:gd name="connsiteX2-19" fmla="*/ 427704 w 486697"/>
                  <a:gd name="connsiteY2-20" fmla="*/ 224004 h 858184"/>
                  <a:gd name="connsiteX3-21" fmla="*/ 76156 w 486697"/>
                  <a:gd name="connsiteY3-22" fmla="*/ 35385 h 858184"/>
                  <a:gd name="connsiteX4-23" fmla="*/ 0 w 486697"/>
                  <a:gd name="connsiteY4-24" fmla="*/ 61771 h 858184"/>
                  <a:gd name="connsiteX5-25" fmla="*/ 73742 w 486697"/>
                  <a:gd name="connsiteY5-26" fmla="*/ 651707 h 858184"/>
                  <a:gd name="connsiteX6-27" fmla="*/ 442452 w 486697"/>
                  <a:gd name="connsiteY6-28" fmla="*/ 725449 h 858184"/>
                  <a:gd name="connsiteX7" fmla="*/ 486697 w 486697"/>
                  <a:gd name="connsiteY7" fmla="*/ 858184 h 858184"/>
                  <a:gd name="connsiteX0-29" fmla="*/ 486697 w 486697"/>
                  <a:gd name="connsiteY0-30" fmla="*/ 858184 h 858184"/>
                  <a:gd name="connsiteX1-31" fmla="*/ 442452 w 486697"/>
                  <a:gd name="connsiteY1-32" fmla="*/ 695952 h 858184"/>
                  <a:gd name="connsiteX2-33" fmla="*/ 427704 w 486697"/>
                  <a:gd name="connsiteY2-34" fmla="*/ 224004 h 858184"/>
                  <a:gd name="connsiteX3-35" fmla="*/ 76156 w 486697"/>
                  <a:gd name="connsiteY3-36" fmla="*/ 35385 h 858184"/>
                  <a:gd name="connsiteX4-37" fmla="*/ 0 w 486697"/>
                  <a:gd name="connsiteY4-38" fmla="*/ 61771 h 858184"/>
                  <a:gd name="connsiteX5-39" fmla="*/ 73742 w 486697"/>
                  <a:gd name="connsiteY5-40" fmla="*/ 651707 h 858184"/>
                  <a:gd name="connsiteX6-41" fmla="*/ 442452 w 486697"/>
                  <a:gd name="connsiteY6-42" fmla="*/ 725449 h 858184"/>
                  <a:gd name="connsiteX7-43" fmla="*/ 486697 w 486697"/>
                  <a:gd name="connsiteY7-44" fmla="*/ 858184 h 858184"/>
                  <a:gd name="connsiteX0-45" fmla="*/ 486697 w 486697"/>
                  <a:gd name="connsiteY0-46" fmla="*/ 858184 h 858184"/>
                  <a:gd name="connsiteX1-47" fmla="*/ 442452 w 486697"/>
                  <a:gd name="connsiteY1-48" fmla="*/ 695952 h 858184"/>
                  <a:gd name="connsiteX2-49" fmla="*/ 427704 w 486697"/>
                  <a:gd name="connsiteY2-50" fmla="*/ 224004 h 858184"/>
                  <a:gd name="connsiteX3-51" fmla="*/ 76156 w 486697"/>
                  <a:gd name="connsiteY3-52" fmla="*/ 35385 h 858184"/>
                  <a:gd name="connsiteX4-53" fmla="*/ 0 w 486697"/>
                  <a:gd name="connsiteY4-54" fmla="*/ 61771 h 858184"/>
                  <a:gd name="connsiteX5-55" fmla="*/ 73742 w 486697"/>
                  <a:gd name="connsiteY5-56" fmla="*/ 651707 h 858184"/>
                  <a:gd name="connsiteX6-57" fmla="*/ 442452 w 486697"/>
                  <a:gd name="connsiteY6-58" fmla="*/ 725449 h 858184"/>
                  <a:gd name="connsiteX7-59" fmla="*/ 486697 w 486697"/>
                  <a:gd name="connsiteY7-60" fmla="*/ 858184 h 85818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43" y="connsiteY7-44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>
                  <a:cs typeface="+mn-ea"/>
                  <a:sym typeface="+mn-lt"/>
                </a:endParaRPr>
              </a:p>
            </p:txBody>
          </p:sp>
          <p:sp>
            <p:nvSpPr>
              <p:cNvPr id="37" name="任意多边形 43"/>
              <p:cNvSpPr/>
              <p:nvPr/>
            </p:nvSpPr>
            <p:spPr>
              <a:xfrm rot="20871133">
                <a:off x="3296615" y="1400177"/>
                <a:ext cx="715690" cy="1258861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-1" fmla="*/ 486697 w 486697"/>
                  <a:gd name="connsiteY0-2" fmla="*/ 817061 h 817061"/>
                  <a:gd name="connsiteX1-3" fmla="*/ 442452 w 486697"/>
                  <a:gd name="connsiteY1-4" fmla="*/ 654829 h 817061"/>
                  <a:gd name="connsiteX2-5" fmla="*/ 427704 w 486697"/>
                  <a:gd name="connsiteY2-6" fmla="*/ 182881 h 817061"/>
                  <a:gd name="connsiteX3-7" fmla="*/ 0 w 486697"/>
                  <a:gd name="connsiteY3-8" fmla="*/ 20648 h 817061"/>
                  <a:gd name="connsiteX4-9" fmla="*/ 73742 w 486697"/>
                  <a:gd name="connsiteY4-10" fmla="*/ 610584 h 817061"/>
                  <a:gd name="connsiteX5-11" fmla="*/ 442452 w 486697"/>
                  <a:gd name="connsiteY5-12" fmla="*/ 684326 h 817061"/>
                  <a:gd name="connsiteX6-13" fmla="*/ 486697 w 486697"/>
                  <a:gd name="connsiteY6-14" fmla="*/ 817061 h 817061"/>
                  <a:gd name="connsiteX0-15" fmla="*/ 486697 w 486697"/>
                  <a:gd name="connsiteY0-16" fmla="*/ 858184 h 858184"/>
                  <a:gd name="connsiteX1-17" fmla="*/ 442452 w 486697"/>
                  <a:gd name="connsiteY1-18" fmla="*/ 695952 h 858184"/>
                  <a:gd name="connsiteX2-19" fmla="*/ 427704 w 486697"/>
                  <a:gd name="connsiteY2-20" fmla="*/ 224004 h 858184"/>
                  <a:gd name="connsiteX3-21" fmla="*/ 76156 w 486697"/>
                  <a:gd name="connsiteY3-22" fmla="*/ 35385 h 858184"/>
                  <a:gd name="connsiteX4-23" fmla="*/ 0 w 486697"/>
                  <a:gd name="connsiteY4-24" fmla="*/ 61771 h 858184"/>
                  <a:gd name="connsiteX5-25" fmla="*/ 73742 w 486697"/>
                  <a:gd name="connsiteY5-26" fmla="*/ 651707 h 858184"/>
                  <a:gd name="connsiteX6-27" fmla="*/ 442452 w 486697"/>
                  <a:gd name="connsiteY6-28" fmla="*/ 725449 h 858184"/>
                  <a:gd name="connsiteX7" fmla="*/ 486697 w 486697"/>
                  <a:gd name="connsiteY7" fmla="*/ 858184 h 858184"/>
                  <a:gd name="connsiteX0-29" fmla="*/ 486697 w 486697"/>
                  <a:gd name="connsiteY0-30" fmla="*/ 858184 h 858184"/>
                  <a:gd name="connsiteX1-31" fmla="*/ 442452 w 486697"/>
                  <a:gd name="connsiteY1-32" fmla="*/ 695952 h 858184"/>
                  <a:gd name="connsiteX2-33" fmla="*/ 427704 w 486697"/>
                  <a:gd name="connsiteY2-34" fmla="*/ 224004 h 858184"/>
                  <a:gd name="connsiteX3-35" fmla="*/ 76156 w 486697"/>
                  <a:gd name="connsiteY3-36" fmla="*/ 35385 h 858184"/>
                  <a:gd name="connsiteX4-37" fmla="*/ 0 w 486697"/>
                  <a:gd name="connsiteY4-38" fmla="*/ 61771 h 858184"/>
                  <a:gd name="connsiteX5-39" fmla="*/ 73742 w 486697"/>
                  <a:gd name="connsiteY5-40" fmla="*/ 651707 h 858184"/>
                  <a:gd name="connsiteX6-41" fmla="*/ 442452 w 486697"/>
                  <a:gd name="connsiteY6-42" fmla="*/ 725449 h 858184"/>
                  <a:gd name="connsiteX7-43" fmla="*/ 486697 w 486697"/>
                  <a:gd name="connsiteY7-44" fmla="*/ 858184 h 858184"/>
                  <a:gd name="connsiteX0-45" fmla="*/ 486697 w 486697"/>
                  <a:gd name="connsiteY0-46" fmla="*/ 858184 h 858184"/>
                  <a:gd name="connsiteX1-47" fmla="*/ 442452 w 486697"/>
                  <a:gd name="connsiteY1-48" fmla="*/ 695952 h 858184"/>
                  <a:gd name="connsiteX2-49" fmla="*/ 427704 w 486697"/>
                  <a:gd name="connsiteY2-50" fmla="*/ 224004 h 858184"/>
                  <a:gd name="connsiteX3-51" fmla="*/ 76156 w 486697"/>
                  <a:gd name="connsiteY3-52" fmla="*/ 35385 h 858184"/>
                  <a:gd name="connsiteX4-53" fmla="*/ 0 w 486697"/>
                  <a:gd name="connsiteY4-54" fmla="*/ 61771 h 858184"/>
                  <a:gd name="connsiteX5-55" fmla="*/ 73742 w 486697"/>
                  <a:gd name="connsiteY5-56" fmla="*/ 651707 h 858184"/>
                  <a:gd name="connsiteX6-57" fmla="*/ 442452 w 486697"/>
                  <a:gd name="connsiteY6-58" fmla="*/ 725449 h 858184"/>
                  <a:gd name="connsiteX7-59" fmla="*/ 486697 w 486697"/>
                  <a:gd name="connsiteY7-60" fmla="*/ 858184 h 85818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43" y="connsiteY7-44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>
                  <a:cs typeface="+mn-ea"/>
                  <a:sym typeface="+mn-lt"/>
                </a:endParaRPr>
              </a:p>
            </p:txBody>
          </p:sp>
          <p:sp>
            <p:nvSpPr>
              <p:cNvPr id="38" name="任意多边形 44"/>
              <p:cNvSpPr/>
              <p:nvPr/>
            </p:nvSpPr>
            <p:spPr>
              <a:xfrm>
                <a:off x="2433484" y="2469237"/>
                <a:ext cx="3510116" cy="3326880"/>
              </a:xfrm>
              <a:custGeom>
                <a:avLst/>
                <a:gdLst>
                  <a:gd name="connsiteX0" fmla="*/ 2533998 w 3510116"/>
                  <a:gd name="connsiteY0" fmla="*/ 0 h 3326049"/>
                  <a:gd name="connsiteX1" fmla="*/ 2591623 w 3510116"/>
                  <a:gd name="connsiteY1" fmla="*/ 27759 h 3326049"/>
                  <a:gd name="connsiteX2" fmla="*/ 3510116 w 3510116"/>
                  <a:gd name="connsiteY2" fmla="*/ 1570991 h 3326049"/>
                  <a:gd name="connsiteX3" fmla="*/ 1755058 w 3510116"/>
                  <a:gd name="connsiteY3" fmla="*/ 3326049 h 3326049"/>
                  <a:gd name="connsiteX4" fmla="*/ 0 w 3510116"/>
                  <a:gd name="connsiteY4" fmla="*/ 1570991 h 3326049"/>
                  <a:gd name="connsiteX5" fmla="*/ 918493 w 3510116"/>
                  <a:gd name="connsiteY5" fmla="*/ 27759 h 3326049"/>
                  <a:gd name="connsiteX6" fmla="*/ 923961 w 3510116"/>
                  <a:gd name="connsiteY6" fmla="*/ 25125 h 3326049"/>
                  <a:gd name="connsiteX7" fmla="*/ 950966 w 3510116"/>
                  <a:gd name="connsiteY7" fmla="*/ 98910 h 3326049"/>
                  <a:gd name="connsiteX8" fmla="*/ 972537 w 3510116"/>
                  <a:gd name="connsiteY8" fmla="*/ 138652 h 3326049"/>
                  <a:gd name="connsiteX9" fmla="*/ 842536 w 3510116"/>
                  <a:gd name="connsiteY9" fmla="*/ 217629 h 3326049"/>
                  <a:gd name="connsiteX10" fmla="*/ 122959 w 3510116"/>
                  <a:gd name="connsiteY10" fmla="*/ 1570991 h 3326049"/>
                  <a:gd name="connsiteX11" fmla="*/ 1755058 w 3510116"/>
                  <a:gd name="connsiteY11" fmla="*/ 3203090 h 3326049"/>
                  <a:gd name="connsiteX12" fmla="*/ 3387157 w 3510116"/>
                  <a:gd name="connsiteY12" fmla="*/ 1570991 h 3326049"/>
                  <a:gd name="connsiteX13" fmla="*/ 2533013 w 3510116"/>
                  <a:gd name="connsiteY13" fmla="*/ 135878 h 3326049"/>
                  <a:gd name="connsiteX14" fmla="*/ 2491061 w 3510116"/>
                  <a:gd name="connsiteY14" fmla="*/ 115668 h 3326049"/>
                  <a:gd name="connsiteX15" fmla="*/ 2500156 w 3510116"/>
                  <a:gd name="connsiteY15" fmla="*/ 98910 h 3326049"/>
                  <a:gd name="connsiteX16" fmla="*/ 2528425 w 3510116"/>
                  <a:gd name="connsiteY16" fmla="*/ 21674 h 3326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510116" h="3326049">
                    <a:moveTo>
                      <a:pt x="2533998" y="0"/>
                    </a:moveTo>
                    <a:lnTo>
                      <a:pt x="2591623" y="27759"/>
                    </a:lnTo>
                    <a:cubicBezTo>
                      <a:pt x="3138719" y="324959"/>
                      <a:pt x="3510116" y="904603"/>
                      <a:pt x="3510116" y="1570991"/>
                    </a:cubicBezTo>
                    <a:cubicBezTo>
                      <a:pt x="3510116" y="2540283"/>
                      <a:pt x="2724350" y="3326049"/>
                      <a:pt x="1755058" y="3326049"/>
                    </a:cubicBezTo>
                    <a:cubicBezTo>
                      <a:pt x="785766" y="3326049"/>
                      <a:pt x="0" y="2540283"/>
                      <a:pt x="0" y="1570991"/>
                    </a:cubicBezTo>
                    <a:cubicBezTo>
                      <a:pt x="0" y="904603"/>
                      <a:pt x="371397" y="324959"/>
                      <a:pt x="918493" y="27759"/>
                    </a:cubicBezTo>
                    <a:lnTo>
                      <a:pt x="923961" y="25125"/>
                    </a:lnTo>
                    <a:lnTo>
                      <a:pt x="950966" y="98910"/>
                    </a:lnTo>
                    <a:lnTo>
                      <a:pt x="972537" y="138652"/>
                    </a:lnTo>
                    <a:lnTo>
                      <a:pt x="842536" y="217629"/>
                    </a:lnTo>
                    <a:cubicBezTo>
                      <a:pt x="408395" y="510929"/>
                      <a:pt x="122959" y="1007627"/>
                      <a:pt x="122959" y="1570991"/>
                    </a:cubicBezTo>
                    <a:cubicBezTo>
                      <a:pt x="122959" y="2472374"/>
                      <a:pt x="853675" y="3203090"/>
                      <a:pt x="1755058" y="3203090"/>
                    </a:cubicBezTo>
                    <a:cubicBezTo>
                      <a:pt x="2656441" y="3203090"/>
                      <a:pt x="3387157" y="2472374"/>
                      <a:pt x="3387157" y="1570991"/>
                    </a:cubicBezTo>
                    <a:cubicBezTo>
                      <a:pt x="3387157" y="951290"/>
                      <a:pt x="3041780" y="412256"/>
                      <a:pt x="2533013" y="135878"/>
                    </a:cubicBezTo>
                    <a:lnTo>
                      <a:pt x="2491061" y="115668"/>
                    </a:lnTo>
                    <a:lnTo>
                      <a:pt x="2500156" y="98910"/>
                    </a:lnTo>
                    <a:cubicBezTo>
                      <a:pt x="2510791" y="73767"/>
                      <a:pt x="2520238" y="47998"/>
                      <a:pt x="2528425" y="21674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5" name="文本框 34"/>
            <p:cNvSpPr txBox="1"/>
            <p:nvPr/>
          </p:nvSpPr>
          <p:spPr>
            <a:xfrm>
              <a:off x="1755138" y="1675041"/>
              <a:ext cx="683260" cy="9046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cs typeface="+mn-ea"/>
                  <a:sym typeface="+mn-lt"/>
                </a:rPr>
                <a:t>02</a:t>
              </a:r>
              <a:endParaRPr lang="zh-CN" altLang="en-US" sz="1200" dirty="0">
                <a:cs typeface="+mn-ea"/>
                <a:sym typeface="+mn-lt"/>
              </a:endParaRPr>
            </a:p>
          </p:txBody>
        </p:sp>
      </p:grpSp>
      <p:sp>
        <p:nvSpPr>
          <p:cNvPr id="39" name="文本框 58"/>
          <p:cNvSpPr txBox="1">
            <a:spLocks noChangeArrowheads="1"/>
          </p:cNvSpPr>
          <p:nvPr/>
        </p:nvSpPr>
        <p:spPr bwMode="auto">
          <a:xfrm>
            <a:off x="5080796" y="2214471"/>
            <a:ext cx="3514327" cy="181588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dirty="0">
                <a:solidFill>
                  <a:srgbClr val="F18C1B"/>
                </a:solidFill>
                <a:cs typeface="+mn-ea"/>
                <a:sym typeface="+mn-lt"/>
              </a:rPr>
              <a:t>卧室 </a:t>
            </a:r>
            <a:r>
              <a:rPr lang="zh-CN" altLang="en-US" sz="1400" dirty="0">
                <a:solidFill>
                  <a:srgbClr val="333333"/>
                </a:solidFill>
                <a:cs typeface="+mn-ea"/>
                <a:sym typeface="+mn-lt"/>
              </a:rPr>
              <a:t>是主卧通常指一个家庭场所中最大、装修最好的居住空间（非活动空间）。有时也指家庭中主要收入者的居住空间。</a:t>
            </a:r>
            <a:endParaRPr lang="zh-CN" altLang="en-US" sz="1400" dirty="0">
              <a:solidFill>
                <a:srgbClr val="333333"/>
              </a:solidFill>
              <a:cs typeface="+mn-ea"/>
              <a:sym typeface="+mn-lt"/>
            </a:endParaRPr>
          </a:p>
          <a:p>
            <a:pPr>
              <a:lnSpc>
                <a:spcPct val="140000"/>
              </a:lnSpc>
            </a:pPr>
            <a:r>
              <a:rPr lang="zh-CN" altLang="en-US" sz="1400" dirty="0">
                <a:solidFill>
                  <a:srgbClr val="333333"/>
                </a:solidFill>
                <a:cs typeface="+mn-ea"/>
                <a:sym typeface="+mn-lt"/>
              </a:rPr>
              <a:t>次卧指区别于主卧以外的居住空间。</a:t>
            </a:r>
            <a:endParaRPr lang="zh-CN" altLang="en-US" sz="1400" dirty="0">
              <a:solidFill>
                <a:srgbClr val="333333"/>
              </a:solidFill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3642" y="1538908"/>
            <a:ext cx="4369593" cy="287632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700">
        <p:random/>
      </p:transition>
    </mc:Choice>
    <mc:Fallback>
      <p:transition spd="slow" advTm="57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49"/>
                            </p:stCondLst>
                            <p:childTnLst>
                              <p:par>
                                <p:cTn id="2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49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49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941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1" grpId="0"/>
      <p:bldP spid="32" grpId="0"/>
      <p:bldP spid="3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564357" y="1527969"/>
            <a:ext cx="8041481" cy="2887266"/>
          </a:xfrm>
          <a:prstGeom prst="rect">
            <a:avLst/>
          </a:prstGeom>
          <a:solidFill>
            <a:srgbClr val="A29D78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 dirty="0">
              <a:cs typeface="+mn-ea"/>
              <a:sym typeface="+mn-lt"/>
            </a:endParaRPr>
          </a:p>
          <a:p>
            <a:pPr algn="ctr">
              <a:defRPr/>
            </a:pPr>
            <a:endParaRPr lang="zh-CN" altLang="en-US" sz="1350" dirty="0">
              <a:cs typeface="+mn-ea"/>
              <a:sym typeface="+mn-lt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553642" y="1385094"/>
            <a:ext cx="8041481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564357" y="4625975"/>
            <a:ext cx="8041481" cy="0"/>
          </a:xfrm>
          <a:prstGeom prst="line">
            <a:avLst/>
          </a:prstGeom>
          <a:ln w="571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59"/>
          <p:cNvSpPr txBox="1">
            <a:spLocks noChangeArrowheads="1"/>
          </p:cNvSpPr>
          <p:nvPr/>
        </p:nvSpPr>
        <p:spPr bwMode="auto">
          <a:xfrm>
            <a:off x="642372" y="310695"/>
            <a:ext cx="1031051" cy="11079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6600" dirty="0">
                <a:solidFill>
                  <a:srgbClr val="F18C1B"/>
                </a:solidFill>
                <a:cs typeface="+mn-ea"/>
                <a:sym typeface="+mn-lt"/>
              </a:rPr>
              <a:t>叁</a:t>
            </a:r>
            <a:endParaRPr lang="zh-CN" altLang="en-US" sz="6600" dirty="0">
              <a:solidFill>
                <a:srgbClr val="F18C1B"/>
              </a:solidFill>
              <a:cs typeface="+mn-ea"/>
              <a:sym typeface="+mn-lt"/>
            </a:endParaRPr>
          </a:p>
        </p:txBody>
      </p:sp>
      <p:sp>
        <p:nvSpPr>
          <p:cNvPr id="32" name="文本框 60"/>
          <p:cNvSpPr txBox="1">
            <a:spLocks noChangeArrowheads="1"/>
          </p:cNvSpPr>
          <p:nvPr/>
        </p:nvSpPr>
        <p:spPr bwMode="auto">
          <a:xfrm>
            <a:off x="1600201" y="785246"/>
            <a:ext cx="954107" cy="5539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000" dirty="0">
                <a:cs typeface="+mn-ea"/>
                <a:sym typeface="+mn-lt"/>
              </a:rPr>
              <a:t>卧室</a:t>
            </a:r>
            <a:endParaRPr lang="zh-CN" altLang="en-US" sz="3000" dirty="0">
              <a:cs typeface="+mn-ea"/>
              <a:sym typeface="+mn-lt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1600201" y="360352"/>
            <a:ext cx="438149" cy="611249"/>
            <a:chOff x="1630673" y="1381941"/>
            <a:chExt cx="858526" cy="1197702"/>
          </a:xfrm>
        </p:grpSpPr>
        <p:grpSp>
          <p:nvGrpSpPr>
            <p:cNvPr id="34" name="组合 41"/>
            <p:cNvGrpSpPr/>
            <p:nvPr/>
          </p:nvGrpSpPr>
          <p:grpSpPr bwMode="auto">
            <a:xfrm flipH="1">
              <a:off x="1630673" y="1381941"/>
              <a:ext cx="858526" cy="1035206"/>
              <a:chOff x="2433484" y="1400177"/>
              <a:chExt cx="3510116" cy="4395940"/>
            </a:xfrm>
          </p:grpSpPr>
          <p:sp>
            <p:nvSpPr>
              <p:cNvPr id="36" name="任意多边形 42"/>
              <p:cNvSpPr/>
              <p:nvPr/>
            </p:nvSpPr>
            <p:spPr>
              <a:xfrm rot="5124146">
                <a:off x="4131026" y="1764713"/>
                <a:ext cx="635433" cy="958096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-1" fmla="*/ 486697 w 486697"/>
                  <a:gd name="connsiteY0-2" fmla="*/ 817061 h 817061"/>
                  <a:gd name="connsiteX1-3" fmla="*/ 442452 w 486697"/>
                  <a:gd name="connsiteY1-4" fmla="*/ 654829 h 817061"/>
                  <a:gd name="connsiteX2-5" fmla="*/ 427704 w 486697"/>
                  <a:gd name="connsiteY2-6" fmla="*/ 182881 h 817061"/>
                  <a:gd name="connsiteX3-7" fmla="*/ 0 w 486697"/>
                  <a:gd name="connsiteY3-8" fmla="*/ 20648 h 817061"/>
                  <a:gd name="connsiteX4-9" fmla="*/ 73742 w 486697"/>
                  <a:gd name="connsiteY4-10" fmla="*/ 610584 h 817061"/>
                  <a:gd name="connsiteX5-11" fmla="*/ 442452 w 486697"/>
                  <a:gd name="connsiteY5-12" fmla="*/ 684326 h 817061"/>
                  <a:gd name="connsiteX6-13" fmla="*/ 486697 w 486697"/>
                  <a:gd name="connsiteY6-14" fmla="*/ 817061 h 817061"/>
                  <a:gd name="connsiteX0-15" fmla="*/ 486697 w 486697"/>
                  <a:gd name="connsiteY0-16" fmla="*/ 858184 h 858184"/>
                  <a:gd name="connsiteX1-17" fmla="*/ 442452 w 486697"/>
                  <a:gd name="connsiteY1-18" fmla="*/ 695952 h 858184"/>
                  <a:gd name="connsiteX2-19" fmla="*/ 427704 w 486697"/>
                  <a:gd name="connsiteY2-20" fmla="*/ 224004 h 858184"/>
                  <a:gd name="connsiteX3-21" fmla="*/ 76156 w 486697"/>
                  <a:gd name="connsiteY3-22" fmla="*/ 35385 h 858184"/>
                  <a:gd name="connsiteX4-23" fmla="*/ 0 w 486697"/>
                  <a:gd name="connsiteY4-24" fmla="*/ 61771 h 858184"/>
                  <a:gd name="connsiteX5-25" fmla="*/ 73742 w 486697"/>
                  <a:gd name="connsiteY5-26" fmla="*/ 651707 h 858184"/>
                  <a:gd name="connsiteX6-27" fmla="*/ 442452 w 486697"/>
                  <a:gd name="connsiteY6-28" fmla="*/ 725449 h 858184"/>
                  <a:gd name="connsiteX7" fmla="*/ 486697 w 486697"/>
                  <a:gd name="connsiteY7" fmla="*/ 858184 h 858184"/>
                  <a:gd name="connsiteX0-29" fmla="*/ 486697 w 486697"/>
                  <a:gd name="connsiteY0-30" fmla="*/ 858184 h 858184"/>
                  <a:gd name="connsiteX1-31" fmla="*/ 442452 w 486697"/>
                  <a:gd name="connsiteY1-32" fmla="*/ 695952 h 858184"/>
                  <a:gd name="connsiteX2-33" fmla="*/ 427704 w 486697"/>
                  <a:gd name="connsiteY2-34" fmla="*/ 224004 h 858184"/>
                  <a:gd name="connsiteX3-35" fmla="*/ 76156 w 486697"/>
                  <a:gd name="connsiteY3-36" fmla="*/ 35385 h 858184"/>
                  <a:gd name="connsiteX4-37" fmla="*/ 0 w 486697"/>
                  <a:gd name="connsiteY4-38" fmla="*/ 61771 h 858184"/>
                  <a:gd name="connsiteX5-39" fmla="*/ 73742 w 486697"/>
                  <a:gd name="connsiteY5-40" fmla="*/ 651707 h 858184"/>
                  <a:gd name="connsiteX6-41" fmla="*/ 442452 w 486697"/>
                  <a:gd name="connsiteY6-42" fmla="*/ 725449 h 858184"/>
                  <a:gd name="connsiteX7-43" fmla="*/ 486697 w 486697"/>
                  <a:gd name="connsiteY7-44" fmla="*/ 858184 h 858184"/>
                  <a:gd name="connsiteX0-45" fmla="*/ 486697 w 486697"/>
                  <a:gd name="connsiteY0-46" fmla="*/ 858184 h 858184"/>
                  <a:gd name="connsiteX1-47" fmla="*/ 442452 w 486697"/>
                  <a:gd name="connsiteY1-48" fmla="*/ 695952 h 858184"/>
                  <a:gd name="connsiteX2-49" fmla="*/ 427704 w 486697"/>
                  <a:gd name="connsiteY2-50" fmla="*/ 224004 h 858184"/>
                  <a:gd name="connsiteX3-51" fmla="*/ 76156 w 486697"/>
                  <a:gd name="connsiteY3-52" fmla="*/ 35385 h 858184"/>
                  <a:gd name="connsiteX4-53" fmla="*/ 0 w 486697"/>
                  <a:gd name="connsiteY4-54" fmla="*/ 61771 h 858184"/>
                  <a:gd name="connsiteX5-55" fmla="*/ 73742 w 486697"/>
                  <a:gd name="connsiteY5-56" fmla="*/ 651707 h 858184"/>
                  <a:gd name="connsiteX6-57" fmla="*/ 442452 w 486697"/>
                  <a:gd name="connsiteY6-58" fmla="*/ 725449 h 858184"/>
                  <a:gd name="connsiteX7-59" fmla="*/ 486697 w 486697"/>
                  <a:gd name="connsiteY7-60" fmla="*/ 858184 h 85818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43" y="connsiteY7-44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>
                  <a:cs typeface="+mn-ea"/>
                  <a:sym typeface="+mn-lt"/>
                </a:endParaRPr>
              </a:p>
            </p:txBody>
          </p:sp>
          <p:sp>
            <p:nvSpPr>
              <p:cNvPr id="37" name="任意多边形 43"/>
              <p:cNvSpPr/>
              <p:nvPr/>
            </p:nvSpPr>
            <p:spPr>
              <a:xfrm rot="20871133">
                <a:off x="3296615" y="1400177"/>
                <a:ext cx="715690" cy="1258861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-1" fmla="*/ 486697 w 486697"/>
                  <a:gd name="connsiteY0-2" fmla="*/ 817061 h 817061"/>
                  <a:gd name="connsiteX1-3" fmla="*/ 442452 w 486697"/>
                  <a:gd name="connsiteY1-4" fmla="*/ 654829 h 817061"/>
                  <a:gd name="connsiteX2-5" fmla="*/ 427704 w 486697"/>
                  <a:gd name="connsiteY2-6" fmla="*/ 182881 h 817061"/>
                  <a:gd name="connsiteX3-7" fmla="*/ 0 w 486697"/>
                  <a:gd name="connsiteY3-8" fmla="*/ 20648 h 817061"/>
                  <a:gd name="connsiteX4-9" fmla="*/ 73742 w 486697"/>
                  <a:gd name="connsiteY4-10" fmla="*/ 610584 h 817061"/>
                  <a:gd name="connsiteX5-11" fmla="*/ 442452 w 486697"/>
                  <a:gd name="connsiteY5-12" fmla="*/ 684326 h 817061"/>
                  <a:gd name="connsiteX6-13" fmla="*/ 486697 w 486697"/>
                  <a:gd name="connsiteY6-14" fmla="*/ 817061 h 817061"/>
                  <a:gd name="connsiteX0-15" fmla="*/ 486697 w 486697"/>
                  <a:gd name="connsiteY0-16" fmla="*/ 858184 h 858184"/>
                  <a:gd name="connsiteX1-17" fmla="*/ 442452 w 486697"/>
                  <a:gd name="connsiteY1-18" fmla="*/ 695952 h 858184"/>
                  <a:gd name="connsiteX2-19" fmla="*/ 427704 w 486697"/>
                  <a:gd name="connsiteY2-20" fmla="*/ 224004 h 858184"/>
                  <a:gd name="connsiteX3-21" fmla="*/ 76156 w 486697"/>
                  <a:gd name="connsiteY3-22" fmla="*/ 35385 h 858184"/>
                  <a:gd name="connsiteX4-23" fmla="*/ 0 w 486697"/>
                  <a:gd name="connsiteY4-24" fmla="*/ 61771 h 858184"/>
                  <a:gd name="connsiteX5-25" fmla="*/ 73742 w 486697"/>
                  <a:gd name="connsiteY5-26" fmla="*/ 651707 h 858184"/>
                  <a:gd name="connsiteX6-27" fmla="*/ 442452 w 486697"/>
                  <a:gd name="connsiteY6-28" fmla="*/ 725449 h 858184"/>
                  <a:gd name="connsiteX7" fmla="*/ 486697 w 486697"/>
                  <a:gd name="connsiteY7" fmla="*/ 858184 h 858184"/>
                  <a:gd name="connsiteX0-29" fmla="*/ 486697 w 486697"/>
                  <a:gd name="connsiteY0-30" fmla="*/ 858184 h 858184"/>
                  <a:gd name="connsiteX1-31" fmla="*/ 442452 w 486697"/>
                  <a:gd name="connsiteY1-32" fmla="*/ 695952 h 858184"/>
                  <a:gd name="connsiteX2-33" fmla="*/ 427704 w 486697"/>
                  <a:gd name="connsiteY2-34" fmla="*/ 224004 h 858184"/>
                  <a:gd name="connsiteX3-35" fmla="*/ 76156 w 486697"/>
                  <a:gd name="connsiteY3-36" fmla="*/ 35385 h 858184"/>
                  <a:gd name="connsiteX4-37" fmla="*/ 0 w 486697"/>
                  <a:gd name="connsiteY4-38" fmla="*/ 61771 h 858184"/>
                  <a:gd name="connsiteX5-39" fmla="*/ 73742 w 486697"/>
                  <a:gd name="connsiteY5-40" fmla="*/ 651707 h 858184"/>
                  <a:gd name="connsiteX6-41" fmla="*/ 442452 w 486697"/>
                  <a:gd name="connsiteY6-42" fmla="*/ 725449 h 858184"/>
                  <a:gd name="connsiteX7-43" fmla="*/ 486697 w 486697"/>
                  <a:gd name="connsiteY7-44" fmla="*/ 858184 h 858184"/>
                  <a:gd name="connsiteX0-45" fmla="*/ 486697 w 486697"/>
                  <a:gd name="connsiteY0-46" fmla="*/ 858184 h 858184"/>
                  <a:gd name="connsiteX1-47" fmla="*/ 442452 w 486697"/>
                  <a:gd name="connsiteY1-48" fmla="*/ 695952 h 858184"/>
                  <a:gd name="connsiteX2-49" fmla="*/ 427704 w 486697"/>
                  <a:gd name="connsiteY2-50" fmla="*/ 224004 h 858184"/>
                  <a:gd name="connsiteX3-51" fmla="*/ 76156 w 486697"/>
                  <a:gd name="connsiteY3-52" fmla="*/ 35385 h 858184"/>
                  <a:gd name="connsiteX4-53" fmla="*/ 0 w 486697"/>
                  <a:gd name="connsiteY4-54" fmla="*/ 61771 h 858184"/>
                  <a:gd name="connsiteX5-55" fmla="*/ 73742 w 486697"/>
                  <a:gd name="connsiteY5-56" fmla="*/ 651707 h 858184"/>
                  <a:gd name="connsiteX6-57" fmla="*/ 442452 w 486697"/>
                  <a:gd name="connsiteY6-58" fmla="*/ 725449 h 858184"/>
                  <a:gd name="connsiteX7-59" fmla="*/ 486697 w 486697"/>
                  <a:gd name="connsiteY7-60" fmla="*/ 858184 h 85818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43" y="connsiteY7-44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>
                  <a:cs typeface="+mn-ea"/>
                  <a:sym typeface="+mn-lt"/>
                </a:endParaRPr>
              </a:p>
            </p:txBody>
          </p:sp>
          <p:sp>
            <p:nvSpPr>
              <p:cNvPr id="38" name="任意多边形 44"/>
              <p:cNvSpPr/>
              <p:nvPr/>
            </p:nvSpPr>
            <p:spPr>
              <a:xfrm>
                <a:off x="2433484" y="2469237"/>
                <a:ext cx="3510116" cy="3326880"/>
              </a:xfrm>
              <a:custGeom>
                <a:avLst/>
                <a:gdLst>
                  <a:gd name="connsiteX0" fmla="*/ 2533998 w 3510116"/>
                  <a:gd name="connsiteY0" fmla="*/ 0 h 3326049"/>
                  <a:gd name="connsiteX1" fmla="*/ 2591623 w 3510116"/>
                  <a:gd name="connsiteY1" fmla="*/ 27759 h 3326049"/>
                  <a:gd name="connsiteX2" fmla="*/ 3510116 w 3510116"/>
                  <a:gd name="connsiteY2" fmla="*/ 1570991 h 3326049"/>
                  <a:gd name="connsiteX3" fmla="*/ 1755058 w 3510116"/>
                  <a:gd name="connsiteY3" fmla="*/ 3326049 h 3326049"/>
                  <a:gd name="connsiteX4" fmla="*/ 0 w 3510116"/>
                  <a:gd name="connsiteY4" fmla="*/ 1570991 h 3326049"/>
                  <a:gd name="connsiteX5" fmla="*/ 918493 w 3510116"/>
                  <a:gd name="connsiteY5" fmla="*/ 27759 h 3326049"/>
                  <a:gd name="connsiteX6" fmla="*/ 923961 w 3510116"/>
                  <a:gd name="connsiteY6" fmla="*/ 25125 h 3326049"/>
                  <a:gd name="connsiteX7" fmla="*/ 950966 w 3510116"/>
                  <a:gd name="connsiteY7" fmla="*/ 98910 h 3326049"/>
                  <a:gd name="connsiteX8" fmla="*/ 972537 w 3510116"/>
                  <a:gd name="connsiteY8" fmla="*/ 138652 h 3326049"/>
                  <a:gd name="connsiteX9" fmla="*/ 842536 w 3510116"/>
                  <a:gd name="connsiteY9" fmla="*/ 217629 h 3326049"/>
                  <a:gd name="connsiteX10" fmla="*/ 122959 w 3510116"/>
                  <a:gd name="connsiteY10" fmla="*/ 1570991 h 3326049"/>
                  <a:gd name="connsiteX11" fmla="*/ 1755058 w 3510116"/>
                  <a:gd name="connsiteY11" fmla="*/ 3203090 h 3326049"/>
                  <a:gd name="connsiteX12" fmla="*/ 3387157 w 3510116"/>
                  <a:gd name="connsiteY12" fmla="*/ 1570991 h 3326049"/>
                  <a:gd name="connsiteX13" fmla="*/ 2533013 w 3510116"/>
                  <a:gd name="connsiteY13" fmla="*/ 135878 h 3326049"/>
                  <a:gd name="connsiteX14" fmla="*/ 2491061 w 3510116"/>
                  <a:gd name="connsiteY14" fmla="*/ 115668 h 3326049"/>
                  <a:gd name="connsiteX15" fmla="*/ 2500156 w 3510116"/>
                  <a:gd name="connsiteY15" fmla="*/ 98910 h 3326049"/>
                  <a:gd name="connsiteX16" fmla="*/ 2528425 w 3510116"/>
                  <a:gd name="connsiteY16" fmla="*/ 21674 h 3326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510116" h="3326049">
                    <a:moveTo>
                      <a:pt x="2533998" y="0"/>
                    </a:moveTo>
                    <a:lnTo>
                      <a:pt x="2591623" y="27759"/>
                    </a:lnTo>
                    <a:cubicBezTo>
                      <a:pt x="3138719" y="324959"/>
                      <a:pt x="3510116" y="904603"/>
                      <a:pt x="3510116" y="1570991"/>
                    </a:cubicBezTo>
                    <a:cubicBezTo>
                      <a:pt x="3510116" y="2540283"/>
                      <a:pt x="2724350" y="3326049"/>
                      <a:pt x="1755058" y="3326049"/>
                    </a:cubicBezTo>
                    <a:cubicBezTo>
                      <a:pt x="785766" y="3326049"/>
                      <a:pt x="0" y="2540283"/>
                      <a:pt x="0" y="1570991"/>
                    </a:cubicBezTo>
                    <a:cubicBezTo>
                      <a:pt x="0" y="904603"/>
                      <a:pt x="371397" y="324959"/>
                      <a:pt x="918493" y="27759"/>
                    </a:cubicBezTo>
                    <a:lnTo>
                      <a:pt x="923961" y="25125"/>
                    </a:lnTo>
                    <a:lnTo>
                      <a:pt x="950966" y="98910"/>
                    </a:lnTo>
                    <a:lnTo>
                      <a:pt x="972537" y="138652"/>
                    </a:lnTo>
                    <a:lnTo>
                      <a:pt x="842536" y="217629"/>
                    </a:lnTo>
                    <a:cubicBezTo>
                      <a:pt x="408395" y="510929"/>
                      <a:pt x="122959" y="1007627"/>
                      <a:pt x="122959" y="1570991"/>
                    </a:cubicBezTo>
                    <a:cubicBezTo>
                      <a:pt x="122959" y="2472374"/>
                      <a:pt x="853675" y="3203090"/>
                      <a:pt x="1755058" y="3203090"/>
                    </a:cubicBezTo>
                    <a:cubicBezTo>
                      <a:pt x="2656441" y="3203090"/>
                      <a:pt x="3387157" y="2472374"/>
                      <a:pt x="3387157" y="1570991"/>
                    </a:cubicBezTo>
                    <a:cubicBezTo>
                      <a:pt x="3387157" y="951290"/>
                      <a:pt x="3041780" y="412256"/>
                      <a:pt x="2533013" y="135878"/>
                    </a:cubicBezTo>
                    <a:lnTo>
                      <a:pt x="2491061" y="115668"/>
                    </a:lnTo>
                    <a:lnTo>
                      <a:pt x="2500156" y="98910"/>
                    </a:lnTo>
                    <a:cubicBezTo>
                      <a:pt x="2510791" y="73767"/>
                      <a:pt x="2520238" y="47998"/>
                      <a:pt x="2528425" y="21674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5" name="文本框 34"/>
            <p:cNvSpPr txBox="1"/>
            <p:nvPr/>
          </p:nvSpPr>
          <p:spPr>
            <a:xfrm>
              <a:off x="1755138" y="1675041"/>
              <a:ext cx="683260" cy="9046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cs typeface="+mn-ea"/>
                  <a:sym typeface="+mn-lt"/>
                </a:rPr>
                <a:t>01</a:t>
              </a:r>
              <a:endParaRPr lang="zh-CN" altLang="en-US" sz="1200" dirty="0">
                <a:cs typeface="+mn-ea"/>
                <a:sym typeface="+mn-lt"/>
              </a:endParaRPr>
            </a:p>
          </p:txBody>
        </p:sp>
      </p:grpSp>
      <p:sp>
        <p:nvSpPr>
          <p:cNvPr id="39" name="文本框 58"/>
          <p:cNvSpPr txBox="1">
            <a:spLocks noChangeArrowheads="1"/>
          </p:cNvSpPr>
          <p:nvPr/>
        </p:nvSpPr>
        <p:spPr bwMode="auto">
          <a:xfrm>
            <a:off x="5080796" y="2214471"/>
            <a:ext cx="3514327" cy="181588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dirty="0">
                <a:solidFill>
                  <a:srgbClr val="F18C1B"/>
                </a:solidFill>
                <a:cs typeface="+mn-ea"/>
                <a:sym typeface="+mn-lt"/>
              </a:rPr>
              <a:t>卧室 </a:t>
            </a:r>
            <a:r>
              <a:rPr lang="zh-CN" altLang="en-US" sz="1400" dirty="0">
                <a:solidFill>
                  <a:srgbClr val="333333"/>
                </a:solidFill>
                <a:cs typeface="+mn-ea"/>
                <a:sym typeface="+mn-lt"/>
              </a:rPr>
              <a:t>是主卧通常指一个家庭场所中最大、装修最好的居住空间（非活动空间）。有时也指家庭中主要收入者的居住空间。</a:t>
            </a:r>
            <a:endParaRPr lang="zh-CN" altLang="en-US" sz="1400" dirty="0">
              <a:solidFill>
                <a:srgbClr val="333333"/>
              </a:solidFill>
              <a:cs typeface="+mn-ea"/>
              <a:sym typeface="+mn-lt"/>
            </a:endParaRPr>
          </a:p>
          <a:p>
            <a:pPr>
              <a:lnSpc>
                <a:spcPct val="140000"/>
              </a:lnSpc>
            </a:pPr>
            <a:r>
              <a:rPr lang="zh-CN" altLang="en-US" sz="1400" dirty="0">
                <a:solidFill>
                  <a:srgbClr val="333333"/>
                </a:solidFill>
                <a:cs typeface="+mn-ea"/>
                <a:sym typeface="+mn-lt"/>
              </a:rPr>
              <a:t>次卧指区别于主卧以外的居住空间。</a:t>
            </a:r>
            <a:endParaRPr lang="zh-CN" altLang="en-US" sz="1400" dirty="0">
              <a:solidFill>
                <a:srgbClr val="333333"/>
              </a:solidFill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4358" y="1526708"/>
            <a:ext cx="4368006" cy="288852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700">
        <p:random/>
      </p:transition>
    </mc:Choice>
    <mc:Fallback>
      <p:transition spd="slow" advTm="57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49"/>
                            </p:stCondLst>
                            <p:childTnLst>
                              <p:par>
                                <p:cTn id="2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49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49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941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1" grpId="0"/>
      <p:bldP spid="32" grpId="0"/>
      <p:bldP spid="3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564357" y="1527969"/>
            <a:ext cx="8041481" cy="2887266"/>
          </a:xfrm>
          <a:prstGeom prst="rect">
            <a:avLst/>
          </a:prstGeom>
          <a:solidFill>
            <a:srgbClr val="A29D78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 dirty="0">
              <a:cs typeface="+mn-ea"/>
              <a:sym typeface="+mn-lt"/>
            </a:endParaRPr>
          </a:p>
          <a:p>
            <a:pPr algn="ctr">
              <a:defRPr/>
            </a:pPr>
            <a:endParaRPr lang="zh-CN" altLang="en-US" sz="1350" dirty="0">
              <a:cs typeface="+mn-ea"/>
              <a:sym typeface="+mn-lt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553642" y="1385094"/>
            <a:ext cx="8041481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564357" y="4625975"/>
            <a:ext cx="8041481" cy="0"/>
          </a:xfrm>
          <a:prstGeom prst="line">
            <a:avLst/>
          </a:prstGeom>
          <a:ln w="571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59"/>
          <p:cNvSpPr txBox="1">
            <a:spLocks noChangeArrowheads="1"/>
          </p:cNvSpPr>
          <p:nvPr/>
        </p:nvSpPr>
        <p:spPr bwMode="auto">
          <a:xfrm>
            <a:off x="642372" y="310695"/>
            <a:ext cx="1031051" cy="11079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6600" dirty="0">
                <a:solidFill>
                  <a:srgbClr val="F18C1B"/>
                </a:solidFill>
                <a:cs typeface="+mn-ea"/>
                <a:sym typeface="+mn-lt"/>
              </a:rPr>
              <a:t>叁</a:t>
            </a:r>
            <a:endParaRPr lang="zh-CN" altLang="en-US" sz="6600" dirty="0">
              <a:solidFill>
                <a:srgbClr val="F18C1B"/>
              </a:solidFill>
              <a:cs typeface="+mn-ea"/>
              <a:sym typeface="+mn-lt"/>
            </a:endParaRPr>
          </a:p>
        </p:txBody>
      </p:sp>
      <p:sp>
        <p:nvSpPr>
          <p:cNvPr id="32" name="文本框 60"/>
          <p:cNvSpPr txBox="1">
            <a:spLocks noChangeArrowheads="1"/>
          </p:cNvSpPr>
          <p:nvPr/>
        </p:nvSpPr>
        <p:spPr bwMode="auto">
          <a:xfrm>
            <a:off x="1600201" y="785246"/>
            <a:ext cx="954107" cy="5539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000" dirty="0">
                <a:cs typeface="+mn-ea"/>
                <a:sym typeface="+mn-lt"/>
              </a:rPr>
              <a:t>卧室</a:t>
            </a:r>
            <a:endParaRPr lang="zh-CN" altLang="en-US" sz="3000" dirty="0">
              <a:cs typeface="+mn-ea"/>
              <a:sym typeface="+mn-lt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1600201" y="360352"/>
            <a:ext cx="438149" cy="611249"/>
            <a:chOff x="1630673" y="1381941"/>
            <a:chExt cx="858526" cy="1197702"/>
          </a:xfrm>
        </p:grpSpPr>
        <p:grpSp>
          <p:nvGrpSpPr>
            <p:cNvPr id="34" name="组合 41"/>
            <p:cNvGrpSpPr/>
            <p:nvPr/>
          </p:nvGrpSpPr>
          <p:grpSpPr bwMode="auto">
            <a:xfrm flipH="1">
              <a:off x="1630673" y="1381941"/>
              <a:ext cx="858526" cy="1035206"/>
              <a:chOff x="2433484" y="1400177"/>
              <a:chExt cx="3510116" cy="4395940"/>
            </a:xfrm>
          </p:grpSpPr>
          <p:sp>
            <p:nvSpPr>
              <p:cNvPr id="36" name="任意多边形 42"/>
              <p:cNvSpPr/>
              <p:nvPr/>
            </p:nvSpPr>
            <p:spPr>
              <a:xfrm rot="5124146">
                <a:off x="4131026" y="1764713"/>
                <a:ext cx="635433" cy="958096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-1" fmla="*/ 486697 w 486697"/>
                  <a:gd name="connsiteY0-2" fmla="*/ 817061 h 817061"/>
                  <a:gd name="connsiteX1-3" fmla="*/ 442452 w 486697"/>
                  <a:gd name="connsiteY1-4" fmla="*/ 654829 h 817061"/>
                  <a:gd name="connsiteX2-5" fmla="*/ 427704 w 486697"/>
                  <a:gd name="connsiteY2-6" fmla="*/ 182881 h 817061"/>
                  <a:gd name="connsiteX3-7" fmla="*/ 0 w 486697"/>
                  <a:gd name="connsiteY3-8" fmla="*/ 20648 h 817061"/>
                  <a:gd name="connsiteX4-9" fmla="*/ 73742 w 486697"/>
                  <a:gd name="connsiteY4-10" fmla="*/ 610584 h 817061"/>
                  <a:gd name="connsiteX5-11" fmla="*/ 442452 w 486697"/>
                  <a:gd name="connsiteY5-12" fmla="*/ 684326 h 817061"/>
                  <a:gd name="connsiteX6-13" fmla="*/ 486697 w 486697"/>
                  <a:gd name="connsiteY6-14" fmla="*/ 817061 h 817061"/>
                  <a:gd name="connsiteX0-15" fmla="*/ 486697 w 486697"/>
                  <a:gd name="connsiteY0-16" fmla="*/ 858184 h 858184"/>
                  <a:gd name="connsiteX1-17" fmla="*/ 442452 w 486697"/>
                  <a:gd name="connsiteY1-18" fmla="*/ 695952 h 858184"/>
                  <a:gd name="connsiteX2-19" fmla="*/ 427704 w 486697"/>
                  <a:gd name="connsiteY2-20" fmla="*/ 224004 h 858184"/>
                  <a:gd name="connsiteX3-21" fmla="*/ 76156 w 486697"/>
                  <a:gd name="connsiteY3-22" fmla="*/ 35385 h 858184"/>
                  <a:gd name="connsiteX4-23" fmla="*/ 0 w 486697"/>
                  <a:gd name="connsiteY4-24" fmla="*/ 61771 h 858184"/>
                  <a:gd name="connsiteX5-25" fmla="*/ 73742 w 486697"/>
                  <a:gd name="connsiteY5-26" fmla="*/ 651707 h 858184"/>
                  <a:gd name="connsiteX6-27" fmla="*/ 442452 w 486697"/>
                  <a:gd name="connsiteY6-28" fmla="*/ 725449 h 858184"/>
                  <a:gd name="connsiteX7" fmla="*/ 486697 w 486697"/>
                  <a:gd name="connsiteY7" fmla="*/ 858184 h 858184"/>
                  <a:gd name="connsiteX0-29" fmla="*/ 486697 w 486697"/>
                  <a:gd name="connsiteY0-30" fmla="*/ 858184 h 858184"/>
                  <a:gd name="connsiteX1-31" fmla="*/ 442452 w 486697"/>
                  <a:gd name="connsiteY1-32" fmla="*/ 695952 h 858184"/>
                  <a:gd name="connsiteX2-33" fmla="*/ 427704 w 486697"/>
                  <a:gd name="connsiteY2-34" fmla="*/ 224004 h 858184"/>
                  <a:gd name="connsiteX3-35" fmla="*/ 76156 w 486697"/>
                  <a:gd name="connsiteY3-36" fmla="*/ 35385 h 858184"/>
                  <a:gd name="connsiteX4-37" fmla="*/ 0 w 486697"/>
                  <a:gd name="connsiteY4-38" fmla="*/ 61771 h 858184"/>
                  <a:gd name="connsiteX5-39" fmla="*/ 73742 w 486697"/>
                  <a:gd name="connsiteY5-40" fmla="*/ 651707 h 858184"/>
                  <a:gd name="connsiteX6-41" fmla="*/ 442452 w 486697"/>
                  <a:gd name="connsiteY6-42" fmla="*/ 725449 h 858184"/>
                  <a:gd name="connsiteX7-43" fmla="*/ 486697 w 486697"/>
                  <a:gd name="connsiteY7-44" fmla="*/ 858184 h 858184"/>
                  <a:gd name="connsiteX0-45" fmla="*/ 486697 w 486697"/>
                  <a:gd name="connsiteY0-46" fmla="*/ 858184 h 858184"/>
                  <a:gd name="connsiteX1-47" fmla="*/ 442452 w 486697"/>
                  <a:gd name="connsiteY1-48" fmla="*/ 695952 h 858184"/>
                  <a:gd name="connsiteX2-49" fmla="*/ 427704 w 486697"/>
                  <a:gd name="connsiteY2-50" fmla="*/ 224004 h 858184"/>
                  <a:gd name="connsiteX3-51" fmla="*/ 76156 w 486697"/>
                  <a:gd name="connsiteY3-52" fmla="*/ 35385 h 858184"/>
                  <a:gd name="connsiteX4-53" fmla="*/ 0 w 486697"/>
                  <a:gd name="connsiteY4-54" fmla="*/ 61771 h 858184"/>
                  <a:gd name="connsiteX5-55" fmla="*/ 73742 w 486697"/>
                  <a:gd name="connsiteY5-56" fmla="*/ 651707 h 858184"/>
                  <a:gd name="connsiteX6-57" fmla="*/ 442452 w 486697"/>
                  <a:gd name="connsiteY6-58" fmla="*/ 725449 h 858184"/>
                  <a:gd name="connsiteX7-59" fmla="*/ 486697 w 486697"/>
                  <a:gd name="connsiteY7-60" fmla="*/ 858184 h 85818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43" y="connsiteY7-44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>
                  <a:cs typeface="+mn-ea"/>
                  <a:sym typeface="+mn-lt"/>
                </a:endParaRPr>
              </a:p>
            </p:txBody>
          </p:sp>
          <p:sp>
            <p:nvSpPr>
              <p:cNvPr id="37" name="任意多边形 43"/>
              <p:cNvSpPr/>
              <p:nvPr/>
            </p:nvSpPr>
            <p:spPr>
              <a:xfrm rot="20871133">
                <a:off x="3296615" y="1400177"/>
                <a:ext cx="715690" cy="1258861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-1" fmla="*/ 486697 w 486697"/>
                  <a:gd name="connsiteY0-2" fmla="*/ 817061 h 817061"/>
                  <a:gd name="connsiteX1-3" fmla="*/ 442452 w 486697"/>
                  <a:gd name="connsiteY1-4" fmla="*/ 654829 h 817061"/>
                  <a:gd name="connsiteX2-5" fmla="*/ 427704 w 486697"/>
                  <a:gd name="connsiteY2-6" fmla="*/ 182881 h 817061"/>
                  <a:gd name="connsiteX3-7" fmla="*/ 0 w 486697"/>
                  <a:gd name="connsiteY3-8" fmla="*/ 20648 h 817061"/>
                  <a:gd name="connsiteX4-9" fmla="*/ 73742 w 486697"/>
                  <a:gd name="connsiteY4-10" fmla="*/ 610584 h 817061"/>
                  <a:gd name="connsiteX5-11" fmla="*/ 442452 w 486697"/>
                  <a:gd name="connsiteY5-12" fmla="*/ 684326 h 817061"/>
                  <a:gd name="connsiteX6-13" fmla="*/ 486697 w 486697"/>
                  <a:gd name="connsiteY6-14" fmla="*/ 817061 h 817061"/>
                  <a:gd name="connsiteX0-15" fmla="*/ 486697 w 486697"/>
                  <a:gd name="connsiteY0-16" fmla="*/ 858184 h 858184"/>
                  <a:gd name="connsiteX1-17" fmla="*/ 442452 w 486697"/>
                  <a:gd name="connsiteY1-18" fmla="*/ 695952 h 858184"/>
                  <a:gd name="connsiteX2-19" fmla="*/ 427704 w 486697"/>
                  <a:gd name="connsiteY2-20" fmla="*/ 224004 h 858184"/>
                  <a:gd name="connsiteX3-21" fmla="*/ 76156 w 486697"/>
                  <a:gd name="connsiteY3-22" fmla="*/ 35385 h 858184"/>
                  <a:gd name="connsiteX4-23" fmla="*/ 0 w 486697"/>
                  <a:gd name="connsiteY4-24" fmla="*/ 61771 h 858184"/>
                  <a:gd name="connsiteX5-25" fmla="*/ 73742 w 486697"/>
                  <a:gd name="connsiteY5-26" fmla="*/ 651707 h 858184"/>
                  <a:gd name="connsiteX6-27" fmla="*/ 442452 w 486697"/>
                  <a:gd name="connsiteY6-28" fmla="*/ 725449 h 858184"/>
                  <a:gd name="connsiteX7" fmla="*/ 486697 w 486697"/>
                  <a:gd name="connsiteY7" fmla="*/ 858184 h 858184"/>
                  <a:gd name="connsiteX0-29" fmla="*/ 486697 w 486697"/>
                  <a:gd name="connsiteY0-30" fmla="*/ 858184 h 858184"/>
                  <a:gd name="connsiteX1-31" fmla="*/ 442452 w 486697"/>
                  <a:gd name="connsiteY1-32" fmla="*/ 695952 h 858184"/>
                  <a:gd name="connsiteX2-33" fmla="*/ 427704 w 486697"/>
                  <a:gd name="connsiteY2-34" fmla="*/ 224004 h 858184"/>
                  <a:gd name="connsiteX3-35" fmla="*/ 76156 w 486697"/>
                  <a:gd name="connsiteY3-36" fmla="*/ 35385 h 858184"/>
                  <a:gd name="connsiteX4-37" fmla="*/ 0 w 486697"/>
                  <a:gd name="connsiteY4-38" fmla="*/ 61771 h 858184"/>
                  <a:gd name="connsiteX5-39" fmla="*/ 73742 w 486697"/>
                  <a:gd name="connsiteY5-40" fmla="*/ 651707 h 858184"/>
                  <a:gd name="connsiteX6-41" fmla="*/ 442452 w 486697"/>
                  <a:gd name="connsiteY6-42" fmla="*/ 725449 h 858184"/>
                  <a:gd name="connsiteX7-43" fmla="*/ 486697 w 486697"/>
                  <a:gd name="connsiteY7-44" fmla="*/ 858184 h 858184"/>
                  <a:gd name="connsiteX0-45" fmla="*/ 486697 w 486697"/>
                  <a:gd name="connsiteY0-46" fmla="*/ 858184 h 858184"/>
                  <a:gd name="connsiteX1-47" fmla="*/ 442452 w 486697"/>
                  <a:gd name="connsiteY1-48" fmla="*/ 695952 h 858184"/>
                  <a:gd name="connsiteX2-49" fmla="*/ 427704 w 486697"/>
                  <a:gd name="connsiteY2-50" fmla="*/ 224004 h 858184"/>
                  <a:gd name="connsiteX3-51" fmla="*/ 76156 w 486697"/>
                  <a:gd name="connsiteY3-52" fmla="*/ 35385 h 858184"/>
                  <a:gd name="connsiteX4-53" fmla="*/ 0 w 486697"/>
                  <a:gd name="connsiteY4-54" fmla="*/ 61771 h 858184"/>
                  <a:gd name="connsiteX5-55" fmla="*/ 73742 w 486697"/>
                  <a:gd name="connsiteY5-56" fmla="*/ 651707 h 858184"/>
                  <a:gd name="connsiteX6-57" fmla="*/ 442452 w 486697"/>
                  <a:gd name="connsiteY6-58" fmla="*/ 725449 h 858184"/>
                  <a:gd name="connsiteX7-59" fmla="*/ 486697 w 486697"/>
                  <a:gd name="connsiteY7-60" fmla="*/ 858184 h 85818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43" y="connsiteY7-44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>
                  <a:cs typeface="+mn-ea"/>
                  <a:sym typeface="+mn-lt"/>
                </a:endParaRPr>
              </a:p>
            </p:txBody>
          </p:sp>
          <p:sp>
            <p:nvSpPr>
              <p:cNvPr id="38" name="任意多边形 44"/>
              <p:cNvSpPr/>
              <p:nvPr/>
            </p:nvSpPr>
            <p:spPr>
              <a:xfrm>
                <a:off x="2433484" y="2469237"/>
                <a:ext cx="3510116" cy="3326880"/>
              </a:xfrm>
              <a:custGeom>
                <a:avLst/>
                <a:gdLst>
                  <a:gd name="connsiteX0" fmla="*/ 2533998 w 3510116"/>
                  <a:gd name="connsiteY0" fmla="*/ 0 h 3326049"/>
                  <a:gd name="connsiteX1" fmla="*/ 2591623 w 3510116"/>
                  <a:gd name="connsiteY1" fmla="*/ 27759 h 3326049"/>
                  <a:gd name="connsiteX2" fmla="*/ 3510116 w 3510116"/>
                  <a:gd name="connsiteY2" fmla="*/ 1570991 h 3326049"/>
                  <a:gd name="connsiteX3" fmla="*/ 1755058 w 3510116"/>
                  <a:gd name="connsiteY3" fmla="*/ 3326049 h 3326049"/>
                  <a:gd name="connsiteX4" fmla="*/ 0 w 3510116"/>
                  <a:gd name="connsiteY4" fmla="*/ 1570991 h 3326049"/>
                  <a:gd name="connsiteX5" fmla="*/ 918493 w 3510116"/>
                  <a:gd name="connsiteY5" fmla="*/ 27759 h 3326049"/>
                  <a:gd name="connsiteX6" fmla="*/ 923961 w 3510116"/>
                  <a:gd name="connsiteY6" fmla="*/ 25125 h 3326049"/>
                  <a:gd name="connsiteX7" fmla="*/ 950966 w 3510116"/>
                  <a:gd name="connsiteY7" fmla="*/ 98910 h 3326049"/>
                  <a:gd name="connsiteX8" fmla="*/ 972537 w 3510116"/>
                  <a:gd name="connsiteY8" fmla="*/ 138652 h 3326049"/>
                  <a:gd name="connsiteX9" fmla="*/ 842536 w 3510116"/>
                  <a:gd name="connsiteY9" fmla="*/ 217629 h 3326049"/>
                  <a:gd name="connsiteX10" fmla="*/ 122959 w 3510116"/>
                  <a:gd name="connsiteY10" fmla="*/ 1570991 h 3326049"/>
                  <a:gd name="connsiteX11" fmla="*/ 1755058 w 3510116"/>
                  <a:gd name="connsiteY11" fmla="*/ 3203090 h 3326049"/>
                  <a:gd name="connsiteX12" fmla="*/ 3387157 w 3510116"/>
                  <a:gd name="connsiteY12" fmla="*/ 1570991 h 3326049"/>
                  <a:gd name="connsiteX13" fmla="*/ 2533013 w 3510116"/>
                  <a:gd name="connsiteY13" fmla="*/ 135878 h 3326049"/>
                  <a:gd name="connsiteX14" fmla="*/ 2491061 w 3510116"/>
                  <a:gd name="connsiteY14" fmla="*/ 115668 h 3326049"/>
                  <a:gd name="connsiteX15" fmla="*/ 2500156 w 3510116"/>
                  <a:gd name="connsiteY15" fmla="*/ 98910 h 3326049"/>
                  <a:gd name="connsiteX16" fmla="*/ 2528425 w 3510116"/>
                  <a:gd name="connsiteY16" fmla="*/ 21674 h 3326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510116" h="3326049">
                    <a:moveTo>
                      <a:pt x="2533998" y="0"/>
                    </a:moveTo>
                    <a:lnTo>
                      <a:pt x="2591623" y="27759"/>
                    </a:lnTo>
                    <a:cubicBezTo>
                      <a:pt x="3138719" y="324959"/>
                      <a:pt x="3510116" y="904603"/>
                      <a:pt x="3510116" y="1570991"/>
                    </a:cubicBezTo>
                    <a:cubicBezTo>
                      <a:pt x="3510116" y="2540283"/>
                      <a:pt x="2724350" y="3326049"/>
                      <a:pt x="1755058" y="3326049"/>
                    </a:cubicBezTo>
                    <a:cubicBezTo>
                      <a:pt x="785766" y="3326049"/>
                      <a:pt x="0" y="2540283"/>
                      <a:pt x="0" y="1570991"/>
                    </a:cubicBezTo>
                    <a:cubicBezTo>
                      <a:pt x="0" y="904603"/>
                      <a:pt x="371397" y="324959"/>
                      <a:pt x="918493" y="27759"/>
                    </a:cubicBezTo>
                    <a:lnTo>
                      <a:pt x="923961" y="25125"/>
                    </a:lnTo>
                    <a:lnTo>
                      <a:pt x="950966" y="98910"/>
                    </a:lnTo>
                    <a:lnTo>
                      <a:pt x="972537" y="138652"/>
                    </a:lnTo>
                    <a:lnTo>
                      <a:pt x="842536" y="217629"/>
                    </a:lnTo>
                    <a:cubicBezTo>
                      <a:pt x="408395" y="510929"/>
                      <a:pt x="122959" y="1007627"/>
                      <a:pt x="122959" y="1570991"/>
                    </a:cubicBezTo>
                    <a:cubicBezTo>
                      <a:pt x="122959" y="2472374"/>
                      <a:pt x="853675" y="3203090"/>
                      <a:pt x="1755058" y="3203090"/>
                    </a:cubicBezTo>
                    <a:cubicBezTo>
                      <a:pt x="2656441" y="3203090"/>
                      <a:pt x="3387157" y="2472374"/>
                      <a:pt x="3387157" y="1570991"/>
                    </a:cubicBezTo>
                    <a:cubicBezTo>
                      <a:pt x="3387157" y="951290"/>
                      <a:pt x="3041780" y="412256"/>
                      <a:pt x="2533013" y="135878"/>
                    </a:cubicBezTo>
                    <a:lnTo>
                      <a:pt x="2491061" y="115668"/>
                    </a:lnTo>
                    <a:lnTo>
                      <a:pt x="2500156" y="98910"/>
                    </a:lnTo>
                    <a:cubicBezTo>
                      <a:pt x="2510791" y="73767"/>
                      <a:pt x="2520238" y="47998"/>
                      <a:pt x="2528425" y="21674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5" name="文本框 34"/>
            <p:cNvSpPr txBox="1"/>
            <p:nvPr/>
          </p:nvSpPr>
          <p:spPr>
            <a:xfrm>
              <a:off x="1755138" y="1675041"/>
              <a:ext cx="683260" cy="9046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cs typeface="+mn-ea"/>
                  <a:sym typeface="+mn-lt"/>
                </a:rPr>
                <a:t>03</a:t>
              </a:r>
              <a:endParaRPr lang="zh-CN" altLang="en-US" sz="1200" dirty="0">
                <a:cs typeface="+mn-ea"/>
                <a:sym typeface="+mn-lt"/>
              </a:endParaRPr>
            </a:p>
          </p:txBody>
        </p:sp>
      </p:grpSp>
      <p:sp>
        <p:nvSpPr>
          <p:cNvPr id="39" name="文本框 58"/>
          <p:cNvSpPr txBox="1">
            <a:spLocks noChangeArrowheads="1"/>
          </p:cNvSpPr>
          <p:nvPr/>
        </p:nvSpPr>
        <p:spPr bwMode="auto">
          <a:xfrm>
            <a:off x="5080796" y="2214471"/>
            <a:ext cx="3514327" cy="181588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dirty="0">
                <a:solidFill>
                  <a:srgbClr val="F18C1B"/>
                </a:solidFill>
                <a:cs typeface="+mn-ea"/>
                <a:sym typeface="+mn-lt"/>
              </a:rPr>
              <a:t>卧室 </a:t>
            </a:r>
            <a:r>
              <a:rPr lang="zh-CN" altLang="en-US" sz="1400" dirty="0">
                <a:solidFill>
                  <a:srgbClr val="333333"/>
                </a:solidFill>
                <a:cs typeface="+mn-ea"/>
                <a:sym typeface="+mn-lt"/>
              </a:rPr>
              <a:t>是主卧通常指一个家庭场所中最大、装修最好的居住空间（非活动空间）。有时也指家庭中主要收入者的居住空间。</a:t>
            </a:r>
            <a:endParaRPr lang="zh-CN" altLang="en-US" sz="1400" dirty="0">
              <a:solidFill>
                <a:srgbClr val="333333"/>
              </a:solidFill>
              <a:cs typeface="+mn-ea"/>
              <a:sym typeface="+mn-lt"/>
            </a:endParaRPr>
          </a:p>
          <a:p>
            <a:pPr>
              <a:lnSpc>
                <a:spcPct val="140000"/>
              </a:lnSpc>
            </a:pPr>
            <a:r>
              <a:rPr lang="zh-CN" altLang="en-US" sz="1400" dirty="0">
                <a:solidFill>
                  <a:srgbClr val="333333"/>
                </a:solidFill>
                <a:cs typeface="+mn-ea"/>
                <a:sym typeface="+mn-lt"/>
              </a:rPr>
              <a:t>次卧指区别于主卧以外的居住空间。</a:t>
            </a:r>
            <a:endParaRPr lang="zh-CN" altLang="en-US" sz="1400" dirty="0">
              <a:solidFill>
                <a:srgbClr val="333333"/>
              </a:solidFill>
              <a:cs typeface="+mn-ea"/>
              <a:sym typeface="+mn-lt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7184" y="1518823"/>
            <a:ext cx="4342208" cy="290555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700">
        <p:random/>
      </p:transition>
    </mc:Choice>
    <mc:Fallback>
      <p:transition spd="slow" advTm="57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49"/>
                            </p:stCondLst>
                            <p:childTnLst>
                              <p:par>
                                <p:cTn id="2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49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49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941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1" grpId="0"/>
      <p:bldP spid="32" grpId="0"/>
      <p:bldP spid="3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564357" y="1527969"/>
            <a:ext cx="8041481" cy="2887266"/>
          </a:xfrm>
          <a:prstGeom prst="rect">
            <a:avLst/>
          </a:prstGeom>
          <a:solidFill>
            <a:srgbClr val="A29D78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 dirty="0">
              <a:cs typeface="+mn-ea"/>
              <a:sym typeface="+mn-lt"/>
            </a:endParaRPr>
          </a:p>
          <a:p>
            <a:pPr algn="ctr">
              <a:defRPr/>
            </a:pPr>
            <a:endParaRPr lang="zh-CN" altLang="en-US" sz="1350" dirty="0">
              <a:cs typeface="+mn-ea"/>
              <a:sym typeface="+mn-lt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553642" y="1385094"/>
            <a:ext cx="8041481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564357" y="4625975"/>
            <a:ext cx="8041481" cy="0"/>
          </a:xfrm>
          <a:prstGeom prst="line">
            <a:avLst/>
          </a:prstGeom>
          <a:ln w="571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59"/>
          <p:cNvSpPr txBox="1">
            <a:spLocks noChangeArrowheads="1"/>
          </p:cNvSpPr>
          <p:nvPr/>
        </p:nvSpPr>
        <p:spPr bwMode="auto">
          <a:xfrm>
            <a:off x="642372" y="310695"/>
            <a:ext cx="1031051" cy="11079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6600" dirty="0">
                <a:solidFill>
                  <a:srgbClr val="F18C1B"/>
                </a:solidFill>
                <a:cs typeface="+mn-ea"/>
                <a:sym typeface="+mn-lt"/>
              </a:rPr>
              <a:t>叁</a:t>
            </a:r>
            <a:endParaRPr lang="zh-CN" altLang="en-US" sz="6600" dirty="0">
              <a:solidFill>
                <a:srgbClr val="F18C1B"/>
              </a:solidFill>
              <a:cs typeface="+mn-ea"/>
              <a:sym typeface="+mn-lt"/>
            </a:endParaRPr>
          </a:p>
        </p:txBody>
      </p:sp>
      <p:sp>
        <p:nvSpPr>
          <p:cNvPr id="31" name="文本框 60"/>
          <p:cNvSpPr txBox="1">
            <a:spLocks noChangeArrowheads="1"/>
          </p:cNvSpPr>
          <p:nvPr/>
        </p:nvSpPr>
        <p:spPr bwMode="auto">
          <a:xfrm>
            <a:off x="1600201" y="785246"/>
            <a:ext cx="954107" cy="5539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000" dirty="0">
                <a:cs typeface="+mn-ea"/>
                <a:sym typeface="+mn-lt"/>
              </a:rPr>
              <a:t>卧室</a:t>
            </a:r>
            <a:endParaRPr lang="zh-CN" altLang="en-US" sz="3000" dirty="0">
              <a:cs typeface="+mn-ea"/>
              <a:sym typeface="+mn-lt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1600201" y="360352"/>
            <a:ext cx="438149" cy="611249"/>
            <a:chOff x="1630673" y="1381941"/>
            <a:chExt cx="858526" cy="1197702"/>
          </a:xfrm>
        </p:grpSpPr>
        <p:grpSp>
          <p:nvGrpSpPr>
            <p:cNvPr id="33" name="组合 41"/>
            <p:cNvGrpSpPr/>
            <p:nvPr/>
          </p:nvGrpSpPr>
          <p:grpSpPr bwMode="auto">
            <a:xfrm flipH="1">
              <a:off x="1630673" y="1381941"/>
              <a:ext cx="858526" cy="1035206"/>
              <a:chOff x="2433484" y="1400177"/>
              <a:chExt cx="3510116" cy="4395940"/>
            </a:xfrm>
          </p:grpSpPr>
          <p:sp>
            <p:nvSpPr>
              <p:cNvPr id="35" name="任意多边形 42"/>
              <p:cNvSpPr/>
              <p:nvPr/>
            </p:nvSpPr>
            <p:spPr>
              <a:xfrm rot="5124146">
                <a:off x="4131026" y="1764713"/>
                <a:ext cx="635433" cy="958096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-1" fmla="*/ 486697 w 486697"/>
                  <a:gd name="connsiteY0-2" fmla="*/ 817061 h 817061"/>
                  <a:gd name="connsiteX1-3" fmla="*/ 442452 w 486697"/>
                  <a:gd name="connsiteY1-4" fmla="*/ 654829 h 817061"/>
                  <a:gd name="connsiteX2-5" fmla="*/ 427704 w 486697"/>
                  <a:gd name="connsiteY2-6" fmla="*/ 182881 h 817061"/>
                  <a:gd name="connsiteX3-7" fmla="*/ 0 w 486697"/>
                  <a:gd name="connsiteY3-8" fmla="*/ 20648 h 817061"/>
                  <a:gd name="connsiteX4-9" fmla="*/ 73742 w 486697"/>
                  <a:gd name="connsiteY4-10" fmla="*/ 610584 h 817061"/>
                  <a:gd name="connsiteX5-11" fmla="*/ 442452 w 486697"/>
                  <a:gd name="connsiteY5-12" fmla="*/ 684326 h 817061"/>
                  <a:gd name="connsiteX6-13" fmla="*/ 486697 w 486697"/>
                  <a:gd name="connsiteY6-14" fmla="*/ 817061 h 817061"/>
                  <a:gd name="connsiteX0-15" fmla="*/ 486697 w 486697"/>
                  <a:gd name="connsiteY0-16" fmla="*/ 858184 h 858184"/>
                  <a:gd name="connsiteX1-17" fmla="*/ 442452 w 486697"/>
                  <a:gd name="connsiteY1-18" fmla="*/ 695952 h 858184"/>
                  <a:gd name="connsiteX2-19" fmla="*/ 427704 w 486697"/>
                  <a:gd name="connsiteY2-20" fmla="*/ 224004 h 858184"/>
                  <a:gd name="connsiteX3-21" fmla="*/ 76156 w 486697"/>
                  <a:gd name="connsiteY3-22" fmla="*/ 35385 h 858184"/>
                  <a:gd name="connsiteX4-23" fmla="*/ 0 w 486697"/>
                  <a:gd name="connsiteY4-24" fmla="*/ 61771 h 858184"/>
                  <a:gd name="connsiteX5-25" fmla="*/ 73742 w 486697"/>
                  <a:gd name="connsiteY5-26" fmla="*/ 651707 h 858184"/>
                  <a:gd name="connsiteX6-27" fmla="*/ 442452 w 486697"/>
                  <a:gd name="connsiteY6-28" fmla="*/ 725449 h 858184"/>
                  <a:gd name="connsiteX7" fmla="*/ 486697 w 486697"/>
                  <a:gd name="connsiteY7" fmla="*/ 858184 h 858184"/>
                  <a:gd name="connsiteX0-29" fmla="*/ 486697 w 486697"/>
                  <a:gd name="connsiteY0-30" fmla="*/ 858184 h 858184"/>
                  <a:gd name="connsiteX1-31" fmla="*/ 442452 w 486697"/>
                  <a:gd name="connsiteY1-32" fmla="*/ 695952 h 858184"/>
                  <a:gd name="connsiteX2-33" fmla="*/ 427704 w 486697"/>
                  <a:gd name="connsiteY2-34" fmla="*/ 224004 h 858184"/>
                  <a:gd name="connsiteX3-35" fmla="*/ 76156 w 486697"/>
                  <a:gd name="connsiteY3-36" fmla="*/ 35385 h 858184"/>
                  <a:gd name="connsiteX4-37" fmla="*/ 0 w 486697"/>
                  <a:gd name="connsiteY4-38" fmla="*/ 61771 h 858184"/>
                  <a:gd name="connsiteX5-39" fmla="*/ 73742 w 486697"/>
                  <a:gd name="connsiteY5-40" fmla="*/ 651707 h 858184"/>
                  <a:gd name="connsiteX6-41" fmla="*/ 442452 w 486697"/>
                  <a:gd name="connsiteY6-42" fmla="*/ 725449 h 858184"/>
                  <a:gd name="connsiteX7-43" fmla="*/ 486697 w 486697"/>
                  <a:gd name="connsiteY7-44" fmla="*/ 858184 h 858184"/>
                  <a:gd name="connsiteX0-45" fmla="*/ 486697 w 486697"/>
                  <a:gd name="connsiteY0-46" fmla="*/ 858184 h 858184"/>
                  <a:gd name="connsiteX1-47" fmla="*/ 442452 w 486697"/>
                  <a:gd name="connsiteY1-48" fmla="*/ 695952 h 858184"/>
                  <a:gd name="connsiteX2-49" fmla="*/ 427704 w 486697"/>
                  <a:gd name="connsiteY2-50" fmla="*/ 224004 h 858184"/>
                  <a:gd name="connsiteX3-51" fmla="*/ 76156 w 486697"/>
                  <a:gd name="connsiteY3-52" fmla="*/ 35385 h 858184"/>
                  <a:gd name="connsiteX4-53" fmla="*/ 0 w 486697"/>
                  <a:gd name="connsiteY4-54" fmla="*/ 61771 h 858184"/>
                  <a:gd name="connsiteX5-55" fmla="*/ 73742 w 486697"/>
                  <a:gd name="connsiteY5-56" fmla="*/ 651707 h 858184"/>
                  <a:gd name="connsiteX6-57" fmla="*/ 442452 w 486697"/>
                  <a:gd name="connsiteY6-58" fmla="*/ 725449 h 858184"/>
                  <a:gd name="connsiteX7-59" fmla="*/ 486697 w 486697"/>
                  <a:gd name="connsiteY7-60" fmla="*/ 858184 h 85818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43" y="connsiteY7-44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>
                  <a:cs typeface="+mn-ea"/>
                  <a:sym typeface="+mn-lt"/>
                </a:endParaRPr>
              </a:p>
            </p:txBody>
          </p:sp>
          <p:sp>
            <p:nvSpPr>
              <p:cNvPr id="36" name="任意多边形 43"/>
              <p:cNvSpPr/>
              <p:nvPr/>
            </p:nvSpPr>
            <p:spPr>
              <a:xfrm rot="20871133">
                <a:off x="3296615" y="1400177"/>
                <a:ext cx="715690" cy="1258861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-1" fmla="*/ 486697 w 486697"/>
                  <a:gd name="connsiteY0-2" fmla="*/ 817061 h 817061"/>
                  <a:gd name="connsiteX1-3" fmla="*/ 442452 w 486697"/>
                  <a:gd name="connsiteY1-4" fmla="*/ 654829 h 817061"/>
                  <a:gd name="connsiteX2-5" fmla="*/ 427704 w 486697"/>
                  <a:gd name="connsiteY2-6" fmla="*/ 182881 h 817061"/>
                  <a:gd name="connsiteX3-7" fmla="*/ 0 w 486697"/>
                  <a:gd name="connsiteY3-8" fmla="*/ 20648 h 817061"/>
                  <a:gd name="connsiteX4-9" fmla="*/ 73742 w 486697"/>
                  <a:gd name="connsiteY4-10" fmla="*/ 610584 h 817061"/>
                  <a:gd name="connsiteX5-11" fmla="*/ 442452 w 486697"/>
                  <a:gd name="connsiteY5-12" fmla="*/ 684326 h 817061"/>
                  <a:gd name="connsiteX6-13" fmla="*/ 486697 w 486697"/>
                  <a:gd name="connsiteY6-14" fmla="*/ 817061 h 817061"/>
                  <a:gd name="connsiteX0-15" fmla="*/ 486697 w 486697"/>
                  <a:gd name="connsiteY0-16" fmla="*/ 858184 h 858184"/>
                  <a:gd name="connsiteX1-17" fmla="*/ 442452 w 486697"/>
                  <a:gd name="connsiteY1-18" fmla="*/ 695952 h 858184"/>
                  <a:gd name="connsiteX2-19" fmla="*/ 427704 w 486697"/>
                  <a:gd name="connsiteY2-20" fmla="*/ 224004 h 858184"/>
                  <a:gd name="connsiteX3-21" fmla="*/ 76156 w 486697"/>
                  <a:gd name="connsiteY3-22" fmla="*/ 35385 h 858184"/>
                  <a:gd name="connsiteX4-23" fmla="*/ 0 w 486697"/>
                  <a:gd name="connsiteY4-24" fmla="*/ 61771 h 858184"/>
                  <a:gd name="connsiteX5-25" fmla="*/ 73742 w 486697"/>
                  <a:gd name="connsiteY5-26" fmla="*/ 651707 h 858184"/>
                  <a:gd name="connsiteX6-27" fmla="*/ 442452 w 486697"/>
                  <a:gd name="connsiteY6-28" fmla="*/ 725449 h 858184"/>
                  <a:gd name="connsiteX7" fmla="*/ 486697 w 486697"/>
                  <a:gd name="connsiteY7" fmla="*/ 858184 h 858184"/>
                  <a:gd name="connsiteX0-29" fmla="*/ 486697 w 486697"/>
                  <a:gd name="connsiteY0-30" fmla="*/ 858184 h 858184"/>
                  <a:gd name="connsiteX1-31" fmla="*/ 442452 w 486697"/>
                  <a:gd name="connsiteY1-32" fmla="*/ 695952 h 858184"/>
                  <a:gd name="connsiteX2-33" fmla="*/ 427704 w 486697"/>
                  <a:gd name="connsiteY2-34" fmla="*/ 224004 h 858184"/>
                  <a:gd name="connsiteX3-35" fmla="*/ 76156 w 486697"/>
                  <a:gd name="connsiteY3-36" fmla="*/ 35385 h 858184"/>
                  <a:gd name="connsiteX4-37" fmla="*/ 0 w 486697"/>
                  <a:gd name="connsiteY4-38" fmla="*/ 61771 h 858184"/>
                  <a:gd name="connsiteX5-39" fmla="*/ 73742 w 486697"/>
                  <a:gd name="connsiteY5-40" fmla="*/ 651707 h 858184"/>
                  <a:gd name="connsiteX6-41" fmla="*/ 442452 w 486697"/>
                  <a:gd name="connsiteY6-42" fmla="*/ 725449 h 858184"/>
                  <a:gd name="connsiteX7-43" fmla="*/ 486697 w 486697"/>
                  <a:gd name="connsiteY7-44" fmla="*/ 858184 h 858184"/>
                  <a:gd name="connsiteX0-45" fmla="*/ 486697 w 486697"/>
                  <a:gd name="connsiteY0-46" fmla="*/ 858184 h 858184"/>
                  <a:gd name="connsiteX1-47" fmla="*/ 442452 w 486697"/>
                  <a:gd name="connsiteY1-48" fmla="*/ 695952 h 858184"/>
                  <a:gd name="connsiteX2-49" fmla="*/ 427704 w 486697"/>
                  <a:gd name="connsiteY2-50" fmla="*/ 224004 h 858184"/>
                  <a:gd name="connsiteX3-51" fmla="*/ 76156 w 486697"/>
                  <a:gd name="connsiteY3-52" fmla="*/ 35385 h 858184"/>
                  <a:gd name="connsiteX4-53" fmla="*/ 0 w 486697"/>
                  <a:gd name="connsiteY4-54" fmla="*/ 61771 h 858184"/>
                  <a:gd name="connsiteX5-55" fmla="*/ 73742 w 486697"/>
                  <a:gd name="connsiteY5-56" fmla="*/ 651707 h 858184"/>
                  <a:gd name="connsiteX6-57" fmla="*/ 442452 w 486697"/>
                  <a:gd name="connsiteY6-58" fmla="*/ 725449 h 858184"/>
                  <a:gd name="connsiteX7-59" fmla="*/ 486697 w 486697"/>
                  <a:gd name="connsiteY7-60" fmla="*/ 858184 h 85818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43" y="connsiteY7-44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>
                  <a:cs typeface="+mn-ea"/>
                  <a:sym typeface="+mn-lt"/>
                </a:endParaRPr>
              </a:p>
            </p:txBody>
          </p:sp>
          <p:sp>
            <p:nvSpPr>
              <p:cNvPr id="37" name="任意多边形 44"/>
              <p:cNvSpPr/>
              <p:nvPr/>
            </p:nvSpPr>
            <p:spPr>
              <a:xfrm>
                <a:off x="2433484" y="2469237"/>
                <a:ext cx="3510116" cy="3326880"/>
              </a:xfrm>
              <a:custGeom>
                <a:avLst/>
                <a:gdLst>
                  <a:gd name="connsiteX0" fmla="*/ 2533998 w 3510116"/>
                  <a:gd name="connsiteY0" fmla="*/ 0 h 3326049"/>
                  <a:gd name="connsiteX1" fmla="*/ 2591623 w 3510116"/>
                  <a:gd name="connsiteY1" fmla="*/ 27759 h 3326049"/>
                  <a:gd name="connsiteX2" fmla="*/ 3510116 w 3510116"/>
                  <a:gd name="connsiteY2" fmla="*/ 1570991 h 3326049"/>
                  <a:gd name="connsiteX3" fmla="*/ 1755058 w 3510116"/>
                  <a:gd name="connsiteY3" fmla="*/ 3326049 h 3326049"/>
                  <a:gd name="connsiteX4" fmla="*/ 0 w 3510116"/>
                  <a:gd name="connsiteY4" fmla="*/ 1570991 h 3326049"/>
                  <a:gd name="connsiteX5" fmla="*/ 918493 w 3510116"/>
                  <a:gd name="connsiteY5" fmla="*/ 27759 h 3326049"/>
                  <a:gd name="connsiteX6" fmla="*/ 923961 w 3510116"/>
                  <a:gd name="connsiteY6" fmla="*/ 25125 h 3326049"/>
                  <a:gd name="connsiteX7" fmla="*/ 950966 w 3510116"/>
                  <a:gd name="connsiteY7" fmla="*/ 98910 h 3326049"/>
                  <a:gd name="connsiteX8" fmla="*/ 972537 w 3510116"/>
                  <a:gd name="connsiteY8" fmla="*/ 138652 h 3326049"/>
                  <a:gd name="connsiteX9" fmla="*/ 842536 w 3510116"/>
                  <a:gd name="connsiteY9" fmla="*/ 217629 h 3326049"/>
                  <a:gd name="connsiteX10" fmla="*/ 122959 w 3510116"/>
                  <a:gd name="connsiteY10" fmla="*/ 1570991 h 3326049"/>
                  <a:gd name="connsiteX11" fmla="*/ 1755058 w 3510116"/>
                  <a:gd name="connsiteY11" fmla="*/ 3203090 h 3326049"/>
                  <a:gd name="connsiteX12" fmla="*/ 3387157 w 3510116"/>
                  <a:gd name="connsiteY12" fmla="*/ 1570991 h 3326049"/>
                  <a:gd name="connsiteX13" fmla="*/ 2533013 w 3510116"/>
                  <a:gd name="connsiteY13" fmla="*/ 135878 h 3326049"/>
                  <a:gd name="connsiteX14" fmla="*/ 2491061 w 3510116"/>
                  <a:gd name="connsiteY14" fmla="*/ 115668 h 3326049"/>
                  <a:gd name="connsiteX15" fmla="*/ 2500156 w 3510116"/>
                  <a:gd name="connsiteY15" fmla="*/ 98910 h 3326049"/>
                  <a:gd name="connsiteX16" fmla="*/ 2528425 w 3510116"/>
                  <a:gd name="connsiteY16" fmla="*/ 21674 h 3326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510116" h="3326049">
                    <a:moveTo>
                      <a:pt x="2533998" y="0"/>
                    </a:moveTo>
                    <a:lnTo>
                      <a:pt x="2591623" y="27759"/>
                    </a:lnTo>
                    <a:cubicBezTo>
                      <a:pt x="3138719" y="324959"/>
                      <a:pt x="3510116" y="904603"/>
                      <a:pt x="3510116" y="1570991"/>
                    </a:cubicBezTo>
                    <a:cubicBezTo>
                      <a:pt x="3510116" y="2540283"/>
                      <a:pt x="2724350" y="3326049"/>
                      <a:pt x="1755058" y="3326049"/>
                    </a:cubicBezTo>
                    <a:cubicBezTo>
                      <a:pt x="785766" y="3326049"/>
                      <a:pt x="0" y="2540283"/>
                      <a:pt x="0" y="1570991"/>
                    </a:cubicBezTo>
                    <a:cubicBezTo>
                      <a:pt x="0" y="904603"/>
                      <a:pt x="371397" y="324959"/>
                      <a:pt x="918493" y="27759"/>
                    </a:cubicBezTo>
                    <a:lnTo>
                      <a:pt x="923961" y="25125"/>
                    </a:lnTo>
                    <a:lnTo>
                      <a:pt x="950966" y="98910"/>
                    </a:lnTo>
                    <a:lnTo>
                      <a:pt x="972537" y="138652"/>
                    </a:lnTo>
                    <a:lnTo>
                      <a:pt x="842536" y="217629"/>
                    </a:lnTo>
                    <a:cubicBezTo>
                      <a:pt x="408395" y="510929"/>
                      <a:pt x="122959" y="1007627"/>
                      <a:pt x="122959" y="1570991"/>
                    </a:cubicBezTo>
                    <a:cubicBezTo>
                      <a:pt x="122959" y="2472374"/>
                      <a:pt x="853675" y="3203090"/>
                      <a:pt x="1755058" y="3203090"/>
                    </a:cubicBezTo>
                    <a:cubicBezTo>
                      <a:pt x="2656441" y="3203090"/>
                      <a:pt x="3387157" y="2472374"/>
                      <a:pt x="3387157" y="1570991"/>
                    </a:cubicBezTo>
                    <a:cubicBezTo>
                      <a:pt x="3387157" y="951290"/>
                      <a:pt x="3041780" y="412256"/>
                      <a:pt x="2533013" y="135878"/>
                    </a:cubicBezTo>
                    <a:lnTo>
                      <a:pt x="2491061" y="115668"/>
                    </a:lnTo>
                    <a:lnTo>
                      <a:pt x="2500156" y="98910"/>
                    </a:lnTo>
                    <a:cubicBezTo>
                      <a:pt x="2510791" y="73767"/>
                      <a:pt x="2520238" y="47998"/>
                      <a:pt x="2528425" y="21674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4" name="文本框 33"/>
            <p:cNvSpPr txBox="1"/>
            <p:nvPr/>
          </p:nvSpPr>
          <p:spPr>
            <a:xfrm>
              <a:off x="1755138" y="1675041"/>
              <a:ext cx="683260" cy="9046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cs typeface="+mn-ea"/>
                  <a:sym typeface="+mn-lt"/>
                </a:rPr>
                <a:t>04</a:t>
              </a:r>
              <a:endParaRPr lang="zh-CN" altLang="en-US" sz="1200" dirty="0">
                <a:cs typeface="+mn-ea"/>
                <a:sym typeface="+mn-lt"/>
              </a:endParaRPr>
            </a:p>
          </p:txBody>
        </p:sp>
      </p:grpSp>
      <p:sp>
        <p:nvSpPr>
          <p:cNvPr id="38" name="文本框 58"/>
          <p:cNvSpPr txBox="1">
            <a:spLocks noChangeArrowheads="1"/>
          </p:cNvSpPr>
          <p:nvPr/>
        </p:nvSpPr>
        <p:spPr bwMode="auto">
          <a:xfrm>
            <a:off x="5080796" y="2214471"/>
            <a:ext cx="3514327" cy="181588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dirty="0">
                <a:solidFill>
                  <a:srgbClr val="F18C1B"/>
                </a:solidFill>
                <a:cs typeface="+mn-ea"/>
                <a:sym typeface="+mn-lt"/>
              </a:rPr>
              <a:t>卧室 </a:t>
            </a:r>
            <a:r>
              <a:rPr lang="zh-CN" altLang="en-US" sz="1400" dirty="0">
                <a:solidFill>
                  <a:srgbClr val="333333"/>
                </a:solidFill>
                <a:cs typeface="+mn-ea"/>
                <a:sym typeface="+mn-lt"/>
              </a:rPr>
              <a:t>是主卧通常指一个家庭场所中最大、装修最好的居住空间（非活动空间）。有时也指家庭中主要收入者的居住空间。</a:t>
            </a:r>
            <a:endParaRPr lang="zh-CN" altLang="en-US" sz="1400" dirty="0">
              <a:solidFill>
                <a:srgbClr val="333333"/>
              </a:solidFill>
              <a:cs typeface="+mn-ea"/>
              <a:sym typeface="+mn-lt"/>
            </a:endParaRPr>
          </a:p>
          <a:p>
            <a:pPr>
              <a:lnSpc>
                <a:spcPct val="140000"/>
              </a:lnSpc>
            </a:pPr>
            <a:r>
              <a:rPr lang="zh-CN" altLang="en-US" sz="1400" dirty="0">
                <a:solidFill>
                  <a:srgbClr val="333333"/>
                </a:solidFill>
                <a:cs typeface="+mn-ea"/>
                <a:sym typeface="+mn-lt"/>
              </a:rPr>
              <a:t>次卧指区别于主卧以外的居住空间。</a:t>
            </a:r>
            <a:endParaRPr lang="zh-CN" altLang="en-US" sz="1400" dirty="0">
              <a:solidFill>
                <a:srgbClr val="333333"/>
              </a:solidFill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3642" y="1527970"/>
            <a:ext cx="4378721" cy="28872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700">
        <p:random/>
      </p:transition>
    </mc:Choice>
    <mc:Fallback>
      <p:transition spd="slow" advTm="57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49"/>
                            </p:stCondLst>
                            <p:childTnLst>
                              <p:par>
                                <p:cTn id="2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49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49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941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30" grpId="0"/>
      <p:bldP spid="31" grpId="0"/>
      <p:bldP spid="3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文本框 3"/>
          <p:cNvSpPr txBox="1">
            <a:spLocks noChangeArrowheads="1"/>
          </p:cNvSpPr>
          <p:nvPr/>
        </p:nvSpPr>
        <p:spPr bwMode="auto">
          <a:xfrm>
            <a:off x="195276" y="2417147"/>
            <a:ext cx="3832622" cy="6001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300" dirty="0">
                <a:cs typeface="+mn-ea"/>
                <a:sym typeface="+mn-lt"/>
              </a:rPr>
              <a:t>点击此处添加标题</a:t>
            </a:r>
            <a:endParaRPr lang="zh-CN" altLang="en-US" sz="3300" dirty="0">
              <a:cs typeface="+mn-ea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027898" y="1664569"/>
            <a:ext cx="1039402" cy="542865"/>
            <a:chOff x="4027898" y="1664569"/>
            <a:chExt cx="1039402" cy="542865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4027898" y="1900313"/>
              <a:ext cx="1039402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4256498" y="1664569"/>
              <a:ext cx="0" cy="54286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7799798" y="3378994"/>
            <a:ext cx="1039402" cy="542865"/>
            <a:chOff x="7799798" y="3378994"/>
            <a:chExt cx="1039402" cy="542865"/>
          </a:xfrm>
        </p:grpSpPr>
        <p:cxnSp>
          <p:nvCxnSpPr>
            <p:cNvPr id="27" name="直接连接符 26"/>
            <p:cNvCxnSpPr/>
            <p:nvPr/>
          </p:nvCxnSpPr>
          <p:spPr>
            <a:xfrm>
              <a:off x="7799798" y="3721894"/>
              <a:ext cx="1039402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8606248" y="3378994"/>
              <a:ext cx="0" cy="54286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/>
          <p:cNvGrpSpPr/>
          <p:nvPr/>
        </p:nvGrpSpPr>
        <p:grpSpPr>
          <a:xfrm>
            <a:off x="1630673" y="1381941"/>
            <a:ext cx="858526" cy="1035206"/>
            <a:chOff x="1630673" y="1381941"/>
            <a:chExt cx="858526" cy="1035206"/>
          </a:xfrm>
        </p:grpSpPr>
        <p:grpSp>
          <p:nvGrpSpPr>
            <p:cNvPr id="30" name="组合 41"/>
            <p:cNvGrpSpPr/>
            <p:nvPr/>
          </p:nvGrpSpPr>
          <p:grpSpPr bwMode="auto">
            <a:xfrm flipH="1">
              <a:off x="1630673" y="1381941"/>
              <a:ext cx="858526" cy="1035206"/>
              <a:chOff x="2433484" y="1400177"/>
              <a:chExt cx="3510116" cy="4395940"/>
            </a:xfrm>
          </p:grpSpPr>
          <p:sp>
            <p:nvSpPr>
              <p:cNvPr id="31" name="任意多边形 42"/>
              <p:cNvSpPr/>
              <p:nvPr/>
            </p:nvSpPr>
            <p:spPr>
              <a:xfrm rot="5124146">
                <a:off x="4131026" y="1764713"/>
                <a:ext cx="635433" cy="958096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-1" fmla="*/ 486697 w 486697"/>
                  <a:gd name="connsiteY0-2" fmla="*/ 817061 h 817061"/>
                  <a:gd name="connsiteX1-3" fmla="*/ 442452 w 486697"/>
                  <a:gd name="connsiteY1-4" fmla="*/ 654829 h 817061"/>
                  <a:gd name="connsiteX2-5" fmla="*/ 427704 w 486697"/>
                  <a:gd name="connsiteY2-6" fmla="*/ 182881 h 817061"/>
                  <a:gd name="connsiteX3-7" fmla="*/ 0 w 486697"/>
                  <a:gd name="connsiteY3-8" fmla="*/ 20648 h 817061"/>
                  <a:gd name="connsiteX4-9" fmla="*/ 73742 w 486697"/>
                  <a:gd name="connsiteY4-10" fmla="*/ 610584 h 817061"/>
                  <a:gd name="connsiteX5-11" fmla="*/ 442452 w 486697"/>
                  <a:gd name="connsiteY5-12" fmla="*/ 684326 h 817061"/>
                  <a:gd name="connsiteX6-13" fmla="*/ 486697 w 486697"/>
                  <a:gd name="connsiteY6-14" fmla="*/ 817061 h 817061"/>
                  <a:gd name="connsiteX0-15" fmla="*/ 486697 w 486697"/>
                  <a:gd name="connsiteY0-16" fmla="*/ 858184 h 858184"/>
                  <a:gd name="connsiteX1-17" fmla="*/ 442452 w 486697"/>
                  <a:gd name="connsiteY1-18" fmla="*/ 695952 h 858184"/>
                  <a:gd name="connsiteX2-19" fmla="*/ 427704 w 486697"/>
                  <a:gd name="connsiteY2-20" fmla="*/ 224004 h 858184"/>
                  <a:gd name="connsiteX3-21" fmla="*/ 76156 w 486697"/>
                  <a:gd name="connsiteY3-22" fmla="*/ 35385 h 858184"/>
                  <a:gd name="connsiteX4-23" fmla="*/ 0 w 486697"/>
                  <a:gd name="connsiteY4-24" fmla="*/ 61771 h 858184"/>
                  <a:gd name="connsiteX5-25" fmla="*/ 73742 w 486697"/>
                  <a:gd name="connsiteY5-26" fmla="*/ 651707 h 858184"/>
                  <a:gd name="connsiteX6-27" fmla="*/ 442452 w 486697"/>
                  <a:gd name="connsiteY6-28" fmla="*/ 725449 h 858184"/>
                  <a:gd name="connsiteX7" fmla="*/ 486697 w 486697"/>
                  <a:gd name="connsiteY7" fmla="*/ 858184 h 858184"/>
                  <a:gd name="connsiteX0-29" fmla="*/ 486697 w 486697"/>
                  <a:gd name="connsiteY0-30" fmla="*/ 858184 h 858184"/>
                  <a:gd name="connsiteX1-31" fmla="*/ 442452 w 486697"/>
                  <a:gd name="connsiteY1-32" fmla="*/ 695952 h 858184"/>
                  <a:gd name="connsiteX2-33" fmla="*/ 427704 w 486697"/>
                  <a:gd name="connsiteY2-34" fmla="*/ 224004 h 858184"/>
                  <a:gd name="connsiteX3-35" fmla="*/ 76156 w 486697"/>
                  <a:gd name="connsiteY3-36" fmla="*/ 35385 h 858184"/>
                  <a:gd name="connsiteX4-37" fmla="*/ 0 w 486697"/>
                  <a:gd name="connsiteY4-38" fmla="*/ 61771 h 858184"/>
                  <a:gd name="connsiteX5-39" fmla="*/ 73742 w 486697"/>
                  <a:gd name="connsiteY5-40" fmla="*/ 651707 h 858184"/>
                  <a:gd name="connsiteX6-41" fmla="*/ 442452 w 486697"/>
                  <a:gd name="connsiteY6-42" fmla="*/ 725449 h 858184"/>
                  <a:gd name="connsiteX7-43" fmla="*/ 486697 w 486697"/>
                  <a:gd name="connsiteY7-44" fmla="*/ 858184 h 858184"/>
                  <a:gd name="connsiteX0-45" fmla="*/ 486697 w 486697"/>
                  <a:gd name="connsiteY0-46" fmla="*/ 858184 h 858184"/>
                  <a:gd name="connsiteX1-47" fmla="*/ 442452 w 486697"/>
                  <a:gd name="connsiteY1-48" fmla="*/ 695952 h 858184"/>
                  <a:gd name="connsiteX2-49" fmla="*/ 427704 w 486697"/>
                  <a:gd name="connsiteY2-50" fmla="*/ 224004 h 858184"/>
                  <a:gd name="connsiteX3-51" fmla="*/ 76156 w 486697"/>
                  <a:gd name="connsiteY3-52" fmla="*/ 35385 h 858184"/>
                  <a:gd name="connsiteX4-53" fmla="*/ 0 w 486697"/>
                  <a:gd name="connsiteY4-54" fmla="*/ 61771 h 858184"/>
                  <a:gd name="connsiteX5-55" fmla="*/ 73742 w 486697"/>
                  <a:gd name="connsiteY5-56" fmla="*/ 651707 h 858184"/>
                  <a:gd name="connsiteX6-57" fmla="*/ 442452 w 486697"/>
                  <a:gd name="connsiteY6-58" fmla="*/ 725449 h 858184"/>
                  <a:gd name="connsiteX7-59" fmla="*/ 486697 w 486697"/>
                  <a:gd name="connsiteY7-60" fmla="*/ 858184 h 85818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43" y="connsiteY7-44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0">
                  <a:cs typeface="+mn-ea"/>
                  <a:sym typeface="+mn-lt"/>
                </a:endParaRPr>
              </a:p>
            </p:txBody>
          </p:sp>
          <p:sp>
            <p:nvSpPr>
              <p:cNvPr id="32" name="任意多边形 43"/>
              <p:cNvSpPr/>
              <p:nvPr/>
            </p:nvSpPr>
            <p:spPr>
              <a:xfrm rot="20871133">
                <a:off x="3296615" y="1400177"/>
                <a:ext cx="715690" cy="1258861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-1" fmla="*/ 486697 w 486697"/>
                  <a:gd name="connsiteY0-2" fmla="*/ 817061 h 817061"/>
                  <a:gd name="connsiteX1-3" fmla="*/ 442452 w 486697"/>
                  <a:gd name="connsiteY1-4" fmla="*/ 654829 h 817061"/>
                  <a:gd name="connsiteX2-5" fmla="*/ 427704 w 486697"/>
                  <a:gd name="connsiteY2-6" fmla="*/ 182881 h 817061"/>
                  <a:gd name="connsiteX3-7" fmla="*/ 0 w 486697"/>
                  <a:gd name="connsiteY3-8" fmla="*/ 20648 h 817061"/>
                  <a:gd name="connsiteX4-9" fmla="*/ 73742 w 486697"/>
                  <a:gd name="connsiteY4-10" fmla="*/ 610584 h 817061"/>
                  <a:gd name="connsiteX5-11" fmla="*/ 442452 w 486697"/>
                  <a:gd name="connsiteY5-12" fmla="*/ 684326 h 817061"/>
                  <a:gd name="connsiteX6-13" fmla="*/ 486697 w 486697"/>
                  <a:gd name="connsiteY6-14" fmla="*/ 817061 h 817061"/>
                  <a:gd name="connsiteX0-15" fmla="*/ 486697 w 486697"/>
                  <a:gd name="connsiteY0-16" fmla="*/ 858184 h 858184"/>
                  <a:gd name="connsiteX1-17" fmla="*/ 442452 w 486697"/>
                  <a:gd name="connsiteY1-18" fmla="*/ 695952 h 858184"/>
                  <a:gd name="connsiteX2-19" fmla="*/ 427704 w 486697"/>
                  <a:gd name="connsiteY2-20" fmla="*/ 224004 h 858184"/>
                  <a:gd name="connsiteX3-21" fmla="*/ 76156 w 486697"/>
                  <a:gd name="connsiteY3-22" fmla="*/ 35385 h 858184"/>
                  <a:gd name="connsiteX4-23" fmla="*/ 0 w 486697"/>
                  <a:gd name="connsiteY4-24" fmla="*/ 61771 h 858184"/>
                  <a:gd name="connsiteX5-25" fmla="*/ 73742 w 486697"/>
                  <a:gd name="connsiteY5-26" fmla="*/ 651707 h 858184"/>
                  <a:gd name="connsiteX6-27" fmla="*/ 442452 w 486697"/>
                  <a:gd name="connsiteY6-28" fmla="*/ 725449 h 858184"/>
                  <a:gd name="connsiteX7" fmla="*/ 486697 w 486697"/>
                  <a:gd name="connsiteY7" fmla="*/ 858184 h 858184"/>
                  <a:gd name="connsiteX0-29" fmla="*/ 486697 w 486697"/>
                  <a:gd name="connsiteY0-30" fmla="*/ 858184 h 858184"/>
                  <a:gd name="connsiteX1-31" fmla="*/ 442452 w 486697"/>
                  <a:gd name="connsiteY1-32" fmla="*/ 695952 h 858184"/>
                  <a:gd name="connsiteX2-33" fmla="*/ 427704 w 486697"/>
                  <a:gd name="connsiteY2-34" fmla="*/ 224004 h 858184"/>
                  <a:gd name="connsiteX3-35" fmla="*/ 76156 w 486697"/>
                  <a:gd name="connsiteY3-36" fmla="*/ 35385 h 858184"/>
                  <a:gd name="connsiteX4-37" fmla="*/ 0 w 486697"/>
                  <a:gd name="connsiteY4-38" fmla="*/ 61771 h 858184"/>
                  <a:gd name="connsiteX5-39" fmla="*/ 73742 w 486697"/>
                  <a:gd name="connsiteY5-40" fmla="*/ 651707 h 858184"/>
                  <a:gd name="connsiteX6-41" fmla="*/ 442452 w 486697"/>
                  <a:gd name="connsiteY6-42" fmla="*/ 725449 h 858184"/>
                  <a:gd name="connsiteX7-43" fmla="*/ 486697 w 486697"/>
                  <a:gd name="connsiteY7-44" fmla="*/ 858184 h 858184"/>
                  <a:gd name="connsiteX0-45" fmla="*/ 486697 w 486697"/>
                  <a:gd name="connsiteY0-46" fmla="*/ 858184 h 858184"/>
                  <a:gd name="connsiteX1-47" fmla="*/ 442452 w 486697"/>
                  <a:gd name="connsiteY1-48" fmla="*/ 695952 h 858184"/>
                  <a:gd name="connsiteX2-49" fmla="*/ 427704 w 486697"/>
                  <a:gd name="connsiteY2-50" fmla="*/ 224004 h 858184"/>
                  <a:gd name="connsiteX3-51" fmla="*/ 76156 w 486697"/>
                  <a:gd name="connsiteY3-52" fmla="*/ 35385 h 858184"/>
                  <a:gd name="connsiteX4-53" fmla="*/ 0 w 486697"/>
                  <a:gd name="connsiteY4-54" fmla="*/ 61771 h 858184"/>
                  <a:gd name="connsiteX5-55" fmla="*/ 73742 w 486697"/>
                  <a:gd name="connsiteY5-56" fmla="*/ 651707 h 858184"/>
                  <a:gd name="connsiteX6-57" fmla="*/ 442452 w 486697"/>
                  <a:gd name="connsiteY6-58" fmla="*/ 725449 h 858184"/>
                  <a:gd name="connsiteX7-59" fmla="*/ 486697 w 486697"/>
                  <a:gd name="connsiteY7-60" fmla="*/ 858184 h 85818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43" y="connsiteY7-44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0">
                  <a:cs typeface="+mn-ea"/>
                  <a:sym typeface="+mn-lt"/>
                </a:endParaRPr>
              </a:p>
            </p:txBody>
          </p:sp>
          <p:sp>
            <p:nvSpPr>
              <p:cNvPr id="33" name="任意多边形 44"/>
              <p:cNvSpPr/>
              <p:nvPr/>
            </p:nvSpPr>
            <p:spPr>
              <a:xfrm>
                <a:off x="2433484" y="2469237"/>
                <a:ext cx="3510116" cy="3326880"/>
              </a:xfrm>
              <a:custGeom>
                <a:avLst/>
                <a:gdLst>
                  <a:gd name="connsiteX0" fmla="*/ 2533998 w 3510116"/>
                  <a:gd name="connsiteY0" fmla="*/ 0 h 3326049"/>
                  <a:gd name="connsiteX1" fmla="*/ 2591623 w 3510116"/>
                  <a:gd name="connsiteY1" fmla="*/ 27759 h 3326049"/>
                  <a:gd name="connsiteX2" fmla="*/ 3510116 w 3510116"/>
                  <a:gd name="connsiteY2" fmla="*/ 1570991 h 3326049"/>
                  <a:gd name="connsiteX3" fmla="*/ 1755058 w 3510116"/>
                  <a:gd name="connsiteY3" fmla="*/ 3326049 h 3326049"/>
                  <a:gd name="connsiteX4" fmla="*/ 0 w 3510116"/>
                  <a:gd name="connsiteY4" fmla="*/ 1570991 h 3326049"/>
                  <a:gd name="connsiteX5" fmla="*/ 918493 w 3510116"/>
                  <a:gd name="connsiteY5" fmla="*/ 27759 h 3326049"/>
                  <a:gd name="connsiteX6" fmla="*/ 923961 w 3510116"/>
                  <a:gd name="connsiteY6" fmla="*/ 25125 h 3326049"/>
                  <a:gd name="connsiteX7" fmla="*/ 950966 w 3510116"/>
                  <a:gd name="connsiteY7" fmla="*/ 98910 h 3326049"/>
                  <a:gd name="connsiteX8" fmla="*/ 972537 w 3510116"/>
                  <a:gd name="connsiteY8" fmla="*/ 138652 h 3326049"/>
                  <a:gd name="connsiteX9" fmla="*/ 842536 w 3510116"/>
                  <a:gd name="connsiteY9" fmla="*/ 217629 h 3326049"/>
                  <a:gd name="connsiteX10" fmla="*/ 122959 w 3510116"/>
                  <a:gd name="connsiteY10" fmla="*/ 1570991 h 3326049"/>
                  <a:gd name="connsiteX11" fmla="*/ 1755058 w 3510116"/>
                  <a:gd name="connsiteY11" fmla="*/ 3203090 h 3326049"/>
                  <a:gd name="connsiteX12" fmla="*/ 3387157 w 3510116"/>
                  <a:gd name="connsiteY12" fmla="*/ 1570991 h 3326049"/>
                  <a:gd name="connsiteX13" fmla="*/ 2533013 w 3510116"/>
                  <a:gd name="connsiteY13" fmla="*/ 135878 h 3326049"/>
                  <a:gd name="connsiteX14" fmla="*/ 2491061 w 3510116"/>
                  <a:gd name="connsiteY14" fmla="*/ 115668 h 3326049"/>
                  <a:gd name="connsiteX15" fmla="*/ 2500156 w 3510116"/>
                  <a:gd name="connsiteY15" fmla="*/ 98910 h 3326049"/>
                  <a:gd name="connsiteX16" fmla="*/ 2528425 w 3510116"/>
                  <a:gd name="connsiteY16" fmla="*/ 21674 h 3326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510116" h="3326049">
                    <a:moveTo>
                      <a:pt x="2533998" y="0"/>
                    </a:moveTo>
                    <a:lnTo>
                      <a:pt x="2591623" y="27759"/>
                    </a:lnTo>
                    <a:cubicBezTo>
                      <a:pt x="3138719" y="324959"/>
                      <a:pt x="3510116" y="904603"/>
                      <a:pt x="3510116" y="1570991"/>
                    </a:cubicBezTo>
                    <a:cubicBezTo>
                      <a:pt x="3510116" y="2540283"/>
                      <a:pt x="2724350" y="3326049"/>
                      <a:pt x="1755058" y="3326049"/>
                    </a:cubicBezTo>
                    <a:cubicBezTo>
                      <a:pt x="785766" y="3326049"/>
                      <a:pt x="0" y="2540283"/>
                      <a:pt x="0" y="1570991"/>
                    </a:cubicBezTo>
                    <a:cubicBezTo>
                      <a:pt x="0" y="904603"/>
                      <a:pt x="371397" y="324959"/>
                      <a:pt x="918493" y="27759"/>
                    </a:cubicBezTo>
                    <a:lnTo>
                      <a:pt x="923961" y="25125"/>
                    </a:lnTo>
                    <a:lnTo>
                      <a:pt x="950966" y="98910"/>
                    </a:lnTo>
                    <a:lnTo>
                      <a:pt x="972537" y="138652"/>
                    </a:lnTo>
                    <a:lnTo>
                      <a:pt x="842536" y="217629"/>
                    </a:lnTo>
                    <a:cubicBezTo>
                      <a:pt x="408395" y="510929"/>
                      <a:pt x="122959" y="1007627"/>
                      <a:pt x="122959" y="1570991"/>
                    </a:cubicBezTo>
                    <a:cubicBezTo>
                      <a:pt x="122959" y="2472374"/>
                      <a:pt x="853675" y="3203090"/>
                      <a:pt x="1755058" y="3203090"/>
                    </a:cubicBezTo>
                    <a:cubicBezTo>
                      <a:pt x="2656441" y="3203090"/>
                      <a:pt x="3387157" y="2472374"/>
                      <a:pt x="3387157" y="1570991"/>
                    </a:cubicBezTo>
                    <a:cubicBezTo>
                      <a:pt x="3387157" y="951290"/>
                      <a:pt x="3041780" y="412256"/>
                      <a:pt x="2533013" y="135878"/>
                    </a:cubicBezTo>
                    <a:lnTo>
                      <a:pt x="2491061" y="115668"/>
                    </a:lnTo>
                    <a:lnTo>
                      <a:pt x="2500156" y="98910"/>
                    </a:lnTo>
                    <a:cubicBezTo>
                      <a:pt x="2510791" y="73767"/>
                      <a:pt x="2520238" y="47998"/>
                      <a:pt x="2528425" y="21674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1742440" y="1649642"/>
              <a:ext cx="68325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cs typeface="+mn-ea"/>
                  <a:sym typeface="+mn-lt"/>
                </a:rPr>
                <a:t>肆</a:t>
              </a:r>
              <a:endParaRPr lang="zh-CN" altLang="en-US" sz="3600" dirty="0">
                <a:cs typeface="+mn-ea"/>
                <a:sym typeface="+mn-lt"/>
              </a:endParaRPr>
            </a:p>
          </p:txBody>
        </p:sp>
      </p:grpSp>
      <p:sp>
        <p:nvSpPr>
          <p:cNvPr id="36" name="文本框 13"/>
          <p:cNvSpPr txBox="1">
            <a:spLocks noChangeArrowheads="1"/>
          </p:cNvSpPr>
          <p:nvPr/>
        </p:nvSpPr>
        <p:spPr bwMode="auto">
          <a:xfrm flipH="1">
            <a:off x="4332698" y="2047815"/>
            <a:ext cx="4189002" cy="16435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000" dirty="0">
                <a:cs typeface="+mn-ea"/>
                <a:sym typeface="+mn-lt"/>
              </a:rPr>
              <a:t>起居室</a:t>
            </a:r>
            <a:r>
              <a:rPr lang="zh-CN" altLang="en-US" sz="1600" dirty="0">
                <a:cs typeface="+mn-ea"/>
                <a:sym typeface="+mn-lt"/>
              </a:rPr>
              <a:t>（</a:t>
            </a:r>
            <a:r>
              <a:rPr lang="en-US" altLang="zh-CN" sz="1600" dirty="0">
                <a:cs typeface="+mn-ea"/>
                <a:sym typeface="+mn-lt"/>
              </a:rPr>
              <a:t>living room</a:t>
            </a:r>
            <a:r>
              <a:rPr lang="zh-CN" altLang="en-US" sz="1600" dirty="0">
                <a:cs typeface="+mn-ea"/>
                <a:sym typeface="+mn-lt"/>
              </a:rPr>
              <a:t>）顾名思义供居住者会客、娱乐、团聚等活动的空间。起居室这个概念在中国似乎还不是十分盛行，人们更多地接受的是客厅这种说法。在家庭的布置中，客厅往往占据非常重要的地位。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996294" y="4890549"/>
            <a:ext cx="1440159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模板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http://www.1ppt.com/hangye/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3400">
        <p15:prstTrans prst="airplane"/>
      </p:transition>
    </mc:Choice>
    <mc:Fallback>
      <p:transition spd="slow" advTm="34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850"/>
                            </p:stCondLst>
                            <p:childTnLst>
                              <p:par>
                                <p:cTn id="30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350"/>
                            </p:stCondLst>
                            <p:childTnLst>
                              <p:par>
                                <p:cTn id="3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  <p:bldP spid="3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"/>
          <p:cNvSpPr/>
          <p:nvPr/>
        </p:nvSpPr>
        <p:spPr>
          <a:xfrm>
            <a:off x="680225" y="497846"/>
            <a:ext cx="2754306" cy="692497"/>
          </a:xfrm>
          <a:prstGeom prst="rect">
            <a:avLst/>
          </a:prstGeom>
        </p:spPr>
        <p:txBody>
          <a:bodyPr wrap="square">
            <a:normAutofit fontScale="85000" lnSpcReduction="20000"/>
          </a:bodyPr>
          <a:lstStyle/>
          <a:p>
            <a:r>
              <a:rPr lang="zh-CN" altLang="en-US" sz="5400" b="1" spc="300" dirty="0">
                <a:solidFill>
                  <a:schemeClr val="accent1"/>
                </a:solidFill>
                <a:cs typeface="+mn-ea"/>
                <a:sym typeface="+mn-lt"/>
              </a:rPr>
              <a:t>目录</a:t>
            </a:r>
            <a:endParaRPr lang="zh-CN" altLang="en-US" sz="5400" b="1" spc="3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1" name="Rectangle 2"/>
          <p:cNvSpPr/>
          <p:nvPr/>
        </p:nvSpPr>
        <p:spPr bwMode="auto">
          <a:xfrm rot="10800000">
            <a:off x="545211" y="535855"/>
            <a:ext cx="71754" cy="504081"/>
          </a:xfrm>
          <a:prstGeom prst="rect">
            <a:avLst/>
          </a:prstGeom>
          <a:solidFill>
            <a:srgbClr val="F18C1B"/>
          </a:solidFill>
          <a:ln w="19050">
            <a:noFill/>
            <a:rou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cxnSp>
        <p:nvCxnSpPr>
          <p:cNvPr id="7" name="Straight Connector 5"/>
          <p:cNvCxnSpPr/>
          <p:nvPr/>
        </p:nvCxnSpPr>
        <p:spPr>
          <a:xfrm>
            <a:off x="4622800" y="1193118"/>
            <a:ext cx="0" cy="297033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13"/>
          <p:cNvSpPr/>
          <p:nvPr/>
        </p:nvSpPr>
        <p:spPr bwMode="auto">
          <a:xfrm>
            <a:off x="2324030" y="1657576"/>
            <a:ext cx="1890210" cy="278676"/>
          </a:xfrm>
          <a:prstGeom prst="rect">
            <a:avLst/>
          </a:prstGeom>
          <a:solidFill>
            <a:schemeClr val="accent1">
              <a:lumMod val="100000"/>
            </a:schemeClr>
          </a:solidFill>
          <a:ln w="19050">
            <a:noFill/>
            <a:round/>
          </a:ln>
        </p:spPr>
        <p:txBody>
          <a:bodyPr rot="0" spcFirstLastPara="0" vert="horz" wrap="none" lIns="91440" tIns="45720" rIns="91440" bIns="45720" anchor="ctr" anchorCtr="1" forceAA="0" compatLnSpc="1">
            <a:normAutofit fontScale="70000" lnSpcReduction="20000"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标题文本预设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Rectangle 14"/>
          <p:cNvSpPr/>
          <p:nvPr/>
        </p:nvSpPr>
        <p:spPr bwMode="auto">
          <a:xfrm>
            <a:off x="5031361" y="1657576"/>
            <a:ext cx="1890210" cy="27867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19050">
            <a:noFill/>
            <a:round/>
          </a:ln>
        </p:spPr>
        <p:txBody>
          <a:bodyPr rot="0" spcFirstLastPara="0" vert="horz" wrap="none" lIns="91440" tIns="45720" rIns="91440" bIns="45720" anchor="ctr" anchorCtr="1" forceAA="0" compatLnSpc="1">
            <a:normAutofit fontScale="70000" lnSpcReduction="20000"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标题文本预设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Rectangle 16"/>
          <p:cNvSpPr/>
          <p:nvPr/>
        </p:nvSpPr>
        <p:spPr bwMode="auto">
          <a:xfrm>
            <a:off x="2324030" y="2827883"/>
            <a:ext cx="1890210" cy="27867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19050">
            <a:noFill/>
            <a:round/>
          </a:ln>
        </p:spPr>
        <p:txBody>
          <a:bodyPr rot="0" spcFirstLastPara="0" vert="horz" wrap="none" lIns="91440" tIns="45720" rIns="91440" bIns="45720" anchor="ctr" anchorCtr="1" forceAA="0" compatLnSpc="1">
            <a:normAutofit fontScale="70000" lnSpcReduction="20000"/>
          </a:bodyPr>
          <a:lstStyle/>
          <a:p>
            <a:pPr algn="ctr"/>
            <a:r>
              <a:rPr lang="zh-CN" altLang="en-US" sz="2000" b="1">
                <a:solidFill>
                  <a:schemeClr val="bg1"/>
                </a:solidFill>
                <a:cs typeface="+mn-ea"/>
                <a:sym typeface="+mn-lt"/>
              </a:rPr>
              <a:t>标题文本预设</a:t>
            </a:r>
            <a:endParaRPr lang="zh-CN" altLang="en-US" sz="20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Rectangle 17"/>
          <p:cNvSpPr/>
          <p:nvPr/>
        </p:nvSpPr>
        <p:spPr bwMode="auto">
          <a:xfrm>
            <a:off x="5031361" y="2827883"/>
            <a:ext cx="1890210" cy="27867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19050">
            <a:noFill/>
            <a:round/>
          </a:ln>
        </p:spPr>
        <p:txBody>
          <a:bodyPr rot="0" spcFirstLastPara="0" vert="horz" wrap="none" lIns="91440" tIns="45720" rIns="91440" bIns="45720" anchor="ctr" anchorCtr="1" forceAA="0" compatLnSpc="1">
            <a:normAutofit fontScale="70000" lnSpcReduction="20000"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标题文本预设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TextBox 20"/>
          <p:cNvSpPr txBox="1"/>
          <p:nvPr/>
        </p:nvSpPr>
        <p:spPr bwMode="auto">
          <a:xfrm>
            <a:off x="2324031" y="1936252"/>
            <a:ext cx="1890210" cy="4811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 anchor="ctr" anchorCtr="1">
            <a:normAutofit fontScale="92500"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algn="r">
              <a:lnSpc>
                <a:spcPct val="120000"/>
              </a:lnSpc>
              <a:defRPr/>
            </a:pPr>
            <a:r>
              <a:rPr lang="zh-CN" altLang="en-US" sz="1000" dirty="0">
                <a:cs typeface="+mn-ea"/>
                <a:sym typeface="+mn-lt"/>
              </a:rPr>
              <a:t>此部分内容作为文字排版占位显示 </a:t>
            </a:r>
            <a:br>
              <a:rPr lang="zh-CN" altLang="en-US" sz="1000" dirty="0">
                <a:cs typeface="+mn-ea"/>
                <a:sym typeface="+mn-lt"/>
              </a:rPr>
            </a:br>
            <a:r>
              <a:rPr lang="zh-CN" altLang="en-US" sz="1000" dirty="0">
                <a:cs typeface="+mn-ea"/>
                <a:sym typeface="+mn-lt"/>
              </a:rPr>
              <a:t>（建议使用主题字体）</a:t>
            </a:r>
            <a:endParaRPr lang="zh-CN" altLang="en-US" sz="1000" dirty="0">
              <a:cs typeface="+mn-ea"/>
              <a:sym typeface="+mn-lt"/>
            </a:endParaRPr>
          </a:p>
        </p:txBody>
      </p:sp>
      <p:sp>
        <p:nvSpPr>
          <p:cNvPr id="15" name="TextBox 21"/>
          <p:cNvSpPr txBox="1"/>
          <p:nvPr/>
        </p:nvSpPr>
        <p:spPr bwMode="auto">
          <a:xfrm>
            <a:off x="2324031" y="3106559"/>
            <a:ext cx="1890210" cy="4811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 anchor="ctr" anchorCtr="1">
            <a:normAutofit fontScale="92500"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algn="r">
              <a:lnSpc>
                <a:spcPct val="120000"/>
              </a:lnSpc>
              <a:defRPr/>
            </a:pPr>
            <a:r>
              <a:rPr lang="zh-CN" altLang="en-US" sz="1000" dirty="0">
                <a:cs typeface="+mn-ea"/>
                <a:sym typeface="+mn-lt"/>
              </a:rPr>
              <a:t>此部分内容作为文字排版占位显示 </a:t>
            </a:r>
            <a:br>
              <a:rPr lang="zh-CN" altLang="en-US" sz="1000" dirty="0">
                <a:cs typeface="+mn-ea"/>
                <a:sym typeface="+mn-lt"/>
              </a:rPr>
            </a:br>
            <a:r>
              <a:rPr lang="zh-CN" altLang="en-US" sz="1000" dirty="0">
                <a:cs typeface="+mn-ea"/>
                <a:sym typeface="+mn-lt"/>
              </a:rPr>
              <a:t>（建议使用主题字体）</a:t>
            </a:r>
            <a:endParaRPr lang="zh-CN" altLang="en-US" sz="1000" dirty="0">
              <a:cs typeface="+mn-ea"/>
              <a:sym typeface="+mn-lt"/>
            </a:endParaRPr>
          </a:p>
        </p:txBody>
      </p:sp>
      <p:sp>
        <p:nvSpPr>
          <p:cNvPr id="17" name="TextBox 23"/>
          <p:cNvSpPr txBox="1"/>
          <p:nvPr/>
        </p:nvSpPr>
        <p:spPr bwMode="auto">
          <a:xfrm>
            <a:off x="5032727" y="1936252"/>
            <a:ext cx="1888843" cy="4811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 anchor="ctr" anchorCtr="1">
            <a:normAutofit fontScale="92500"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algn="l">
              <a:lnSpc>
                <a:spcPct val="120000"/>
              </a:lnSpc>
              <a:defRPr/>
            </a:pPr>
            <a:r>
              <a:rPr lang="zh-CN" altLang="en-US" sz="1000" dirty="0">
                <a:cs typeface="+mn-ea"/>
                <a:sym typeface="+mn-lt"/>
              </a:rPr>
              <a:t>此部分内容作为文字排版占位显示 </a:t>
            </a:r>
            <a:br>
              <a:rPr lang="zh-CN" altLang="en-US" sz="1000" dirty="0">
                <a:cs typeface="+mn-ea"/>
                <a:sym typeface="+mn-lt"/>
              </a:rPr>
            </a:br>
            <a:r>
              <a:rPr lang="zh-CN" altLang="en-US" sz="1000" dirty="0">
                <a:cs typeface="+mn-ea"/>
                <a:sym typeface="+mn-lt"/>
              </a:rPr>
              <a:t>（建议使用主题字体）</a:t>
            </a:r>
            <a:endParaRPr lang="zh-CN" altLang="en-US" sz="1000" dirty="0">
              <a:cs typeface="+mn-ea"/>
              <a:sym typeface="+mn-lt"/>
            </a:endParaRPr>
          </a:p>
        </p:txBody>
      </p:sp>
      <p:sp>
        <p:nvSpPr>
          <p:cNvPr id="18" name="TextBox 24"/>
          <p:cNvSpPr txBox="1"/>
          <p:nvPr/>
        </p:nvSpPr>
        <p:spPr bwMode="auto">
          <a:xfrm>
            <a:off x="5032728" y="3106559"/>
            <a:ext cx="1888842" cy="4811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 anchor="ctr" anchorCtr="1">
            <a:normAutofit fontScale="92500"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algn="l">
              <a:lnSpc>
                <a:spcPct val="120000"/>
              </a:lnSpc>
              <a:defRPr/>
            </a:pPr>
            <a:r>
              <a:rPr lang="zh-CN" altLang="en-US" sz="1000">
                <a:cs typeface="+mn-ea"/>
                <a:sym typeface="+mn-lt"/>
              </a:rPr>
              <a:t>此部分内容作为文字排版占位显示 </a:t>
            </a:r>
            <a:br>
              <a:rPr lang="zh-CN" altLang="en-US" sz="1000">
                <a:cs typeface="+mn-ea"/>
                <a:sym typeface="+mn-lt"/>
              </a:rPr>
            </a:br>
            <a:r>
              <a:rPr lang="zh-CN" altLang="en-US" sz="1000">
                <a:cs typeface="+mn-ea"/>
                <a:sym typeface="+mn-lt"/>
              </a:rPr>
              <a:t>（建议使用主题字体）</a:t>
            </a:r>
            <a:endParaRPr lang="zh-CN" altLang="en-US" sz="1000">
              <a:cs typeface="+mn-ea"/>
              <a:sym typeface="+mn-lt"/>
            </a:endParaRPr>
          </a:p>
        </p:txBody>
      </p:sp>
      <p:sp>
        <p:nvSpPr>
          <p:cNvPr id="5" name="Rectangle 6"/>
          <p:cNvSpPr/>
          <p:nvPr/>
        </p:nvSpPr>
        <p:spPr>
          <a:xfrm>
            <a:off x="727850" y="1058986"/>
            <a:ext cx="1177245" cy="276999"/>
          </a:xfrm>
          <a:prstGeom prst="rect">
            <a:avLst/>
          </a:prstGeom>
        </p:spPr>
        <p:txBody>
          <a:bodyPr wrap="none">
            <a:normAutofit fontScale="85000" lnSpcReduction="20000"/>
          </a:bodyPr>
          <a:lstStyle/>
          <a:p>
            <a:r>
              <a:rPr lang="en-US" altLang="zh-CN" b="1" spc="300" dirty="0">
                <a:solidFill>
                  <a:schemeClr val="accent1"/>
                </a:solidFill>
                <a:cs typeface="+mn-ea"/>
                <a:sym typeface="+mn-lt"/>
              </a:rPr>
              <a:t>CONTENT</a:t>
            </a:r>
            <a:endParaRPr lang="en-US" altLang="zh-CN" b="1" spc="3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3594100" y="787400"/>
            <a:ext cx="49022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8496300" y="800100"/>
            <a:ext cx="0" cy="3553848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H="1">
            <a:off x="616966" y="4353948"/>
            <a:ext cx="7879334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V="1">
            <a:off x="616965" y="2413000"/>
            <a:ext cx="0" cy="1940949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3250" advTm="4800">
        <p15:prstTrans prst="origami"/>
      </p:transition>
    </mc:Choice>
    <mc:Fallback>
      <p:transition spd="slow" advTm="48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3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800"/>
                            </p:stCondLst>
                            <p:childTnLst>
                              <p:par>
                                <p:cTn id="4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3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800"/>
                            </p:stCondLst>
                            <p:childTnLst>
                              <p:par>
                                <p:cTn id="4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300"/>
                            </p:stCondLst>
                            <p:childTnLst>
                              <p:par>
                                <p:cTn id="5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800"/>
                            </p:stCondLst>
                            <p:childTnLst>
                              <p:par>
                                <p:cTn id="6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 animBg="1"/>
      <p:bldP spid="21" grpId="1" animBg="1"/>
      <p:bldP spid="8" grpId="0" animBg="1"/>
      <p:bldP spid="9" grpId="0" animBg="1"/>
      <p:bldP spid="10" grpId="0" animBg="1"/>
      <p:bldP spid="11" grpId="0" animBg="1"/>
      <p:bldP spid="14" grpId="0"/>
      <p:bldP spid="15" grpId="0"/>
      <p:bldP spid="17" grpId="0"/>
      <p:bldP spid="18" grpId="0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564357" y="1573213"/>
            <a:ext cx="8041481" cy="2842022"/>
          </a:xfrm>
          <a:prstGeom prst="rect">
            <a:avLst/>
          </a:prstGeom>
          <a:solidFill>
            <a:srgbClr val="A29D78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cs typeface="+mn-ea"/>
              <a:sym typeface="+mn-lt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553642" y="1385094"/>
            <a:ext cx="8041481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564357" y="4625975"/>
            <a:ext cx="8041481" cy="0"/>
          </a:xfrm>
          <a:prstGeom prst="line">
            <a:avLst/>
          </a:prstGeom>
          <a:ln w="571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59"/>
          <p:cNvSpPr txBox="1">
            <a:spLocks noChangeArrowheads="1"/>
          </p:cNvSpPr>
          <p:nvPr/>
        </p:nvSpPr>
        <p:spPr bwMode="auto">
          <a:xfrm>
            <a:off x="6522472" y="310695"/>
            <a:ext cx="1031051" cy="11079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6600" dirty="0">
                <a:solidFill>
                  <a:srgbClr val="F18C1B"/>
                </a:solidFill>
                <a:cs typeface="+mn-ea"/>
                <a:sym typeface="+mn-lt"/>
              </a:rPr>
              <a:t>肆</a:t>
            </a:r>
            <a:endParaRPr lang="zh-CN" altLang="en-US" sz="6600" dirty="0">
              <a:solidFill>
                <a:srgbClr val="F18C1B"/>
              </a:solidFill>
              <a:cs typeface="+mn-ea"/>
              <a:sym typeface="+mn-lt"/>
            </a:endParaRPr>
          </a:p>
        </p:txBody>
      </p:sp>
      <p:sp>
        <p:nvSpPr>
          <p:cNvPr id="17" name="文本框 60"/>
          <p:cNvSpPr txBox="1">
            <a:spLocks noChangeArrowheads="1"/>
          </p:cNvSpPr>
          <p:nvPr/>
        </p:nvSpPr>
        <p:spPr bwMode="auto">
          <a:xfrm>
            <a:off x="7480301" y="785246"/>
            <a:ext cx="1338828" cy="5539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000" dirty="0">
                <a:cs typeface="+mn-ea"/>
                <a:sym typeface="+mn-lt"/>
              </a:rPr>
              <a:t>卫生间</a:t>
            </a:r>
            <a:endParaRPr lang="zh-CN" altLang="en-US" sz="3000" dirty="0"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480301" y="360352"/>
            <a:ext cx="438149" cy="611249"/>
            <a:chOff x="1630673" y="1381941"/>
            <a:chExt cx="858526" cy="1197702"/>
          </a:xfrm>
        </p:grpSpPr>
        <p:grpSp>
          <p:nvGrpSpPr>
            <p:cNvPr id="19" name="组合 41"/>
            <p:cNvGrpSpPr/>
            <p:nvPr/>
          </p:nvGrpSpPr>
          <p:grpSpPr bwMode="auto">
            <a:xfrm flipH="1">
              <a:off x="1630673" y="1381941"/>
              <a:ext cx="858526" cy="1035206"/>
              <a:chOff x="2433484" y="1400177"/>
              <a:chExt cx="3510116" cy="4395940"/>
            </a:xfrm>
          </p:grpSpPr>
          <p:sp>
            <p:nvSpPr>
              <p:cNvPr id="21" name="任意多边形 42"/>
              <p:cNvSpPr/>
              <p:nvPr/>
            </p:nvSpPr>
            <p:spPr>
              <a:xfrm rot="5124146">
                <a:off x="4131026" y="1764713"/>
                <a:ext cx="635433" cy="958096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-1" fmla="*/ 486697 w 486697"/>
                  <a:gd name="connsiteY0-2" fmla="*/ 817061 h 817061"/>
                  <a:gd name="connsiteX1-3" fmla="*/ 442452 w 486697"/>
                  <a:gd name="connsiteY1-4" fmla="*/ 654829 h 817061"/>
                  <a:gd name="connsiteX2-5" fmla="*/ 427704 w 486697"/>
                  <a:gd name="connsiteY2-6" fmla="*/ 182881 h 817061"/>
                  <a:gd name="connsiteX3-7" fmla="*/ 0 w 486697"/>
                  <a:gd name="connsiteY3-8" fmla="*/ 20648 h 817061"/>
                  <a:gd name="connsiteX4-9" fmla="*/ 73742 w 486697"/>
                  <a:gd name="connsiteY4-10" fmla="*/ 610584 h 817061"/>
                  <a:gd name="connsiteX5-11" fmla="*/ 442452 w 486697"/>
                  <a:gd name="connsiteY5-12" fmla="*/ 684326 h 817061"/>
                  <a:gd name="connsiteX6-13" fmla="*/ 486697 w 486697"/>
                  <a:gd name="connsiteY6-14" fmla="*/ 817061 h 817061"/>
                  <a:gd name="connsiteX0-15" fmla="*/ 486697 w 486697"/>
                  <a:gd name="connsiteY0-16" fmla="*/ 858184 h 858184"/>
                  <a:gd name="connsiteX1-17" fmla="*/ 442452 w 486697"/>
                  <a:gd name="connsiteY1-18" fmla="*/ 695952 h 858184"/>
                  <a:gd name="connsiteX2-19" fmla="*/ 427704 w 486697"/>
                  <a:gd name="connsiteY2-20" fmla="*/ 224004 h 858184"/>
                  <a:gd name="connsiteX3-21" fmla="*/ 76156 w 486697"/>
                  <a:gd name="connsiteY3-22" fmla="*/ 35385 h 858184"/>
                  <a:gd name="connsiteX4-23" fmla="*/ 0 w 486697"/>
                  <a:gd name="connsiteY4-24" fmla="*/ 61771 h 858184"/>
                  <a:gd name="connsiteX5-25" fmla="*/ 73742 w 486697"/>
                  <a:gd name="connsiteY5-26" fmla="*/ 651707 h 858184"/>
                  <a:gd name="connsiteX6-27" fmla="*/ 442452 w 486697"/>
                  <a:gd name="connsiteY6-28" fmla="*/ 725449 h 858184"/>
                  <a:gd name="connsiteX7" fmla="*/ 486697 w 486697"/>
                  <a:gd name="connsiteY7" fmla="*/ 858184 h 858184"/>
                  <a:gd name="connsiteX0-29" fmla="*/ 486697 w 486697"/>
                  <a:gd name="connsiteY0-30" fmla="*/ 858184 h 858184"/>
                  <a:gd name="connsiteX1-31" fmla="*/ 442452 w 486697"/>
                  <a:gd name="connsiteY1-32" fmla="*/ 695952 h 858184"/>
                  <a:gd name="connsiteX2-33" fmla="*/ 427704 w 486697"/>
                  <a:gd name="connsiteY2-34" fmla="*/ 224004 h 858184"/>
                  <a:gd name="connsiteX3-35" fmla="*/ 76156 w 486697"/>
                  <a:gd name="connsiteY3-36" fmla="*/ 35385 h 858184"/>
                  <a:gd name="connsiteX4-37" fmla="*/ 0 w 486697"/>
                  <a:gd name="connsiteY4-38" fmla="*/ 61771 h 858184"/>
                  <a:gd name="connsiteX5-39" fmla="*/ 73742 w 486697"/>
                  <a:gd name="connsiteY5-40" fmla="*/ 651707 h 858184"/>
                  <a:gd name="connsiteX6-41" fmla="*/ 442452 w 486697"/>
                  <a:gd name="connsiteY6-42" fmla="*/ 725449 h 858184"/>
                  <a:gd name="connsiteX7-43" fmla="*/ 486697 w 486697"/>
                  <a:gd name="connsiteY7-44" fmla="*/ 858184 h 858184"/>
                  <a:gd name="connsiteX0-45" fmla="*/ 486697 w 486697"/>
                  <a:gd name="connsiteY0-46" fmla="*/ 858184 h 858184"/>
                  <a:gd name="connsiteX1-47" fmla="*/ 442452 w 486697"/>
                  <a:gd name="connsiteY1-48" fmla="*/ 695952 h 858184"/>
                  <a:gd name="connsiteX2-49" fmla="*/ 427704 w 486697"/>
                  <a:gd name="connsiteY2-50" fmla="*/ 224004 h 858184"/>
                  <a:gd name="connsiteX3-51" fmla="*/ 76156 w 486697"/>
                  <a:gd name="connsiteY3-52" fmla="*/ 35385 h 858184"/>
                  <a:gd name="connsiteX4-53" fmla="*/ 0 w 486697"/>
                  <a:gd name="connsiteY4-54" fmla="*/ 61771 h 858184"/>
                  <a:gd name="connsiteX5-55" fmla="*/ 73742 w 486697"/>
                  <a:gd name="connsiteY5-56" fmla="*/ 651707 h 858184"/>
                  <a:gd name="connsiteX6-57" fmla="*/ 442452 w 486697"/>
                  <a:gd name="connsiteY6-58" fmla="*/ 725449 h 858184"/>
                  <a:gd name="connsiteX7-59" fmla="*/ 486697 w 486697"/>
                  <a:gd name="connsiteY7-60" fmla="*/ 858184 h 85818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43" y="connsiteY7-44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>
                  <a:cs typeface="+mn-ea"/>
                  <a:sym typeface="+mn-lt"/>
                </a:endParaRPr>
              </a:p>
            </p:txBody>
          </p:sp>
          <p:sp>
            <p:nvSpPr>
              <p:cNvPr id="22" name="任意多边形 43"/>
              <p:cNvSpPr/>
              <p:nvPr/>
            </p:nvSpPr>
            <p:spPr>
              <a:xfrm rot="20871133">
                <a:off x="3296615" y="1400177"/>
                <a:ext cx="715690" cy="1258861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-1" fmla="*/ 486697 w 486697"/>
                  <a:gd name="connsiteY0-2" fmla="*/ 817061 h 817061"/>
                  <a:gd name="connsiteX1-3" fmla="*/ 442452 w 486697"/>
                  <a:gd name="connsiteY1-4" fmla="*/ 654829 h 817061"/>
                  <a:gd name="connsiteX2-5" fmla="*/ 427704 w 486697"/>
                  <a:gd name="connsiteY2-6" fmla="*/ 182881 h 817061"/>
                  <a:gd name="connsiteX3-7" fmla="*/ 0 w 486697"/>
                  <a:gd name="connsiteY3-8" fmla="*/ 20648 h 817061"/>
                  <a:gd name="connsiteX4-9" fmla="*/ 73742 w 486697"/>
                  <a:gd name="connsiteY4-10" fmla="*/ 610584 h 817061"/>
                  <a:gd name="connsiteX5-11" fmla="*/ 442452 w 486697"/>
                  <a:gd name="connsiteY5-12" fmla="*/ 684326 h 817061"/>
                  <a:gd name="connsiteX6-13" fmla="*/ 486697 w 486697"/>
                  <a:gd name="connsiteY6-14" fmla="*/ 817061 h 817061"/>
                  <a:gd name="connsiteX0-15" fmla="*/ 486697 w 486697"/>
                  <a:gd name="connsiteY0-16" fmla="*/ 858184 h 858184"/>
                  <a:gd name="connsiteX1-17" fmla="*/ 442452 w 486697"/>
                  <a:gd name="connsiteY1-18" fmla="*/ 695952 h 858184"/>
                  <a:gd name="connsiteX2-19" fmla="*/ 427704 w 486697"/>
                  <a:gd name="connsiteY2-20" fmla="*/ 224004 h 858184"/>
                  <a:gd name="connsiteX3-21" fmla="*/ 76156 w 486697"/>
                  <a:gd name="connsiteY3-22" fmla="*/ 35385 h 858184"/>
                  <a:gd name="connsiteX4-23" fmla="*/ 0 w 486697"/>
                  <a:gd name="connsiteY4-24" fmla="*/ 61771 h 858184"/>
                  <a:gd name="connsiteX5-25" fmla="*/ 73742 w 486697"/>
                  <a:gd name="connsiteY5-26" fmla="*/ 651707 h 858184"/>
                  <a:gd name="connsiteX6-27" fmla="*/ 442452 w 486697"/>
                  <a:gd name="connsiteY6-28" fmla="*/ 725449 h 858184"/>
                  <a:gd name="connsiteX7" fmla="*/ 486697 w 486697"/>
                  <a:gd name="connsiteY7" fmla="*/ 858184 h 858184"/>
                  <a:gd name="connsiteX0-29" fmla="*/ 486697 w 486697"/>
                  <a:gd name="connsiteY0-30" fmla="*/ 858184 h 858184"/>
                  <a:gd name="connsiteX1-31" fmla="*/ 442452 w 486697"/>
                  <a:gd name="connsiteY1-32" fmla="*/ 695952 h 858184"/>
                  <a:gd name="connsiteX2-33" fmla="*/ 427704 w 486697"/>
                  <a:gd name="connsiteY2-34" fmla="*/ 224004 h 858184"/>
                  <a:gd name="connsiteX3-35" fmla="*/ 76156 w 486697"/>
                  <a:gd name="connsiteY3-36" fmla="*/ 35385 h 858184"/>
                  <a:gd name="connsiteX4-37" fmla="*/ 0 w 486697"/>
                  <a:gd name="connsiteY4-38" fmla="*/ 61771 h 858184"/>
                  <a:gd name="connsiteX5-39" fmla="*/ 73742 w 486697"/>
                  <a:gd name="connsiteY5-40" fmla="*/ 651707 h 858184"/>
                  <a:gd name="connsiteX6-41" fmla="*/ 442452 w 486697"/>
                  <a:gd name="connsiteY6-42" fmla="*/ 725449 h 858184"/>
                  <a:gd name="connsiteX7-43" fmla="*/ 486697 w 486697"/>
                  <a:gd name="connsiteY7-44" fmla="*/ 858184 h 858184"/>
                  <a:gd name="connsiteX0-45" fmla="*/ 486697 w 486697"/>
                  <a:gd name="connsiteY0-46" fmla="*/ 858184 h 858184"/>
                  <a:gd name="connsiteX1-47" fmla="*/ 442452 w 486697"/>
                  <a:gd name="connsiteY1-48" fmla="*/ 695952 h 858184"/>
                  <a:gd name="connsiteX2-49" fmla="*/ 427704 w 486697"/>
                  <a:gd name="connsiteY2-50" fmla="*/ 224004 h 858184"/>
                  <a:gd name="connsiteX3-51" fmla="*/ 76156 w 486697"/>
                  <a:gd name="connsiteY3-52" fmla="*/ 35385 h 858184"/>
                  <a:gd name="connsiteX4-53" fmla="*/ 0 w 486697"/>
                  <a:gd name="connsiteY4-54" fmla="*/ 61771 h 858184"/>
                  <a:gd name="connsiteX5-55" fmla="*/ 73742 w 486697"/>
                  <a:gd name="connsiteY5-56" fmla="*/ 651707 h 858184"/>
                  <a:gd name="connsiteX6-57" fmla="*/ 442452 w 486697"/>
                  <a:gd name="connsiteY6-58" fmla="*/ 725449 h 858184"/>
                  <a:gd name="connsiteX7-59" fmla="*/ 486697 w 486697"/>
                  <a:gd name="connsiteY7-60" fmla="*/ 858184 h 85818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43" y="connsiteY7-44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>
                  <a:cs typeface="+mn-ea"/>
                  <a:sym typeface="+mn-lt"/>
                </a:endParaRPr>
              </a:p>
            </p:txBody>
          </p:sp>
          <p:sp>
            <p:nvSpPr>
              <p:cNvPr id="23" name="任意多边形 44"/>
              <p:cNvSpPr/>
              <p:nvPr/>
            </p:nvSpPr>
            <p:spPr>
              <a:xfrm>
                <a:off x="2433484" y="2469237"/>
                <a:ext cx="3510116" cy="3326880"/>
              </a:xfrm>
              <a:custGeom>
                <a:avLst/>
                <a:gdLst>
                  <a:gd name="connsiteX0" fmla="*/ 2533998 w 3510116"/>
                  <a:gd name="connsiteY0" fmla="*/ 0 h 3326049"/>
                  <a:gd name="connsiteX1" fmla="*/ 2591623 w 3510116"/>
                  <a:gd name="connsiteY1" fmla="*/ 27759 h 3326049"/>
                  <a:gd name="connsiteX2" fmla="*/ 3510116 w 3510116"/>
                  <a:gd name="connsiteY2" fmla="*/ 1570991 h 3326049"/>
                  <a:gd name="connsiteX3" fmla="*/ 1755058 w 3510116"/>
                  <a:gd name="connsiteY3" fmla="*/ 3326049 h 3326049"/>
                  <a:gd name="connsiteX4" fmla="*/ 0 w 3510116"/>
                  <a:gd name="connsiteY4" fmla="*/ 1570991 h 3326049"/>
                  <a:gd name="connsiteX5" fmla="*/ 918493 w 3510116"/>
                  <a:gd name="connsiteY5" fmla="*/ 27759 h 3326049"/>
                  <a:gd name="connsiteX6" fmla="*/ 923961 w 3510116"/>
                  <a:gd name="connsiteY6" fmla="*/ 25125 h 3326049"/>
                  <a:gd name="connsiteX7" fmla="*/ 950966 w 3510116"/>
                  <a:gd name="connsiteY7" fmla="*/ 98910 h 3326049"/>
                  <a:gd name="connsiteX8" fmla="*/ 972537 w 3510116"/>
                  <a:gd name="connsiteY8" fmla="*/ 138652 h 3326049"/>
                  <a:gd name="connsiteX9" fmla="*/ 842536 w 3510116"/>
                  <a:gd name="connsiteY9" fmla="*/ 217629 h 3326049"/>
                  <a:gd name="connsiteX10" fmla="*/ 122959 w 3510116"/>
                  <a:gd name="connsiteY10" fmla="*/ 1570991 h 3326049"/>
                  <a:gd name="connsiteX11" fmla="*/ 1755058 w 3510116"/>
                  <a:gd name="connsiteY11" fmla="*/ 3203090 h 3326049"/>
                  <a:gd name="connsiteX12" fmla="*/ 3387157 w 3510116"/>
                  <a:gd name="connsiteY12" fmla="*/ 1570991 h 3326049"/>
                  <a:gd name="connsiteX13" fmla="*/ 2533013 w 3510116"/>
                  <a:gd name="connsiteY13" fmla="*/ 135878 h 3326049"/>
                  <a:gd name="connsiteX14" fmla="*/ 2491061 w 3510116"/>
                  <a:gd name="connsiteY14" fmla="*/ 115668 h 3326049"/>
                  <a:gd name="connsiteX15" fmla="*/ 2500156 w 3510116"/>
                  <a:gd name="connsiteY15" fmla="*/ 98910 h 3326049"/>
                  <a:gd name="connsiteX16" fmla="*/ 2528425 w 3510116"/>
                  <a:gd name="connsiteY16" fmla="*/ 21674 h 3326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510116" h="3326049">
                    <a:moveTo>
                      <a:pt x="2533998" y="0"/>
                    </a:moveTo>
                    <a:lnTo>
                      <a:pt x="2591623" y="27759"/>
                    </a:lnTo>
                    <a:cubicBezTo>
                      <a:pt x="3138719" y="324959"/>
                      <a:pt x="3510116" y="904603"/>
                      <a:pt x="3510116" y="1570991"/>
                    </a:cubicBezTo>
                    <a:cubicBezTo>
                      <a:pt x="3510116" y="2540283"/>
                      <a:pt x="2724350" y="3326049"/>
                      <a:pt x="1755058" y="3326049"/>
                    </a:cubicBezTo>
                    <a:cubicBezTo>
                      <a:pt x="785766" y="3326049"/>
                      <a:pt x="0" y="2540283"/>
                      <a:pt x="0" y="1570991"/>
                    </a:cubicBezTo>
                    <a:cubicBezTo>
                      <a:pt x="0" y="904603"/>
                      <a:pt x="371397" y="324959"/>
                      <a:pt x="918493" y="27759"/>
                    </a:cubicBezTo>
                    <a:lnTo>
                      <a:pt x="923961" y="25125"/>
                    </a:lnTo>
                    <a:lnTo>
                      <a:pt x="950966" y="98910"/>
                    </a:lnTo>
                    <a:lnTo>
                      <a:pt x="972537" y="138652"/>
                    </a:lnTo>
                    <a:lnTo>
                      <a:pt x="842536" y="217629"/>
                    </a:lnTo>
                    <a:cubicBezTo>
                      <a:pt x="408395" y="510929"/>
                      <a:pt x="122959" y="1007627"/>
                      <a:pt x="122959" y="1570991"/>
                    </a:cubicBezTo>
                    <a:cubicBezTo>
                      <a:pt x="122959" y="2472374"/>
                      <a:pt x="853675" y="3203090"/>
                      <a:pt x="1755058" y="3203090"/>
                    </a:cubicBezTo>
                    <a:cubicBezTo>
                      <a:pt x="2656441" y="3203090"/>
                      <a:pt x="3387157" y="2472374"/>
                      <a:pt x="3387157" y="1570991"/>
                    </a:cubicBezTo>
                    <a:cubicBezTo>
                      <a:pt x="3387157" y="951290"/>
                      <a:pt x="3041780" y="412256"/>
                      <a:pt x="2533013" y="135878"/>
                    </a:cubicBezTo>
                    <a:lnTo>
                      <a:pt x="2491061" y="115668"/>
                    </a:lnTo>
                    <a:lnTo>
                      <a:pt x="2500156" y="98910"/>
                    </a:lnTo>
                    <a:cubicBezTo>
                      <a:pt x="2510791" y="73767"/>
                      <a:pt x="2520238" y="47998"/>
                      <a:pt x="2528425" y="21674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0" name="文本框 19"/>
            <p:cNvSpPr txBox="1"/>
            <p:nvPr/>
          </p:nvSpPr>
          <p:spPr>
            <a:xfrm>
              <a:off x="1755138" y="1675041"/>
              <a:ext cx="683260" cy="9046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cs typeface="+mn-ea"/>
                  <a:sym typeface="+mn-lt"/>
                </a:rPr>
                <a:t>01</a:t>
              </a:r>
              <a:endParaRPr lang="zh-CN" altLang="en-US" sz="1200" dirty="0">
                <a:cs typeface="+mn-ea"/>
                <a:sym typeface="+mn-lt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88223" y="1588831"/>
            <a:ext cx="4406900" cy="2826404"/>
          </a:xfrm>
          <a:prstGeom prst="rect">
            <a:avLst/>
          </a:prstGeom>
        </p:spPr>
      </p:pic>
      <p:sp>
        <p:nvSpPr>
          <p:cNvPr id="24" name="文本框 58"/>
          <p:cNvSpPr txBox="1">
            <a:spLocks noChangeArrowheads="1"/>
          </p:cNvSpPr>
          <p:nvPr/>
        </p:nvSpPr>
        <p:spPr bwMode="auto">
          <a:xfrm>
            <a:off x="673896" y="2214471"/>
            <a:ext cx="3514327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2400" dirty="0">
                <a:solidFill>
                  <a:srgbClr val="F18C1B"/>
                </a:solidFill>
                <a:cs typeface="+mn-ea"/>
                <a:sym typeface="+mn-lt"/>
              </a:rPr>
              <a:t>卫生间</a:t>
            </a:r>
            <a:r>
              <a:rPr lang="zh-CN" altLang="en-US" sz="1600" dirty="0">
                <a:solidFill>
                  <a:srgbClr val="333333"/>
                </a:solidFill>
                <a:cs typeface="+mn-ea"/>
                <a:sym typeface="+mn-lt"/>
              </a:rPr>
              <a:t> </a:t>
            </a:r>
            <a:r>
              <a:rPr lang="zh-CN" altLang="en-US" sz="1400" dirty="0">
                <a:solidFill>
                  <a:srgbClr val="333333"/>
                </a:solidFill>
                <a:cs typeface="+mn-ea"/>
                <a:sym typeface="+mn-lt"/>
              </a:rPr>
              <a:t>住宅的卫生间一般有专用和公用之分。专用的只服务于主卧室；公用的与公共走道相连接，由其他家庭成员和客人公用。根据布局可分为独立型、兼用型和折中型三种。</a:t>
            </a:r>
            <a:endParaRPr lang="zh-CN" altLang="en-US" sz="1400" dirty="0">
              <a:solidFill>
                <a:srgbClr val="333333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700">
        <p:random/>
      </p:transition>
    </mc:Choice>
    <mc:Fallback>
      <p:transition spd="slow" advTm="57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600"/>
                            </p:stCondLst>
                            <p:childTnLst>
                              <p:par>
                                <p:cTn id="2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100"/>
                            </p:stCondLst>
                            <p:childTnLst>
                              <p:par>
                                <p:cTn id="3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60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941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6" grpId="0"/>
      <p:bldP spid="17" grpId="0"/>
      <p:bldP spid="2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564357" y="1573213"/>
            <a:ext cx="8041481" cy="2842022"/>
          </a:xfrm>
          <a:prstGeom prst="rect">
            <a:avLst/>
          </a:prstGeom>
          <a:solidFill>
            <a:srgbClr val="A29D78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cs typeface="+mn-ea"/>
              <a:sym typeface="+mn-lt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553642" y="1385094"/>
            <a:ext cx="8041481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564357" y="4625975"/>
            <a:ext cx="8041481" cy="0"/>
          </a:xfrm>
          <a:prstGeom prst="line">
            <a:avLst/>
          </a:prstGeom>
          <a:ln w="571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59"/>
          <p:cNvSpPr txBox="1">
            <a:spLocks noChangeArrowheads="1"/>
          </p:cNvSpPr>
          <p:nvPr/>
        </p:nvSpPr>
        <p:spPr bwMode="auto">
          <a:xfrm>
            <a:off x="6522472" y="310695"/>
            <a:ext cx="1031051" cy="11079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6600" dirty="0">
                <a:solidFill>
                  <a:srgbClr val="F18C1B"/>
                </a:solidFill>
                <a:cs typeface="+mn-ea"/>
                <a:sym typeface="+mn-lt"/>
              </a:rPr>
              <a:t>肆</a:t>
            </a:r>
            <a:endParaRPr lang="zh-CN" altLang="en-US" sz="6600" dirty="0">
              <a:solidFill>
                <a:srgbClr val="F18C1B"/>
              </a:solidFill>
              <a:cs typeface="+mn-ea"/>
              <a:sym typeface="+mn-lt"/>
            </a:endParaRPr>
          </a:p>
        </p:txBody>
      </p:sp>
      <p:sp>
        <p:nvSpPr>
          <p:cNvPr id="30" name="文本框 60"/>
          <p:cNvSpPr txBox="1">
            <a:spLocks noChangeArrowheads="1"/>
          </p:cNvSpPr>
          <p:nvPr/>
        </p:nvSpPr>
        <p:spPr bwMode="auto">
          <a:xfrm>
            <a:off x="7480301" y="785246"/>
            <a:ext cx="1338828" cy="5539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000" dirty="0">
                <a:cs typeface="+mn-ea"/>
                <a:sym typeface="+mn-lt"/>
              </a:rPr>
              <a:t>卫生间</a:t>
            </a:r>
            <a:endParaRPr lang="zh-CN" altLang="en-US" sz="3000" dirty="0">
              <a:cs typeface="+mn-ea"/>
              <a:sym typeface="+mn-lt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7480301" y="360352"/>
            <a:ext cx="438149" cy="611249"/>
            <a:chOff x="1630673" y="1381941"/>
            <a:chExt cx="858526" cy="1197702"/>
          </a:xfrm>
        </p:grpSpPr>
        <p:grpSp>
          <p:nvGrpSpPr>
            <p:cNvPr id="33" name="组合 41"/>
            <p:cNvGrpSpPr/>
            <p:nvPr/>
          </p:nvGrpSpPr>
          <p:grpSpPr bwMode="auto">
            <a:xfrm flipH="1">
              <a:off x="1630673" y="1381941"/>
              <a:ext cx="858526" cy="1035206"/>
              <a:chOff x="2433484" y="1400177"/>
              <a:chExt cx="3510116" cy="4395940"/>
            </a:xfrm>
          </p:grpSpPr>
          <p:sp>
            <p:nvSpPr>
              <p:cNvPr id="35" name="任意多边形 42"/>
              <p:cNvSpPr/>
              <p:nvPr/>
            </p:nvSpPr>
            <p:spPr>
              <a:xfrm rot="5124146">
                <a:off x="4131026" y="1764713"/>
                <a:ext cx="635433" cy="958096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-1" fmla="*/ 486697 w 486697"/>
                  <a:gd name="connsiteY0-2" fmla="*/ 817061 h 817061"/>
                  <a:gd name="connsiteX1-3" fmla="*/ 442452 w 486697"/>
                  <a:gd name="connsiteY1-4" fmla="*/ 654829 h 817061"/>
                  <a:gd name="connsiteX2-5" fmla="*/ 427704 w 486697"/>
                  <a:gd name="connsiteY2-6" fmla="*/ 182881 h 817061"/>
                  <a:gd name="connsiteX3-7" fmla="*/ 0 w 486697"/>
                  <a:gd name="connsiteY3-8" fmla="*/ 20648 h 817061"/>
                  <a:gd name="connsiteX4-9" fmla="*/ 73742 w 486697"/>
                  <a:gd name="connsiteY4-10" fmla="*/ 610584 h 817061"/>
                  <a:gd name="connsiteX5-11" fmla="*/ 442452 w 486697"/>
                  <a:gd name="connsiteY5-12" fmla="*/ 684326 h 817061"/>
                  <a:gd name="connsiteX6-13" fmla="*/ 486697 w 486697"/>
                  <a:gd name="connsiteY6-14" fmla="*/ 817061 h 817061"/>
                  <a:gd name="connsiteX0-15" fmla="*/ 486697 w 486697"/>
                  <a:gd name="connsiteY0-16" fmla="*/ 858184 h 858184"/>
                  <a:gd name="connsiteX1-17" fmla="*/ 442452 w 486697"/>
                  <a:gd name="connsiteY1-18" fmla="*/ 695952 h 858184"/>
                  <a:gd name="connsiteX2-19" fmla="*/ 427704 w 486697"/>
                  <a:gd name="connsiteY2-20" fmla="*/ 224004 h 858184"/>
                  <a:gd name="connsiteX3-21" fmla="*/ 76156 w 486697"/>
                  <a:gd name="connsiteY3-22" fmla="*/ 35385 h 858184"/>
                  <a:gd name="connsiteX4-23" fmla="*/ 0 w 486697"/>
                  <a:gd name="connsiteY4-24" fmla="*/ 61771 h 858184"/>
                  <a:gd name="connsiteX5-25" fmla="*/ 73742 w 486697"/>
                  <a:gd name="connsiteY5-26" fmla="*/ 651707 h 858184"/>
                  <a:gd name="connsiteX6-27" fmla="*/ 442452 w 486697"/>
                  <a:gd name="connsiteY6-28" fmla="*/ 725449 h 858184"/>
                  <a:gd name="connsiteX7" fmla="*/ 486697 w 486697"/>
                  <a:gd name="connsiteY7" fmla="*/ 858184 h 858184"/>
                  <a:gd name="connsiteX0-29" fmla="*/ 486697 w 486697"/>
                  <a:gd name="connsiteY0-30" fmla="*/ 858184 h 858184"/>
                  <a:gd name="connsiteX1-31" fmla="*/ 442452 w 486697"/>
                  <a:gd name="connsiteY1-32" fmla="*/ 695952 h 858184"/>
                  <a:gd name="connsiteX2-33" fmla="*/ 427704 w 486697"/>
                  <a:gd name="connsiteY2-34" fmla="*/ 224004 h 858184"/>
                  <a:gd name="connsiteX3-35" fmla="*/ 76156 w 486697"/>
                  <a:gd name="connsiteY3-36" fmla="*/ 35385 h 858184"/>
                  <a:gd name="connsiteX4-37" fmla="*/ 0 w 486697"/>
                  <a:gd name="connsiteY4-38" fmla="*/ 61771 h 858184"/>
                  <a:gd name="connsiteX5-39" fmla="*/ 73742 w 486697"/>
                  <a:gd name="connsiteY5-40" fmla="*/ 651707 h 858184"/>
                  <a:gd name="connsiteX6-41" fmla="*/ 442452 w 486697"/>
                  <a:gd name="connsiteY6-42" fmla="*/ 725449 h 858184"/>
                  <a:gd name="connsiteX7-43" fmla="*/ 486697 w 486697"/>
                  <a:gd name="connsiteY7-44" fmla="*/ 858184 h 858184"/>
                  <a:gd name="connsiteX0-45" fmla="*/ 486697 w 486697"/>
                  <a:gd name="connsiteY0-46" fmla="*/ 858184 h 858184"/>
                  <a:gd name="connsiteX1-47" fmla="*/ 442452 w 486697"/>
                  <a:gd name="connsiteY1-48" fmla="*/ 695952 h 858184"/>
                  <a:gd name="connsiteX2-49" fmla="*/ 427704 w 486697"/>
                  <a:gd name="connsiteY2-50" fmla="*/ 224004 h 858184"/>
                  <a:gd name="connsiteX3-51" fmla="*/ 76156 w 486697"/>
                  <a:gd name="connsiteY3-52" fmla="*/ 35385 h 858184"/>
                  <a:gd name="connsiteX4-53" fmla="*/ 0 w 486697"/>
                  <a:gd name="connsiteY4-54" fmla="*/ 61771 h 858184"/>
                  <a:gd name="connsiteX5-55" fmla="*/ 73742 w 486697"/>
                  <a:gd name="connsiteY5-56" fmla="*/ 651707 h 858184"/>
                  <a:gd name="connsiteX6-57" fmla="*/ 442452 w 486697"/>
                  <a:gd name="connsiteY6-58" fmla="*/ 725449 h 858184"/>
                  <a:gd name="connsiteX7-59" fmla="*/ 486697 w 486697"/>
                  <a:gd name="connsiteY7-60" fmla="*/ 858184 h 85818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43" y="connsiteY7-44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>
                  <a:cs typeface="+mn-ea"/>
                  <a:sym typeface="+mn-lt"/>
                </a:endParaRPr>
              </a:p>
            </p:txBody>
          </p:sp>
          <p:sp>
            <p:nvSpPr>
              <p:cNvPr id="36" name="任意多边形 43"/>
              <p:cNvSpPr/>
              <p:nvPr/>
            </p:nvSpPr>
            <p:spPr>
              <a:xfrm rot="20871133">
                <a:off x="3296615" y="1400177"/>
                <a:ext cx="715690" cy="1258861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-1" fmla="*/ 486697 w 486697"/>
                  <a:gd name="connsiteY0-2" fmla="*/ 817061 h 817061"/>
                  <a:gd name="connsiteX1-3" fmla="*/ 442452 w 486697"/>
                  <a:gd name="connsiteY1-4" fmla="*/ 654829 h 817061"/>
                  <a:gd name="connsiteX2-5" fmla="*/ 427704 w 486697"/>
                  <a:gd name="connsiteY2-6" fmla="*/ 182881 h 817061"/>
                  <a:gd name="connsiteX3-7" fmla="*/ 0 w 486697"/>
                  <a:gd name="connsiteY3-8" fmla="*/ 20648 h 817061"/>
                  <a:gd name="connsiteX4-9" fmla="*/ 73742 w 486697"/>
                  <a:gd name="connsiteY4-10" fmla="*/ 610584 h 817061"/>
                  <a:gd name="connsiteX5-11" fmla="*/ 442452 w 486697"/>
                  <a:gd name="connsiteY5-12" fmla="*/ 684326 h 817061"/>
                  <a:gd name="connsiteX6-13" fmla="*/ 486697 w 486697"/>
                  <a:gd name="connsiteY6-14" fmla="*/ 817061 h 817061"/>
                  <a:gd name="connsiteX0-15" fmla="*/ 486697 w 486697"/>
                  <a:gd name="connsiteY0-16" fmla="*/ 858184 h 858184"/>
                  <a:gd name="connsiteX1-17" fmla="*/ 442452 w 486697"/>
                  <a:gd name="connsiteY1-18" fmla="*/ 695952 h 858184"/>
                  <a:gd name="connsiteX2-19" fmla="*/ 427704 w 486697"/>
                  <a:gd name="connsiteY2-20" fmla="*/ 224004 h 858184"/>
                  <a:gd name="connsiteX3-21" fmla="*/ 76156 w 486697"/>
                  <a:gd name="connsiteY3-22" fmla="*/ 35385 h 858184"/>
                  <a:gd name="connsiteX4-23" fmla="*/ 0 w 486697"/>
                  <a:gd name="connsiteY4-24" fmla="*/ 61771 h 858184"/>
                  <a:gd name="connsiteX5-25" fmla="*/ 73742 w 486697"/>
                  <a:gd name="connsiteY5-26" fmla="*/ 651707 h 858184"/>
                  <a:gd name="connsiteX6-27" fmla="*/ 442452 w 486697"/>
                  <a:gd name="connsiteY6-28" fmla="*/ 725449 h 858184"/>
                  <a:gd name="connsiteX7" fmla="*/ 486697 w 486697"/>
                  <a:gd name="connsiteY7" fmla="*/ 858184 h 858184"/>
                  <a:gd name="connsiteX0-29" fmla="*/ 486697 w 486697"/>
                  <a:gd name="connsiteY0-30" fmla="*/ 858184 h 858184"/>
                  <a:gd name="connsiteX1-31" fmla="*/ 442452 w 486697"/>
                  <a:gd name="connsiteY1-32" fmla="*/ 695952 h 858184"/>
                  <a:gd name="connsiteX2-33" fmla="*/ 427704 w 486697"/>
                  <a:gd name="connsiteY2-34" fmla="*/ 224004 h 858184"/>
                  <a:gd name="connsiteX3-35" fmla="*/ 76156 w 486697"/>
                  <a:gd name="connsiteY3-36" fmla="*/ 35385 h 858184"/>
                  <a:gd name="connsiteX4-37" fmla="*/ 0 w 486697"/>
                  <a:gd name="connsiteY4-38" fmla="*/ 61771 h 858184"/>
                  <a:gd name="connsiteX5-39" fmla="*/ 73742 w 486697"/>
                  <a:gd name="connsiteY5-40" fmla="*/ 651707 h 858184"/>
                  <a:gd name="connsiteX6-41" fmla="*/ 442452 w 486697"/>
                  <a:gd name="connsiteY6-42" fmla="*/ 725449 h 858184"/>
                  <a:gd name="connsiteX7-43" fmla="*/ 486697 w 486697"/>
                  <a:gd name="connsiteY7-44" fmla="*/ 858184 h 858184"/>
                  <a:gd name="connsiteX0-45" fmla="*/ 486697 w 486697"/>
                  <a:gd name="connsiteY0-46" fmla="*/ 858184 h 858184"/>
                  <a:gd name="connsiteX1-47" fmla="*/ 442452 w 486697"/>
                  <a:gd name="connsiteY1-48" fmla="*/ 695952 h 858184"/>
                  <a:gd name="connsiteX2-49" fmla="*/ 427704 w 486697"/>
                  <a:gd name="connsiteY2-50" fmla="*/ 224004 h 858184"/>
                  <a:gd name="connsiteX3-51" fmla="*/ 76156 w 486697"/>
                  <a:gd name="connsiteY3-52" fmla="*/ 35385 h 858184"/>
                  <a:gd name="connsiteX4-53" fmla="*/ 0 w 486697"/>
                  <a:gd name="connsiteY4-54" fmla="*/ 61771 h 858184"/>
                  <a:gd name="connsiteX5-55" fmla="*/ 73742 w 486697"/>
                  <a:gd name="connsiteY5-56" fmla="*/ 651707 h 858184"/>
                  <a:gd name="connsiteX6-57" fmla="*/ 442452 w 486697"/>
                  <a:gd name="connsiteY6-58" fmla="*/ 725449 h 858184"/>
                  <a:gd name="connsiteX7-59" fmla="*/ 486697 w 486697"/>
                  <a:gd name="connsiteY7-60" fmla="*/ 858184 h 85818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43" y="connsiteY7-44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>
                  <a:cs typeface="+mn-ea"/>
                  <a:sym typeface="+mn-lt"/>
                </a:endParaRPr>
              </a:p>
            </p:txBody>
          </p:sp>
          <p:sp>
            <p:nvSpPr>
              <p:cNvPr id="37" name="任意多边形 44"/>
              <p:cNvSpPr/>
              <p:nvPr/>
            </p:nvSpPr>
            <p:spPr>
              <a:xfrm>
                <a:off x="2433484" y="2469237"/>
                <a:ext cx="3510116" cy="3326880"/>
              </a:xfrm>
              <a:custGeom>
                <a:avLst/>
                <a:gdLst>
                  <a:gd name="connsiteX0" fmla="*/ 2533998 w 3510116"/>
                  <a:gd name="connsiteY0" fmla="*/ 0 h 3326049"/>
                  <a:gd name="connsiteX1" fmla="*/ 2591623 w 3510116"/>
                  <a:gd name="connsiteY1" fmla="*/ 27759 h 3326049"/>
                  <a:gd name="connsiteX2" fmla="*/ 3510116 w 3510116"/>
                  <a:gd name="connsiteY2" fmla="*/ 1570991 h 3326049"/>
                  <a:gd name="connsiteX3" fmla="*/ 1755058 w 3510116"/>
                  <a:gd name="connsiteY3" fmla="*/ 3326049 h 3326049"/>
                  <a:gd name="connsiteX4" fmla="*/ 0 w 3510116"/>
                  <a:gd name="connsiteY4" fmla="*/ 1570991 h 3326049"/>
                  <a:gd name="connsiteX5" fmla="*/ 918493 w 3510116"/>
                  <a:gd name="connsiteY5" fmla="*/ 27759 h 3326049"/>
                  <a:gd name="connsiteX6" fmla="*/ 923961 w 3510116"/>
                  <a:gd name="connsiteY6" fmla="*/ 25125 h 3326049"/>
                  <a:gd name="connsiteX7" fmla="*/ 950966 w 3510116"/>
                  <a:gd name="connsiteY7" fmla="*/ 98910 h 3326049"/>
                  <a:gd name="connsiteX8" fmla="*/ 972537 w 3510116"/>
                  <a:gd name="connsiteY8" fmla="*/ 138652 h 3326049"/>
                  <a:gd name="connsiteX9" fmla="*/ 842536 w 3510116"/>
                  <a:gd name="connsiteY9" fmla="*/ 217629 h 3326049"/>
                  <a:gd name="connsiteX10" fmla="*/ 122959 w 3510116"/>
                  <a:gd name="connsiteY10" fmla="*/ 1570991 h 3326049"/>
                  <a:gd name="connsiteX11" fmla="*/ 1755058 w 3510116"/>
                  <a:gd name="connsiteY11" fmla="*/ 3203090 h 3326049"/>
                  <a:gd name="connsiteX12" fmla="*/ 3387157 w 3510116"/>
                  <a:gd name="connsiteY12" fmla="*/ 1570991 h 3326049"/>
                  <a:gd name="connsiteX13" fmla="*/ 2533013 w 3510116"/>
                  <a:gd name="connsiteY13" fmla="*/ 135878 h 3326049"/>
                  <a:gd name="connsiteX14" fmla="*/ 2491061 w 3510116"/>
                  <a:gd name="connsiteY14" fmla="*/ 115668 h 3326049"/>
                  <a:gd name="connsiteX15" fmla="*/ 2500156 w 3510116"/>
                  <a:gd name="connsiteY15" fmla="*/ 98910 h 3326049"/>
                  <a:gd name="connsiteX16" fmla="*/ 2528425 w 3510116"/>
                  <a:gd name="connsiteY16" fmla="*/ 21674 h 3326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510116" h="3326049">
                    <a:moveTo>
                      <a:pt x="2533998" y="0"/>
                    </a:moveTo>
                    <a:lnTo>
                      <a:pt x="2591623" y="27759"/>
                    </a:lnTo>
                    <a:cubicBezTo>
                      <a:pt x="3138719" y="324959"/>
                      <a:pt x="3510116" y="904603"/>
                      <a:pt x="3510116" y="1570991"/>
                    </a:cubicBezTo>
                    <a:cubicBezTo>
                      <a:pt x="3510116" y="2540283"/>
                      <a:pt x="2724350" y="3326049"/>
                      <a:pt x="1755058" y="3326049"/>
                    </a:cubicBezTo>
                    <a:cubicBezTo>
                      <a:pt x="785766" y="3326049"/>
                      <a:pt x="0" y="2540283"/>
                      <a:pt x="0" y="1570991"/>
                    </a:cubicBezTo>
                    <a:cubicBezTo>
                      <a:pt x="0" y="904603"/>
                      <a:pt x="371397" y="324959"/>
                      <a:pt x="918493" y="27759"/>
                    </a:cubicBezTo>
                    <a:lnTo>
                      <a:pt x="923961" y="25125"/>
                    </a:lnTo>
                    <a:lnTo>
                      <a:pt x="950966" y="98910"/>
                    </a:lnTo>
                    <a:lnTo>
                      <a:pt x="972537" y="138652"/>
                    </a:lnTo>
                    <a:lnTo>
                      <a:pt x="842536" y="217629"/>
                    </a:lnTo>
                    <a:cubicBezTo>
                      <a:pt x="408395" y="510929"/>
                      <a:pt x="122959" y="1007627"/>
                      <a:pt x="122959" y="1570991"/>
                    </a:cubicBezTo>
                    <a:cubicBezTo>
                      <a:pt x="122959" y="2472374"/>
                      <a:pt x="853675" y="3203090"/>
                      <a:pt x="1755058" y="3203090"/>
                    </a:cubicBezTo>
                    <a:cubicBezTo>
                      <a:pt x="2656441" y="3203090"/>
                      <a:pt x="3387157" y="2472374"/>
                      <a:pt x="3387157" y="1570991"/>
                    </a:cubicBezTo>
                    <a:cubicBezTo>
                      <a:pt x="3387157" y="951290"/>
                      <a:pt x="3041780" y="412256"/>
                      <a:pt x="2533013" y="135878"/>
                    </a:cubicBezTo>
                    <a:lnTo>
                      <a:pt x="2491061" y="115668"/>
                    </a:lnTo>
                    <a:lnTo>
                      <a:pt x="2500156" y="98910"/>
                    </a:lnTo>
                    <a:cubicBezTo>
                      <a:pt x="2510791" y="73767"/>
                      <a:pt x="2520238" y="47998"/>
                      <a:pt x="2528425" y="21674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4" name="文本框 33"/>
            <p:cNvSpPr txBox="1"/>
            <p:nvPr/>
          </p:nvSpPr>
          <p:spPr>
            <a:xfrm>
              <a:off x="1755138" y="1675041"/>
              <a:ext cx="683260" cy="9046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cs typeface="+mn-ea"/>
                  <a:sym typeface="+mn-lt"/>
                </a:rPr>
                <a:t>02</a:t>
              </a:r>
              <a:endParaRPr lang="zh-CN" altLang="en-US" sz="1200" dirty="0">
                <a:cs typeface="+mn-ea"/>
                <a:sym typeface="+mn-lt"/>
              </a:endParaRPr>
            </a:p>
          </p:txBody>
        </p:sp>
      </p:grpSp>
      <p:sp>
        <p:nvSpPr>
          <p:cNvPr id="38" name="文本框 58"/>
          <p:cNvSpPr txBox="1">
            <a:spLocks noChangeArrowheads="1"/>
          </p:cNvSpPr>
          <p:nvPr/>
        </p:nvSpPr>
        <p:spPr bwMode="auto">
          <a:xfrm>
            <a:off x="673896" y="2214471"/>
            <a:ext cx="3514327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2400" dirty="0">
                <a:solidFill>
                  <a:srgbClr val="F18C1B"/>
                </a:solidFill>
                <a:cs typeface="+mn-ea"/>
                <a:sym typeface="+mn-lt"/>
              </a:rPr>
              <a:t>卫生间</a:t>
            </a:r>
            <a:r>
              <a:rPr lang="zh-CN" altLang="en-US" sz="1600" dirty="0">
                <a:solidFill>
                  <a:srgbClr val="333333"/>
                </a:solidFill>
                <a:cs typeface="+mn-ea"/>
                <a:sym typeface="+mn-lt"/>
              </a:rPr>
              <a:t> </a:t>
            </a:r>
            <a:r>
              <a:rPr lang="zh-CN" altLang="en-US" sz="1400" dirty="0">
                <a:solidFill>
                  <a:srgbClr val="333333"/>
                </a:solidFill>
                <a:cs typeface="+mn-ea"/>
                <a:sym typeface="+mn-lt"/>
              </a:rPr>
              <a:t>住宅的卫生间一般有专用和公用之分。专用的只服务于主卧室；公用的与公共走道相连接，由其他家庭成员和客人公用。根据布局可分为独立型、兼用型和折中型三种。</a:t>
            </a:r>
            <a:endParaRPr lang="zh-CN" altLang="en-US" sz="1400" dirty="0">
              <a:solidFill>
                <a:srgbClr val="333333"/>
              </a:solidFill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11638" y="1573214"/>
            <a:ext cx="4383485" cy="284202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700">
        <p:random/>
      </p:transition>
    </mc:Choice>
    <mc:Fallback>
      <p:transition spd="slow" advTm="57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600"/>
                            </p:stCondLst>
                            <p:childTnLst>
                              <p:par>
                                <p:cTn id="2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100"/>
                            </p:stCondLst>
                            <p:childTnLst>
                              <p:par>
                                <p:cTn id="3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60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941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9" grpId="0"/>
      <p:bldP spid="30" grpId="0"/>
      <p:bldP spid="3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564357" y="1573213"/>
            <a:ext cx="8041481" cy="2842022"/>
          </a:xfrm>
          <a:prstGeom prst="rect">
            <a:avLst/>
          </a:prstGeom>
          <a:solidFill>
            <a:srgbClr val="A29D78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cs typeface="+mn-ea"/>
              <a:sym typeface="+mn-lt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553642" y="1385094"/>
            <a:ext cx="8041481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564357" y="4625975"/>
            <a:ext cx="8041481" cy="0"/>
          </a:xfrm>
          <a:prstGeom prst="line">
            <a:avLst/>
          </a:prstGeom>
          <a:ln w="571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59"/>
          <p:cNvSpPr txBox="1">
            <a:spLocks noChangeArrowheads="1"/>
          </p:cNvSpPr>
          <p:nvPr/>
        </p:nvSpPr>
        <p:spPr bwMode="auto">
          <a:xfrm>
            <a:off x="6522472" y="310695"/>
            <a:ext cx="1031051" cy="11079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6600" dirty="0">
                <a:solidFill>
                  <a:srgbClr val="F18C1B"/>
                </a:solidFill>
                <a:cs typeface="+mn-ea"/>
                <a:sym typeface="+mn-lt"/>
              </a:rPr>
              <a:t>肆</a:t>
            </a:r>
            <a:endParaRPr lang="zh-CN" altLang="en-US" sz="6600" dirty="0">
              <a:solidFill>
                <a:srgbClr val="F18C1B"/>
              </a:solidFill>
              <a:cs typeface="+mn-ea"/>
              <a:sym typeface="+mn-lt"/>
            </a:endParaRPr>
          </a:p>
        </p:txBody>
      </p:sp>
      <p:sp>
        <p:nvSpPr>
          <p:cNvPr id="30" name="文本框 60"/>
          <p:cNvSpPr txBox="1">
            <a:spLocks noChangeArrowheads="1"/>
          </p:cNvSpPr>
          <p:nvPr/>
        </p:nvSpPr>
        <p:spPr bwMode="auto">
          <a:xfrm>
            <a:off x="7480301" y="785246"/>
            <a:ext cx="1338828" cy="5539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000" dirty="0">
                <a:cs typeface="+mn-ea"/>
                <a:sym typeface="+mn-lt"/>
              </a:rPr>
              <a:t>卫生间</a:t>
            </a:r>
            <a:endParaRPr lang="zh-CN" altLang="en-US" sz="3000" dirty="0">
              <a:cs typeface="+mn-ea"/>
              <a:sym typeface="+mn-lt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7480301" y="360352"/>
            <a:ext cx="438149" cy="611249"/>
            <a:chOff x="1630673" y="1381941"/>
            <a:chExt cx="858526" cy="1197702"/>
          </a:xfrm>
        </p:grpSpPr>
        <p:grpSp>
          <p:nvGrpSpPr>
            <p:cNvPr id="33" name="组合 41"/>
            <p:cNvGrpSpPr/>
            <p:nvPr/>
          </p:nvGrpSpPr>
          <p:grpSpPr bwMode="auto">
            <a:xfrm flipH="1">
              <a:off x="1630673" y="1381941"/>
              <a:ext cx="858526" cy="1035206"/>
              <a:chOff x="2433484" y="1400177"/>
              <a:chExt cx="3510116" cy="4395940"/>
            </a:xfrm>
          </p:grpSpPr>
          <p:sp>
            <p:nvSpPr>
              <p:cNvPr id="35" name="任意多边形 42"/>
              <p:cNvSpPr/>
              <p:nvPr/>
            </p:nvSpPr>
            <p:spPr>
              <a:xfrm rot="5124146">
                <a:off x="4131026" y="1764713"/>
                <a:ext cx="635433" cy="958096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-1" fmla="*/ 486697 w 486697"/>
                  <a:gd name="connsiteY0-2" fmla="*/ 817061 h 817061"/>
                  <a:gd name="connsiteX1-3" fmla="*/ 442452 w 486697"/>
                  <a:gd name="connsiteY1-4" fmla="*/ 654829 h 817061"/>
                  <a:gd name="connsiteX2-5" fmla="*/ 427704 w 486697"/>
                  <a:gd name="connsiteY2-6" fmla="*/ 182881 h 817061"/>
                  <a:gd name="connsiteX3-7" fmla="*/ 0 w 486697"/>
                  <a:gd name="connsiteY3-8" fmla="*/ 20648 h 817061"/>
                  <a:gd name="connsiteX4-9" fmla="*/ 73742 w 486697"/>
                  <a:gd name="connsiteY4-10" fmla="*/ 610584 h 817061"/>
                  <a:gd name="connsiteX5-11" fmla="*/ 442452 w 486697"/>
                  <a:gd name="connsiteY5-12" fmla="*/ 684326 h 817061"/>
                  <a:gd name="connsiteX6-13" fmla="*/ 486697 w 486697"/>
                  <a:gd name="connsiteY6-14" fmla="*/ 817061 h 817061"/>
                  <a:gd name="connsiteX0-15" fmla="*/ 486697 w 486697"/>
                  <a:gd name="connsiteY0-16" fmla="*/ 858184 h 858184"/>
                  <a:gd name="connsiteX1-17" fmla="*/ 442452 w 486697"/>
                  <a:gd name="connsiteY1-18" fmla="*/ 695952 h 858184"/>
                  <a:gd name="connsiteX2-19" fmla="*/ 427704 w 486697"/>
                  <a:gd name="connsiteY2-20" fmla="*/ 224004 h 858184"/>
                  <a:gd name="connsiteX3-21" fmla="*/ 76156 w 486697"/>
                  <a:gd name="connsiteY3-22" fmla="*/ 35385 h 858184"/>
                  <a:gd name="connsiteX4-23" fmla="*/ 0 w 486697"/>
                  <a:gd name="connsiteY4-24" fmla="*/ 61771 h 858184"/>
                  <a:gd name="connsiteX5-25" fmla="*/ 73742 w 486697"/>
                  <a:gd name="connsiteY5-26" fmla="*/ 651707 h 858184"/>
                  <a:gd name="connsiteX6-27" fmla="*/ 442452 w 486697"/>
                  <a:gd name="connsiteY6-28" fmla="*/ 725449 h 858184"/>
                  <a:gd name="connsiteX7" fmla="*/ 486697 w 486697"/>
                  <a:gd name="connsiteY7" fmla="*/ 858184 h 858184"/>
                  <a:gd name="connsiteX0-29" fmla="*/ 486697 w 486697"/>
                  <a:gd name="connsiteY0-30" fmla="*/ 858184 h 858184"/>
                  <a:gd name="connsiteX1-31" fmla="*/ 442452 w 486697"/>
                  <a:gd name="connsiteY1-32" fmla="*/ 695952 h 858184"/>
                  <a:gd name="connsiteX2-33" fmla="*/ 427704 w 486697"/>
                  <a:gd name="connsiteY2-34" fmla="*/ 224004 h 858184"/>
                  <a:gd name="connsiteX3-35" fmla="*/ 76156 w 486697"/>
                  <a:gd name="connsiteY3-36" fmla="*/ 35385 h 858184"/>
                  <a:gd name="connsiteX4-37" fmla="*/ 0 w 486697"/>
                  <a:gd name="connsiteY4-38" fmla="*/ 61771 h 858184"/>
                  <a:gd name="connsiteX5-39" fmla="*/ 73742 w 486697"/>
                  <a:gd name="connsiteY5-40" fmla="*/ 651707 h 858184"/>
                  <a:gd name="connsiteX6-41" fmla="*/ 442452 w 486697"/>
                  <a:gd name="connsiteY6-42" fmla="*/ 725449 h 858184"/>
                  <a:gd name="connsiteX7-43" fmla="*/ 486697 w 486697"/>
                  <a:gd name="connsiteY7-44" fmla="*/ 858184 h 858184"/>
                  <a:gd name="connsiteX0-45" fmla="*/ 486697 w 486697"/>
                  <a:gd name="connsiteY0-46" fmla="*/ 858184 h 858184"/>
                  <a:gd name="connsiteX1-47" fmla="*/ 442452 w 486697"/>
                  <a:gd name="connsiteY1-48" fmla="*/ 695952 h 858184"/>
                  <a:gd name="connsiteX2-49" fmla="*/ 427704 w 486697"/>
                  <a:gd name="connsiteY2-50" fmla="*/ 224004 h 858184"/>
                  <a:gd name="connsiteX3-51" fmla="*/ 76156 w 486697"/>
                  <a:gd name="connsiteY3-52" fmla="*/ 35385 h 858184"/>
                  <a:gd name="connsiteX4-53" fmla="*/ 0 w 486697"/>
                  <a:gd name="connsiteY4-54" fmla="*/ 61771 h 858184"/>
                  <a:gd name="connsiteX5-55" fmla="*/ 73742 w 486697"/>
                  <a:gd name="connsiteY5-56" fmla="*/ 651707 h 858184"/>
                  <a:gd name="connsiteX6-57" fmla="*/ 442452 w 486697"/>
                  <a:gd name="connsiteY6-58" fmla="*/ 725449 h 858184"/>
                  <a:gd name="connsiteX7-59" fmla="*/ 486697 w 486697"/>
                  <a:gd name="connsiteY7-60" fmla="*/ 858184 h 85818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43" y="connsiteY7-44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>
                  <a:cs typeface="+mn-ea"/>
                  <a:sym typeface="+mn-lt"/>
                </a:endParaRPr>
              </a:p>
            </p:txBody>
          </p:sp>
          <p:sp>
            <p:nvSpPr>
              <p:cNvPr id="36" name="任意多边形 43"/>
              <p:cNvSpPr/>
              <p:nvPr/>
            </p:nvSpPr>
            <p:spPr>
              <a:xfrm rot="20871133">
                <a:off x="3296615" y="1400177"/>
                <a:ext cx="715690" cy="1258861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-1" fmla="*/ 486697 w 486697"/>
                  <a:gd name="connsiteY0-2" fmla="*/ 817061 h 817061"/>
                  <a:gd name="connsiteX1-3" fmla="*/ 442452 w 486697"/>
                  <a:gd name="connsiteY1-4" fmla="*/ 654829 h 817061"/>
                  <a:gd name="connsiteX2-5" fmla="*/ 427704 w 486697"/>
                  <a:gd name="connsiteY2-6" fmla="*/ 182881 h 817061"/>
                  <a:gd name="connsiteX3-7" fmla="*/ 0 w 486697"/>
                  <a:gd name="connsiteY3-8" fmla="*/ 20648 h 817061"/>
                  <a:gd name="connsiteX4-9" fmla="*/ 73742 w 486697"/>
                  <a:gd name="connsiteY4-10" fmla="*/ 610584 h 817061"/>
                  <a:gd name="connsiteX5-11" fmla="*/ 442452 w 486697"/>
                  <a:gd name="connsiteY5-12" fmla="*/ 684326 h 817061"/>
                  <a:gd name="connsiteX6-13" fmla="*/ 486697 w 486697"/>
                  <a:gd name="connsiteY6-14" fmla="*/ 817061 h 817061"/>
                  <a:gd name="connsiteX0-15" fmla="*/ 486697 w 486697"/>
                  <a:gd name="connsiteY0-16" fmla="*/ 858184 h 858184"/>
                  <a:gd name="connsiteX1-17" fmla="*/ 442452 w 486697"/>
                  <a:gd name="connsiteY1-18" fmla="*/ 695952 h 858184"/>
                  <a:gd name="connsiteX2-19" fmla="*/ 427704 w 486697"/>
                  <a:gd name="connsiteY2-20" fmla="*/ 224004 h 858184"/>
                  <a:gd name="connsiteX3-21" fmla="*/ 76156 w 486697"/>
                  <a:gd name="connsiteY3-22" fmla="*/ 35385 h 858184"/>
                  <a:gd name="connsiteX4-23" fmla="*/ 0 w 486697"/>
                  <a:gd name="connsiteY4-24" fmla="*/ 61771 h 858184"/>
                  <a:gd name="connsiteX5-25" fmla="*/ 73742 w 486697"/>
                  <a:gd name="connsiteY5-26" fmla="*/ 651707 h 858184"/>
                  <a:gd name="connsiteX6-27" fmla="*/ 442452 w 486697"/>
                  <a:gd name="connsiteY6-28" fmla="*/ 725449 h 858184"/>
                  <a:gd name="connsiteX7" fmla="*/ 486697 w 486697"/>
                  <a:gd name="connsiteY7" fmla="*/ 858184 h 858184"/>
                  <a:gd name="connsiteX0-29" fmla="*/ 486697 w 486697"/>
                  <a:gd name="connsiteY0-30" fmla="*/ 858184 h 858184"/>
                  <a:gd name="connsiteX1-31" fmla="*/ 442452 w 486697"/>
                  <a:gd name="connsiteY1-32" fmla="*/ 695952 h 858184"/>
                  <a:gd name="connsiteX2-33" fmla="*/ 427704 w 486697"/>
                  <a:gd name="connsiteY2-34" fmla="*/ 224004 h 858184"/>
                  <a:gd name="connsiteX3-35" fmla="*/ 76156 w 486697"/>
                  <a:gd name="connsiteY3-36" fmla="*/ 35385 h 858184"/>
                  <a:gd name="connsiteX4-37" fmla="*/ 0 w 486697"/>
                  <a:gd name="connsiteY4-38" fmla="*/ 61771 h 858184"/>
                  <a:gd name="connsiteX5-39" fmla="*/ 73742 w 486697"/>
                  <a:gd name="connsiteY5-40" fmla="*/ 651707 h 858184"/>
                  <a:gd name="connsiteX6-41" fmla="*/ 442452 w 486697"/>
                  <a:gd name="connsiteY6-42" fmla="*/ 725449 h 858184"/>
                  <a:gd name="connsiteX7-43" fmla="*/ 486697 w 486697"/>
                  <a:gd name="connsiteY7-44" fmla="*/ 858184 h 858184"/>
                  <a:gd name="connsiteX0-45" fmla="*/ 486697 w 486697"/>
                  <a:gd name="connsiteY0-46" fmla="*/ 858184 h 858184"/>
                  <a:gd name="connsiteX1-47" fmla="*/ 442452 w 486697"/>
                  <a:gd name="connsiteY1-48" fmla="*/ 695952 h 858184"/>
                  <a:gd name="connsiteX2-49" fmla="*/ 427704 w 486697"/>
                  <a:gd name="connsiteY2-50" fmla="*/ 224004 h 858184"/>
                  <a:gd name="connsiteX3-51" fmla="*/ 76156 w 486697"/>
                  <a:gd name="connsiteY3-52" fmla="*/ 35385 h 858184"/>
                  <a:gd name="connsiteX4-53" fmla="*/ 0 w 486697"/>
                  <a:gd name="connsiteY4-54" fmla="*/ 61771 h 858184"/>
                  <a:gd name="connsiteX5-55" fmla="*/ 73742 w 486697"/>
                  <a:gd name="connsiteY5-56" fmla="*/ 651707 h 858184"/>
                  <a:gd name="connsiteX6-57" fmla="*/ 442452 w 486697"/>
                  <a:gd name="connsiteY6-58" fmla="*/ 725449 h 858184"/>
                  <a:gd name="connsiteX7-59" fmla="*/ 486697 w 486697"/>
                  <a:gd name="connsiteY7-60" fmla="*/ 858184 h 85818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43" y="connsiteY7-44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>
                  <a:cs typeface="+mn-ea"/>
                  <a:sym typeface="+mn-lt"/>
                </a:endParaRPr>
              </a:p>
            </p:txBody>
          </p:sp>
          <p:sp>
            <p:nvSpPr>
              <p:cNvPr id="37" name="任意多边形 44"/>
              <p:cNvSpPr/>
              <p:nvPr/>
            </p:nvSpPr>
            <p:spPr>
              <a:xfrm>
                <a:off x="2433484" y="2469237"/>
                <a:ext cx="3510116" cy="3326880"/>
              </a:xfrm>
              <a:custGeom>
                <a:avLst/>
                <a:gdLst>
                  <a:gd name="connsiteX0" fmla="*/ 2533998 w 3510116"/>
                  <a:gd name="connsiteY0" fmla="*/ 0 h 3326049"/>
                  <a:gd name="connsiteX1" fmla="*/ 2591623 w 3510116"/>
                  <a:gd name="connsiteY1" fmla="*/ 27759 h 3326049"/>
                  <a:gd name="connsiteX2" fmla="*/ 3510116 w 3510116"/>
                  <a:gd name="connsiteY2" fmla="*/ 1570991 h 3326049"/>
                  <a:gd name="connsiteX3" fmla="*/ 1755058 w 3510116"/>
                  <a:gd name="connsiteY3" fmla="*/ 3326049 h 3326049"/>
                  <a:gd name="connsiteX4" fmla="*/ 0 w 3510116"/>
                  <a:gd name="connsiteY4" fmla="*/ 1570991 h 3326049"/>
                  <a:gd name="connsiteX5" fmla="*/ 918493 w 3510116"/>
                  <a:gd name="connsiteY5" fmla="*/ 27759 h 3326049"/>
                  <a:gd name="connsiteX6" fmla="*/ 923961 w 3510116"/>
                  <a:gd name="connsiteY6" fmla="*/ 25125 h 3326049"/>
                  <a:gd name="connsiteX7" fmla="*/ 950966 w 3510116"/>
                  <a:gd name="connsiteY7" fmla="*/ 98910 h 3326049"/>
                  <a:gd name="connsiteX8" fmla="*/ 972537 w 3510116"/>
                  <a:gd name="connsiteY8" fmla="*/ 138652 h 3326049"/>
                  <a:gd name="connsiteX9" fmla="*/ 842536 w 3510116"/>
                  <a:gd name="connsiteY9" fmla="*/ 217629 h 3326049"/>
                  <a:gd name="connsiteX10" fmla="*/ 122959 w 3510116"/>
                  <a:gd name="connsiteY10" fmla="*/ 1570991 h 3326049"/>
                  <a:gd name="connsiteX11" fmla="*/ 1755058 w 3510116"/>
                  <a:gd name="connsiteY11" fmla="*/ 3203090 h 3326049"/>
                  <a:gd name="connsiteX12" fmla="*/ 3387157 w 3510116"/>
                  <a:gd name="connsiteY12" fmla="*/ 1570991 h 3326049"/>
                  <a:gd name="connsiteX13" fmla="*/ 2533013 w 3510116"/>
                  <a:gd name="connsiteY13" fmla="*/ 135878 h 3326049"/>
                  <a:gd name="connsiteX14" fmla="*/ 2491061 w 3510116"/>
                  <a:gd name="connsiteY14" fmla="*/ 115668 h 3326049"/>
                  <a:gd name="connsiteX15" fmla="*/ 2500156 w 3510116"/>
                  <a:gd name="connsiteY15" fmla="*/ 98910 h 3326049"/>
                  <a:gd name="connsiteX16" fmla="*/ 2528425 w 3510116"/>
                  <a:gd name="connsiteY16" fmla="*/ 21674 h 3326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510116" h="3326049">
                    <a:moveTo>
                      <a:pt x="2533998" y="0"/>
                    </a:moveTo>
                    <a:lnTo>
                      <a:pt x="2591623" y="27759"/>
                    </a:lnTo>
                    <a:cubicBezTo>
                      <a:pt x="3138719" y="324959"/>
                      <a:pt x="3510116" y="904603"/>
                      <a:pt x="3510116" y="1570991"/>
                    </a:cubicBezTo>
                    <a:cubicBezTo>
                      <a:pt x="3510116" y="2540283"/>
                      <a:pt x="2724350" y="3326049"/>
                      <a:pt x="1755058" y="3326049"/>
                    </a:cubicBezTo>
                    <a:cubicBezTo>
                      <a:pt x="785766" y="3326049"/>
                      <a:pt x="0" y="2540283"/>
                      <a:pt x="0" y="1570991"/>
                    </a:cubicBezTo>
                    <a:cubicBezTo>
                      <a:pt x="0" y="904603"/>
                      <a:pt x="371397" y="324959"/>
                      <a:pt x="918493" y="27759"/>
                    </a:cubicBezTo>
                    <a:lnTo>
                      <a:pt x="923961" y="25125"/>
                    </a:lnTo>
                    <a:lnTo>
                      <a:pt x="950966" y="98910"/>
                    </a:lnTo>
                    <a:lnTo>
                      <a:pt x="972537" y="138652"/>
                    </a:lnTo>
                    <a:lnTo>
                      <a:pt x="842536" y="217629"/>
                    </a:lnTo>
                    <a:cubicBezTo>
                      <a:pt x="408395" y="510929"/>
                      <a:pt x="122959" y="1007627"/>
                      <a:pt x="122959" y="1570991"/>
                    </a:cubicBezTo>
                    <a:cubicBezTo>
                      <a:pt x="122959" y="2472374"/>
                      <a:pt x="853675" y="3203090"/>
                      <a:pt x="1755058" y="3203090"/>
                    </a:cubicBezTo>
                    <a:cubicBezTo>
                      <a:pt x="2656441" y="3203090"/>
                      <a:pt x="3387157" y="2472374"/>
                      <a:pt x="3387157" y="1570991"/>
                    </a:cubicBezTo>
                    <a:cubicBezTo>
                      <a:pt x="3387157" y="951290"/>
                      <a:pt x="3041780" y="412256"/>
                      <a:pt x="2533013" y="135878"/>
                    </a:cubicBezTo>
                    <a:lnTo>
                      <a:pt x="2491061" y="115668"/>
                    </a:lnTo>
                    <a:lnTo>
                      <a:pt x="2500156" y="98910"/>
                    </a:lnTo>
                    <a:cubicBezTo>
                      <a:pt x="2510791" y="73767"/>
                      <a:pt x="2520238" y="47998"/>
                      <a:pt x="2528425" y="21674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4" name="文本框 33"/>
            <p:cNvSpPr txBox="1"/>
            <p:nvPr/>
          </p:nvSpPr>
          <p:spPr>
            <a:xfrm>
              <a:off x="1755138" y="1675041"/>
              <a:ext cx="683260" cy="9046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cs typeface="+mn-ea"/>
                  <a:sym typeface="+mn-lt"/>
                </a:rPr>
                <a:t>03</a:t>
              </a:r>
              <a:endParaRPr lang="zh-CN" altLang="en-US" sz="1200" dirty="0">
                <a:cs typeface="+mn-ea"/>
                <a:sym typeface="+mn-lt"/>
              </a:endParaRPr>
            </a:p>
          </p:txBody>
        </p:sp>
      </p:grpSp>
      <p:sp>
        <p:nvSpPr>
          <p:cNvPr id="38" name="文本框 58"/>
          <p:cNvSpPr txBox="1">
            <a:spLocks noChangeArrowheads="1"/>
          </p:cNvSpPr>
          <p:nvPr/>
        </p:nvSpPr>
        <p:spPr bwMode="auto">
          <a:xfrm>
            <a:off x="673896" y="2214471"/>
            <a:ext cx="3514327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2400" dirty="0">
                <a:solidFill>
                  <a:srgbClr val="F18C1B"/>
                </a:solidFill>
                <a:cs typeface="+mn-ea"/>
                <a:sym typeface="+mn-lt"/>
              </a:rPr>
              <a:t>卫生间</a:t>
            </a:r>
            <a:r>
              <a:rPr lang="zh-CN" altLang="en-US" sz="1600" dirty="0">
                <a:solidFill>
                  <a:srgbClr val="333333"/>
                </a:solidFill>
                <a:cs typeface="+mn-ea"/>
                <a:sym typeface="+mn-lt"/>
              </a:rPr>
              <a:t> </a:t>
            </a:r>
            <a:r>
              <a:rPr lang="zh-CN" altLang="en-US" sz="1400" dirty="0">
                <a:solidFill>
                  <a:srgbClr val="333333"/>
                </a:solidFill>
                <a:cs typeface="+mn-ea"/>
                <a:sym typeface="+mn-lt"/>
              </a:rPr>
              <a:t>住宅的卫生间一般有专用和公用之分。专用的只服务于主卧室；公用的与公共走道相连接，由其他家庭成员和客人公用。根据布局可分为独立型、兼用型和折中型三种。</a:t>
            </a:r>
            <a:endParaRPr lang="zh-CN" altLang="en-US" sz="1400" dirty="0">
              <a:solidFill>
                <a:srgbClr val="333333"/>
              </a:solidFill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88223" y="1573214"/>
            <a:ext cx="4406900" cy="284202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700">
        <p:random/>
      </p:transition>
    </mc:Choice>
    <mc:Fallback>
      <p:transition spd="slow" advTm="57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600"/>
                            </p:stCondLst>
                            <p:childTnLst>
                              <p:par>
                                <p:cTn id="2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100"/>
                            </p:stCondLst>
                            <p:childTnLst>
                              <p:par>
                                <p:cTn id="3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60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941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9" grpId="0"/>
      <p:bldP spid="30" grpId="0"/>
      <p:bldP spid="3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564357" y="1573213"/>
            <a:ext cx="8041481" cy="2842022"/>
          </a:xfrm>
          <a:prstGeom prst="rect">
            <a:avLst/>
          </a:prstGeom>
          <a:solidFill>
            <a:srgbClr val="A29D78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cs typeface="+mn-ea"/>
              <a:sym typeface="+mn-lt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553642" y="1385094"/>
            <a:ext cx="8041481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564357" y="4625975"/>
            <a:ext cx="8041481" cy="0"/>
          </a:xfrm>
          <a:prstGeom prst="line">
            <a:avLst/>
          </a:prstGeom>
          <a:ln w="571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59"/>
          <p:cNvSpPr txBox="1">
            <a:spLocks noChangeArrowheads="1"/>
          </p:cNvSpPr>
          <p:nvPr/>
        </p:nvSpPr>
        <p:spPr bwMode="auto">
          <a:xfrm>
            <a:off x="6522472" y="310695"/>
            <a:ext cx="1031051" cy="11079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6600" dirty="0">
                <a:solidFill>
                  <a:srgbClr val="F18C1B"/>
                </a:solidFill>
                <a:cs typeface="+mn-ea"/>
                <a:sym typeface="+mn-lt"/>
              </a:rPr>
              <a:t>肆</a:t>
            </a:r>
            <a:endParaRPr lang="zh-CN" altLang="en-US" sz="6600" dirty="0">
              <a:solidFill>
                <a:srgbClr val="F18C1B"/>
              </a:solidFill>
              <a:cs typeface="+mn-ea"/>
              <a:sym typeface="+mn-lt"/>
            </a:endParaRPr>
          </a:p>
        </p:txBody>
      </p:sp>
      <p:sp>
        <p:nvSpPr>
          <p:cNvPr id="30" name="文本框 60"/>
          <p:cNvSpPr txBox="1">
            <a:spLocks noChangeArrowheads="1"/>
          </p:cNvSpPr>
          <p:nvPr/>
        </p:nvSpPr>
        <p:spPr bwMode="auto">
          <a:xfrm>
            <a:off x="7480301" y="785246"/>
            <a:ext cx="1338828" cy="5539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000" dirty="0">
                <a:cs typeface="+mn-ea"/>
                <a:sym typeface="+mn-lt"/>
              </a:rPr>
              <a:t>卫生间</a:t>
            </a:r>
            <a:endParaRPr lang="zh-CN" altLang="en-US" sz="3000" dirty="0">
              <a:cs typeface="+mn-ea"/>
              <a:sym typeface="+mn-lt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7480301" y="360352"/>
            <a:ext cx="438149" cy="611249"/>
            <a:chOff x="1630673" y="1381941"/>
            <a:chExt cx="858526" cy="1197702"/>
          </a:xfrm>
        </p:grpSpPr>
        <p:grpSp>
          <p:nvGrpSpPr>
            <p:cNvPr id="33" name="组合 41"/>
            <p:cNvGrpSpPr/>
            <p:nvPr/>
          </p:nvGrpSpPr>
          <p:grpSpPr bwMode="auto">
            <a:xfrm flipH="1">
              <a:off x="1630673" y="1381941"/>
              <a:ext cx="858526" cy="1035206"/>
              <a:chOff x="2433484" y="1400177"/>
              <a:chExt cx="3510116" cy="4395940"/>
            </a:xfrm>
          </p:grpSpPr>
          <p:sp>
            <p:nvSpPr>
              <p:cNvPr id="35" name="任意多边形 42"/>
              <p:cNvSpPr/>
              <p:nvPr/>
            </p:nvSpPr>
            <p:spPr>
              <a:xfrm rot="5124146">
                <a:off x="4131026" y="1764713"/>
                <a:ext cx="635433" cy="958096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-1" fmla="*/ 486697 w 486697"/>
                  <a:gd name="connsiteY0-2" fmla="*/ 817061 h 817061"/>
                  <a:gd name="connsiteX1-3" fmla="*/ 442452 w 486697"/>
                  <a:gd name="connsiteY1-4" fmla="*/ 654829 h 817061"/>
                  <a:gd name="connsiteX2-5" fmla="*/ 427704 w 486697"/>
                  <a:gd name="connsiteY2-6" fmla="*/ 182881 h 817061"/>
                  <a:gd name="connsiteX3-7" fmla="*/ 0 w 486697"/>
                  <a:gd name="connsiteY3-8" fmla="*/ 20648 h 817061"/>
                  <a:gd name="connsiteX4-9" fmla="*/ 73742 w 486697"/>
                  <a:gd name="connsiteY4-10" fmla="*/ 610584 h 817061"/>
                  <a:gd name="connsiteX5-11" fmla="*/ 442452 w 486697"/>
                  <a:gd name="connsiteY5-12" fmla="*/ 684326 h 817061"/>
                  <a:gd name="connsiteX6-13" fmla="*/ 486697 w 486697"/>
                  <a:gd name="connsiteY6-14" fmla="*/ 817061 h 817061"/>
                  <a:gd name="connsiteX0-15" fmla="*/ 486697 w 486697"/>
                  <a:gd name="connsiteY0-16" fmla="*/ 858184 h 858184"/>
                  <a:gd name="connsiteX1-17" fmla="*/ 442452 w 486697"/>
                  <a:gd name="connsiteY1-18" fmla="*/ 695952 h 858184"/>
                  <a:gd name="connsiteX2-19" fmla="*/ 427704 w 486697"/>
                  <a:gd name="connsiteY2-20" fmla="*/ 224004 h 858184"/>
                  <a:gd name="connsiteX3-21" fmla="*/ 76156 w 486697"/>
                  <a:gd name="connsiteY3-22" fmla="*/ 35385 h 858184"/>
                  <a:gd name="connsiteX4-23" fmla="*/ 0 w 486697"/>
                  <a:gd name="connsiteY4-24" fmla="*/ 61771 h 858184"/>
                  <a:gd name="connsiteX5-25" fmla="*/ 73742 w 486697"/>
                  <a:gd name="connsiteY5-26" fmla="*/ 651707 h 858184"/>
                  <a:gd name="connsiteX6-27" fmla="*/ 442452 w 486697"/>
                  <a:gd name="connsiteY6-28" fmla="*/ 725449 h 858184"/>
                  <a:gd name="connsiteX7" fmla="*/ 486697 w 486697"/>
                  <a:gd name="connsiteY7" fmla="*/ 858184 h 858184"/>
                  <a:gd name="connsiteX0-29" fmla="*/ 486697 w 486697"/>
                  <a:gd name="connsiteY0-30" fmla="*/ 858184 h 858184"/>
                  <a:gd name="connsiteX1-31" fmla="*/ 442452 w 486697"/>
                  <a:gd name="connsiteY1-32" fmla="*/ 695952 h 858184"/>
                  <a:gd name="connsiteX2-33" fmla="*/ 427704 w 486697"/>
                  <a:gd name="connsiteY2-34" fmla="*/ 224004 h 858184"/>
                  <a:gd name="connsiteX3-35" fmla="*/ 76156 w 486697"/>
                  <a:gd name="connsiteY3-36" fmla="*/ 35385 h 858184"/>
                  <a:gd name="connsiteX4-37" fmla="*/ 0 w 486697"/>
                  <a:gd name="connsiteY4-38" fmla="*/ 61771 h 858184"/>
                  <a:gd name="connsiteX5-39" fmla="*/ 73742 w 486697"/>
                  <a:gd name="connsiteY5-40" fmla="*/ 651707 h 858184"/>
                  <a:gd name="connsiteX6-41" fmla="*/ 442452 w 486697"/>
                  <a:gd name="connsiteY6-42" fmla="*/ 725449 h 858184"/>
                  <a:gd name="connsiteX7-43" fmla="*/ 486697 w 486697"/>
                  <a:gd name="connsiteY7-44" fmla="*/ 858184 h 858184"/>
                  <a:gd name="connsiteX0-45" fmla="*/ 486697 w 486697"/>
                  <a:gd name="connsiteY0-46" fmla="*/ 858184 h 858184"/>
                  <a:gd name="connsiteX1-47" fmla="*/ 442452 w 486697"/>
                  <a:gd name="connsiteY1-48" fmla="*/ 695952 h 858184"/>
                  <a:gd name="connsiteX2-49" fmla="*/ 427704 w 486697"/>
                  <a:gd name="connsiteY2-50" fmla="*/ 224004 h 858184"/>
                  <a:gd name="connsiteX3-51" fmla="*/ 76156 w 486697"/>
                  <a:gd name="connsiteY3-52" fmla="*/ 35385 h 858184"/>
                  <a:gd name="connsiteX4-53" fmla="*/ 0 w 486697"/>
                  <a:gd name="connsiteY4-54" fmla="*/ 61771 h 858184"/>
                  <a:gd name="connsiteX5-55" fmla="*/ 73742 w 486697"/>
                  <a:gd name="connsiteY5-56" fmla="*/ 651707 h 858184"/>
                  <a:gd name="connsiteX6-57" fmla="*/ 442452 w 486697"/>
                  <a:gd name="connsiteY6-58" fmla="*/ 725449 h 858184"/>
                  <a:gd name="connsiteX7-59" fmla="*/ 486697 w 486697"/>
                  <a:gd name="connsiteY7-60" fmla="*/ 858184 h 85818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43" y="connsiteY7-44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>
                  <a:cs typeface="+mn-ea"/>
                  <a:sym typeface="+mn-lt"/>
                </a:endParaRPr>
              </a:p>
            </p:txBody>
          </p:sp>
          <p:sp>
            <p:nvSpPr>
              <p:cNvPr id="36" name="任意多边形 43"/>
              <p:cNvSpPr/>
              <p:nvPr/>
            </p:nvSpPr>
            <p:spPr>
              <a:xfrm rot="20871133">
                <a:off x="3296615" y="1400177"/>
                <a:ext cx="715690" cy="1258861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-1" fmla="*/ 486697 w 486697"/>
                  <a:gd name="connsiteY0-2" fmla="*/ 817061 h 817061"/>
                  <a:gd name="connsiteX1-3" fmla="*/ 442452 w 486697"/>
                  <a:gd name="connsiteY1-4" fmla="*/ 654829 h 817061"/>
                  <a:gd name="connsiteX2-5" fmla="*/ 427704 w 486697"/>
                  <a:gd name="connsiteY2-6" fmla="*/ 182881 h 817061"/>
                  <a:gd name="connsiteX3-7" fmla="*/ 0 w 486697"/>
                  <a:gd name="connsiteY3-8" fmla="*/ 20648 h 817061"/>
                  <a:gd name="connsiteX4-9" fmla="*/ 73742 w 486697"/>
                  <a:gd name="connsiteY4-10" fmla="*/ 610584 h 817061"/>
                  <a:gd name="connsiteX5-11" fmla="*/ 442452 w 486697"/>
                  <a:gd name="connsiteY5-12" fmla="*/ 684326 h 817061"/>
                  <a:gd name="connsiteX6-13" fmla="*/ 486697 w 486697"/>
                  <a:gd name="connsiteY6-14" fmla="*/ 817061 h 817061"/>
                  <a:gd name="connsiteX0-15" fmla="*/ 486697 w 486697"/>
                  <a:gd name="connsiteY0-16" fmla="*/ 858184 h 858184"/>
                  <a:gd name="connsiteX1-17" fmla="*/ 442452 w 486697"/>
                  <a:gd name="connsiteY1-18" fmla="*/ 695952 h 858184"/>
                  <a:gd name="connsiteX2-19" fmla="*/ 427704 w 486697"/>
                  <a:gd name="connsiteY2-20" fmla="*/ 224004 h 858184"/>
                  <a:gd name="connsiteX3-21" fmla="*/ 76156 w 486697"/>
                  <a:gd name="connsiteY3-22" fmla="*/ 35385 h 858184"/>
                  <a:gd name="connsiteX4-23" fmla="*/ 0 w 486697"/>
                  <a:gd name="connsiteY4-24" fmla="*/ 61771 h 858184"/>
                  <a:gd name="connsiteX5-25" fmla="*/ 73742 w 486697"/>
                  <a:gd name="connsiteY5-26" fmla="*/ 651707 h 858184"/>
                  <a:gd name="connsiteX6-27" fmla="*/ 442452 w 486697"/>
                  <a:gd name="connsiteY6-28" fmla="*/ 725449 h 858184"/>
                  <a:gd name="connsiteX7" fmla="*/ 486697 w 486697"/>
                  <a:gd name="connsiteY7" fmla="*/ 858184 h 858184"/>
                  <a:gd name="connsiteX0-29" fmla="*/ 486697 w 486697"/>
                  <a:gd name="connsiteY0-30" fmla="*/ 858184 h 858184"/>
                  <a:gd name="connsiteX1-31" fmla="*/ 442452 w 486697"/>
                  <a:gd name="connsiteY1-32" fmla="*/ 695952 h 858184"/>
                  <a:gd name="connsiteX2-33" fmla="*/ 427704 w 486697"/>
                  <a:gd name="connsiteY2-34" fmla="*/ 224004 h 858184"/>
                  <a:gd name="connsiteX3-35" fmla="*/ 76156 w 486697"/>
                  <a:gd name="connsiteY3-36" fmla="*/ 35385 h 858184"/>
                  <a:gd name="connsiteX4-37" fmla="*/ 0 w 486697"/>
                  <a:gd name="connsiteY4-38" fmla="*/ 61771 h 858184"/>
                  <a:gd name="connsiteX5-39" fmla="*/ 73742 w 486697"/>
                  <a:gd name="connsiteY5-40" fmla="*/ 651707 h 858184"/>
                  <a:gd name="connsiteX6-41" fmla="*/ 442452 w 486697"/>
                  <a:gd name="connsiteY6-42" fmla="*/ 725449 h 858184"/>
                  <a:gd name="connsiteX7-43" fmla="*/ 486697 w 486697"/>
                  <a:gd name="connsiteY7-44" fmla="*/ 858184 h 858184"/>
                  <a:gd name="connsiteX0-45" fmla="*/ 486697 w 486697"/>
                  <a:gd name="connsiteY0-46" fmla="*/ 858184 h 858184"/>
                  <a:gd name="connsiteX1-47" fmla="*/ 442452 w 486697"/>
                  <a:gd name="connsiteY1-48" fmla="*/ 695952 h 858184"/>
                  <a:gd name="connsiteX2-49" fmla="*/ 427704 w 486697"/>
                  <a:gd name="connsiteY2-50" fmla="*/ 224004 h 858184"/>
                  <a:gd name="connsiteX3-51" fmla="*/ 76156 w 486697"/>
                  <a:gd name="connsiteY3-52" fmla="*/ 35385 h 858184"/>
                  <a:gd name="connsiteX4-53" fmla="*/ 0 w 486697"/>
                  <a:gd name="connsiteY4-54" fmla="*/ 61771 h 858184"/>
                  <a:gd name="connsiteX5-55" fmla="*/ 73742 w 486697"/>
                  <a:gd name="connsiteY5-56" fmla="*/ 651707 h 858184"/>
                  <a:gd name="connsiteX6-57" fmla="*/ 442452 w 486697"/>
                  <a:gd name="connsiteY6-58" fmla="*/ 725449 h 858184"/>
                  <a:gd name="connsiteX7-59" fmla="*/ 486697 w 486697"/>
                  <a:gd name="connsiteY7-60" fmla="*/ 858184 h 85818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43" y="connsiteY7-44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>
                  <a:cs typeface="+mn-ea"/>
                  <a:sym typeface="+mn-lt"/>
                </a:endParaRPr>
              </a:p>
            </p:txBody>
          </p:sp>
          <p:sp>
            <p:nvSpPr>
              <p:cNvPr id="37" name="任意多边形 44"/>
              <p:cNvSpPr/>
              <p:nvPr/>
            </p:nvSpPr>
            <p:spPr>
              <a:xfrm>
                <a:off x="2433484" y="2469237"/>
                <a:ext cx="3510116" cy="3326880"/>
              </a:xfrm>
              <a:custGeom>
                <a:avLst/>
                <a:gdLst>
                  <a:gd name="connsiteX0" fmla="*/ 2533998 w 3510116"/>
                  <a:gd name="connsiteY0" fmla="*/ 0 h 3326049"/>
                  <a:gd name="connsiteX1" fmla="*/ 2591623 w 3510116"/>
                  <a:gd name="connsiteY1" fmla="*/ 27759 h 3326049"/>
                  <a:gd name="connsiteX2" fmla="*/ 3510116 w 3510116"/>
                  <a:gd name="connsiteY2" fmla="*/ 1570991 h 3326049"/>
                  <a:gd name="connsiteX3" fmla="*/ 1755058 w 3510116"/>
                  <a:gd name="connsiteY3" fmla="*/ 3326049 h 3326049"/>
                  <a:gd name="connsiteX4" fmla="*/ 0 w 3510116"/>
                  <a:gd name="connsiteY4" fmla="*/ 1570991 h 3326049"/>
                  <a:gd name="connsiteX5" fmla="*/ 918493 w 3510116"/>
                  <a:gd name="connsiteY5" fmla="*/ 27759 h 3326049"/>
                  <a:gd name="connsiteX6" fmla="*/ 923961 w 3510116"/>
                  <a:gd name="connsiteY6" fmla="*/ 25125 h 3326049"/>
                  <a:gd name="connsiteX7" fmla="*/ 950966 w 3510116"/>
                  <a:gd name="connsiteY7" fmla="*/ 98910 h 3326049"/>
                  <a:gd name="connsiteX8" fmla="*/ 972537 w 3510116"/>
                  <a:gd name="connsiteY8" fmla="*/ 138652 h 3326049"/>
                  <a:gd name="connsiteX9" fmla="*/ 842536 w 3510116"/>
                  <a:gd name="connsiteY9" fmla="*/ 217629 h 3326049"/>
                  <a:gd name="connsiteX10" fmla="*/ 122959 w 3510116"/>
                  <a:gd name="connsiteY10" fmla="*/ 1570991 h 3326049"/>
                  <a:gd name="connsiteX11" fmla="*/ 1755058 w 3510116"/>
                  <a:gd name="connsiteY11" fmla="*/ 3203090 h 3326049"/>
                  <a:gd name="connsiteX12" fmla="*/ 3387157 w 3510116"/>
                  <a:gd name="connsiteY12" fmla="*/ 1570991 h 3326049"/>
                  <a:gd name="connsiteX13" fmla="*/ 2533013 w 3510116"/>
                  <a:gd name="connsiteY13" fmla="*/ 135878 h 3326049"/>
                  <a:gd name="connsiteX14" fmla="*/ 2491061 w 3510116"/>
                  <a:gd name="connsiteY14" fmla="*/ 115668 h 3326049"/>
                  <a:gd name="connsiteX15" fmla="*/ 2500156 w 3510116"/>
                  <a:gd name="connsiteY15" fmla="*/ 98910 h 3326049"/>
                  <a:gd name="connsiteX16" fmla="*/ 2528425 w 3510116"/>
                  <a:gd name="connsiteY16" fmla="*/ 21674 h 3326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510116" h="3326049">
                    <a:moveTo>
                      <a:pt x="2533998" y="0"/>
                    </a:moveTo>
                    <a:lnTo>
                      <a:pt x="2591623" y="27759"/>
                    </a:lnTo>
                    <a:cubicBezTo>
                      <a:pt x="3138719" y="324959"/>
                      <a:pt x="3510116" y="904603"/>
                      <a:pt x="3510116" y="1570991"/>
                    </a:cubicBezTo>
                    <a:cubicBezTo>
                      <a:pt x="3510116" y="2540283"/>
                      <a:pt x="2724350" y="3326049"/>
                      <a:pt x="1755058" y="3326049"/>
                    </a:cubicBezTo>
                    <a:cubicBezTo>
                      <a:pt x="785766" y="3326049"/>
                      <a:pt x="0" y="2540283"/>
                      <a:pt x="0" y="1570991"/>
                    </a:cubicBezTo>
                    <a:cubicBezTo>
                      <a:pt x="0" y="904603"/>
                      <a:pt x="371397" y="324959"/>
                      <a:pt x="918493" y="27759"/>
                    </a:cubicBezTo>
                    <a:lnTo>
                      <a:pt x="923961" y="25125"/>
                    </a:lnTo>
                    <a:lnTo>
                      <a:pt x="950966" y="98910"/>
                    </a:lnTo>
                    <a:lnTo>
                      <a:pt x="972537" y="138652"/>
                    </a:lnTo>
                    <a:lnTo>
                      <a:pt x="842536" y="217629"/>
                    </a:lnTo>
                    <a:cubicBezTo>
                      <a:pt x="408395" y="510929"/>
                      <a:pt x="122959" y="1007627"/>
                      <a:pt x="122959" y="1570991"/>
                    </a:cubicBezTo>
                    <a:cubicBezTo>
                      <a:pt x="122959" y="2472374"/>
                      <a:pt x="853675" y="3203090"/>
                      <a:pt x="1755058" y="3203090"/>
                    </a:cubicBezTo>
                    <a:cubicBezTo>
                      <a:pt x="2656441" y="3203090"/>
                      <a:pt x="3387157" y="2472374"/>
                      <a:pt x="3387157" y="1570991"/>
                    </a:cubicBezTo>
                    <a:cubicBezTo>
                      <a:pt x="3387157" y="951290"/>
                      <a:pt x="3041780" y="412256"/>
                      <a:pt x="2533013" y="135878"/>
                    </a:cubicBezTo>
                    <a:lnTo>
                      <a:pt x="2491061" y="115668"/>
                    </a:lnTo>
                    <a:lnTo>
                      <a:pt x="2500156" y="98910"/>
                    </a:lnTo>
                    <a:cubicBezTo>
                      <a:pt x="2510791" y="73767"/>
                      <a:pt x="2520238" y="47998"/>
                      <a:pt x="2528425" y="21674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4" name="文本框 33"/>
            <p:cNvSpPr txBox="1"/>
            <p:nvPr/>
          </p:nvSpPr>
          <p:spPr>
            <a:xfrm>
              <a:off x="1755138" y="1675041"/>
              <a:ext cx="683260" cy="9046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cs typeface="+mn-ea"/>
                  <a:sym typeface="+mn-lt"/>
                </a:rPr>
                <a:t>04</a:t>
              </a:r>
              <a:endParaRPr lang="zh-CN" altLang="en-US" sz="1200" dirty="0">
                <a:cs typeface="+mn-ea"/>
                <a:sym typeface="+mn-lt"/>
              </a:endParaRPr>
            </a:p>
          </p:txBody>
        </p:sp>
      </p:grpSp>
      <p:sp>
        <p:nvSpPr>
          <p:cNvPr id="38" name="文本框 58"/>
          <p:cNvSpPr txBox="1">
            <a:spLocks noChangeArrowheads="1"/>
          </p:cNvSpPr>
          <p:nvPr/>
        </p:nvSpPr>
        <p:spPr bwMode="auto">
          <a:xfrm>
            <a:off x="673896" y="2214471"/>
            <a:ext cx="3514327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2400" dirty="0">
                <a:solidFill>
                  <a:srgbClr val="F18C1B"/>
                </a:solidFill>
                <a:cs typeface="+mn-ea"/>
                <a:sym typeface="+mn-lt"/>
              </a:rPr>
              <a:t>卫生间</a:t>
            </a:r>
            <a:r>
              <a:rPr lang="zh-CN" altLang="en-US" sz="1600" dirty="0">
                <a:solidFill>
                  <a:srgbClr val="333333"/>
                </a:solidFill>
                <a:cs typeface="+mn-ea"/>
                <a:sym typeface="+mn-lt"/>
              </a:rPr>
              <a:t> </a:t>
            </a:r>
            <a:r>
              <a:rPr lang="zh-CN" altLang="en-US" sz="1400" dirty="0">
                <a:solidFill>
                  <a:srgbClr val="333333"/>
                </a:solidFill>
                <a:cs typeface="+mn-ea"/>
                <a:sym typeface="+mn-lt"/>
              </a:rPr>
              <a:t>住宅的卫生间一般有专用和公用之分。专用的只服务于主卧室；公用的与公共走道相连接，由其他家庭成员和客人公用。根据布局可分为独立型、兼用型和折中型三种。</a:t>
            </a:r>
            <a:endParaRPr lang="zh-CN" altLang="en-US" sz="1400" dirty="0">
              <a:solidFill>
                <a:srgbClr val="333333"/>
              </a:solidFill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88223" y="1554880"/>
            <a:ext cx="4406900" cy="28603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700">
        <p:random/>
      </p:transition>
    </mc:Choice>
    <mc:Fallback>
      <p:transition spd="slow" advTm="57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600"/>
                            </p:stCondLst>
                            <p:childTnLst>
                              <p:par>
                                <p:cTn id="2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100"/>
                            </p:stCondLst>
                            <p:childTnLst>
                              <p:par>
                                <p:cTn id="3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60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941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9" grpId="0"/>
      <p:bldP spid="30" grpId="0"/>
      <p:bldP spid="3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564357" y="1573213"/>
            <a:ext cx="8041481" cy="2842022"/>
          </a:xfrm>
          <a:prstGeom prst="rect">
            <a:avLst/>
          </a:prstGeom>
          <a:solidFill>
            <a:srgbClr val="A29D78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cs typeface="+mn-ea"/>
              <a:sym typeface="+mn-lt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553642" y="1385094"/>
            <a:ext cx="8041481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564357" y="4625975"/>
            <a:ext cx="8041481" cy="0"/>
          </a:xfrm>
          <a:prstGeom prst="line">
            <a:avLst/>
          </a:prstGeom>
          <a:ln w="571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59"/>
          <p:cNvSpPr txBox="1">
            <a:spLocks noChangeArrowheads="1"/>
          </p:cNvSpPr>
          <p:nvPr/>
        </p:nvSpPr>
        <p:spPr bwMode="auto">
          <a:xfrm>
            <a:off x="6522472" y="310695"/>
            <a:ext cx="1031051" cy="11079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6600" dirty="0">
                <a:solidFill>
                  <a:srgbClr val="F18C1B"/>
                </a:solidFill>
                <a:cs typeface="+mn-ea"/>
                <a:sym typeface="+mn-lt"/>
              </a:rPr>
              <a:t>肆</a:t>
            </a:r>
            <a:endParaRPr lang="zh-CN" altLang="en-US" sz="6600" dirty="0">
              <a:solidFill>
                <a:srgbClr val="F18C1B"/>
              </a:solidFill>
              <a:cs typeface="+mn-ea"/>
              <a:sym typeface="+mn-lt"/>
            </a:endParaRPr>
          </a:p>
        </p:txBody>
      </p:sp>
      <p:sp>
        <p:nvSpPr>
          <p:cNvPr id="30" name="文本框 60"/>
          <p:cNvSpPr txBox="1">
            <a:spLocks noChangeArrowheads="1"/>
          </p:cNvSpPr>
          <p:nvPr/>
        </p:nvSpPr>
        <p:spPr bwMode="auto">
          <a:xfrm>
            <a:off x="7480301" y="785246"/>
            <a:ext cx="1338828" cy="5539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000" dirty="0">
                <a:cs typeface="+mn-ea"/>
                <a:sym typeface="+mn-lt"/>
              </a:rPr>
              <a:t>卫生间</a:t>
            </a:r>
            <a:endParaRPr lang="zh-CN" altLang="en-US" sz="3000" dirty="0">
              <a:cs typeface="+mn-ea"/>
              <a:sym typeface="+mn-lt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7480301" y="360352"/>
            <a:ext cx="438149" cy="611249"/>
            <a:chOff x="1630673" y="1381941"/>
            <a:chExt cx="858526" cy="1197702"/>
          </a:xfrm>
        </p:grpSpPr>
        <p:grpSp>
          <p:nvGrpSpPr>
            <p:cNvPr id="33" name="组合 41"/>
            <p:cNvGrpSpPr/>
            <p:nvPr/>
          </p:nvGrpSpPr>
          <p:grpSpPr bwMode="auto">
            <a:xfrm flipH="1">
              <a:off x="1630673" y="1381941"/>
              <a:ext cx="858526" cy="1035206"/>
              <a:chOff x="2433484" y="1400177"/>
              <a:chExt cx="3510116" cy="4395940"/>
            </a:xfrm>
          </p:grpSpPr>
          <p:sp>
            <p:nvSpPr>
              <p:cNvPr id="35" name="任意多边形 42"/>
              <p:cNvSpPr/>
              <p:nvPr/>
            </p:nvSpPr>
            <p:spPr>
              <a:xfrm rot="5124146">
                <a:off x="4131026" y="1764713"/>
                <a:ext cx="635433" cy="958096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-1" fmla="*/ 486697 w 486697"/>
                  <a:gd name="connsiteY0-2" fmla="*/ 817061 h 817061"/>
                  <a:gd name="connsiteX1-3" fmla="*/ 442452 w 486697"/>
                  <a:gd name="connsiteY1-4" fmla="*/ 654829 h 817061"/>
                  <a:gd name="connsiteX2-5" fmla="*/ 427704 w 486697"/>
                  <a:gd name="connsiteY2-6" fmla="*/ 182881 h 817061"/>
                  <a:gd name="connsiteX3-7" fmla="*/ 0 w 486697"/>
                  <a:gd name="connsiteY3-8" fmla="*/ 20648 h 817061"/>
                  <a:gd name="connsiteX4-9" fmla="*/ 73742 w 486697"/>
                  <a:gd name="connsiteY4-10" fmla="*/ 610584 h 817061"/>
                  <a:gd name="connsiteX5-11" fmla="*/ 442452 w 486697"/>
                  <a:gd name="connsiteY5-12" fmla="*/ 684326 h 817061"/>
                  <a:gd name="connsiteX6-13" fmla="*/ 486697 w 486697"/>
                  <a:gd name="connsiteY6-14" fmla="*/ 817061 h 817061"/>
                  <a:gd name="connsiteX0-15" fmla="*/ 486697 w 486697"/>
                  <a:gd name="connsiteY0-16" fmla="*/ 858184 h 858184"/>
                  <a:gd name="connsiteX1-17" fmla="*/ 442452 w 486697"/>
                  <a:gd name="connsiteY1-18" fmla="*/ 695952 h 858184"/>
                  <a:gd name="connsiteX2-19" fmla="*/ 427704 w 486697"/>
                  <a:gd name="connsiteY2-20" fmla="*/ 224004 h 858184"/>
                  <a:gd name="connsiteX3-21" fmla="*/ 76156 w 486697"/>
                  <a:gd name="connsiteY3-22" fmla="*/ 35385 h 858184"/>
                  <a:gd name="connsiteX4-23" fmla="*/ 0 w 486697"/>
                  <a:gd name="connsiteY4-24" fmla="*/ 61771 h 858184"/>
                  <a:gd name="connsiteX5-25" fmla="*/ 73742 w 486697"/>
                  <a:gd name="connsiteY5-26" fmla="*/ 651707 h 858184"/>
                  <a:gd name="connsiteX6-27" fmla="*/ 442452 w 486697"/>
                  <a:gd name="connsiteY6-28" fmla="*/ 725449 h 858184"/>
                  <a:gd name="connsiteX7" fmla="*/ 486697 w 486697"/>
                  <a:gd name="connsiteY7" fmla="*/ 858184 h 858184"/>
                  <a:gd name="connsiteX0-29" fmla="*/ 486697 w 486697"/>
                  <a:gd name="connsiteY0-30" fmla="*/ 858184 h 858184"/>
                  <a:gd name="connsiteX1-31" fmla="*/ 442452 w 486697"/>
                  <a:gd name="connsiteY1-32" fmla="*/ 695952 h 858184"/>
                  <a:gd name="connsiteX2-33" fmla="*/ 427704 w 486697"/>
                  <a:gd name="connsiteY2-34" fmla="*/ 224004 h 858184"/>
                  <a:gd name="connsiteX3-35" fmla="*/ 76156 w 486697"/>
                  <a:gd name="connsiteY3-36" fmla="*/ 35385 h 858184"/>
                  <a:gd name="connsiteX4-37" fmla="*/ 0 w 486697"/>
                  <a:gd name="connsiteY4-38" fmla="*/ 61771 h 858184"/>
                  <a:gd name="connsiteX5-39" fmla="*/ 73742 w 486697"/>
                  <a:gd name="connsiteY5-40" fmla="*/ 651707 h 858184"/>
                  <a:gd name="connsiteX6-41" fmla="*/ 442452 w 486697"/>
                  <a:gd name="connsiteY6-42" fmla="*/ 725449 h 858184"/>
                  <a:gd name="connsiteX7-43" fmla="*/ 486697 w 486697"/>
                  <a:gd name="connsiteY7-44" fmla="*/ 858184 h 858184"/>
                  <a:gd name="connsiteX0-45" fmla="*/ 486697 w 486697"/>
                  <a:gd name="connsiteY0-46" fmla="*/ 858184 h 858184"/>
                  <a:gd name="connsiteX1-47" fmla="*/ 442452 w 486697"/>
                  <a:gd name="connsiteY1-48" fmla="*/ 695952 h 858184"/>
                  <a:gd name="connsiteX2-49" fmla="*/ 427704 w 486697"/>
                  <a:gd name="connsiteY2-50" fmla="*/ 224004 h 858184"/>
                  <a:gd name="connsiteX3-51" fmla="*/ 76156 w 486697"/>
                  <a:gd name="connsiteY3-52" fmla="*/ 35385 h 858184"/>
                  <a:gd name="connsiteX4-53" fmla="*/ 0 w 486697"/>
                  <a:gd name="connsiteY4-54" fmla="*/ 61771 h 858184"/>
                  <a:gd name="connsiteX5-55" fmla="*/ 73742 w 486697"/>
                  <a:gd name="connsiteY5-56" fmla="*/ 651707 h 858184"/>
                  <a:gd name="connsiteX6-57" fmla="*/ 442452 w 486697"/>
                  <a:gd name="connsiteY6-58" fmla="*/ 725449 h 858184"/>
                  <a:gd name="connsiteX7-59" fmla="*/ 486697 w 486697"/>
                  <a:gd name="connsiteY7-60" fmla="*/ 858184 h 85818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43" y="connsiteY7-44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>
                  <a:cs typeface="+mn-ea"/>
                  <a:sym typeface="+mn-lt"/>
                </a:endParaRPr>
              </a:p>
            </p:txBody>
          </p:sp>
          <p:sp>
            <p:nvSpPr>
              <p:cNvPr id="36" name="任意多边形 43"/>
              <p:cNvSpPr/>
              <p:nvPr/>
            </p:nvSpPr>
            <p:spPr>
              <a:xfrm rot="20871133">
                <a:off x="3296615" y="1400177"/>
                <a:ext cx="715690" cy="1258861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-1" fmla="*/ 486697 w 486697"/>
                  <a:gd name="connsiteY0-2" fmla="*/ 817061 h 817061"/>
                  <a:gd name="connsiteX1-3" fmla="*/ 442452 w 486697"/>
                  <a:gd name="connsiteY1-4" fmla="*/ 654829 h 817061"/>
                  <a:gd name="connsiteX2-5" fmla="*/ 427704 w 486697"/>
                  <a:gd name="connsiteY2-6" fmla="*/ 182881 h 817061"/>
                  <a:gd name="connsiteX3-7" fmla="*/ 0 w 486697"/>
                  <a:gd name="connsiteY3-8" fmla="*/ 20648 h 817061"/>
                  <a:gd name="connsiteX4-9" fmla="*/ 73742 w 486697"/>
                  <a:gd name="connsiteY4-10" fmla="*/ 610584 h 817061"/>
                  <a:gd name="connsiteX5-11" fmla="*/ 442452 w 486697"/>
                  <a:gd name="connsiteY5-12" fmla="*/ 684326 h 817061"/>
                  <a:gd name="connsiteX6-13" fmla="*/ 486697 w 486697"/>
                  <a:gd name="connsiteY6-14" fmla="*/ 817061 h 817061"/>
                  <a:gd name="connsiteX0-15" fmla="*/ 486697 w 486697"/>
                  <a:gd name="connsiteY0-16" fmla="*/ 858184 h 858184"/>
                  <a:gd name="connsiteX1-17" fmla="*/ 442452 w 486697"/>
                  <a:gd name="connsiteY1-18" fmla="*/ 695952 h 858184"/>
                  <a:gd name="connsiteX2-19" fmla="*/ 427704 w 486697"/>
                  <a:gd name="connsiteY2-20" fmla="*/ 224004 h 858184"/>
                  <a:gd name="connsiteX3-21" fmla="*/ 76156 w 486697"/>
                  <a:gd name="connsiteY3-22" fmla="*/ 35385 h 858184"/>
                  <a:gd name="connsiteX4-23" fmla="*/ 0 w 486697"/>
                  <a:gd name="connsiteY4-24" fmla="*/ 61771 h 858184"/>
                  <a:gd name="connsiteX5-25" fmla="*/ 73742 w 486697"/>
                  <a:gd name="connsiteY5-26" fmla="*/ 651707 h 858184"/>
                  <a:gd name="connsiteX6-27" fmla="*/ 442452 w 486697"/>
                  <a:gd name="connsiteY6-28" fmla="*/ 725449 h 858184"/>
                  <a:gd name="connsiteX7" fmla="*/ 486697 w 486697"/>
                  <a:gd name="connsiteY7" fmla="*/ 858184 h 858184"/>
                  <a:gd name="connsiteX0-29" fmla="*/ 486697 w 486697"/>
                  <a:gd name="connsiteY0-30" fmla="*/ 858184 h 858184"/>
                  <a:gd name="connsiteX1-31" fmla="*/ 442452 w 486697"/>
                  <a:gd name="connsiteY1-32" fmla="*/ 695952 h 858184"/>
                  <a:gd name="connsiteX2-33" fmla="*/ 427704 w 486697"/>
                  <a:gd name="connsiteY2-34" fmla="*/ 224004 h 858184"/>
                  <a:gd name="connsiteX3-35" fmla="*/ 76156 w 486697"/>
                  <a:gd name="connsiteY3-36" fmla="*/ 35385 h 858184"/>
                  <a:gd name="connsiteX4-37" fmla="*/ 0 w 486697"/>
                  <a:gd name="connsiteY4-38" fmla="*/ 61771 h 858184"/>
                  <a:gd name="connsiteX5-39" fmla="*/ 73742 w 486697"/>
                  <a:gd name="connsiteY5-40" fmla="*/ 651707 h 858184"/>
                  <a:gd name="connsiteX6-41" fmla="*/ 442452 w 486697"/>
                  <a:gd name="connsiteY6-42" fmla="*/ 725449 h 858184"/>
                  <a:gd name="connsiteX7-43" fmla="*/ 486697 w 486697"/>
                  <a:gd name="connsiteY7-44" fmla="*/ 858184 h 858184"/>
                  <a:gd name="connsiteX0-45" fmla="*/ 486697 w 486697"/>
                  <a:gd name="connsiteY0-46" fmla="*/ 858184 h 858184"/>
                  <a:gd name="connsiteX1-47" fmla="*/ 442452 w 486697"/>
                  <a:gd name="connsiteY1-48" fmla="*/ 695952 h 858184"/>
                  <a:gd name="connsiteX2-49" fmla="*/ 427704 w 486697"/>
                  <a:gd name="connsiteY2-50" fmla="*/ 224004 h 858184"/>
                  <a:gd name="connsiteX3-51" fmla="*/ 76156 w 486697"/>
                  <a:gd name="connsiteY3-52" fmla="*/ 35385 h 858184"/>
                  <a:gd name="connsiteX4-53" fmla="*/ 0 w 486697"/>
                  <a:gd name="connsiteY4-54" fmla="*/ 61771 h 858184"/>
                  <a:gd name="connsiteX5-55" fmla="*/ 73742 w 486697"/>
                  <a:gd name="connsiteY5-56" fmla="*/ 651707 h 858184"/>
                  <a:gd name="connsiteX6-57" fmla="*/ 442452 w 486697"/>
                  <a:gd name="connsiteY6-58" fmla="*/ 725449 h 858184"/>
                  <a:gd name="connsiteX7-59" fmla="*/ 486697 w 486697"/>
                  <a:gd name="connsiteY7-60" fmla="*/ 858184 h 85818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43" y="connsiteY7-44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>
                  <a:cs typeface="+mn-ea"/>
                  <a:sym typeface="+mn-lt"/>
                </a:endParaRPr>
              </a:p>
            </p:txBody>
          </p:sp>
          <p:sp>
            <p:nvSpPr>
              <p:cNvPr id="37" name="任意多边形 44"/>
              <p:cNvSpPr/>
              <p:nvPr/>
            </p:nvSpPr>
            <p:spPr>
              <a:xfrm>
                <a:off x="2433484" y="2469237"/>
                <a:ext cx="3510116" cy="3326880"/>
              </a:xfrm>
              <a:custGeom>
                <a:avLst/>
                <a:gdLst>
                  <a:gd name="connsiteX0" fmla="*/ 2533998 w 3510116"/>
                  <a:gd name="connsiteY0" fmla="*/ 0 h 3326049"/>
                  <a:gd name="connsiteX1" fmla="*/ 2591623 w 3510116"/>
                  <a:gd name="connsiteY1" fmla="*/ 27759 h 3326049"/>
                  <a:gd name="connsiteX2" fmla="*/ 3510116 w 3510116"/>
                  <a:gd name="connsiteY2" fmla="*/ 1570991 h 3326049"/>
                  <a:gd name="connsiteX3" fmla="*/ 1755058 w 3510116"/>
                  <a:gd name="connsiteY3" fmla="*/ 3326049 h 3326049"/>
                  <a:gd name="connsiteX4" fmla="*/ 0 w 3510116"/>
                  <a:gd name="connsiteY4" fmla="*/ 1570991 h 3326049"/>
                  <a:gd name="connsiteX5" fmla="*/ 918493 w 3510116"/>
                  <a:gd name="connsiteY5" fmla="*/ 27759 h 3326049"/>
                  <a:gd name="connsiteX6" fmla="*/ 923961 w 3510116"/>
                  <a:gd name="connsiteY6" fmla="*/ 25125 h 3326049"/>
                  <a:gd name="connsiteX7" fmla="*/ 950966 w 3510116"/>
                  <a:gd name="connsiteY7" fmla="*/ 98910 h 3326049"/>
                  <a:gd name="connsiteX8" fmla="*/ 972537 w 3510116"/>
                  <a:gd name="connsiteY8" fmla="*/ 138652 h 3326049"/>
                  <a:gd name="connsiteX9" fmla="*/ 842536 w 3510116"/>
                  <a:gd name="connsiteY9" fmla="*/ 217629 h 3326049"/>
                  <a:gd name="connsiteX10" fmla="*/ 122959 w 3510116"/>
                  <a:gd name="connsiteY10" fmla="*/ 1570991 h 3326049"/>
                  <a:gd name="connsiteX11" fmla="*/ 1755058 w 3510116"/>
                  <a:gd name="connsiteY11" fmla="*/ 3203090 h 3326049"/>
                  <a:gd name="connsiteX12" fmla="*/ 3387157 w 3510116"/>
                  <a:gd name="connsiteY12" fmla="*/ 1570991 h 3326049"/>
                  <a:gd name="connsiteX13" fmla="*/ 2533013 w 3510116"/>
                  <a:gd name="connsiteY13" fmla="*/ 135878 h 3326049"/>
                  <a:gd name="connsiteX14" fmla="*/ 2491061 w 3510116"/>
                  <a:gd name="connsiteY14" fmla="*/ 115668 h 3326049"/>
                  <a:gd name="connsiteX15" fmla="*/ 2500156 w 3510116"/>
                  <a:gd name="connsiteY15" fmla="*/ 98910 h 3326049"/>
                  <a:gd name="connsiteX16" fmla="*/ 2528425 w 3510116"/>
                  <a:gd name="connsiteY16" fmla="*/ 21674 h 3326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510116" h="3326049">
                    <a:moveTo>
                      <a:pt x="2533998" y="0"/>
                    </a:moveTo>
                    <a:lnTo>
                      <a:pt x="2591623" y="27759"/>
                    </a:lnTo>
                    <a:cubicBezTo>
                      <a:pt x="3138719" y="324959"/>
                      <a:pt x="3510116" y="904603"/>
                      <a:pt x="3510116" y="1570991"/>
                    </a:cubicBezTo>
                    <a:cubicBezTo>
                      <a:pt x="3510116" y="2540283"/>
                      <a:pt x="2724350" y="3326049"/>
                      <a:pt x="1755058" y="3326049"/>
                    </a:cubicBezTo>
                    <a:cubicBezTo>
                      <a:pt x="785766" y="3326049"/>
                      <a:pt x="0" y="2540283"/>
                      <a:pt x="0" y="1570991"/>
                    </a:cubicBezTo>
                    <a:cubicBezTo>
                      <a:pt x="0" y="904603"/>
                      <a:pt x="371397" y="324959"/>
                      <a:pt x="918493" y="27759"/>
                    </a:cubicBezTo>
                    <a:lnTo>
                      <a:pt x="923961" y="25125"/>
                    </a:lnTo>
                    <a:lnTo>
                      <a:pt x="950966" y="98910"/>
                    </a:lnTo>
                    <a:lnTo>
                      <a:pt x="972537" y="138652"/>
                    </a:lnTo>
                    <a:lnTo>
                      <a:pt x="842536" y="217629"/>
                    </a:lnTo>
                    <a:cubicBezTo>
                      <a:pt x="408395" y="510929"/>
                      <a:pt x="122959" y="1007627"/>
                      <a:pt x="122959" y="1570991"/>
                    </a:cubicBezTo>
                    <a:cubicBezTo>
                      <a:pt x="122959" y="2472374"/>
                      <a:pt x="853675" y="3203090"/>
                      <a:pt x="1755058" y="3203090"/>
                    </a:cubicBezTo>
                    <a:cubicBezTo>
                      <a:pt x="2656441" y="3203090"/>
                      <a:pt x="3387157" y="2472374"/>
                      <a:pt x="3387157" y="1570991"/>
                    </a:cubicBezTo>
                    <a:cubicBezTo>
                      <a:pt x="3387157" y="951290"/>
                      <a:pt x="3041780" y="412256"/>
                      <a:pt x="2533013" y="135878"/>
                    </a:cubicBezTo>
                    <a:lnTo>
                      <a:pt x="2491061" y="115668"/>
                    </a:lnTo>
                    <a:lnTo>
                      <a:pt x="2500156" y="98910"/>
                    </a:lnTo>
                    <a:cubicBezTo>
                      <a:pt x="2510791" y="73767"/>
                      <a:pt x="2520238" y="47998"/>
                      <a:pt x="2528425" y="21674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4" name="文本框 33"/>
            <p:cNvSpPr txBox="1"/>
            <p:nvPr/>
          </p:nvSpPr>
          <p:spPr>
            <a:xfrm>
              <a:off x="1755138" y="1675041"/>
              <a:ext cx="683260" cy="9046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cs typeface="+mn-ea"/>
                  <a:sym typeface="+mn-lt"/>
                </a:rPr>
                <a:t>05</a:t>
              </a:r>
              <a:endParaRPr lang="zh-CN" altLang="en-US" sz="1200" dirty="0">
                <a:cs typeface="+mn-ea"/>
                <a:sym typeface="+mn-lt"/>
              </a:endParaRPr>
            </a:p>
          </p:txBody>
        </p:sp>
      </p:grpSp>
      <p:sp>
        <p:nvSpPr>
          <p:cNvPr id="38" name="文本框 58"/>
          <p:cNvSpPr txBox="1">
            <a:spLocks noChangeArrowheads="1"/>
          </p:cNvSpPr>
          <p:nvPr/>
        </p:nvSpPr>
        <p:spPr bwMode="auto">
          <a:xfrm>
            <a:off x="673896" y="2214471"/>
            <a:ext cx="3514327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2400" dirty="0">
                <a:solidFill>
                  <a:srgbClr val="F18C1B"/>
                </a:solidFill>
                <a:cs typeface="+mn-ea"/>
                <a:sym typeface="+mn-lt"/>
              </a:rPr>
              <a:t>卫生间</a:t>
            </a:r>
            <a:r>
              <a:rPr lang="zh-CN" altLang="en-US" sz="1600" dirty="0">
                <a:solidFill>
                  <a:srgbClr val="333333"/>
                </a:solidFill>
                <a:cs typeface="+mn-ea"/>
                <a:sym typeface="+mn-lt"/>
              </a:rPr>
              <a:t> </a:t>
            </a:r>
            <a:r>
              <a:rPr lang="zh-CN" altLang="en-US" sz="1400" dirty="0">
                <a:solidFill>
                  <a:srgbClr val="333333"/>
                </a:solidFill>
                <a:cs typeface="+mn-ea"/>
                <a:sym typeface="+mn-lt"/>
              </a:rPr>
              <a:t>住宅的卫生间一般有专用和公用之分。专用的只服务于主卧室；公用的与公共走道相连接，由其他家庭成员和客人公用。根据布局可分为独立型、兼用型和折中型三种。</a:t>
            </a:r>
            <a:endParaRPr lang="zh-CN" altLang="en-US" sz="1400" dirty="0">
              <a:solidFill>
                <a:srgbClr val="333333"/>
              </a:solidFill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11637" y="1572115"/>
            <a:ext cx="4383485" cy="28431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700">
        <p:random/>
      </p:transition>
    </mc:Choice>
    <mc:Fallback>
      <p:transition spd="slow" advTm="57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600"/>
                            </p:stCondLst>
                            <p:childTnLst>
                              <p:par>
                                <p:cTn id="2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100"/>
                            </p:stCondLst>
                            <p:childTnLst>
                              <p:par>
                                <p:cTn id="3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60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941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9" grpId="0"/>
      <p:bldP spid="30" grpId="0"/>
      <p:bldP spid="3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4386975" y="0"/>
            <a:ext cx="5787540" cy="5143500"/>
          </a:xfrm>
          <a:custGeom>
            <a:avLst/>
            <a:gdLst>
              <a:gd name="connsiteX0" fmla="*/ 2616859 w 5787540"/>
              <a:gd name="connsiteY0" fmla="*/ 0 h 5143500"/>
              <a:gd name="connsiteX1" fmla="*/ 5787540 w 5787540"/>
              <a:gd name="connsiteY1" fmla="*/ 0 h 5143500"/>
              <a:gd name="connsiteX2" fmla="*/ 5787540 w 5787540"/>
              <a:gd name="connsiteY2" fmla="*/ 5143500 h 5143500"/>
              <a:gd name="connsiteX3" fmla="*/ 2616858 w 5787540"/>
              <a:gd name="connsiteY3" fmla="*/ 5143500 h 5143500"/>
              <a:gd name="connsiteX4" fmla="*/ 0 w 5787540"/>
              <a:gd name="connsiteY4" fmla="*/ 257175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87540" h="5143500">
                <a:moveTo>
                  <a:pt x="2616859" y="0"/>
                </a:moveTo>
                <a:lnTo>
                  <a:pt x="5787540" y="0"/>
                </a:lnTo>
                <a:lnTo>
                  <a:pt x="5787540" y="5143500"/>
                </a:lnTo>
                <a:lnTo>
                  <a:pt x="2616858" y="5143500"/>
                </a:lnTo>
                <a:lnTo>
                  <a:pt x="0" y="2571750"/>
                </a:lnTo>
                <a:close/>
              </a:path>
            </a:pathLst>
          </a:custGeom>
        </p:spPr>
      </p:pic>
      <p:grpSp>
        <p:nvGrpSpPr>
          <p:cNvPr id="21" name="组合 20"/>
          <p:cNvGrpSpPr/>
          <p:nvPr/>
        </p:nvGrpSpPr>
        <p:grpSpPr>
          <a:xfrm>
            <a:off x="385478" y="2082523"/>
            <a:ext cx="3754883" cy="835044"/>
            <a:chOff x="633128" y="2082523"/>
            <a:chExt cx="2723333" cy="585221"/>
          </a:xfrm>
        </p:grpSpPr>
        <p:sp>
          <p:nvSpPr>
            <p:cNvPr id="17" name="矩形 16"/>
            <p:cNvSpPr/>
            <p:nvPr/>
          </p:nvSpPr>
          <p:spPr>
            <a:xfrm>
              <a:off x="633128" y="2082523"/>
              <a:ext cx="2723333" cy="58522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641883" y="2082746"/>
              <a:ext cx="2705822" cy="5823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800" dirty="0">
                  <a:solidFill>
                    <a:schemeClr val="bg1"/>
                  </a:solidFill>
                  <a:cs typeface="+mn-ea"/>
                  <a:sym typeface="+mn-lt"/>
                </a:rPr>
                <a:t>感谢聆听</a:t>
              </a:r>
              <a:endParaRPr lang="zh-CN" altLang="en-US" sz="4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4193041" y="1004207"/>
            <a:ext cx="90435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latin typeface="新宋体" panose="02010609030101010101" pitchFamily="49" charset="-122"/>
                <a:ea typeface="新宋体" panose="02010609030101010101" pitchFamily="49" charset="-122"/>
                <a:cs typeface="+mn-ea"/>
                <a:sym typeface="+mn-lt"/>
              </a:rPr>
              <a:t>极</a:t>
            </a:r>
            <a:endParaRPr lang="en-US" altLang="zh-CN" sz="6600" dirty="0">
              <a:latin typeface="新宋体" panose="02010609030101010101" pitchFamily="49" charset="-122"/>
              <a:ea typeface="新宋体" panose="02010609030101010101" pitchFamily="49" charset="-122"/>
              <a:cs typeface="+mn-ea"/>
              <a:sym typeface="+mn-lt"/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H="1">
            <a:off x="4201884" y="628650"/>
            <a:ext cx="1981200" cy="19812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2032015" y="4486275"/>
            <a:ext cx="352425" cy="3524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4931723" y="1556087"/>
            <a:ext cx="82637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latin typeface="新宋体" panose="02010609030101010101" pitchFamily="49" charset="-122"/>
                <a:ea typeface="新宋体" panose="02010609030101010101" pitchFamily="49" charset="-122"/>
                <a:cs typeface="+mn-ea"/>
                <a:sym typeface="+mn-lt"/>
              </a:rPr>
              <a:t>简</a:t>
            </a:r>
            <a:endParaRPr lang="en-US" altLang="zh-CN" sz="6600" dirty="0">
              <a:latin typeface="新宋体" panose="02010609030101010101" pitchFamily="49" charset="-122"/>
              <a:ea typeface="新宋体" panose="02010609030101010101" pitchFamily="49" charset="-122"/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491929" y="3034432"/>
            <a:ext cx="79311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latin typeface="新宋体" panose="02010609030101010101" pitchFamily="49" charset="-122"/>
                <a:ea typeface="新宋体" panose="02010609030101010101" pitchFamily="49" charset="-122"/>
                <a:cs typeface="+mn-ea"/>
                <a:sym typeface="+mn-lt"/>
              </a:rPr>
              <a:t>尚</a:t>
            </a:r>
            <a:endParaRPr lang="zh-CN" altLang="en-US" sz="6600" dirty="0">
              <a:latin typeface="新宋体" panose="02010609030101010101" pitchFamily="49" charset="-122"/>
              <a:ea typeface="新宋体" panose="02010609030101010101" pitchFamily="49" charset="-122"/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951750" y="2563763"/>
            <a:ext cx="89826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latin typeface="新宋体" panose="02010609030101010101" pitchFamily="49" charset="-122"/>
                <a:ea typeface="新宋体" panose="02010609030101010101" pitchFamily="49" charset="-122"/>
                <a:cs typeface="+mn-ea"/>
                <a:sym typeface="+mn-lt"/>
              </a:rPr>
              <a:t>时</a:t>
            </a:r>
            <a:endParaRPr lang="zh-CN" altLang="en-US" sz="6600" dirty="0">
              <a:latin typeface="新宋体" panose="02010609030101010101" pitchFamily="49" charset="-122"/>
              <a:ea typeface="新宋体" panose="02010609030101010101" pitchFamily="49" charset="-122"/>
              <a:cs typeface="+mn-ea"/>
              <a:sym typeface="+mn-lt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1858734" y="4953000"/>
            <a:ext cx="4865444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30"/>
          <p:cNvSpPr txBox="1"/>
          <p:nvPr/>
        </p:nvSpPr>
        <p:spPr>
          <a:xfrm>
            <a:off x="4465728" y="2045751"/>
            <a:ext cx="9717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rgbClr val="F18C1B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+mn-ea"/>
                <a:sym typeface="+mn-lt"/>
              </a:rPr>
              <a:t>也</a:t>
            </a:r>
            <a:endParaRPr lang="en-US" altLang="zh-CN" sz="5400" b="1" dirty="0">
              <a:solidFill>
                <a:srgbClr val="F18C1B"/>
              </a:solidFill>
              <a:latin typeface="新宋体" panose="02010609030101010101" pitchFamily="49" charset="-122"/>
              <a:ea typeface="新宋体" panose="02010609030101010101" pitchFamily="49" charset="-122"/>
              <a:cs typeface="+mn-ea"/>
              <a:sym typeface="+mn-lt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857" y="107628"/>
            <a:ext cx="850346" cy="52102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5700">
        <p:blinds dir="vert"/>
      </p:transition>
    </mc:Choice>
    <mc:Fallback>
      <p:transition spd="slow" advTm="57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000"/>
                            </p:stCondLst>
                            <p:childTnLst>
                              <p:par>
                                <p:cTn id="57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500"/>
                            </p:stCondLst>
                            <p:childTnLst>
                              <p:par>
                                <p:cTn id="6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2" grpId="0"/>
      <p:bldP spid="23" grpId="0"/>
      <p:bldP spid="24" grpId="0"/>
      <p:bldP spid="3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3327834"/>
            <a:ext cx="6768752" cy="16201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400"/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模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板：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hlinkClick r:id="rId1"/>
              </a:rPr>
              <a:t>www.1ppt.com/moban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hlinkClick r:id="rId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    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hlinkClick r:id="rId2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defTabSz="914400"/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hlinkClick r:id="rId3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素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材：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hlinkClick r:id="rId4"/>
              </a:rPr>
              <a:t>www.1ppt.com/sucai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hlinkClick r:id="rId4"/>
              </a:rPr>
              <a:t>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defTabSz="914400"/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hlinkClick r:id="rId5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图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表：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hlinkClick r:id="rId6"/>
              </a:rPr>
              <a:t>www.1ppt.com/tubiao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hlinkClick r:id="rId6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defTabSz="914400"/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hlinkClick r:id="rId7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hlinkClick r:id="rId8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hlinkClick r:id="rId8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defTabSz="914400"/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模板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hlinkClick r:id="rId9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模板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hlinkClick r:id="rId10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defTabSz="914400"/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个人简历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hlinkClick r:id="rId11"/>
              </a:rPr>
              <a:t>www.1ppt.com/jianli/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课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件：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hlinkClick r:id="rId12"/>
              </a:rPr>
              <a:t>www.1ppt.com/kejian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defTabSz="914400"/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手抄报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：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hlinkClick r:id="rId13"/>
              </a:rPr>
              <a:t>www.1ppt.com/shouchaobao/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试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题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hlinkClick r:id="rId14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en-US" altLang="zh-CN" sz="1100" dirty="0" smtClean="0">
              <a:solidFill>
                <a:srgbClr val="EEECE1">
                  <a:lumMod val="2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defTabSz="914400"/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教案下载：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hlinkClick r:id="rId15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字体下载：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hlinkClick r:id="rId16"/>
              </a:rPr>
              <a:t>www.1ppt.com/ziti/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  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48707"/>
            <a:ext cx="9144000" cy="102512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pPr defTabSz="914400">
              <a:defRPr/>
            </a:pPr>
            <a:endParaRPr lang="zh-CN" altLang="en-US" kern="0" dirty="0">
              <a:solidFill>
                <a:srgbClr val="005397"/>
              </a:solidFill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396310" y="2323011"/>
            <a:ext cx="4103687" cy="896813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914400">
              <a:spcBef>
                <a:spcPct val="20000"/>
              </a:spcBef>
              <a:buClr>
                <a:srgbClr val="5B8CC1"/>
              </a:buClr>
              <a:buFont typeface="Wingdings" panose="05000000000000000000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anose="05000000000000000000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个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人学习、研究。</a:t>
            </a:r>
            <a:endParaRPr lang="zh-CN" altLang="en-US" sz="1200" kern="0" dirty="0" smtClean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anose="05000000000000000000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拷贝模板中的内容用于其它幻灯片母版中使用。</a:t>
            </a:r>
            <a:endParaRPr lang="zh-CN" altLang="en-US" sz="1200" kern="0" dirty="0" smtClean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23011"/>
            <a:ext cx="4103688" cy="896813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914400">
              <a:spcBef>
                <a:spcPct val="20000"/>
              </a:spcBef>
              <a:buClr>
                <a:srgbClr val="5B8CC1"/>
              </a:buClr>
              <a:buFont typeface="Wingdings" panose="05000000000000000000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anose="05000000000000000000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任何形式的在线付费下载。</a:t>
            </a:r>
            <a:endParaRPr lang="zh-CN" altLang="en-US" sz="1200" kern="0" dirty="0" smtClean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anose="05000000000000000000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网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络转</a:t>
            </a:r>
            <a:r>
              <a:rPr lang="zh-CN" altLang="en-US" sz="1200" kern="0" smtClean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载、线上线下传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播。</a:t>
            </a:r>
            <a:endParaRPr lang="zh-CN" altLang="en-GB" sz="1200" kern="0" dirty="0" smtClean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30" y="267184"/>
            <a:ext cx="5919787" cy="1764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文本框 3"/>
          <p:cNvSpPr txBox="1">
            <a:spLocks noChangeArrowheads="1"/>
          </p:cNvSpPr>
          <p:nvPr/>
        </p:nvSpPr>
        <p:spPr bwMode="auto">
          <a:xfrm>
            <a:off x="195276" y="2417147"/>
            <a:ext cx="3832622" cy="6001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300" dirty="0">
                <a:cs typeface="+mn-ea"/>
                <a:sym typeface="+mn-lt"/>
              </a:rPr>
              <a:t>点击此处添加标题</a:t>
            </a:r>
            <a:endParaRPr lang="zh-CN" altLang="en-US" sz="3300" dirty="0">
              <a:cs typeface="+mn-ea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027898" y="1664569"/>
            <a:ext cx="1039402" cy="542865"/>
            <a:chOff x="4027898" y="1664569"/>
            <a:chExt cx="1039402" cy="542865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4027898" y="1900313"/>
              <a:ext cx="1039402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4256498" y="1664569"/>
              <a:ext cx="0" cy="54286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7799798" y="3378994"/>
            <a:ext cx="1039402" cy="542865"/>
            <a:chOff x="7799798" y="3378994"/>
            <a:chExt cx="1039402" cy="542865"/>
          </a:xfrm>
        </p:grpSpPr>
        <p:cxnSp>
          <p:nvCxnSpPr>
            <p:cNvPr id="27" name="直接连接符 26"/>
            <p:cNvCxnSpPr/>
            <p:nvPr/>
          </p:nvCxnSpPr>
          <p:spPr>
            <a:xfrm>
              <a:off x="7799798" y="3721894"/>
              <a:ext cx="1039402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8606248" y="3378994"/>
              <a:ext cx="0" cy="54286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/>
          <p:cNvGrpSpPr/>
          <p:nvPr/>
        </p:nvGrpSpPr>
        <p:grpSpPr>
          <a:xfrm>
            <a:off x="1630673" y="1381941"/>
            <a:ext cx="858526" cy="1035206"/>
            <a:chOff x="1630673" y="1381941"/>
            <a:chExt cx="858526" cy="1035206"/>
          </a:xfrm>
        </p:grpSpPr>
        <p:grpSp>
          <p:nvGrpSpPr>
            <p:cNvPr id="30" name="组合 41"/>
            <p:cNvGrpSpPr/>
            <p:nvPr/>
          </p:nvGrpSpPr>
          <p:grpSpPr bwMode="auto">
            <a:xfrm flipH="1">
              <a:off x="1630673" y="1381941"/>
              <a:ext cx="858526" cy="1035206"/>
              <a:chOff x="2433484" y="1400177"/>
              <a:chExt cx="3510116" cy="4395940"/>
            </a:xfrm>
          </p:grpSpPr>
          <p:sp>
            <p:nvSpPr>
              <p:cNvPr id="31" name="任意多边形 42"/>
              <p:cNvSpPr/>
              <p:nvPr/>
            </p:nvSpPr>
            <p:spPr>
              <a:xfrm rot="5124146">
                <a:off x="4131026" y="1764713"/>
                <a:ext cx="635433" cy="958096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-1" fmla="*/ 486697 w 486697"/>
                  <a:gd name="connsiteY0-2" fmla="*/ 817061 h 817061"/>
                  <a:gd name="connsiteX1-3" fmla="*/ 442452 w 486697"/>
                  <a:gd name="connsiteY1-4" fmla="*/ 654829 h 817061"/>
                  <a:gd name="connsiteX2-5" fmla="*/ 427704 w 486697"/>
                  <a:gd name="connsiteY2-6" fmla="*/ 182881 h 817061"/>
                  <a:gd name="connsiteX3-7" fmla="*/ 0 w 486697"/>
                  <a:gd name="connsiteY3-8" fmla="*/ 20648 h 817061"/>
                  <a:gd name="connsiteX4-9" fmla="*/ 73742 w 486697"/>
                  <a:gd name="connsiteY4-10" fmla="*/ 610584 h 817061"/>
                  <a:gd name="connsiteX5-11" fmla="*/ 442452 w 486697"/>
                  <a:gd name="connsiteY5-12" fmla="*/ 684326 h 817061"/>
                  <a:gd name="connsiteX6-13" fmla="*/ 486697 w 486697"/>
                  <a:gd name="connsiteY6-14" fmla="*/ 817061 h 817061"/>
                  <a:gd name="connsiteX0-15" fmla="*/ 486697 w 486697"/>
                  <a:gd name="connsiteY0-16" fmla="*/ 858184 h 858184"/>
                  <a:gd name="connsiteX1-17" fmla="*/ 442452 w 486697"/>
                  <a:gd name="connsiteY1-18" fmla="*/ 695952 h 858184"/>
                  <a:gd name="connsiteX2-19" fmla="*/ 427704 w 486697"/>
                  <a:gd name="connsiteY2-20" fmla="*/ 224004 h 858184"/>
                  <a:gd name="connsiteX3-21" fmla="*/ 76156 w 486697"/>
                  <a:gd name="connsiteY3-22" fmla="*/ 35385 h 858184"/>
                  <a:gd name="connsiteX4-23" fmla="*/ 0 w 486697"/>
                  <a:gd name="connsiteY4-24" fmla="*/ 61771 h 858184"/>
                  <a:gd name="connsiteX5-25" fmla="*/ 73742 w 486697"/>
                  <a:gd name="connsiteY5-26" fmla="*/ 651707 h 858184"/>
                  <a:gd name="connsiteX6-27" fmla="*/ 442452 w 486697"/>
                  <a:gd name="connsiteY6-28" fmla="*/ 725449 h 858184"/>
                  <a:gd name="connsiteX7" fmla="*/ 486697 w 486697"/>
                  <a:gd name="connsiteY7" fmla="*/ 858184 h 858184"/>
                  <a:gd name="connsiteX0-29" fmla="*/ 486697 w 486697"/>
                  <a:gd name="connsiteY0-30" fmla="*/ 858184 h 858184"/>
                  <a:gd name="connsiteX1-31" fmla="*/ 442452 w 486697"/>
                  <a:gd name="connsiteY1-32" fmla="*/ 695952 h 858184"/>
                  <a:gd name="connsiteX2-33" fmla="*/ 427704 w 486697"/>
                  <a:gd name="connsiteY2-34" fmla="*/ 224004 h 858184"/>
                  <a:gd name="connsiteX3-35" fmla="*/ 76156 w 486697"/>
                  <a:gd name="connsiteY3-36" fmla="*/ 35385 h 858184"/>
                  <a:gd name="connsiteX4-37" fmla="*/ 0 w 486697"/>
                  <a:gd name="connsiteY4-38" fmla="*/ 61771 h 858184"/>
                  <a:gd name="connsiteX5-39" fmla="*/ 73742 w 486697"/>
                  <a:gd name="connsiteY5-40" fmla="*/ 651707 h 858184"/>
                  <a:gd name="connsiteX6-41" fmla="*/ 442452 w 486697"/>
                  <a:gd name="connsiteY6-42" fmla="*/ 725449 h 858184"/>
                  <a:gd name="connsiteX7-43" fmla="*/ 486697 w 486697"/>
                  <a:gd name="connsiteY7-44" fmla="*/ 858184 h 858184"/>
                  <a:gd name="connsiteX0-45" fmla="*/ 486697 w 486697"/>
                  <a:gd name="connsiteY0-46" fmla="*/ 858184 h 858184"/>
                  <a:gd name="connsiteX1-47" fmla="*/ 442452 w 486697"/>
                  <a:gd name="connsiteY1-48" fmla="*/ 695952 h 858184"/>
                  <a:gd name="connsiteX2-49" fmla="*/ 427704 w 486697"/>
                  <a:gd name="connsiteY2-50" fmla="*/ 224004 h 858184"/>
                  <a:gd name="connsiteX3-51" fmla="*/ 76156 w 486697"/>
                  <a:gd name="connsiteY3-52" fmla="*/ 35385 h 858184"/>
                  <a:gd name="connsiteX4-53" fmla="*/ 0 w 486697"/>
                  <a:gd name="connsiteY4-54" fmla="*/ 61771 h 858184"/>
                  <a:gd name="connsiteX5-55" fmla="*/ 73742 w 486697"/>
                  <a:gd name="connsiteY5-56" fmla="*/ 651707 h 858184"/>
                  <a:gd name="connsiteX6-57" fmla="*/ 442452 w 486697"/>
                  <a:gd name="connsiteY6-58" fmla="*/ 725449 h 858184"/>
                  <a:gd name="connsiteX7-59" fmla="*/ 486697 w 486697"/>
                  <a:gd name="connsiteY7-60" fmla="*/ 858184 h 85818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43" y="connsiteY7-44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0">
                  <a:cs typeface="+mn-ea"/>
                  <a:sym typeface="+mn-lt"/>
                </a:endParaRPr>
              </a:p>
            </p:txBody>
          </p:sp>
          <p:sp>
            <p:nvSpPr>
              <p:cNvPr id="32" name="任意多边形 43"/>
              <p:cNvSpPr/>
              <p:nvPr/>
            </p:nvSpPr>
            <p:spPr>
              <a:xfrm rot="20871133">
                <a:off x="3296615" y="1400177"/>
                <a:ext cx="715690" cy="1258861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-1" fmla="*/ 486697 w 486697"/>
                  <a:gd name="connsiteY0-2" fmla="*/ 817061 h 817061"/>
                  <a:gd name="connsiteX1-3" fmla="*/ 442452 w 486697"/>
                  <a:gd name="connsiteY1-4" fmla="*/ 654829 h 817061"/>
                  <a:gd name="connsiteX2-5" fmla="*/ 427704 w 486697"/>
                  <a:gd name="connsiteY2-6" fmla="*/ 182881 h 817061"/>
                  <a:gd name="connsiteX3-7" fmla="*/ 0 w 486697"/>
                  <a:gd name="connsiteY3-8" fmla="*/ 20648 h 817061"/>
                  <a:gd name="connsiteX4-9" fmla="*/ 73742 w 486697"/>
                  <a:gd name="connsiteY4-10" fmla="*/ 610584 h 817061"/>
                  <a:gd name="connsiteX5-11" fmla="*/ 442452 w 486697"/>
                  <a:gd name="connsiteY5-12" fmla="*/ 684326 h 817061"/>
                  <a:gd name="connsiteX6-13" fmla="*/ 486697 w 486697"/>
                  <a:gd name="connsiteY6-14" fmla="*/ 817061 h 817061"/>
                  <a:gd name="connsiteX0-15" fmla="*/ 486697 w 486697"/>
                  <a:gd name="connsiteY0-16" fmla="*/ 858184 h 858184"/>
                  <a:gd name="connsiteX1-17" fmla="*/ 442452 w 486697"/>
                  <a:gd name="connsiteY1-18" fmla="*/ 695952 h 858184"/>
                  <a:gd name="connsiteX2-19" fmla="*/ 427704 w 486697"/>
                  <a:gd name="connsiteY2-20" fmla="*/ 224004 h 858184"/>
                  <a:gd name="connsiteX3-21" fmla="*/ 76156 w 486697"/>
                  <a:gd name="connsiteY3-22" fmla="*/ 35385 h 858184"/>
                  <a:gd name="connsiteX4-23" fmla="*/ 0 w 486697"/>
                  <a:gd name="connsiteY4-24" fmla="*/ 61771 h 858184"/>
                  <a:gd name="connsiteX5-25" fmla="*/ 73742 w 486697"/>
                  <a:gd name="connsiteY5-26" fmla="*/ 651707 h 858184"/>
                  <a:gd name="connsiteX6-27" fmla="*/ 442452 w 486697"/>
                  <a:gd name="connsiteY6-28" fmla="*/ 725449 h 858184"/>
                  <a:gd name="connsiteX7" fmla="*/ 486697 w 486697"/>
                  <a:gd name="connsiteY7" fmla="*/ 858184 h 858184"/>
                  <a:gd name="connsiteX0-29" fmla="*/ 486697 w 486697"/>
                  <a:gd name="connsiteY0-30" fmla="*/ 858184 h 858184"/>
                  <a:gd name="connsiteX1-31" fmla="*/ 442452 w 486697"/>
                  <a:gd name="connsiteY1-32" fmla="*/ 695952 h 858184"/>
                  <a:gd name="connsiteX2-33" fmla="*/ 427704 w 486697"/>
                  <a:gd name="connsiteY2-34" fmla="*/ 224004 h 858184"/>
                  <a:gd name="connsiteX3-35" fmla="*/ 76156 w 486697"/>
                  <a:gd name="connsiteY3-36" fmla="*/ 35385 h 858184"/>
                  <a:gd name="connsiteX4-37" fmla="*/ 0 w 486697"/>
                  <a:gd name="connsiteY4-38" fmla="*/ 61771 h 858184"/>
                  <a:gd name="connsiteX5-39" fmla="*/ 73742 w 486697"/>
                  <a:gd name="connsiteY5-40" fmla="*/ 651707 h 858184"/>
                  <a:gd name="connsiteX6-41" fmla="*/ 442452 w 486697"/>
                  <a:gd name="connsiteY6-42" fmla="*/ 725449 h 858184"/>
                  <a:gd name="connsiteX7-43" fmla="*/ 486697 w 486697"/>
                  <a:gd name="connsiteY7-44" fmla="*/ 858184 h 858184"/>
                  <a:gd name="connsiteX0-45" fmla="*/ 486697 w 486697"/>
                  <a:gd name="connsiteY0-46" fmla="*/ 858184 h 858184"/>
                  <a:gd name="connsiteX1-47" fmla="*/ 442452 w 486697"/>
                  <a:gd name="connsiteY1-48" fmla="*/ 695952 h 858184"/>
                  <a:gd name="connsiteX2-49" fmla="*/ 427704 w 486697"/>
                  <a:gd name="connsiteY2-50" fmla="*/ 224004 h 858184"/>
                  <a:gd name="connsiteX3-51" fmla="*/ 76156 w 486697"/>
                  <a:gd name="connsiteY3-52" fmla="*/ 35385 h 858184"/>
                  <a:gd name="connsiteX4-53" fmla="*/ 0 w 486697"/>
                  <a:gd name="connsiteY4-54" fmla="*/ 61771 h 858184"/>
                  <a:gd name="connsiteX5-55" fmla="*/ 73742 w 486697"/>
                  <a:gd name="connsiteY5-56" fmla="*/ 651707 h 858184"/>
                  <a:gd name="connsiteX6-57" fmla="*/ 442452 w 486697"/>
                  <a:gd name="connsiteY6-58" fmla="*/ 725449 h 858184"/>
                  <a:gd name="connsiteX7-59" fmla="*/ 486697 w 486697"/>
                  <a:gd name="connsiteY7-60" fmla="*/ 858184 h 85818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43" y="connsiteY7-44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0">
                  <a:cs typeface="+mn-ea"/>
                  <a:sym typeface="+mn-lt"/>
                </a:endParaRPr>
              </a:p>
            </p:txBody>
          </p:sp>
          <p:sp>
            <p:nvSpPr>
              <p:cNvPr id="33" name="任意多边形 44"/>
              <p:cNvSpPr/>
              <p:nvPr/>
            </p:nvSpPr>
            <p:spPr>
              <a:xfrm>
                <a:off x="2433484" y="2469237"/>
                <a:ext cx="3510116" cy="3326880"/>
              </a:xfrm>
              <a:custGeom>
                <a:avLst/>
                <a:gdLst>
                  <a:gd name="connsiteX0" fmla="*/ 2533998 w 3510116"/>
                  <a:gd name="connsiteY0" fmla="*/ 0 h 3326049"/>
                  <a:gd name="connsiteX1" fmla="*/ 2591623 w 3510116"/>
                  <a:gd name="connsiteY1" fmla="*/ 27759 h 3326049"/>
                  <a:gd name="connsiteX2" fmla="*/ 3510116 w 3510116"/>
                  <a:gd name="connsiteY2" fmla="*/ 1570991 h 3326049"/>
                  <a:gd name="connsiteX3" fmla="*/ 1755058 w 3510116"/>
                  <a:gd name="connsiteY3" fmla="*/ 3326049 h 3326049"/>
                  <a:gd name="connsiteX4" fmla="*/ 0 w 3510116"/>
                  <a:gd name="connsiteY4" fmla="*/ 1570991 h 3326049"/>
                  <a:gd name="connsiteX5" fmla="*/ 918493 w 3510116"/>
                  <a:gd name="connsiteY5" fmla="*/ 27759 h 3326049"/>
                  <a:gd name="connsiteX6" fmla="*/ 923961 w 3510116"/>
                  <a:gd name="connsiteY6" fmla="*/ 25125 h 3326049"/>
                  <a:gd name="connsiteX7" fmla="*/ 950966 w 3510116"/>
                  <a:gd name="connsiteY7" fmla="*/ 98910 h 3326049"/>
                  <a:gd name="connsiteX8" fmla="*/ 972537 w 3510116"/>
                  <a:gd name="connsiteY8" fmla="*/ 138652 h 3326049"/>
                  <a:gd name="connsiteX9" fmla="*/ 842536 w 3510116"/>
                  <a:gd name="connsiteY9" fmla="*/ 217629 h 3326049"/>
                  <a:gd name="connsiteX10" fmla="*/ 122959 w 3510116"/>
                  <a:gd name="connsiteY10" fmla="*/ 1570991 h 3326049"/>
                  <a:gd name="connsiteX11" fmla="*/ 1755058 w 3510116"/>
                  <a:gd name="connsiteY11" fmla="*/ 3203090 h 3326049"/>
                  <a:gd name="connsiteX12" fmla="*/ 3387157 w 3510116"/>
                  <a:gd name="connsiteY12" fmla="*/ 1570991 h 3326049"/>
                  <a:gd name="connsiteX13" fmla="*/ 2533013 w 3510116"/>
                  <a:gd name="connsiteY13" fmla="*/ 135878 h 3326049"/>
                  <a:gd name="connsiteX14" fmla="*/ 2491061 w 3510116"/>
                  <a:gd name="connsiteY14" fmla="*/ 115668 h 3326049"/>
                  <a:gd name="connsiteX15" fmla="*/ 2500156 w 3510116"/>
                  <a:gd name="connsiteY15" fmla="*/ 98910 h 3326049"/>
                  <a:gd name="connsiteX16" fmla="*/ 2528425 w 3510116"/>
                  <a:gd name="connsiteY16" fmla="*/ 21674 h 3326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510116" h="3326049">
                    <a:moveTo>
                      <a:pt x="2533998" y="0"/>
                    </a:moveTo>
                    <a:lnTo>
                      <a:pt x="2591623" y="27759"/>
                    </a:lnTo>
                    <a:cubicBezTo>
                      <a:pt x="3138719" y="324959"/>
                      <a:pt x="3510116" y="904603"/>
                      <a:pt x="3510116" y="1570991"/>
                    </a:cubicBezTo>
                    <a:cubicBezTo>
                      <a:pt x="3510116" y="2540283"/>
                      <a:pt x="2724350" y="3326049"/>
                      <a:pt x="1755058" y="3326049"/>
                    </a:cubicBezTo>
                    <a:cubicBezTo>
                      <a:pt x="785766" y="3326049"/>
                      <a:pt x="0" y="2540283"/>
                      <a:pt x="0" y="1570991"/>
                    </a:cubicBezTo>
                    <a:cubicBezTo>
                      <a:pt x="0" y="904603"/>
                      <a:pt x="371397" y="324959"/>
                      <a:pt x="918493" y="27759"/>
                    </a:cubicBezTo>
                    <a:lnTo>
                      <a:pt x="923961" y="25125"/>
                    </a:lnTo>
                    <a:lnTo>
                      <a:pt x="950966" y="98910"/>
                    </a:lnTo>
                    <a:lnTo>
                      <a:pt x="972537" y="138652"/>
                    </a:lnTo>
                    <a:lnTo>
                      <a:pt x="842536" y="217629"/>
                    </a:lnTo>
                    <a:cubicBezTo>
                      <a:pt x="408395" y="510929"/>
                      <a:pt x="122959" y="1007627"/>
                      <a:pt x="122959" y="1570991"/>
                    </a:cubicBezTo>
                    <a:cubicBezTo>
                      <a:pt x="122959" y="2472374"/>
                      <a:pt x="853675" y="3203090"/>
                      <a:pt x="1755058" y="3203090"/>
                    </a:cubicBezTo>
                    <a:cubicBezTo>
                      <a:pt x="2656441" y="3203090"/>
                      <a:pt x="3387157" y="2472374"/>
                      <a:pt x="3387157" y="1570991"/>
                    </a:cubicBezTo>
                    <a:cubicBezTo>
                      <a:pt x="3387157" y="951290"/>
                      <a:pt x="3041780" y="412256"/>
                      <a:pt x="2533013" y="135878"/>
                    </a:cubicBezTo>
                    <a:lnTo>
                      <a:pt x="2491061" y="115668"/>
                    </a:lnTo>
                    <a:lnTo>
                      <a:pt x="2500156" y="98910"/>
                    </a:lnTo>
                    <a:cubicBezTo>
                      <a:pt x="2510791" y="73767"/>
                      <a:pt x="2520238" y="47998"/>
                      <a:pt x="2528425" y="21674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1742440" y="1649642"/>
              <a:ext cx="68325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cs typeface="+mn-ea"/>
                  <a:sym typeface="+mn-lt"/>
                </a:rPr>
                <a:t>壹</a:t>
              </a:r>
              <a:endParaRPr lang="zh-CN" altLang="en-US" sz="3600" dirty="0">
                <a:cs typeface="+mn-ea"/>
                <a:sym typeface="+mn-lt"/>
              </a:endParaRPr>
            </a:p>
          </p:txBody>
        </p:sp>
      </p:grpSp>
      <p:sp>
        <p:nvSpPr>
          <p:cNvPr id="36" name="文本框 13"/>
          <p:cNvSpPr txBox="1">
            <a:spLocks noChangeArrowheads="1"/>
          </p:cNvSpPr>
          <p:nvPr/>
        </p:nvSpPr>
        <p:spPr bwMode="auto">
          <a:xfrm flipH="1">
            <a:off x="4332698" y="2047815"/>
            <a:ext cx="4189002" cy="16435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000" dirty="0">
                <a:cs typeface="+mn-ea"/>
                <a:sym typeface="+mn-lt"/>
              </a:rPr>
              <a:t>起居室</a:t>
            </a:r>
            <a:r>
              <a:rPr lang="zh-CN" altLang="en-US" sz="1600" dirty="0">
                <a:cs typeface="+mn-ea"/>
                <a:sym typeface="+mn-lt"/>
              </a:rPr>
              <a:t>（</a:t>
            </a:r>
            <a:r>
              <a:rPr lang="en-US" altLang="zh-CN" sz="1600" dirty="0">
                <a:cs typeface="+mn-ea"/>
                <a:sym typeface="+mn-lt"/>
              </a:rPr>
              <a:t>living room</a:t>
            </a:r>
            <a:r>
              <a:rPr lang="zh-CN" altLang="en-US" sz="1600" dirty="0">
                <a:cs typeface="+mn-ea"/>
                <a:sym typeface="+mn-lt"/>
              </a:rPr>
              <a:t>）顾名思义供居住者会客、娱乐、团聚等活动的空间。起居室这个概念在中国似乎还不是十分盛行，人们更多地接受的是客厅这种说法。在家庭的布置中，客厅往往占据非常重要的地位。</a:t>
            </a:r>
            <a:endParaRPr lang="zh-CN" altLang="en-US" sz="16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3400">
        <p15:prstTrans prst="airplane"/>
      </p:transition>
    </mc:Choice>
    <mc:Fallback>
      <p:transition spd="slow" advTm="34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850"/>
                            </p:stCondLst>
                            <p:childTnLst>
                              <p:par>
                                <p:cTn id="30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350"/>
                            </p:stCondLst>
                            <p:childTnLst>
                              <p:par>
                                <p:cTn id="3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  <p:bldP spid="3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564357" y="1547644"/>
            <a:ext cx="8041481" cy="2869406"/>
          </a:xfrm>
          <a:prstGeom prst="rect">
            <a:avLst/>
          </a:prstGeom>
          <a:solidFill>
            <a:srgbClr val="A29D78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CN" altLang="en-US" sz="1350" dirty="0">
              <a:cs typeface="+mn-ea"/>
              <a:sym typeface="+mn-lt"/>
            </a:endParaRPr>
          </a:p>
        </p:txBody>
      </p:sp>
      <p:sp>
        <p:nvSpPr>
          <p:cNvPr id="28677" name="文本框 59"/>
          <p:cNvSpPr txBox="1">
            <a:spLocks noChangeArrowheads="1"/>
          </p:cNvSpPr>
          <p:nvPr/>
        </p:nvSpPr>
        <p:spPr bwMode="auto">
          <a:xfrm>
            <a:off x="642372" y="297995"/>
            <a:ext cx="1031051" cy="11079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6600" dirty="0">
                <a:solidFill>
                  <a:srgbClr val="F18C1B"/>
                </a:solidFill>
                <a:cs typeface="+mn-ea"/>
                <a:sym typeface="+mn-lt"/>
              </a:rPr>
              <a:t>壹</a:t>
            </a:r>
            <a:endParaRPr lang="zh-CN" altLang="en-US" sz="6600" dirty="0">
              <a:solidFill>
                <a:srgbClr val="F18C1B"/>
              </a:solidFill>
              <a:cs typeface="+mn-ea"/>
              <a:sym typeface="+mn-lt"/>
            </a:endParaRPr>
          </a:p>
        </p:txBody>
      </p:sp>
      <p:sp>
        <p:nvSpPr>
          <p:cNvPr id="28678" name="文本框 60"/>
          <p:cNvSpPr txBox="1">
            <a:spLocks noChangeArrowheads="1"/>
          </p:cNvSpPr>
          <p:nvPr/>
        </p:nvSpPr>
        <p:spPr bwMode="auto">
          <a:xfrm>
            <a:off x="1600201" y="772546"/>
            <a:ext cx="954107" cy="5539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000" dirty="0">
                <a:cs typeface="+mn-ea"/>
                <a:sym typeface="+mn-lt"/>
              </a:rPr>
              <a:t>客厅</a:t>
            </a:r>
            <a:endParaRPr lang="zh-CN" altLang="en-US" sz="3000" dirty="0">
              <a:cs typeface="+mn-ea"/>
              <a:sym typeface="+mn-lt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553642" y="1386909"/>
            <a:ext cx="8041481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564357" y="4627790"/>
            <a:ext cx="8041481" cy="0"/>
          </a:xfrm>
          <a:prstGeom prst="line">
            <a:avLst/>
          </a:prstGeom>
          <a:ln w="571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7950" y="1543849"/>
            <a:ext cx="4327900" cy="2870062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1600201" y="347652"/>
            <a:ext cx="438149" cy="611249"/>
            <a:chOff x="1630673" y="1381941"/>
            <a:chExt cx="858526" cy="1197702"/>
          </a:xfrm>
        </p:grpSpPr>
        <p:grpSp>
          <p:nvGrpSpPr>
            <p:cNvPr id="16" name="组合 41"/>
            <p:cNvGrpSpPr/>
            <p:nvPr/>
          </p:nvGrpSpPr>
          <p:grpSpPr bwMode="auto">
            <a:xfrm flipH="1">
              <a:off x="1630673" y="1381941"/>
              <a:ext cx="858526" cy="1035206"/>
              <a:chOff x="2433484" y="1400177"/>
              <a:chExt cx="3510116" cy="4395940"/>
            </a:xfrm>
          </p:grpSpPr>
          <p:sp>
            <p:nvSpPr>
              <p:cNvPr id="17" name="任意多边形 42"/>
              <p:cNvSpPr/>
              <p:nvPr/>
            </p:nvSpPr>
            <p:spPr>
              <a:xfrm rot="5124146">
                <a:off x="4131026" y="1764713"/>
                <a:ext cx="635433" cy="958096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-1" fmla="*/ 486697 w 486697"/>
                  <a:gd name="connsiteY0-2" fmla="*/ 817061 h 817061"/>
                  <a:gd name="connsiteX1-3" fmla="*/ 442452 w 486697"/>
                  <a:gd name="connsiteY1-4" fmla="*/ 654829 h 817061"/>
                  <a:gd name="connsiteX2-5" fmla="*/ 427704 w 486697"/>
                  <a:gd name="connsiteY2-6" fmla="*/ 182881 h 817061"/>
                  <a:gd name="connsiteX3-7" fmla="*/ 0 w 486697"/>
                  <a:gd name="connsiteY3-8" fmla="*/ 20648 h 817061"/>
                  <a:gd name="connsiteX4-9" fmla="*/ 73742 w 486697"/>
                  <a:gd name="connsiteY4-10" fmla="*/ 610584 h 817061"/>
                  <a:gd name="connsiteX5-11" fmla="*/ 442452 w 486697"/>
                  <a:gd name="connsiteY5-12" fmla="*/ 684326 h 817061"/>
                  <a:gd name="connsiteX6-13" fmla="*/ 486697 w 486697"/>
                  <a:gd name="connsiteY6-14" fmla="*/ 817061 h 817061"/>
                  <a:gd name="connsiteX0-15" fmla="*/ 486697 w 486697"/>
                  <a:gd name="connsiteY0-16" fmla="*/ 858184 h 858184"/>
                  <a:gd name="connsiteX1-17" fmla="*/ 442452 w 486697"/>
                  <a:gd name="connsiteY1-18" fmla="*/ 695952 h 858184"/>
                  <a:gd name="connsiteX2-19" fmla="*/ 427704 w 486697"/>
                  <a:gd name="connsiteY2-20" fmla="*/ 224004 h 858184"/>
                  <a:gd name="connsiteX3-21" fmla="*/ 76156 w 486697"/>
                  <a:gd name="connsiteY3-22" fmla="*/ 35385 h 858184"/>
                  <a:gd name="connsiteX4-23" fmla="*/ 0 w 486697"/>
                  <a:gd name="connsiteY4-24" fmla="*/ 61771 h 858184"/>
                  <a:gd name="connsiteX5-25" fmla="*/ 73742 w 486697"/>
                  <a:gd name="connsiteY5-26" fmla="*/ 651707 h 858184"/>
                  <a:gd name="connsiteX6-27" fmla="*/ 442452 w 486697"/>
                  <a:gd name="connsiteY6-28" fmla="*/ 725449 h 858184"/>
                  <a:gd name="connsiteX7" fmla="*/ 486697 w 486697"/>
                  <a:gd name="connsiteY7" fmla="*/ 858184 h 858184"/>
                  <a:gd name="connsiteX0-29" fmla="*/ 486697 w 486697"/>
                  <a:gd name="connsiteY0-30" fmla="*/ 858184 h 858184"/>
                  <a:gd name="connsiteX1-31" fmla="*/ 442452 w 486697"/>
                  <a:gd name="connsiteY1-32" fmla="*/ 695952 h 858184"/>
                  <a:gd name="connsiteX2-33" fmla="*/ 427704 w 486697"/>
                  <a:gd name="connsiteY2-34" fmla="*/ 224004 h 858184"/>
                  <a:gd name="connsiteX3-35" fmla="*/ 76156 w 486697"/>
                  <a:gd name="connsiteY3-36" fmla="*/ 35385 h 858184"/>
                  <a:gd name="connsiteX4-37" fmla="*/ 0 w 486697"/>
                  <a:gd name="connsiteY4-38" fmla="*/ 61771 h 858184"/>
                  <a:gd name="connsiteX5-39" fmla="*/ 73742 w 486697"/>
                  <a:gd name="connsiteY5-40" fmla="*/ 651707 h 858184"/>
                  <a:gd name="connsiteX6-41" fmla="*/ 442452 w 486697"/>
                  <a:gd name="connsiteY6-42" fmla="*/ 725449 h 858184"/>
                  <a:gd name="connsiteX7-43" fmla="*/ 486697 w 486697"/>
                  <a:gd name="connsiteY7-44" fmla="*/ 858184 h 858184"/>
                  <a:gd name="connsiteX0-45" fmla="*/ 486697 w 486697"/>
                  <a:gd name="connsiteY0-46" fmla="*/ 858184 h 858184"/>
                  <a:gd name="connsiteX1-47" fmla="*/ 442452 w 486697"/>
                  <a:gd name="connsiteY1-48" fmla="*/ 695952 h 858184"/>
                  <a:gd name="connsiteX2-49" fmla="*/ 427704 w 486697"/>
                  <a:gd name="connsiteY2-50" fmla="*/ 224004 h 858184"/>
                  <a:gd name="connsiteX3-51" fmla="*/ 76156 w 486697"/>
                  <a:gd name="connsiteY3-52" fmla="*/ 35385 h 858184"/>
                  <a:gd name="connsiteX4-53" fmla="*/ 0 w 486697"/>
                  <a:gd name="connsiteY4-54" fmla="*/ 61771 h 858184"/>
                  <a:gd name="connsiteX5-55" fmla="*/ 73742 w 486697"/>
                  <a:gd name="connsiteY5-56" fmla="*/ 651707 h 858184"/>
                  <a:gd name="connsiteX6-57" fmla="*/ 442452 w 486697"/>
                  <a:gd name="connsiteY6-58" fmla="*/ 725449 h 858184"/>
                  <a:gd name="connsiteX7-59" fmla="*/ 486697 w 486697"/>
                  <a:gd name="connsiteY7-60" fmla="*/ 858184 h 85818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43" y="connsiteY7-44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>
                  <a:cs typeface="+mn-ea"/>
                  <a:sym typeface="+mn-lt"/>
                </a:endParaRPr>
              </a:p>
            </p:txBody>
          </p:sp>
          <p:sp>
            <p:nvSpPr>
              <p:cNvPr id="19" name="任意多边形 43"/>
              <p:cNvSpPr/>
              <p:nvPr/>
            </p:nvSpPr>
            <p:spPr>
              <a:xfrm rot="20871133">
                <a:off x="3296615" y="1400177"/>
                <a:ext cx="715690" cy="1258861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-1" fmla="*/ 486697 w 486697"/>
                  <a:gd name="connsiteY0-2" fmla="*/ 817061 h 817061"/>
                  <a:gd name="connsiteX1-3" fmla="*/ 442452 w 486697"/>
                  <a:gd name="connsiteY1-4" fmla="*/ 654829 h 817061"/>
                  <a:gd name="connsiteX2-5" fmla="*/ 427704 w 486697"/>
                  <a:gd name="connsiteY2-6" fmla="*/ 182881 h 817061"/>
                  <a:gd name="connsiteX3-7" fmla="*/ 0 w 486697"/>
                  <a:gd name="connsiteY3-8" fmla="*/ 20648 h 817061"/>
                  <a:gd name="connsiteX4-9" fmla="*/ 73742 w 486697"/>
                  <a:gd name="connsiteY4-10" fmla="*/ 610584 h 817061"/>
                  <a:gd name="connsiteX5-11" fmla="*/ 442452 w 486697"/>
                  <a:gd name="connsiteY5-12" fmla="*/ 684326 h 817061"/>
                  <a:gd name="connsiteX6-13" fmla="*/ 486697 w 486697"/>
                  <a:gd name="connsiteY6-14" fmla="*/ 817061 h 817061"/>
                  <a:gd name="connsiteX0-15" fmla="*/ 486697 w 486697"/>
                  <a:gd name="connsiteY0-16" fmla="*/ 858184 h 858184"/>
                  <a:gd name="connsiteX1-17" fmla="*/ 442452 w 486697"/>
                  <a:gd name="connsiteY1-18" fmla="*/ 695952 h 858184"/>
                  <a:gd name="connsiteX2-19" fmla="*/ 427704 w 486697"/>
                  <a:gd name="connsiteY2-20" fmla="*/ 224004 h 858184"/>
                  <a:gd name="connsiteX3-21" fmla="*/ 76156 w 486697"/>
                  <a:gd name="connsiteY3-22" fmla="*/ 35385 h 858184"/>
                  <a:gd name="connsiteX4-23" fmla="*/ 0 w 486697"/>
                  <a:gd name="connsiteY4-24" fmla="*/ 61771 h 858184"/>
                  <a:gd name="connsiteX5-25" fmla="*/ 73742 w 486697"/>
                  <a:gd name="connsiteY5-26" fmla="*/ 651707 h 858184"/>
                  <a:gd name="connsiteX6-27" fmla="*/ 442452 w 486697"/>
                  <a:gd name="connsiteY6-28" fmla="*/ 725449 h 858184"/>
                  <a:gd name="connsiteX7" fmla="*/ 486697 w 486697"/>
                  <a:gd name="connsiteY7" fmla="*/ 858184 h 858184"/>
                  <a:gd name="connsiteX0-29" fmla="*/ 486697 w 486697"/>
                  <a:gd name="connsiteY0-30" fmla="*/ 858184 h 858184"/>
                  <a:gd name="connsiteX1-31" fmla="*/ 442452 w 486697"/>
                  <a:gd name="connsiteY1-32" fmla="*/ 695952 h 858184"/>
                  <a:gd name="connsiteX2-33" fmla="*/ 427704 w 486697"/>
                  <a:gd name="connsiteY2-34" fmla="*/ 224004 h 858184"/>
                  <a:gd name="connsiteX3-35" fmla="*/ 76156 w 486697"/>
                  <a:gd name="connsiteY3-36" fmla="*/ 35385 h 858184"/>
                  <a:gd name="connsiteX4-37" fmla="*/ 0 w 486697"/>
                  <a:gd name="connsiteY4-38" fmla="*/ 61771 h 858184"/>
                  <a:gd name="connsiteX5-39" fmla="*/ 73742 w 486697"/>
                  <a:gd name="connsiteY5-40" fmla="*/ 651707 h 858184"/>
                  <a:gd name="connsiteX6-41" fmla="*/ 442452 w 486697"/>
                  <a:gd name="connsiteY6-42" fmla="*/ 725449 h 858184"/>
                  <a:gd name="connsiteX7-43" fmla="*/ 486697 w 486697"/>
                  <a:gd name="connsiteY7-44" fmla="*/ 858184 h 858184"/>
                  <a:gd name="connsiteX0-45" fmla="*/ 486697 w 486697"/>
                  <a:gd name="connsiteY0-46" fmla="*/ 858184 h 858184"/>
                  <a:gd name="connsiteX1-47" fmla="*/ 442452 w 486697"/>
                  <a:gd name="connsiteY1-48" fmla="*/ 695952 h 858184"/>
                  <a:gd name="connsiteX2-49" fmla="*/ 427704 w 486697"/>
                  <a:gd name="connsiteY2-50" fmla="*/ 224004 h 858184"/>
                  <a:gd name="connsiteX3-51" fmla="*/ 76156 w 486697"/>
                  <a:gd name="connsiteY3-52" fmla="*/ 35385 h 858184"/>
                  <a:gd name="connsiteX4-53" fmla="*/ 0 w 486697"/>
                  <a:gd name="connsiteY4-54" fmla="*/ 61771 h 858184"/>
                  <a:gd name="connsiteX5-55" fmla="*/ 73742 w 486697"/>
                  <a:gd name="connsiteY5-56" fmla="*/ 651707 h 858184"/>
                  <a:gd name="connsiteX6-57" fmla="*/ 442452 w 486697"/>
                  <a:gd name="connsiteY6-58" fmla="*/ 725449 h 858184"/>
                  <a:gd name="connsiteX7-59" fmla="*/ 486697 w 486697"/>
                  <a:gd name="connsiteY7-60" fmla="*/ 858184 h 85818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43" y="connsiteY7-44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>
                  <a:cs typeface="+mn-ea"/>
                  <a:sym typeface="+mn-lt"/>
                </a:endParaRPr>
              </a:p>
            </p:txBody>
          </p:sp>
          <p:sp>
            <p:nvSpPr>
              <p:cNvPr id="20" name="任意多边形 44"/>
              <p:cNvSpPr/>
              <p:nvPr/>
            </p:nvSpPr>
            <p:spPr>
              <a:xfrm>
                <a:off x="2433484" y="2469237"/>
                <a:ext cx="3510116" cy="3326880"/>
              </a:xfrm>
              <a:custGeom>
                <a:avLst/>
                <a:gdLst>
                  <a:gd name="connsiteX0" fmla="*/ 2533998 w 3510116"/>
                  <a:gd name="connsiteY0" fmla="*/ 0 h 3326049"/>
                  <a:gd name="connsiteX1" fmla="*/ 2591623 w 3510116"/>
                  <a:gd name="connsiteY1" fmla="*/ 27759 h 3326049"/>
                  <a:gd name="connsiteX2" fmla="*/ 3510116 w 3510116"/>
                  <a:gd name="connsiteY2" fmla="*/ 1570991 h 3326049"/>
                  <a:gd name="connsiteX3" fmla="*/ 1755058 w 3510116"/>
                  <a:gd name="connsiteY3" fmla="*/ 3326049 h 3326049"/>
                  <a:gd name="connsiteX4" fmla="*/ 0 w 3510116"/>
                  <a:gd name="connsiteY4" fmla="*/ 1570991 h 3326049"/>
                  <a:gd name="connsiteX5" fmla="*/ 918493 w 3510116"/>
                  <a:gd name="connsiteY5" fmla="*/ 27759 h 3326049"/>
                  <a:gd name="connsiteX6" fmla="*/ 923961 w 3510116"/>
                  <a:gd name="connsiteY6" fmla="*/ 25125 h 3326049"/>
                  <a:gd name="connsiteX7" fmla="*/ 950966 w 3510116"/>
                  <a:gd name="connsiteY7" fmla="*/ 98910 h 3326049"/>
                  <a:gd name="connsiteX8" fmla="*/ 972537 w 3510116"/>
                  <a:gd name="connsiteY8" fmla="*/ 138652 h 3326049"/>
                  <a:gd name="connsiteX9" fmla="*/ 842536 w 3510116"/>
                  <a:gd name="connsiteY9" fmla="*/ 217629 h 3326049"/>
                  <a:gd name="connsiteX10" fmla="*/ 122959 w 3510116"/>
                  <a:gd name="connsiteY10" fmla="*/ 1570991 h 3326049"/>
                  <a:gd name="connsiteX11" fmla="*/ 1755058 w 3510116"/>
                  <a:gd name="connsiteY11" fmla="*/ 3203090 h 3326049"/>
                  <a:gd name="connsiteX12" fmla="*/ 3387157 w 3510116"/>
                  <a:gd name="connsiteY12" fmla="*/ 1570991 h 3326049"/>
                  <a:gd name="connsiteX13" fmla="*/ 2533013 w 3510116"/>
                  <a:gd name="connsiteY13" fmla="*/ 135878 h 3326049"/>
                  <a:gd name="connsiteX14" fmla="*/ 2491061 w 3510116"/>
                  <a:gd name="connsiteY14" fmla="*/ 115668 h 3326049"/>
                  <a:gd name="connsiteX15" fmla="*/ 2500156 w 3510116"/>
                  <a:gd name="connsiteY15" fmla="*/ 98910 h 3326049"/>
                  <a:gd name="connsiteX16" fmla="*/ 2528425 w 3510116"/>
                  <a:gd name="connsiteY16" fmla="*/ 21674 h 3326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510116" h="3326049">
                    <a:moveTo>
                      <a:pt x="2533998" y="0"/>
                    </a:moveTo>
                    <a:lnTo>
                      <a:pt x="2591623" y="27759"/>
                    </a:lnTo>
                    <a:cubicBezTo>
                      <a:pt x="3138719" y="324959"/>
                      <a:pt x="3510116" y="904603"/>
                      <a:pt x="3510116" y="1570991"/>
                    </a:cubicBezTo>
                    <a:cubicBezTo>
                      <a:pt x="3510116" y="2540283"/>
                      <a:pt x="2724350" y="3326049"/>
                      <a:pt x="1755058" y="3326049"/>
                    </a:cubicBezTo>
                    <a:cubicBezTo>
                      <a:pt x="785766" y="3326049"/>
                      <a:pt x="0" y="2540283"/>
                      <a:pt x="0" y="1570991"/>
                    </a:cubicBezTo>
                    <a:cubicBezTo>
                      <a:pt x="0" y="904603"/>
                      <a:pt x="371397" y="324959"/>
                      <a:pt x="918493" y="27759"/>
                    </a:cubicBezTo>
                    <a:lnTo>
                      <a:pt x="923961" y="25125"/>
                    </a:lnTo>
                    <a:lnTo>
                      <a:pt x="950966" y="98910"/>
                    </a:lnTo>
                    <a:lnTo>
                      <a:pt x="972537" y="138652"/>
                    </a:lnTo>
                    <a:lnTo>
                      <a:pt x="842536" y="217629"/>
                    </a:lnTo>
                    <a:cubicBezTo>
                      <a:pt x="408395" y="510929"/>
                      <a:pt x="122959" y="1007627"/>
                      <a:pt x="122959" y="1570991"/>
                    </a:cubicBezTo>
                    <a:cubicBezTo>
                      <a:pt x="122959" y="2472374"/>
                      <a:pt x="853675" y="3203090"/>
                      <a:pt x="1755058" y="3203090"/>
                    </a:cubicBezTo>
                    <a:cubicBezTo>
                      <a:pt x="2656441" y="3203090"/>
                      <a:pt x="3387157" y="2472374"/>
                      <a:pt x="3387157" y="1570991"/>
                    </a:cubicBezTo>
                    <a:cubicBezTo>
                      <a:pt x="3387157" y="951290"/>
                      <a:pt x="3041780" y="412256"/>
                      <a:pt x="2533013" y="135878"/>
                    </a:cubicBezTo>
                    <a:lnTo>
                      <a:pt x="2491061" y="115668"/>
                    </a:lnTo>
                    <a:lnTo>
                      <a:pt x="2500156" y="98910"/>
                    </a:lnTo>
                    <a:cubicBezTo>
                      <a:pt x="2510791" y="73767"/>
                      <a:pt x="2520238" y="47998"/>
                      <a:pt x="2528425" y="21674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1" name="文本框 20"/>
            <p:cNvSpPr txBox="1"/>
            <p:nvPr/>
          </p:nvSpPr>
          <p:spPr>
            <a:xfrm>
              <a:off x="1755138" y="1675041"/>
              <a:ext cx="683260" cy="9046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cs typeface="+mn-ea"/>
                  <a:sym typeface="+mn-lt"/>
                </a:rPr>
                <a:t>01</a:t>
              </a:r>
              <a:endParaRPr lang="zh-CN" altLang="en-US" sz="1200" dirty="0">
                <a:cs typeface="+mn-ea"/>
                <a:sym typeface="+mn-lt"/>
              </a:endParaRPr>
            </a:p>
          </p:txBody>
        </p:sp>
      </p:grpSp>
      <p:sp>
        <p:nvSpPr>
          <p:cNvPr id="22" name="文本框 58"/>
          <p:cNvSpPr txBox="1">
            <a:spLocks noChangeArrowheads="1"/>
          </p:cNvSpPr>
          <p:nvPr/>
        </p:nvSpPr>
        <p:spPr bwMode="auto">
          <a:xfrm>
            <a:off x="5080796" y="2201771"/>
            <a:ext cx="3514327" cy="151426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dirty="0">
                <a:solidFill>
                  <a:srgbClr val="F18C1B"/>
                </a:solidFill>
                <a:cs typeface="+mn-ea"/>
                <a:sym typeface="+mn-lt"/>
              </a:rPr>
              <a:t>客厅 </a:t>
            </a:r>
            <a:r>
              <a:rPr lang="zh-CN" altLang="en-US" sz="1400" dirty="0">
                <a:solidFill>
                  <a:srgbClr val="333333"/>
                </a:solidFill>
                <a:cs typeface="+mn-ea"/>
                <a:sym typeface="+mn-lt"/>
              </a:rPr>
              <a:t>是户型的中枢，相当于人体的躯干，也是户型中最大、最重要的居室。客厅是全家的活动中心，是生活的重心所在，一般都占据着重要的采光、观景面。</a:t>
            </a:r>
            <a:endParaRPr lang="zh-CN" altLang="en-US" sz="1400" dirty="0">
              <a:solidFill>
                <a:srgbClr val="333333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700">
        <p:random/>
      </p:transition>
    </mc:Choice>
    <mc:Fallback>
      <p:transition spd="slow" advTm="57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49"/>
                            </p:stCondLst>
                            <p:childTnLst>
                              <p:par>
                                <p:cTn id="2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49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49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941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8677" grpId="0"/>
      <p:bldP spid="28678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564357" y="1547644"/>
            <a:ext cx="8041481" cy="2869406"/>
          </a:xfrm>
          <a:prstGeom prst="rect">
            <a:avLst/>
          </a:prstGeom>
          <a:solidFill>
            <a:srgbClr val="A29D78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CN" altLang="en-US" sz="1350" dirty="0">
              <a:cs typeface="+mn-ea"/>
              <a:sym typeface="+mn-lt"/>
            </a:endParaRPr>
          </a:p>
        </p:txBody>
      </p:sp>
      <p:sp>
        <p:nvSpPr>
          <p:cNvPr id="28" name="文本框 59"/>
          <p:cNvSpPr txBox="1">
            <a:spLocks noChangeArrowheads="1"/>
          </p:cNvSpPr>
          <p:nvPr/>
        </p:nvSpPr>
        <p:spPr bwMode="auto">
          <a:xfrm>
            <a:off x="642372" y="297995"/>
            <a:ext cx="1031051" cy="11079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6600" dirty="0">
                <a:solidFill>
                  <a:srgbClr val="F18C1B"/>
                </a:solidFill>
                <a:cs typeface="+mn-ea"/>
                <a:sym typeface="+mn-lt"/>
              </a:rPr>
              <a:t>壹</a:t>
            </a:r>
            <a:endParaRPr lang="zh-CN" altLang="en-US" sz="6600" dirty="0">
              <a:solidFill>
                <a:srgbClr val="F18C1B"/>
              </a:solidFill>
              <a:cs typeface="+mn-ea"/>
              <a:sym typeface="+mn-lt"/>
            </a:endParaRPr>
          </a:p>
        </p:txBody>
      </p:sp>
      <p:sp>
        <p:nvSpPr>
          <p:cNvPr id="29" name="文本框 60"/>
          <p:cNvSpPr txBox="1">
            <a:spLocks noChangeArrowheads="1"/>
          </p:cNvSpPr>
          <p:nvPr/>
        </p:nvSpPr>
        <p:spPr bwMode="auto">
          <a:xfrm>
            <a:off x="1600201" y="772546"/>
            <a:ext cx="954107" cy="5539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000" dirty="0">
                <a:cs typeface="+mn-ea"/>
                <a:sym typeface="+mn-lt"/>
              </a:rPr>
              <a:t>客厅</a:t>
            </a:r>
            <a:endParaRPr lang="zh-CN" altLang="en-US" sz="3000" dirty="0">
              <a:cs typeface="+mn-ea"/>
              <a:sym typeface="+mn-lt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553642" y="1386909"/>
            <a:ext cx="8041481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564357" y="4627790"/>
            <a:ext cx="8041481" cy="0"/>
          </a:xfrm>
          <a:prstGeom prst="line">
            <a:avLst/>
          </a:prstGeom>
          <a:ln w="571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组合 32"/>
          <p:cNvGrpSpPr/>
          <p:nvPr/>
        </p:nvGrpSpPr>
        <p:grpSpPr>
          <a:xfrm>
            <a:off x="1600201" y="347652"/>
            <a:ext cx="438149" cy="611249"/>
            <a:chOff x="1630673" y="1381941"/>
            <a:chExt cx="858526" cy="1197702"/>
          </a:xfrm>
        </p:grpSpPr>
        <p:grpSp>
          <p:nvGrpSpPr>
            <p:cNvPr id="37" name="组合 41"/>
            <p:cNvGrpSpPr/>
            <p:nvPr/>
          </p:nvGrpSpPr>
          <p:grpSpPr bwMode="auto">
            <a:xfrm flipH="1">
              <a:off x="1630673" y="1381941"/>
              <a:ext cx="858526" cy="1035206"/>
              <a:chOff x="2433484" y="1400177"/>
              <a:chExt cx="3510116" cy="4395940"/>
            </a:xfrm>
          </p:grpSpPr>
          <p:sp>
            <p:nvSpPr>
              <p:cNvPr id="39" name="任意多边形 42"/>
              <p:cNvSpPr/>
              <p:nvPr/>
            </p:nvSpPr>
            <p:spPr>
              <a:xfrm rot="5124146">
                <a:off x="4131026" y="1764713"/>
                <a:ext cx="635433" cy="958096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-1" fmla="*/ 486697 w 486697"/>
                  <a:gd name="connsiteY0-2" fmla="*/ 817061 h 817061"/>
                  <a:gd name="connsiteX1-3" fmla="*/ 442452 w 486697"/>
                  <a:gd name="connsiteY1-4" fmla="*/ 654829 h 817061"/>
                  <a:gd name="connsiteX2-5" fmla="*/ 427704 w 486697"/>
                  <a:gd name="connsiteY2-6" fmla="*/ 182881 h 817061"/>
                  <a:gd name="connsiteX3-7" fmla="*/ 0 w 486697"/>
                  <a:gd name="connsiteY3-8" fmla="*/ 20648 h 817061"/>
                  <a:gd name="connsiteX4-9" fmla="*/ 73742 w 486697"/>
                  <a:gd name="connsiteY4-10" fmla="*/ 610584 h 817061"/>
                  <a:gd name="connsiteX5-11" fmla="*/ 442452 w 486697"/>
                  <a:gd name="connsiteY5-12" fmla="*/ 684326 h 817061"/>
                  <a:gd name="connsiteX6-13" fmla="*/ 486697 w 486697"/>
                  <a:gd name="connsiteY6-14" fmla="*/ 817061 h 817061"/>
                  <a:gd name="connsiteX0-15" fmla="*/ 486697 w 486697"/>
                  <a:gd name="connsiteY0-16" fmla="*/ 858184 h 858184"/>
                  <a:gd name="connsiteX1-17" fmla="*/ 442452 w 486697"/>
                  <a:gd name="connsiteY1-18" fmla="*/ 695952 h 858184"/>
                  <a:gd name="connsiteX2-19" fmla="*/ 427704 w 486697"/>
                  <a:gd name="connsiteY2-20" fmla="*/ 224004 h 858184"/>
                  <a:gd name="connsiteX3-21" fmla="*/ 76156 w 486697"/>
                  <a:gd name="connsiteY3-22" fmla="*/ 35385 h 858184"/>
                  <a:gd name="connsiteX4-23" fmla="*/ 0 w 486697"/>
                  <a:gd name="connsiteY4-24" fmla="*/ 61771 h 858184"/>
                  <a:gd name="connsiteX5-25" fmla="*/ 73742 w 486697"/>
                  <a:gd name="connsiteY5-26" fmla="*/ 651707 h 858184"/>
                  <a:gd name="connsiteX6-27" fmla="*/ 442452 w 486697"/>
                  <a:gd name="connsiteY6-28" fmla="*/ 725449 h 858184"/>
                  <a:gd name="connsiteX7" fmla="*/ 486697 w 486697"/>
                  <a:gd name="connsiteY7" fmla="*/ 858184 h 858184"/>
                  <a:gd name="connsiteX0-29" fmla="*/ 486697 w 486697"/>
                  <a:gd name="connsiteY0-30" fmla="*/ 858184 h 858184"/>
                  <a:gd name="connsiteX1-31" fmla="*/ 442452 w 486697"/>
                  <a:gd name="connsiteY1-32" fmla="*/ 695952 h 858184"/>
                  <a:gd name="connsiteX2-33" fmla="*/ 427704 w 486697"/>
                  <a:gd name="connsiteY2-34" fmla="*/ 224004 h 858184"/>
                  <a:gd name="connsiteX3-35" fmla="*/ 76156 w 486697"/>
                  <a:gd name="connsiteY3-36" fmla="*/ 35385 h 858184"/>
                  <a:gd name="connsiteX4-37" fmla="*/ 0 w 486697"/>
                  <a:gd name="connsiteY4-38" fmla="*/ 61771 h 858184"/>
                  <a:gd name="connsiteX5-39" fmla="*/ 73742 w 486697"/>
                  <a:gd name="connsiteY5-40" fmla="*/ 651707 h 858184"/>
                  <a:gd name="connsiteX6-41" fmla="*/ 442452 w 486697"/>
                  <a:gd name="connsiteY6-42" fmla="*/ 725449 h 858184"/>
                  <a:gd name="connsiteX7-43" fmla="*/ 486697 w 486697"/>
                  <a:gd name="connsiteY7-44" fmla="*/ 858184 h 858184"/>
                  <a:gd name="connsiteX0-45" fmla="*/ 486697 w 486697"/>
                  <a:gd name="connsiteY0-46" fmla="*/ 858184 h 858184"/>
                  <a:gd name="connsiteX1-47" fmla="*/ 442452 w 486697"/>
                  <a:gd name="connsiteY1-48" fmla="*/ 695952 h 858184"/>
                  <a:gd name="connsiteX2-49" fmla="*/ 427704 w 486697"/>
                  <a:gd name="connsiteY2-50" fmla="*/ 224004 h 858184"/>
                  <a:gd name="connsiteX3-51" fmla="*/ 76156 w 486697"/>
                  <a:gd name="connsiteY3-52" fmla="*/ 35385 h 858184"/>
                  <a:gd name="connsiteX4-53" fmla="*/ 0 w 486697"/>
                  <a:gd name="connsiteY4-54" fmla="*/ 61771 h 858184"/>
                  <a:gd name="connsiteX5-55" fmla="*/ 73742 w 486697"/>
                  <a:gd name="connsiteY5-56" fmla="*/ 651707 h 858184"/>
                  <a:gd name="connsiteX6-57" fmla="*/ 442452 w 486697"/>
                  <a:gd name="connsiteY6-58" fmla="*/ 725449 h 858184"/>
                  <a:gd name="connsiteX7-59" fmla="*/ 486697 w 486697"/>
                  <a:gd name="connsiteY7-60" fmla="*/ 858184 h 85818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43" y="connsiteY7-44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>
                  <a:cs typeface="+mn-ea"/>
                  <a:sym typeface="+mn-lt"/>
                </a:endParaRPr>
              </a:p>
            </p:txBody>
          </p:sp>
          <p:sp>
            <p:nvSpPr>
              <p:cNvPr id="40" name="任意多边形 43"/>
              <p:cNvSpPr/>
              <p:nvPr/>
            </p:nvSpPr>
            <p:spPr>
              <a:xfrm rot="20871133">
                <a:off x="3296615" y="1400177"/>
                <a:ext cx="715690" cy="1258861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-1" fmla="*/ 486697 w 486697"/>
                  <a:gd name="connsiteY0-2" fmla="*/ 817061 h 817061"/>
                  <a:gd name="connsiteX1-3" fmla="*/ 442452 w 486697"/>
                  <a:gd name="connsiteY1-4" fmla="*/ 654829 h 817061"/>
                  <a:gd name="connsiteX2-5" fmla="*/ 427704 w 486697"/>
                  <a:gd name="connsiteY2-6" fmla="*/ 182881 h 817061"/>
                  <a:gd name="connsiteX3-7" fmla="*/ 0 w 486697"/>
                  <a:gd name="connsiteY3-8" fmla="*/ 20648 h 817061"/>
                  <a:gd name="connsiteX4-9" fmla="*/ 73742 w 486697"/>
                  <a:gd name="connsiteY4-10" fmla="*/ 610584 h 817061"/>
                  <a:gd name="connsiteX5-11" fmla="*/ 442452 w 486697"/>
                  <a:gd name="connsiteY5-12" fmla="*/ 684326 h 817061"/>
                  <a:gd name="connsiteX6-13" fmla="*/ 486697 w 486697"/>
                  <a:gd name="connsiteY6-14" fmla="*/ 817061 h 817061"/>
                  <a:gd name="connsiteX0-15" fmla="*/ 486697 w 486697"/>
                  <a:gd name="connsiteY0-16" fmla="*/ 858184 h 858184"/>
                  <a:gd name="connsiteX1-17" fmla="*/ 442452 w 486697"/>
                  <a:gd name="connsiteY1-18" fmla="*/ 695952 h 858184"/>
                  <a:gd name="connsiteX2-19" fmla="*/ 427704 w 486697"/>
                  <a:gd name="connsiteY2-20" fmla="*/ 224004 h 858184"/>
                  <a:gd name="connsiteX3-21" fmla="*/ 76156 w 486697"/>
                  <a:gd name="connsiteY3-22" fmla="*/ 35385 h 858184"/>
                  <a:gd name="connsiteX4-23" fmla="*/ 0 w 486697"/>
                  <a:gd name="connsiteY4-24" fmla="*/ 61771 h 858184"/>
                  <a:gd name="connsiteX5-25" fmla="*/ 73742 w 486697"/>
                  <a:gd name="connsiteY5-26" fmla="*/ 651707 h 858184"/>
                  <a:gd name="connsiteX6-27" fmla="*/ 442452 w 486697"/>
                  <a:gd name="connsiteY6-28" fmla="*/ 725449 h 858184"/>
                  <a:gd name="connsiteX7" fmla="*/ 486697 w 486697"/>
                  <a:gd name="connsiteY7" fmla="*/ 858184 h 858184"/>
                  <a:gd name="connsiteX0-29" fmla="*/ 486697 w 486697"/>
                  <a:gd name="connsiteY0-30" fmla="*/ 858184 h 858184"/>
                  <a:gd name="connsiteX1-31" fmla="*/ 442452 w 486697"/>
                  <a:gd name="connsiteY1-32" fmla="*/ 695952 h 858184"/>
                  <a:gd name="connsiteX2-33" fmla="*/ 427704 w 486697"/>
                  <a:gd name="connsiteY2-34" fmla="*/ 224004 h 858184"/>
                  <a:gd name="connsiteX3-35" fmla="*/ 76156 w 486697"/>
                  <a:gd name="connsiteY3-36" fmla="*/ 35385 h 858184"/>
                  <a:gd name="connsiteX4-37" fmla="*/ 0 w 486697"/>
                  <a:gd name="connsiteY4-38" fmla="*/ 61771 h 858184"/>
                  <a:gd name="connsiteX5-39" fmla="*/ 73742 w 486697"/>
                  <a:gd name="connsiteY5-40" fmla="*/ 651707 h 858184"/>
                  <a:gd name="connsiteX6-41" fmla="*/ 442452 w 486697"/>
                  <a:gd name="connsiteY6-42" fmla="*/ 725449 h 858184"/>
                  <a:gd name="connsiteX7-43" fmla="*/ 486697 w 486697"/>
                  <a:gd name="connsiteY7-44" fmla="*/ 858184 h 858184"/>
                  <a:gd name="connsiteX0-45" fmla="*/ 486697 w 486697"/>
                  <a:gd name="connsiteY0-46" fmla="*/ 858184 h 858184"/>
                  <a:gd name="connsiteX1-47" fmla="*/ 442452 w 486697"/>
                  <a:gd name="connsiteY1-48" fmla="*/ 695952 h 858184"/>
                  <a:gd name="connsiteX2-49" fmla="*/ 427704 w 486697"/>
                  <a:gd name="connsiteY2-50" fmla="*/ 224004 h 858184"/>
                  <a:gd name="connsiteX3-51" fmla="*/ 76156 w 486697"/>
                  <a:gd name="connsiteY3-52" fmla="*/ 35385 h 858184"/>
                  <a:gd name="connsiteX4-53" fmla="*/ 0 w 486697"/>
                  <a:gd name="connsiteY4-54" fmla="*/ 61771 h 858184"/>
                  <a:gd name="connsiteX5-55" fmla="*/ 73742 w 486697"/>
                  <a:gd name="connsiteY5-56" fmla="*/ 651707 h 858184"/>
                  <a:gd name="connsiteX6-57" fmla="*/ 442452 w 486697"/>
                  <a:gd name="connsiteY6-58" fmla="*/ 725449 h 858184"/>
                  <a:gd name="connsiteX7-59" fmla="*/ 486697 w 486697"/>
                  <a:gd name="connsiteY7-60" fmla="*/ 858184 h 85818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43" y="connsiteY7-44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>
                  <a:cs typeface="+mn-ea"/>
                  <a:sym typeface="+mn-lt"/>
                </a:endParaRPr>
              </a:p>
            </p:txBody>
          </p:sp>
          <p:sp>
            <p:nvSpPr>
              <p:cNvPr id="41" name="任意多边形 44"/>
              <p:cNvSpPr/>
              <p:nvPr/>
            </p:nvSpPr>
            <p:spPr>
              <a:xfrm>
                <a:off x="2433484" y="2469237"/>
                <a:ext cx="3510116" cy="3326880"/>
              </a:xfrm>
              <a:custGeom>
                <a:avLst/>
                <a:gdLst>
                  <a:gd name="connsiteX0" fmla="*/ 2533998 w 3510116"/>
                  <a:gd name="connsiteY0" fmla="*/ 0 h 3326049"/>
                  <a:gd name="connsiteX1" fmla="*/ 2591623 w 3510116"/>
                  <a:gd name="connsiteY1" fmla="*/ 27759 h 3326049"/>
                  <a:gd name="connsiteX2" fmla="*/ 3510116 w 3510116"/>
                  <a:gd name="connsiteY2" fmla="*/ 1570991 h 3326049"/>
                  <a:gd name="connsiteX3" fmla="*/ 1755058 w 3510116"/>
                  <a:gd name="connsiteY3" fmla="*/ 3326049 h 3326049"/>
                  <a:gd name="connsiteX4" fmla="*/ 0 w 3510116"/>
                  <a:gd name="connsiteY4" fmla="*/ 1570991 h 3326049"/>
                  <a:gd name="connsiteX5" fmla="*/ 918493 w 3510116"/>
                  <a:gd name="connsiteY5" fmla="*/ 27759 h 3326049"/>
                  <a:gd name="connsiteX6" fmla="*/ 923961 w 3510116"/>
                  <a:gd name="connsiteY6" fmla="*/ 25125 h 3326049"/>
                  <a:gd name="connsiteX7" fmla="*/ 950966 w 3510116"/>
                  <a:gd name="connsiteY7" fmla="*/ 98910 h 3326049"/>
                  <a:gd name="connsiteX8" fmla="*/ 972537 w 3510116"/>
                  <a:gd name="connsiteY8" fmla="*/ 138652 h 3326049"/>
                  <a:gd name="connsiteX9" fmla="*/ 842536 w 3510116"/>
                  <a:gd name="connsiteY9" fmla="*/ 217629 h 3326049"/>
                  <a:gd name="connsiteX10" fmla="*/ 122959 w 3510116"/>
                  <a:gd name="connsiteY10" fmla="*/ 1570991 h 3326049"/>
                  <a:gd name="connsiteX11" fmla="*/ 1755058 w 3510116"/>
                  <a:gd name="connsiteY11" fmla="*/ 3203090 h 3326049"/>
                  <a:gd name="connsiteX12" fmla="*/ 3387157 w 3510116"/>
                  <a:gd name="connsiteY12" fmla="*/ 1570991 h 3326049"/>
                  <a:gd name="connsiteX13" fmla="*/ 2533013 w 3510116"/>
                  <a:gd name="connsiteY13" fmla="*/ 135878 h 3326049"/>
                  <a:gd name="connsiteX14" fmla="*/ 2491061 w 3510116"/>
                  <a:gd name="connsiteY14" fmla="*/ 115668 h 3326049"/>
                  <a:gd name="connsiteX15" fmla="*/ 2500156 w 3510116"/>
                  <a:gd name="connsiteY15" fmla="*/ 98910 h 3326049"/>
                  <a:gd name="connsiteX16" fmla="*/ 2528425 w 3510116"/>
                  <a:gd name="connsiteY16" fmla="*/ 21674 h 3326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510116" h="3326049">
                    <a:moveTo>
                      <a:pt x="2533998" y="0"/>
                    </a:moveTo>
                    <a:lnTo>
                      <a:pt x="2591623" y="27759"/>
                    </a:lnTo>
                    <a:cubicBezTo>
                      <a:pt x="3138719" y="324959"/>
                      <a:pt x="3510116" y="904603"/>
                      <a:pt x="3510116" y="1570991"/>
                    </a:cubicBezTo>
                    <a:cubicBezTo>
                      <a:pt x="3510116" y="2540283"/>
                      <a:pt x="2724350" y="3326049"/>
                      <a:pt x="1755058" y="3326049"/>
                    </a:cubicBezTo>
                    <a:cubicBezTo>
                      <a:pt x="785766" y="3326049"/>
                      <a:pt x="0" y="2540283"/>
                      <a:pt x="0" y="1570991"/>
                    </a:cubicBezTo>
                    <a:cubicBezTo>
                      <a:pt x="0" y="904603"/>
                      <a:pt x="371397" y="324959"/>
                      <a:pt x="918493" y="27759"/>
                    </a:cubicBezTo>
                    <a:lnTo>
                      <a:pt x="923961" y="25125"/>
                    </a:lnTo>
                    <a:lnTo>
                      <a:pt x="950966" y="98910"/>
                    </a:lnTo>
                    <a:lnTo>
                      <a:pt x="972537" y="138652"/>
                    </a:lnTo>
                    <a:lnTo>
                      <a:pt x="842536" y="217629"/>
                    </a:lnTo>
                    <a:cubicBezTo>
                      <a:pt x="408395" y="510929"/>
                      <a:pt x="122959" y="1007627"/>
                      <a:pt x="122959" y="1570991"/>
                    </a:cubicBezTo>
                    <a:cubicBezTo>
                      <a:pt x="122959" y="2472374"/>
                      <a:pt x="853675" y="3203090"/>
                      <a:pt x="1755058" y="3203090"/>
                    </a:cubicBezTo>
                    <a:cubicBezTo>
                      <a:pt x="2656441" y="3203090"/>
                      <a:pt x="3387157" y="2472374"/>
                      <a:pt x="3387157" y="1570991"/>
                    </a:cubicBezTo>
                    <a:cubicBezTo>
                      <a:pt x="3387157" y="951290"/>
                      <a:pt x="3041780" y="412256"/>
                      <a:pt x="2533013" y="135878"/>
                    </a:cubicBezTo>
                    <a:lnTo>
                      <a:pt x="2491061" y="115668"/>
                    </a:lnTo>
                    <a:lnTo>
                      <a:pt x="2500156" y="98910"/>
                    </a:lnTo>
                    <a:cubicBezTo>
                      <a:pt x="2510791" y="73767"/>
                      <a:pt x="2520238" y="47998"/>
                      <a:pt x="2528425" y="21674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8" name="文本框 37"/>
            <p:cNvSpPr txBox="1"/>
            <p:nvPr/>
          </p:nvSpPr>
          <p:spPr>
            <a:xfrm>
              <a:off x="1755138" y="1675041"/>
              <a:ext cx="683260" cy="9046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cs typeface="+mn-ea"/>
                  <a:sym typeface="+mn-lt"/>
                </a:rPr>
                <a:t>02</a:t>
              </a:r>
              <a:endParaRPr lang="zh-CN" altLang="en-US" sz="1200" dirty="0">
                <a:cs typeface="+mn-ea"/>
                <a:sym typeface="+mn-lt"/>
              </a:endParaRPr>
            </a:p>
          </p:txBody>
        </p:sp>
      </p:grpSp>
      <p:sp>
        <p:nvSpPr>
          <p:cNvPr id="42" name="文本框 58"/>
          <p:cNvSpPr txBox="1">
            <a:spLocks noChangeArrowheads="1"/>
          </p:cNvSpPr>
          <p:nvPr/>
        </p:nvSpPr>
        <p:spPr bwMode="auto">
          <a:xfrm>
            <a:off x="5080796" y="2201771"/>
            <a:ext cx="3514327" cy="151426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dirty="0">
                <a:solidFill>
                  <a:srgbClr val="F18C1B"/>
                </a:solidFill>
                <a:cs typeface="+mn-ea"/>
                <a:sym typeface="+mn-lt"/>
              </a:rPr>
              <a:t>客厅 </a:t>
            </a:r>
            <a:r>
              <a:rPr lang="zh-CN" altLang="en-US" sz="1400" dirty="0">
                <a:solidFill>
                  <a:srgbClr val="333333"/>
                </a:solidFill>
                <a:cs typeface="+mn-ea"/>
                <a:sym typeface="+mn-lt"/>
              </a:rPr>
              <a:t>是户型的中枢，相当于人体的躯干，也是户型中最大、最重要的居室。客厅是全家的活动中心，是生活的重心所在，一般都占据着重要的采光、观景面。</a:t>
            </a:r>
            <a:endParaRPr lang="zh-CN" altLang="en-US" sz="1400" dirty="0">
              <a:solidFill>
                <a:srgbClr val="333333"/>
              </a:solidFill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3643" y="1582115"/>
            <a:ext cx="4342208" cy="286626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700">
        <p:random/>
      </p:transition>
    </mc:Choice>
    <mc:Fallback>
      <p:transition spd="slow" advTm="57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49"/>
                            </p:stCondLst>
                            <p:childTnLst>
                              <p:par>
                                <p:cTn id="2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49"/>
                            </p:stCondLst>
                            <p:childTnLst>
                              <p:par>
                                <p:cTn id="3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49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941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/>
      <p:bldP spid="29" grpId="0"/>
      <p:bldP spid="4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564357" y="1547644"/>
            <a:ext cx="8041481" cy="2869406"/>
          </a:xfrm>
          <a:prstGeom prst="rect">
            <a:avLst/>
          </a:prstGeom>
          <a:solidFill>
            <a:srgbClr val="A29D78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CN" altLang="en-US" sz="1350" dirty="0">
              <a:cs typeface="+mn-ea"/>
              <a:sym typeface="+mn-lt"/>
            </a:endParaRPr>
          </a:p>
        </p:txBody>
      </p:sp>
      <p:sp>
        <p:nvSpPr>
          <p:cNvPr id="29" name="文本框 59"/>
          <p:cNvSpPr txBox="1">
            <a:spLocks noChangeArrowheads="1"/>
          </p:cNvSpPr>
          <p:nvPr/>
        </p:nvSpPr>
        <p:spPr bwMode="auto">
          <a:xfrm>
            <a:off x="642372" y="297995"/>
            <a:ext cx="1031051" cy="11079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6600" dirty="0">
                <a:solidFill>
                  <a:srgbClr val="F18C1B"/>
                </a:solidFill>
                <a:cs typeface="+mn-ea"/>
                <a:sym typeface="+mn-lt"/>
              </a:rPr>
              <a:t>壹</a:t>
            </a:r>
            <a:endParaRPr lang="zh-CN" altLang="en-US" sz="6600" dirty="0">
              <a:solidFill>
                <a:srgbClr val="F18C1B"/>
              </a:solidFill>
              <a:cs typeface="+mn-ea"/>
              <a:sym typeface="+mn-lt"/>
            </a:endParaRPr>
          </a:p>
        </p:txBody>
      </p:sp>
      <p:sp>
        <p:nvSpPr>
          <p:cNvPr id="31" name="文本框 60"/>
          <p:cNvSpPr txBox="1">
            <a:spLocks noChangeArrowheads="1"/>
          </p:cNvSpPr>
          <p:nvPr/>
        </p:nvSpPr>
        <p:spPr bwMode="auto">
          <a:xfrm>
            <a:off x="1600201" y="772546"/>
            <a:ext cx="954107" cy="5539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000" dirty="0">
                <a:cs typeface="+mn-ea"/>
                <a:sym typeface="+mn-lt"/>
              </a:rPr>
              <a:t>客厅</a:t>
            </a:r>
            <a:endParaRPr lang="zh-CN" altLang="en-US" sz="3000" dirty="0">
              <a:cs typeface="+mn-ea"/>
              <a:sym typeface="+mn-lt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553642" y="1386909"/>
            <a:ext cx="8041481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564357" y="4627790"/>
            <a:ext cx="8041481" cy="0"/>
          </a:xfrm>
          <a:prstGeom prst="line">
            <a:avLst/>
          </a:prstGeom>
          <a:ln w="571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600201" y="347652"/>
            <a:ext cx="438149" cy="611249"/>
            <a:chOff x="1630673" y="1381941"/>
            <a:chExt cx="858526" cy="1197702"/>
          </a:xfrm>
        </p:grpSpPr>
        <p:grpSp>
          <p:nvGrpSpPr>
            <p:cNvPr id="38" name="组合 41"/>
            <p:cNvGrpSpPr/>
            <p:nvPr/>
          </p:nvGrpSpPr>
          <p:grpSpPr bwMode="auto">
            <a:xfrm flipH="1">
              <a:off x="1630673" y="1381941"/>
              <a:ext cx="858526" cy="1035206"/>
              <a:chOff x="2433484" y="1400177"/>
              <a:chExt cx="3510116" cy="4395940"/>
            </a:xfrm>
          </p:grpSpPr>
          <p:sp>
            <p:nvSpPr>
              <p:cNvPr id="40" name="任意多边形 42"/>
              <p:cNvSpPr/>
              <p:nvPr/>
            </p:nvSpPr>
            <p:spPr>
              <a:xfrm rot="5124146">
                <a:off x="4131026" y="1764713"/>
                <a:ext cx="635433" cy="958096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-1" fmla="*/ 486697 w 486697"/>
                  <a:gd name="connsiteY0-2" fmla="*/ 817061 h 817061"/>
                  <a:gd name="connsiteX1-3" fmla="*/ 442452 w 486697"/>
                  <a:gd name="connsiteY1-4" fmla="*/ 654829 h 817061"/>
                  <a:gd name="connsiteX2-5" fmla="*/ 427704 w 486697"/>
                  <a:gd name="connsiteY2-6" fmla="*/ 182881 h 817061"/>
                  <a:gd name="connsiteX3-7" fmla="*/ 0 w 486697"/>
                  <a:gd name="connsiteY3-8" fmla="*/ 20648 h 817061"/>
                  <a:gd name="connsiteX4-9" fmla="*/ 73742 w 486697"/>
                  <a:gd name="connsiteY4-10" fmla="*/ 610584 h 817061"/>
                  <a:gd name="connsiteX5-11" fmla="*/ 442452 w 486697"/>
                  <a:gd name="connsiteY5-12" fmla="*/ 684326 h 817061"/>
                  <a:gd name="connsiteX6-13" fmla="*/ 486697 w 486697"/>
                  <a:gd name="connsiteY6-14" fmla="*/ 817061 h 817061"/>
                  <a:gd name="connsiteX0-15" fmla="*/ 486697 w 486697"/>
                  <a:gd name="connsiteY0-16" fmla="*/ 858184 h 858184"/>
                  <a:gd name="connsiteX1-17" fmla="*/ 442452 w 486697"/>
                  <a:gd name="connsiteY1-18" fmla="*/ 695952 h 858184"/>
                  <a:gd name="connsiteX2-19" fmla="*/ 427704 w 486697"/>
                  <a:gd name="connsiteY2-20" fmla="*/ 224004 h 858184"/>
                  <a:gd name="connsiteX3-21" fmla="*/ 76156 w 486697"/>
                  <a:gd name="connsiteY3-22" fmla="*/ 35385 h 858184"/>
                  <a:gd name="connsiteX4-23" fmla="*/ 0 w 486697"/>
                  <a:gd name="connsiteY4-24" fmla="*/ 61771 h 858184"/>
                  <a:gd name="connsiteX5-25" fmla="*/ 73742 w 486697"/>
                  <a:gd name="connsiteY5-26" fmla="*/ 651707 h 858184"/>
                  <a:gd name="connsiteX6-27" fmla="*/ 442452 w 486697"/>
                  <a:gd name="connsiteY6-28" fmla="*/ 725449 h 858184"/>
                  <a:gd name="connsiteX7" fmla="*/ 486697 w 486697"/>
                  <a:gd name="connsiteY7" fmla="*/ 858184 h 858184"/>
                  <a:gd name="connsiteX0-29" fmla="*/ 486697 w 486697"/>
                  <a:gd name="connsiteY0-30" fmla="*/ 858184 h 858184"/>
                  <a:gd name="connsiteX1-31" fmla="*/ 442452 w 486697"/>
                  <a:gd name="connsiteY1-32" fmla="*/ 695952 h 858184"/>
                  <a:gd name="connsiteX2-33" fmla="*/ 427704 w 486697"/>
                  <a:gd name="connsiteY2-34" fmla="*/ 224004 h 858184"/>
                  <a:gd name="connsiteX3-35" fmla="*/ 76156 w 486697"/>
                  <a:gd name="connsiteY3-36" fmla="*/ 35385 h 858184"/>
                  <a:gd name="connsiteX4-37" fmla="*/ 0 w 486697"/>
                  <a:gd name="connsiteY4-38" fmla="*/ 61771 h 858184"/>
                  <a:gd name="connsiteX5-39" fmla="*/ 73742 w 486697"/>
                  <a:gd name="connsiteY5-40" fmla="*/ 651707 h 858184"/>
                  <a:gd name="connsiteX6-41" fmla="*/ 442452 w 486697"/>
                  <a:gd name="connsiteY6-42" fmla="*/ 725449 h 858184"/>
                  <a:gd name="connsiteX7-43" fmla="*/ 486697 w 486697"/>
                  <a:gd name="connsiteY7-44" fmla="*/ 858184 h 858184"/>
                  <a:gd name="connsiteX0-45" fmla="*/ 486697 w 486697"/>
                  <a:gd name="connsiteY0-46" fmla="*/ 858184 h 858184"/>
                  <a:gd name="connsiteX1-47" fmla="*/ 442452 w 486697"/>
                  <a:gd name="connsiteY1-48" fmla="*/ 695952 h 858184"/>
                  <a:gd name="connsiteX2-49" fmla="*/ 427704 w 486697"/>
                  <a:gd name="connsiteY2-50" fmla="*/ 224004 h 858184"/>
                  <a:gd name="connsiteX3-51" fmla="*/ 76156 w 486697"/>
                  <a:gd name="connsiteY3-52" fmla="*/ 35385 h 858184"/>
                  <a:gd name="connsiteX4-53" fmla="*/ 0 w 486697"/>
                  <a:gd name="connsiteY4-54" fmla="*/ 61771 h 858184"/>
                  <a:gd name="connsiteX5-55" fmla="*/ 73742 w 486697"/>
                  <a:gd name="connsiteY5-56" fmla="*/ 651707 h 858184"/>
                  <a:gd name="connsiteX6-57" fmla="*/ 442452 w 486697"/>
                  <a:gd name="connsiteY6-58" fmla="*/ 725449 h 858184"/>
                  <a:gd name="connsiteX7-59" fmla="*/ 486697 w 486697"/>
                  <a:gd name="connsiteY7-60" fmla="*/ 858184 h 85818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43" y="connsiteY7-44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>
                  <a:cs typeface="+mn-ea"/>
                  <a:sym typeface="+mn-lt"/>
                </a:endParaRPr>
              </a:p>
            </p:txBody>
          </p:sp>
          <p:sp>
            <p:nvSpPr>
              <p:cNvPr id="41" name="任意多边形 43"/>
              <p:cNvSpPr/>
              <p:nvPr/>
            </p:nvSpPr>
            <p:spPr>
              <a:xfrm rot="20871133">
                <a:off x="3296615" y="1400177"/>
                <a:ext cx="715690" cy="1258861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-1" fmla="*/ 486697 w 486697"/>
                  <a:gd name="connsiteY0-2" fmla="*/ 817061 h 817061"/>
                  <a:gd name="connsiteX1-3" fmla="*/ 442452 w 486697"/>
                  <a:gd name="connsiteY1-4" fmla="*/ 654829 h 817061"/>
                  <a:gd name="connsiteX2-5" fmla="*/ 427704 w 486697"/>
                  <a:gd name="connsiteY2-6" fmla="*/ 182881 h 817061"/>
                  <a:gd name="connsiteX3-7" fmla="*/ 0 w 486697"/>
                  <a:gd name="connsiteY3-8" fmla="*/ 20648 h 817061"/>
                  <a:gd name="connsiteX4-9" fmla="*/ 73742 w 486697"/>
                  <a:gd name="connsiteY4-10" fmla="*/ 610584 h 817061"/>
                  <a:gd name="connsiteX5-11" fmla="*/ 442452 w 486697"/>
                  <a:gd name="connsiteY5-12" fmla="*/ 684326 h 817061"/>
                  <a:gd name="connsiteX6-13" fmla="*/ 486697 w 486697"/>
                  <a:gd name="connsiteY6-14" fmla="*/ 817061 h 817061"/>
                  <a:gd name="connsiteX0-15" fmla="*/ 486697 w 486697"/>
                  <a:gd name="connsiteY0-16" fmla="*/ 858184 h 858184"/>
                  <a:gd name="connsiteX1-17" fmla="*/ 442452 w 486697"/>
                  <a:gd name="connsiteY1-18" fmla="*/ 695952 h 858184"/>
                  <a:gd name="connsiteX2-19" fmla="*/ 427704 w 486697"/>
                  <a:gd name="connsiteY2-20" fmla="*/ 224004 h 858184"/>
                  <a:gd name="connsiteX3-21" fmla="*/ 76156 w 486697"/>
                  <a:gd name="connsiteY3-22" fmla="*/ 35385 h 858184"/>
                  <a:gd name="connsiteX4-23" fmla="*/ 0 w 486697"/>
                  <a:gd name="connsiteY4-24" fmla="*/ 61771 h 858184"/>
                  <a:gd name="connsiteX5-25" fmla="*/ 73742 w 486697"/>
                  <a:gd name="connsiteY5-26" fmla="*/ 651707 h 858184"/>
                  <a:gd name="connsiteX6-27" fmla="*/ 442452 w 486697"/>
                  <a:gd name="connsiteY6-28" fmla="*/ 725449 h 858184"/>
                  <a:gd name="connsiteX7" fmla="*/ 486697 w 486697"/>
                  <a:gd name="connsiteY7" fmla="*/ 858184 h 858184"/>
                  <a:gd name="connsiteX0-29" fmla="*/ 486697 w 486697"/>
                  <a:gd name="connsiteY0-30" fmla="*/ 858184 h 858184"/>
                  <a:gd name="connsiteX1-31" fmla="*/ 442452 w 486697"/>
                  <a:gd name="connsiteY1-32" fmla="*/ 695952 h 858184"/>
                  <a:gd name="connsiteX2-33" fmla="*/ 427704 w 486697"/>
                  <a:gd name="connsiteY2-34" fmla="*/ 224004 h 858184"/>
                  <a:gd name="connsiteX3-35" fmla="*/ 76156 w 486697"/>
                  <a:gd name="connsiteY3-36" fmla="*/ 35385 h 858184"/>
                  <a:gd name="connsiteX4-37" fmla="*/ 0 w 486697"/>
                  <a:gd name="connsiteY4-38" fmla="*/ 61771 h 858184"/>
                  <a:gd name="connsiteX5-39" fmla="*/ 73742 w 486697"/>
                  <a:gd name="connsiteY5-40" fmla="*/ 651707 h 858184"/>
                  <a:gd name="connsiteX6-41" fmla="*/ 442452 w 486697"/>
                  <a:gd name="connsiteY6-42" fmla="*/ 725449 h 858184"/>
                  <a:gd name="connsiteX7-43" fmla="*/ 486697 w 486697"/>
                  <a:gd name="connsiteY7-44" fmla="*/ 858184 h 858184"/>
                  <a:gd name="connsiteX0-45" fmla="*/ 486697 w 486697"/>
                  <a:gd name="connsiteY0-46" fmla="*/ 858184 h 858184"/>
                  <a:gd name="connsiteX1-47" fmla="*/ 442452 w 486697"/>
                  <a:gd name="connsiteY1-48" fmla="*/ 695952 h 858184"/>
                  <a:gd name="connsiteX2-49" fmla="*/ 427704 w 486697"/>
                  <a:gd name="connsiteY2-50" fmla="*/ 224004 h 858184"/>
                  <a:gd name="connsiteX3-51" fmla="*/ 76156 w 486697"/>
                  <a:gd name="connsiteY3-52" fmla="*/ 35385 h 858184"/>
                  <a:gd name="connsiteX4-53" fmla="*/ 0 w 486697"/>
                  <a:gd name="connsiteY4-54" fmla="*/ 61771 h 858184"/>
                  <a:gd name="connsiteX5-55" fmla="*/ 73742 w 486697"/>
                  <a:gd name="connsiteY5-56" fmla="*/ 651707 h 858184"/>
                  <a:gd name="connsiteX6-57" fmla="*/ 442452 w 486697"/>
                  <a:gd name="connsiteY6-58" fmla="*/ 725449 h 858184"/>
                  <a:gd name="connsiteX7-59" fmla="*/ 486697 w 486697"/>
                  <a:gd name="connsiteY7-60" fmla="*/ 858184 h 85818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43" y="connsiteY7-44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>
                  <a:cs typeface="+mn-ea"/>
                  <a:sym typeface="+mn-lt"/>
                </a:endParaRPr>
              </a:p>
            </p:txBody>
          </p:sp>
          <p:sp>
            <p:nvSpPr>
              <p:cNvPr id="42" name="任意多边形 44"/>
              <p:cNvSpPr/>
              <p:nvPr/>
            </p:nvSpPr>
            <p:spPr>
              <a:xfrm>
                <a:off x="2433484" y="2469237"/>
                <a:ext cx="3510116" cy="3326880"/>
              </a:xfrm>
              <a:custGeom>
                <a:avLst/>
                <a:gdLst>
                  <a:gd name="connsiteX0" fmla="*/ 2533998 w 3510116"/>
                  <a:gd name="connsiteY0" fmla="*/ 0 h 3326049"/>
                  <a:gd name="connsiteX1" fmla="*/ 2591623 w 3510116"/>
                  <a:gd name="connsiteY1" fmla="*/ 27759 h 3326049"/>
                  <a:gd name="connsiteX2" fmla="*/ 3510116 w 3510116"/>
                  <a:gd name="connsiteY2" fmla="*/ 1570991 h 3326049"/>
                  <a:gd name="connsiteX3" fmla="*/ 1755058 w 3510116"/>
                  <a:gd name="connsiteY3" fmla="*/ 3326049 h 3326049"/>
                  <a:gd name="connsiteX4" fmla="*/ 0 w 3510116"/>
                  <a:gd name="connsiteY4" fmla="*/ 1570991 h 3326049"/>
                  <a:gd name="connsiteX5" fmla="*/ 918493 w 3510116"/>
                  <a:gd name="connsiteY5" fmla="*/ 27759 h 3326049"/>
                  <a:gd name="connsiteX6" fmla="*/ 923961 w 3510116"/>
                  <a:gd name="connsiteY6" fmla="*/ 25125 h 3326049"/>
                  <a:gd name="connsiteX7" fmla="*/ 950966 w 3510116"/>
                  <a:gd name="connsiteY7" fmla="*/ 98910 h 3326049"/>
                  <a:gd name="connsiteX8" fmla="*/ 972537 w 3510116"/>
                  <a:gd name="connsiteY8" fmla="*/ 138652 h 3326049"/>
                  <a:gd name="connsiteX9" fmla="*/ 842536 w 3510116"/>
                  <a:gd name="connsiteY9" fmla="*/ 217629 h 3326049"/>
                  <a:gd name="connsiteX10" fmla="*/ 122959 w 3510116"/>
                  <a:gd name="connsiteY10" fmla="*/ 1570991 h 3326049"/>
                  <a:gd name="connsiteX11" fmla="*/ 1755058 w 3510116"/>
                  <a:gd name="connsiteY11" fmla="*/ 3203090 h 3326049"/>
                  <a:gd name="connsiteX12" fmla="*/ 3387157 w 3510116"/>
                  <a:gd name="connsiteY12" fmla="*/ 1570991 h 3326049"/>
                  <a:gd name="connsiteX13" fmla="*/ 2533013 w 3510116"/>
                  <a:gd name="connsiteY13" fmla="*/ 135878 h 3326049"/>
                  <a:gd name="connsiteX14" fmla="*/ 2491061 w 3510116"/>
                  <a:gd name="connsiteY14" fmla="*/ 115668 h 3326049"/>
                  <a:gd name="connsiteX15" fmla="*/ 2500156 w 3510116"/>
                  <a:gd name="connsiteY15" fmla="*/ 98910 h 3326049"/>
                  <a:gd name="connsiteX16" fmla="*/ 2528425 w 3510116"/>
                  <a:gd name="connsiteY16" fmla="*/ 21674 h 3326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510116" h="3326049">
                    <a:moveTo>
                      <a:pt x="2533998" y="0"/>
                    </a:moveTo>
                    <a:lnTo>
                      <a:pt x="2591623" y="27759"/>
                    </a:lnTo>
                    <a:cubicBezTo>
                      <a:pt x="3138719" y="324959"/>
                      <a:pt x="3510116" y="904603"/>
                      <a:pt x="3510116" y="1570991"/>
                    </a:cubicBezTo>
                    <a:cubicBezTo>
                      <a:pt x="3510116" y="2540283"/>
                      <a:pt x="2724350" y="3326049"/>
                      <a:pt x="1755058" y="3326049"/>
                    </a:cubicBezTo>
                    <a:cubicBezTo>
                      <a:pt x="785766" y="3326049"/>
                      <a:pt x="0" y="2540283"/>
                      <a:pt x="0" y="1570991"/>
                    </a:cubicBezTo>
                    <a:cubicBezTo>
                      <a:pt x="0" y="904603"/>
                      <a:pt x="371397" y="324959"/>
                      <a:pt x="918493" y="27759"/>
                    </a:cubicBezTo>
                    <a:lnTo>
                      <a:pt x="923961" y="25125"/>
                    </a:lnTo>
                    <a:lnTo>
                      <a:pt x="950966" y="98910"/>
                    </a:lnTo>
                    <a:lnTo>
                      <a:pt x="972537" y="138652"/>
                    </a:lnTo>
                    <a:lnTo>
                      <a:pt x="842536" y="217629"/>
                    </a:lnTo>
                    <a:cubicBezTo>
                      <a:pt x="408395" y="510929"/>
                      <a:pt x="122959" y="1007627"/>
                      <a:pt x="122959" y="1570991"/>
                    </a:cubicBezTo>
                    <a:cubicBezTo>
                      <a:pt x="122959" y="2472374"/>
                      <a:pt x="853675" y="3203090"/>
                      <a:pt x="1755058" y="3203090"/>
                    </a:cubicBezTo>
                    <a:cubicBezTo>
                      <a:pt x="2656441" y="3203090"/>
                      <a:pt x="3387157" y="2472374"/>
                      <a:pt x="3387157" y="1570991"/>
                    </a:cubicBezTo>
                    <a:cubicBezTo>
                      <a:pt x="3387157" y="951290"/>
                      <a:pt x="3041780" y="412256"/>
                      <a:pt x="2533013" y="135878"/>
                    </a:cubicBezTo>
                    <a:lnTo>
                      <a:pt x="2491061" y="115668"/>
                    </a:lnTo>
                    <a:lnTo>
                      <a:pt x="2500156" y="98910"/>
                    </a:lnTo>
                    <a:cubicBezTo>
                      <a:pt x="2510791" y="73767"/>
                      <a:pt x="2520238" y="47998"/>
                      <a:pt x="2528425" y="21674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1755138" y="1675041"/>
              <a:ext cx="683260" cy="9046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cs typeface="+mn-ea"/>
                  <a:sym typeface="+mn-lt"/>
                </a:rPr>
                <a:t>03</a:t>
              </a:r>
              <a:endParaRPr lang="zh-CN" altLang="en-US" sz="1200" dirty="0">
                <a:cs typeface="+mn-ea"/>
                <a:sym typeface="+mn-lt"/>
              </a:endParaRPr>
            </a:p>
          </p:txBody>
        </p:sp>
      </p:grpSp>
      <p:sp>
        <p:nvSpPr>
          <p:cNvPr id="47" name="文本框 58"/>
          <p:cNvSpPr txBox="1">
            <a:spLocks noChangeArrowheads="1"/>
          </p:cNvSpPr>
          <p:nvPr/>
        </p:nvSpPr>
        <p:spPr bwMode="auto">
          <a:xfrm>
            <a:off x="5080796" y="2201771"/>
            <a:ext cx="3514327" cy="151426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dirty="0">
                <a:solidFill>
                  <a:srgbClr val="F18C1B"/>
                </a:solidFill>
                <a:cs typeface="+mn-ea"/>
                <a:sym typeface="+mn-lt"/>
              </a:rPr>
              <a:t>客厅 </a:t>
            </a:r>
            <a:r>
              <a:rPr lang="zh-CN" altLang="en-US" sz="1400" dirty="0">
                <a:solidFill>
                  <a:srgbClr val="333333"/>
                </a:solidFill>
                <a:cs typeface="+mn-ea"/>
                <a:sym typeface="+mn-lt"/>
              </a:rPr>
              <a:t>是户型的中枢，相当于人体的躯干，也是户型中最大、最重要的居室。客厅是全家的活动中心，是生活的重心所在，一般都占据着重要的采光、观景面。</a:t>
            </a:r>
            <a:endParaRPr lang="zh-CN" altLang="en-US" sz="1400" dirty="0">
              <a:solidFill>
                <a:srgbClr val="333333"/>
              </a:solidFill>
              <a:cs typeface="+mn-ea"/>
              <a:sym typeface="+mn-lt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4357" y="1545829"/>
            <a:ext cx="4331493" cy="286290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700">
        <p:random/>
      </p:transition>
    </mc:Choice>
    <mc:Fallback>
      <p:transition spd="slow" advTm="57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49"/>
                            </p:stCondLst>
                            <p:childTnLst>
                              <p:par>
                                <p:cTn id="2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49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49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941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/>
      <p:bldP spid="31" grpId="0"/>
      <p:bldP spid="4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/>
          <p:cNvSpPr/>
          <p:nvPr/>
        </p:nvSpPr>
        <p:spPr>
          <a:xfrm>
            <a:off x="564357" y="1547644"/>
            <a:ext cx="8041481" cy="2869406"/>
          </a:xfrm>
          <a:prstGeom prst="rect">
            <a:avLst/>
          </a:prstGeom>
          <a:solidFill>
            <a:srgbClr val="A29D78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CN" altLang="en-US" sz="1350" dirty="0"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4358" y="1527970"/>
            <a:ext cx="4358877" cy="2884126"/>
          </a:xfrm>
          <a:prstGeom prst="rect">
            <a:avLst/>
          </a:prstGeom>
        </p:spPr>
      </p:pic>
      <p:sp>
        <p:nvSpPr>
          <p:cNvPr id="33" name="文本框 59"/>
          <p:cNvSpPr txBox="1">
            <a:spLocks noChangeArrowheads="1"/>
          </p:cNvSpPr>
          <p:nvPr/>
        </p:nvSpPr>
        <p:spPr bwMode="auto">
          <a:xfrm>
            <a:off x="642372" y="297995"/>
            <a:ext cx="1031051" cy="11079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6600" dirty="0">
                <a:solidFill>
                  <a:srgbClr val="F18C1B"/>
                </a:solidFill>
                <a:cs typeface="+mn-ea"/>
                <a:sym typeface="+mn-lt"/>
              </a:rPr>
              <a:t>壹</a:t>
            </a:r>
            <a:endParaRPr lang="zh-CN" altLang="en-US" sz="6600" dirty="0">
              <a:solidFill>
                <a:srgbClr val="F18C1B"/>
              </a:solidFill>
              <a:cs typeface="+mn-ea"/>
              <a:sym typeface="+mn-lt"/>
            </a:endParaRPr>
          </a:p>
        </p:txBody>
      </p:sp>
      <p:sp>
        <p:nvSpPr>
          <p:cNvPr id="34" name="文本框 60"/>
          <p:cNvSpPr txBox="1">
            <a:spLocks noChangeArrowheads="1"/>
          </p:cNvSpPr>
          <p:nvPr/>
        </p:nvSpPr>
        <p:spPr bwMode="auto">
          <a:xfrm>
            <a:off x="1600201" y="772546"/>
            <a:ext cx="954107" cy="5539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000" dirty="0">
                <a:cs typeface="+mn-ea"/>
                <a:sym typeface="+mn-lt"/>
              </a:rPr>
              <a:t>客厅</a:t>
            </a:r>
            <a:endParaRPr lang="zh-CN" altLang="en-US" sz="3000" dirty="0">
              <a:cs typeface="+mn-ea"/>
              <a:sym typeface="+mn-lt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553642" y="1386909"/>
            <a:ext cx="8041481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564357" y="4627790"/>
            <a:ext cx="8041481" cy="0"/>
          </a:xfrm>
          <a:prstGeom prst="line">
            <a:avLst/>
          </a:prstGeom>
          <a:ln w="571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600201" y="347652"/>
            <a:ext cx="438149" cy="611249"/>
            <a:chOff x="1630673" y="1381941"/>
            <a:chExt cx="858526" cy="1197702"/>
          </a:xfrm>
        </p:grpSpPr>
        <p:grpSp>
          <p:nvGrpSpPr>
            <p:cNvPr id="38" name="组合 41"/>
            <p:cNvGrpSpPr/>
            <p:nvPr/>
          </p:nvGrpSpPr>
          <p:grpSpPr bwMode="auto">
            <a:xfrm flipH="1">
              <a:off x="1630673" y="1381941"/>
              <a:ext cx="858526" cy="1035206"/>
              <a:chOff x="2433484" y="1400177"/>
              <a:chExt cx="3510116" cy="4395940"/>
            </a:xfrm>
          </p:grpSpPr>
          <p:sp>
            <p:nvSpPr>
              <p:cNvPr id="40" name="任意多边形 42"/>
              <p:cNvSpPr/>
              <p:nvPr/>
            </p:nvSpPr>
            <p:spPr>
              <a:xfrm rot="5124146">
                <a:off x="4131026" y="1764713"/>
                <a:ext cx="635433" cy="958096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-1" fmla="*/ 486697 w 486697"/>
                  <a:gd name="connsiteY0-2" fmla="*/ 817061 h 817061"/>
                  <a:gd name="connsiteX1-3" fmla="*/ 442452 w 486697"/>
                  <a:gd name="connsiteY1-4" fmla="*/ 654829 h 817061"/>
                  <a:gd name="connsiteX2-5" fmla="*/ 427704 w 486697"/>
                  <a:gd name="connsiteY2-6" fmla="*/ 182881 h 817061"/>
                  <a:gd name="connsiteX3-7" fmla="*/ 0 w 486697"/>
                  <a:gd name="connsiteY3-8" fmla="*/ 20648 h 817061"/>
                  <a:gd name="connsiteX4-9" fmla="*/ 73742 w 486697"/>
                  <a:gd name="connsiteY4-10" fmla="*/ 610584 h 817061"/>
                  <a:gd name="connsiteX5-11" fmla="*/ 442452 w 486697"/>
                  <a:gd name="connsiteY5-12" fmla="*/ 684326 h 817061"/>
                  <a:gd name="connsiteX6-13" fmla="*/ 486697 w 486697"/>
                  <a:gd name="connsiteY6-14" fmla="*/ 817061 h 817061"/>
                  <a:gd name="connsiteX0-15" fmla="*/ 486697 w 486697"/>
                  <a:gd name="connsiteY0-16" fmla="*/ 858184 h 858184"/>
                  <a:gd name="connsiteX1-17" fmla="*/ 442452 w 486697"/>
                  <a:gd name="connsiteY1-18" fmla="*/ 695952 h 858184"/>
                  <a:gd name="connsiteX2-19" fmla="*/ 427704 w 486697"/>
                  <a:gd name="connsiteY2-20" fmla="*/ 224004 h 858184"/>
                  <a:gd name="connsiteX3-21" fmla="*/ 76156 w 486697"/>
                  <a:gd name="connsiteY3-22" fmla="*/ 35385 h 858184"/>
                  <a:gd name="connsiteX4-23" fmla="*/ 0 w 486697"/>
                  <a:gd name="connsiteY4-24" fmla="*/ 61771 h 858184"/>
                  <a:gd name="connsiteX5-25" fmla="*/ 73742 w 486697"/>
                  <a:gd name="connsiteY5-26" fmla="*/ 651707 h 858184"/>
                  <a:gd name="connsiteX6-27" fmla="*/ 442452 w 486697"/>
                  <a:gd name="connsiteY6-28" fmla="*/ 725449 h 858184"/>
                  <a:gd name="connsiteX7" fmla="*/ 486697 w 486697"/>
                  <a:gd name="connsiteY7" fmla="*/ 858184 h 858184"/>
                  <a:gd name="connsiteX0-29" fmla="*/ 486697 w 486697"/>
                  <a:gd name="connsiteY0-30" fmla="*/ 858184 h 858184"/>
                  <a:gd name="connsiteX1-31" fmla="*/ 442452 w 486697"/>
                  <a:gd name="connsiteY1-32" fmla="*/ 695952 h 858184"/>
                  <a:gd name="connsiteX2-33" fmla="*/ 427704 w 486697"/>
                  <a:gd name="connsiteY2-34" fmla="*/ 224004 h 858184"/>
                  <a:gd name="connsiteX3-35" fmla="*/ 76156 w 486697"/>
                  <a:gd name="connsiteY3-36" fmla="*/ 35385 h 858184"/>
                  <a:gd name="connsiteX4-37" fmla="*/ 0 w 486697"/>
                  <a:gd name="connsiteY4-38" fmla="*/ 61771 h 858184"/>
                  <a:gd name="connsiteX5-39" fmla="*/ 73742 w 486697"/>
                  <a:gd name="connsiteY5-40" fmla="*/ 651707 h 858184"/>
                  <a:gd name="connsiteX6-41" fmla="*/ 442452 w 486697"/>
                  <a:gd name="connsiteY6-42" fmla="*/ 725449 h 858184"/>
                  <a:gd name="connsiteX7-43" fmla="*/ 486697 w 486697"/>
                  <a:gd name="connsiteY7-44" fmla="*/ 858184 h 858184"/>
                  <a:gd name="connsiteX0-45" fmla="*/ 486697 w 486697"/>
                  <a:gd name="connsiteY0-46" fmla="*/ 858184 h 858184"/>
                  <a:gd name="connsiteX1-47" fmla="*/ 442452 w 486697"/>
                  <a:gd name="connsiteY1-48" fmla="*/ 695952 h 858184"/>
                  <a:gd name="connsiteX2-49" fmla="*/ 427704 w 486697"/>
                  <a:gd name="connsiteY2-50" fmla="*/ 224004 h 858184"/>
                  <a:gd name="connsiteX3-51" fmla="*/ 76156 w 486697"/>
                  <a:gd name="connsiteY3-52" fmla="*/ 35385 h 858184"/>
                  <a:gd name="connsiteX4-53" fmla="*/ 0 w 486697"/>
                  <a:gd name="connsiteY4-54" fmla="*/ 61771 h 858184"/>
                  <a:gd name="connsiteX5-55" fmla="*/ 73742 w 486697"/>
                  <a:gd name="connsiteY5-56" fmla="*/ 651707 h 858184"/>
                  <a:gd name="connsiteX6-57" fmla="*/ 442452 w 486697"/>
                  <a:gd name="connsiteY6-58" fmla="*/ 725449 h 858184"/>
                  <a:gd name="connsiteX7-59" fmla="*/ 486697 w 486697"/>
                  <a:gd name="connsiteY7-60" fmla="*/ 858184 h 85818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43" y="connsiteY7-44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>
                  <a:cs typeface="+mn-ea"/>
                  <a:sym typeface="+mn-lt"/>
                </a:endParaRPr>
              </a:p>
            </p:txBody>
          </p:sp>
          <p:sp>
            <p:nvSpPr>
              <p:cNvPr id="41" name="任意多边形 43"/>
              <p:cNvSpPr/>
              <p:nvPr/>
            </p:nvSpPr>
            <p:spPr>
              <a:xfrm rot="20871133">
                <a:off x="3296615" y="1400177"/>
                <a:ext cx="715690" cy="1258861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-1" fmla="*/ 486697 w 486697"/>
                  <a:gd name="connsiteY0-2" fmla="*/ 817061 h 817061"/>
                  <a:gd name="connsiteX1-3" fmla="*/ 442452 w 486697"/>
                  <a:gd name="connsiteY1-4" fmla="*/ 654829 h 817061"/>
                  <a:gd name="connsiteX2-5" fmla="*/ 427704 w 486697"/>
                  <a:gd name="connsiteY2-6" fmla="*/ 182881 h 817061"/>
                  <a:gd name="connsiteX3-7" fmla="*/ 0 w 486697"/>
                  <a:gd name="connsiteY3-8" fmla="*/ 20648 h 817061"/>
                  <a:gd name="connsiteX4-9" fmla="*/ 73742 w 486697"/>
                  <a:gd name="connsiteY4-10" fmla="*/ 610584 h 817061"/>
                  <a:gd name="connsiteX5-11" fmla="*/ 442452 w 486697"/>
                  <a:gd name="connsiteY5-12" fmla="*/ 684326 h 817061"/>
                  <a:gd name="connsiteX6-13" fmla="*/ 486697 w 486697"/>
                  <a:gd name="connsiteY6-14" fmla="*/ 817061 h 817061"/>
                  <a:gd name="connsiteX0-15" fmla="*/ 486697 w 486697"/>
                  <a:gd name="connsiteY0-16" fmla="*/ 858184 h 858184"/>
                  <a:gd name="connsiteX1-17" fmla="*/ 442452 w 486697"/>
                  <a:gd name="connsiteY1-18" fmla="*/ 695952 h 858184"/>
                  <a:gd name="connsiteX2-19" fmla="*/ 427704 w 486697"/>
                  <a:gd name="connsiteY2-20" fmla="*/ 224004 h 858184"/>
                  <a:gd name="connsiteX3-21" fmla="*/ 76156 w 486697"/>
                  <a:gd name="connsiteY3-22" fmla="*/ 35385 h 858184"/>
                  <a:gd name="connsiteX4-23" fmla="*/ 0 w 486697"/>
                  <a:gd name="connsiteY4-24" fmla="*/ 61771 h 858184"/>
                  <a:gd name="connsiteX5-25" fmla="*/ 73742 w 486697"/>
                  <a:gd name="connsiteY5-26" fmla="*/ 651707 h 858184"/>
                  <a:gd name="connsiteX6-27" fmla="*/ 442452 w 486697"/>
                  <a:gd name="connsiteY6-28" fmla="*/ 725449 h 858184"/>
                  <a:gd name="connsiteX7" fmla="*/ 486697 w 486697"/>
                  <a:gd name="connsiteY7" fmla="*/ 858184 h 858184"/>
                  <a:gd name="connsiteX0-29" fmla="*/ 486697 w 486697"/>
                  <a:gd name="connsiteY0-30" fmla="*/ 858184 h 858184"/>
                  <a:gd name="connsiteX1-31" fmla="*/ 442452 w 486697"/>
                  <a:gd name="connsiteY1-32" fmla="*/ 695952 h 858184"/>
                  <a:gd name="connsiteX2-33" fmla="*/ 427704 w 486697"/>
                  <a:gd name="connsiteY2-34" fmla="*/ 224004 h 858184"/>
                  <a:gd name="connsiteX3-35" fmla="*/ 76156 w 486697"/>
                  <a:gd name="connsiteY3-36" fmla="*/ 35385 h 858184"/>
                  <a:gd name="connsiteX4-37" fmla="*/ 0 w 486697"/>
                  <a:gd name="connsiteY4-38" fmla="*/ 61771 h 858184"/>
                  <a:gd name="connsiteX5-39" fmla="*/ 73742 w 486697"/>
                  <a:gd name="connsiteY5-40" fmla="*/ 651707 h 858184"/>
                  <a:gd name="connsiteX6-41" fmla="*/ 442452 w 486697"/>
                  <a:gd name="connsiteY6-42" fmla="*/ 725449 h 858184"/>
                  <a:gd name="connsiteX7-43" fmla="*/ 486697 w 486697"/>
                  <a:gd name="connsiteY7-44" fmla="*/ 858184 h 858184"/>
                  <a:gd name="connsiteX0-45" fmla="*/ 486697 w 486697"/>
                  <a:gd name="connsiteY0-46" fmla="*/ 858184 h 858184"/>
                  <a:gd name="connsiteX1-47" fmla="*/ 442452 w 486697"/>
                  <a:gd name="connsiteY1-48" fmla="*/ 695952 h 858184"/>
                  <a:gd name="connsiteX2-49" fmla="*/ 427704 w 486697"/>
                  <a:gd name="connsiteY2-50" fmla="*/ 224004 h 858184"/>
                  <a:gd name="connsiteX3-51" fmla="*/ 76156 w 486697"/>
                  <a:gd name="connsiteY3-52" fmla="*/ 35385 h 858184"/>
                  <a:gd name="connsiteX4-53" fmla="*/ 0 w 486697"/>
                  <a:gd name="connsiteY4-54" fmla="*/ 61771 h 858184"/>
                  <a:gd name="connsiteX5-55" fmla="*/ 73742 w 486697"/>
                  <a:gd name="connsiteY5-56" fmla="*/ 651707 h 858184"/>
                  <a:gd name="connsiteX6-57" fmla="*/ 442452 w 486697"/>
                  <a:gd name="connsiteY6-58" fmla="*/ 725449 h 858184"/>
                  <a:gd name="connsiteX7-59" fmla="*/ 486697 w 486697"/>
                  <a:gd name="connsiteY7-60" fmla="*/ 858184 h 85818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43" y="connsiteY7-44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>
                  <a:cs typeface="+mn-ea"/>
                  <a:sym typeface="+mn-lt"/>
                </a:endParaRPr>
              </a:p>
            </p:txBody>
          </p:sp>
          <p:sp>
            <p:nvSpPr>
              <p:cNvPr id="42" name="任意多边形 44"/>
              <p:cNvSpPr/>
              <p:nvPr/>
            </p:nvSpPr>
            <p:spPr>
              <a:xfrm>
                <a:off x="2433484" y="2469237"/>
                <a:ext cx="3510116" cy="3326880"/>
              </a:xfrm>
              <a:custGeom>
                <a:avLst/>
                <a:gdLst>
                  <a:gd name="connsiteX0" fmla="*/ 2533998 w 3510116"/>
                  <a:gd name="connsiteY0" fmla="*/ 0 h 3326049"/>
                  <a:gd name="connsiteX1" fmla="*/ 2591623 w 3510116"/>
                  <a:gd name="connsiteY1" fmla="*/ 27759 h 3326049"/>
                  <a:gd name="connsiteX2" fmla="*/ 3510116 w 3510116"/>
                  <a:gd name="connsiteY2" fmla="*/ 1570991 h 3326049"/>
                  <a:gd name="connsiteX3" fmla="*/ 1755058 w 3510116"/>
                  <a:gd name="connsiteY3" fmla="*/ 3326049 h 3326049"/>
                  <a:gd name="connsiteX4" fmla="*/ 0 w 3510116"/>
                  <a:gd name="connsiteY4" fmla="*/ 1570991 h 3326049"/>
                  <a:gd name="connsiteX5" fmla="*/ 918493 w 3510116"/>
                  <a:gd name="connsiteY5" fmla="*/ 27759 h 3326049"/>
                  <a:gd name="connsiteX6" fmla="*/ 923961 w 3510116"/>
                  <a:gd name="connsiteY6" fmla="*/ 25125 h 3326049"/>
                  <a:gd name="connsiteX7" fmla="*/ 950966 w 3510116"/>
                  <a:gd name="connsiteY7" fmla="*/ 98910 h 3326049"/>
                  <a:gd name="connsiteX8" fmla="*/ 972537 w 3510116"/>
                  <a:gd name="connsiteY8" fmla="*/ 138652 h 3326049"/>
                  <a:gd name="connsiteX9" fmla="*/ 842536 w 3510116"/>
                  <a:gd name="connsiteY9" fmla="*/ 217629 h 3326049"/>
                  <a:gd name="connsiteX10" fmla="*/ 122959 w 3510116"/>
                  <a:gd name="connsiteY10" fmla="*/ 1570991 h 3326049"/>
                  <a:gd name="connsiteX11" fmla="*/ 1755058 w 3510116"/>
                  <a:gd name="connsiteY11" fmla="*/ 3203090 h 3326049"/>
                  <a:gd name="connsiteX12" fmla="*/ 3387157 w 3510116"/>
                  <a:gd name="connsiteY12" fmla="*/ 1570991 h 3326049"/>
                  <a:gd name="connsiteX13" fmla="*/ 2533013 w 3510116"/>
                  <a:gd name="connsiteY13" fmla="*/ 135878 h 3326049"/>
                  <a:gd name="connsiteX14" fmla="*/ 2491061 w 3510116"/>
                  <a:gd name="connsiteY14" fmla="*/ 115668 h 3326049"/>
                  <a:gd name="connsiteX15" fmla="*/ 2500156 w 3510116"/>
                  <a:gd name="connsiteY15" fmla="*/ 98910 h 3326049"/>
                  <a:gd name="connsiteX16" fmla="*/ 2528425 w 3510116"/>
                  <a:gd name="connsiteY16" fmla="*/ 21674 h 3326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510116" h="3326049">
                    <a:moveTo>
                      <a:pt x="2533998" y="0"/>
                    </a:moveTo>
                    <a:lnTo>
                      <a:pt x="2591623" y="27759"/>
                    </a:lnTo>
                    <a:cubicBezTo>
                      <a:pt x="3138719" y="324959"/>
                      <a:pt x="3510116" y="904603"/>
                      <a:pt x="3510116" y="1570991"/>
                    </a:cubicBezTo>
                    <a:cubicBezTo>
                      <a:pt x="3510116" y="2540283"/>
                      <a:pt x="2724350" y="3326049"/>
                      <a:pt x="1755058" y="3326049"/>
                    </a:cubicBezTo>
                    <a:cubicBezTo>
                      <a:pt x="785766" y="3326049"/>
                      <a:pt x="0" y="2540283"/>
                      <a:pt x="0" y="1570991"/>
                    </a:cubicBezTo>
                    <a:cubicBezTo>
                      <a:pt x="0" y="904603"/>
                      <a:pt x="371397" y="324959"/>
                      <a:pt x="918493" y="27759"/>
                    </a:cubicBezTo>
                    <a:lnTo>
                      <a:pt x="923961" y="25125"/>
                    </a:lnTo>
                    <a:lnTo>
                      <a:pt x="950966" y="98910"/>
                    </a:lnTo>
                    <a:lnTo>
                      <a:pt x="972537" y="138652"/>
                    </a:lnTo>
                    <a:lnTo>
                      <a:pt x="842536" y="217629"/>
                    </a:lnTo>
                    <a:cubicBezTo>
                      <a:pt x="408395" y="510929"/>
                      <a:pt x="122959" y="1007627"/>
                      <a:pt x="122959" y="1570991"/>
                    </a:cubicBezTo>
                    <a:cubicBezTo>
                      <a:pt x="122959" y="2472374"/>
                      <a:pt x="853675" y="3203090"/>
                      <a:pt x="1755058" y="3203090"/>
                    </a:cubicBezTo>
                    <a:cubicBezTo>
                      <a:pt x="2656441" y="3203090"/>
                      <a:pt x="3387157" y="2472374"/>
                      <a:pt x="3387157" y="1570991"/>
                    </a:cubicBezTo>
                    <a:cubicBezTo>
                      <a:pt x="3387157" y="951290"/>
                      <a:pt x="3041780" y="412256"/>
                      <a:pt x="2533013" y="135878"/>
                    </a:cubicBezTo>
                    <a:lnTo>
                      <a:pt x="2491061" y="115668"/>
                    </a:lnTo>
                    <a:lnTo>
                      <a:pt x="2500156" y="98910"/>
                    </a:lnTo>
                    <a:cubicBezTo>
                      <a:pt x="2510791" y="73767"/>
                      <a:pt x="2520238" y="47998"/>
                      <a:pt x="2528425" y="21674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1755138" y="1675041"/>
              <a:ext cx="683260" cy="9046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cs typeface="+mn-ea"/>
                  <a:sym typeface="+mn-lt"/>
                </a:rPr>
                <a:t>04</a:t>
              </a:r>
              <a:endParaRPr lang="zh-CN" altLang="en-US" sz="1200" dirty="0">
                <a:cs typeface="+mn-ea"/>
                <a:sym typeface="+mn-lt"/>
              </a:endParaRPr>
            </a:p>
          </p:txBody>
        </p:sp>
      </p:grpSp>
      <p:sp>
        <p:nvSpPr>
          <p:cNvPr id="43" name="文本框 58"/>
          <p:cNvSpPr txBox="1">
            <a:spLocks noChangeArrowheads="1"/>
          </p:cNvSpPr>
          <p:nvPr/>
        </p:nvSpPr>
        <p:spPr bwMode="auto">
          <a:xfrm>
            <a:off x="5080796" y="2201771"/>
            <a:ext cx="3514327" cy="151426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dirty="0">
                <a:solidFill>
                  <a:srgbClr val="F18C1B"/>
                </a:solidFill>
                <a:cs typeface="+mn-ea"/>
                <a:sym typeface="+mn-lt"/>
              </a:rPr>
              <a:t>客厅 </a:t>
            </a:r>
            <a:r>
              <a:rPr lang="zh-CN" altLang="en-US" sz="1400" dirty="0">
                <a:solidFill>
                  <a:srgbClr val="333333"/>
                </a:solidFill>
                <a:cs typeface="+mn-ea"/>
                <a:sym typeface="+mn-lt"/>
              </a:rPr>
              <a:t>是户型的中枢，相当于人体的躯干，也是户型中最大、最重要的居室。客厅是全家的活动中心，是生活的重心所在，一般都占据着重要的采光、观景面。</a:t>
            </a:r>
            <a:endParaRPr lang="zh-CN" altLang="en-US" sz="1400" dirty="0">
              <a:solidFill>
                <a:srgbClr val="333333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700">
        <p:random/>
      </p:transition>
    </mc:Choice>
    <mc:Fallback>
      <p:transition spd="slow" advTm="57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49"/>
                            </p:stCondLst>
                            <p:childTnLst>
                              <p:par>
                                <p:cTn id="2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49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49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941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/>
      <p:bldP spid="34" grpId="0"/>
      <p:bldP spid="4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文本框 3"/>
          <p:cNvSpPr txBox="1">
            <a:spLocks noChangeArrowheads="1"/>
          </p:cNvSpPr>
          <p:nvPr/>
        </p:nvSpPr>
        <p:spPr bwMode="auto">
          <a:xfrm>
            <a:off x="195276" y="2417147"/>
            <a:ext cx="3832622" cy="6001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300" dirty="0">
                <a:cs typeface="+mn-ea"/>
                <a:sym typeface="+mn-lt"/>
              </a:rPr>
              <a:t>点击此处添加标题</a:t>
            </a:r>
            <a:endParaRPr lang="zh-CN" altLang="en-US" sz="3300" dirty="0">
              <a:cs typeface="+mn-ea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027898" y="1664569"/>
            <a:ext cx="1039402" cy="542865"/>
            <a:chOff x="4027898" y="1664569"/>
            <a:chExt cx="1039402" cy="542865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4027898" y="1900313"/>
              <a:ext cx="1039402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4256498" y="1664569"/>
              <a:ext cx="0" cy="54286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7799798" y="3378994"/>
            <a:ext cx="1039402" cy="542865"/>
            <a:chOff x="7799798" y="3378994"/>
            <a:chExt cx="1039402" cy="542865"/>
          </a:xfrm>
        </p:grpSpPr>
        <p:cxnSp>
          <p:nvCxnSpPr>
            <p:cNvPr id="27" name="直接连接符 26"/>
            <p:cNvCxnSpPr/>
            <p:nvPr/>
          </p:nvCxnSpPr>
          <p:spPr>
            <a:xfrm>
              <a:off x="7799798" y="3721894"/>
              <a:ext cx="1039402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8606248" y="3378994"/>
              <a:ext cx="0" cy="54286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/>
          <p:cNvGrpSpPr/>
          <p:nvPr/>
        </p:nvGrpSpPr>
        <p:grpSpPr>
          <a:xfrm>
            <a:off x="1630673" y="1381941"/>
            <a:ext cx="858526" cy="1035206"/>
            <a:chOff x="1630673" y="1381941"/>
            <a:chExt cx="858526" cy="1035206"/>
          </a:xfrm>
        </p:grpSpPr>
        <p:grpSp>
          <p:nvGrpSpPr>
            <p:cNvPr id="30" name="组合 41"/>
            <p:cNvGrpSpPr/>
            <p:nvPr/>
          </p:nvGrpSpPr>
          <p:grpSpPr bwMode="auto">
            <a:xfrm flipH="1">
              <a:off x="1630673" y="1381941"/>
              <a:ext cx="858526" cy="1035206"/>
              <a:chOff x="2433484" y="1400177"/>
              <a:chExt cx="3510116" cy="4395940"/>
            </a:xfrm>
          </p:grpSpPr>
          <p:sp>
            <p:nvSpPr>
              <p:cNvPr id="31" name="任意多边形 42"/>
              <p:cNvSpPr/>
              <p:nvPr/>
            </p:nvSpPr>
            <p:spPr>
              <a:xfrm rot="5124146">
                <a:off x="4131026" y="1764713"/>
                <a:ext cx="635433" cy="958096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-1" fmla="*/ 486697 w 486697"/>
                  <a:gd name="connsiteY0-2" fmla="*/ 817061 h 817061"/>
                  <a:gd name="connsiteX1-3" fmla="*/ 442452 w 486697"/>
                  <a:gd name="connsiteY1-4" fmla="*/ 654829 h 817061"/>
                  <a:gd name="connsiteX2-5" fmla="*/ 427704 w 486697"/>
                  <a:gd name="connsiteY2-6" fmla="*/ 182881 h 817061"/>
                  <a:gd name="connsiteX3-7" fmla="*/ 0 w 486697"/>
                  <a:gd name="connsiteY3-8" fmla="*/ 20648 h 817061"/>
                  <a:gd name="connsiteX4-9" fmla="*/ 73742 w 486697"/>
                  <a:gd name="connsiteY4-10" fmla="*/ 610584 h 817061"/>
                  <a:gd name="connsiteX5-11" fmla="*/ 442452 w 486697"/>
                  <a:gd name="connsiteY5-12" fmla="*/ 684326 h 817061"/>
                  <a:gd name="connsiteX6-13" fmla="*/ 486697 w 486697"/>
                  <a:gd name="connsiteY6-14" fmla="*/ 817061 h 817061"/>
                  <a:gd name="connsiteX0-15" fmla="*/ 486697 w 486697"/>
                  <a:gd name="connsiteY0-16" fmla="*/ 858184 h 858184"/>
                  <a:gd name="connsiteX1-17" fmla="*/ 442452 w 486697"/>
                  <a:gd name="connsiteY1-18" fmla="*/ 695952 h 858184"/>
                  <a:gd name="connsiteX2-19" fmla="*/ 427704 w 486697"/>
                  <a:gd name="connsiteY2-20" fmla="*/ 224004 h 858184"/>
                  <a:gd name="connsiteX3-21" fmla="*/ 76156 w 486697"/>
                  <a:gd name="connsiteY3-22" fmla="*/ 35385 h 858184"/>
                  <a:gd name="connsiteX4-23" fmla="*/ 0 w 486697"/>
                  <a:gd name="connsiteY4-24" fmla="*/ 61771 h 858184"/>
                  <a:gd name="connsiteX5-25" fmla="*/ 73742 w 486697"/>
                  <a:gd name="connsiteY5-26" fmla="*/ 651707 h 858184"/>
                  <a:gd name="connsiteX6-27" fmla="*/ 442452 w 486697"/>
                  <a:gd name="connsiteY6-28" fmla="*/ 725449 h 858184"/>
                  <a:gd name="connsiteX7" fmla="*/ 486697 w 486697"/>
                  <a:gd name="connsiteY7" fmla="*/ 858184 h 858184"/>
                  <a:gd name="connsiteX0-29" fmla="*/ 486697 w 486697"/>
                  <a:gd name="connsiteY0-30" fmla="*/ 858184 h 858184"/>
                  <a:gd name="connsiteX1-31" fmla="*/ 442452 w 486697"/>
                  <a:gd name="connsiteY1-32" fmla="*/ 695952 h 858184"/>
                  <a:gd name="connsiteX2-33" fmla="*/ 427704 w 486697"/>
                  <a:gd name="connsiteY2-34" fmla="*/ 224004 h 858184"/>
                  <a:gd name="connsiteX3-35" fmla="*/ 76156 w 486697"/>
                  <a:gd name="connsiteY3-36" fmla="*/ 35385 h 858184"/>
                  <a:gd name="connsiteX4-37" fmla="*/ 0 w 486697"/>
                  <a:gd name="connsiteY4-38" fmla="*/ 61771 h 858184"/>
                  <a:gd name="connsiteX5-39" fmla="*/ 73742 w 486697"/>
                  <a:gd name="connsiteY5-40" fmla="*/ 651707 h 858184"/>
                  <a:gd name="connsiteX6-41" fmla="*/ 442452 w 486697"/>
                  <a:gd name="connsiteY6-42" fmla="*/ 725449 h 858184"/>
                  <a:gd name="connsiteX7-43" fmla="*/ 486697 w 486697"/>
                  <a:gd name="connsiteY7-44" fmla="*/ 858184 h 858184"/>
                  <a:gd name="connsiteX0-45" fmla="*/ 486697 w 486697"/>
                  <a:gd name="connsiteY0-46" fmla="*/ 858184 h 858184"/>
                  <a:gd name="connsiteX1-47" fmla="*/ 442452 w 486697"/>
                  <a:gd name="connsiteY1-48" fmla="*/ 695952 h 858184"/>
                  <a:gd name="connsiteX2-49" fmla="*/ 427704 w 486697"/>
                  <a:gd name="connsiteY2-50" fmla="*/ 224004 h 858184"/>
                  <a:gd name="connsiteX3-51" fmla="*/ 76156 w 486697"/>
                  <a:gd name="connsiteY3-52" fmla="*/ 35385 h 858184"/>
                  <a:gd name="connsiteX4-53" fmla="*/ 0 w 486697"/>
                  <a:gd name="connsiteY4-54" fmla="*/ 61771 h 858184"/>
                  <a:gd name="connsiteX5-55" fmla="*/ 73742 w 486697"/>
                  <a:gd name="connsiteY5-56" fmla="*/ 651707 h 858184"/>
                  <a:gd name="connsiteX6-57" fmla="*/ 442452 w 486697"/>
                  <a:gd name="connsiteY6-58" fmla="*/ 725449 h 858184"/>
                  <a:gd name="connsiteX7-59" fmla="*/ 486697 w 486697"/>
                  <a:gd name="connsiteY7-60" fmla="*/ 858184 h 85818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43" y="connsiteY7-44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0">
                  <a:cs typeface="+mn-ea"/>
                  <a:sym typeface="+mn-lt"/>
                </a:endParaRPr>
              </a:p>
            </p:txBody>
          </p:sp>
          <p:sp>
            <p:nvSpPr>
              <p:cNvPr id="32" name="任意多边形 43"/>
              <p:cNvSpPr/>
              <p:nvPr/>
            </p:nvSpPr>
            <p:spPr>
              <a:xfrm rot="20871133">
                <a:off x="3296615" y="1400177"/>
                <a:ext cx="715690" cy="1258861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-1" fmla="*/ 486697 w 486697"/>
                  <a:gd name="connsiteY0-2" fmla="*/ 817061 h 817061"/>
                  <a:gd name="connsiteX1-3" fmla="*/ 442452 w 486697"/>
                  <a:gd name="connsiteY1-4" fmla="*/ 654829 h 817061"/>
                  <a:gd name="connsiteX2-5" fmla="*/ 427704 w 486697"/>
                  <a:gd name="connsiteY2-6" fmla="*/ 182881 h 817061"/>
                  <a:gd name="connsiteX3-7" fmla="*/ 0 w 486697"/>
                  <a:gd name="connsiteY3-8" fmla="*/ 20648 h 817061"/>
                  <a:gd name="connsiteX4-9" fmla="*/ 73742 w 486697"/>
                  <a:gd name="connsiteY4-10" fmla="*/ 610584 h 817061"/>
                  <a:gd name="connsiteX5-11" fmla="*/ 442452 w 486697"/>
                  <a:gd name="connsiteY5-12" fmla="*/ 684326 h 817061"/>
                  <a:gd name="connsiteX6-13" fmla="*/ 486697 w 486697"/>
                  <a:gd name="connsiteY6-14" fmla="*/ 817061 h 817061"/>
                  <a:gd name="connsiteX0-15" fmla="*/ 486697 w 486697"/>
                  <a:gd name="connsiteY0-16" fmla="*/ 858184 h 858184"/>
                  <a:gd name="connsiteX1-17" fmla="*/ 442452 w 486697"/>
                  <a:gd name="connsiteY1-18" fmla="*/ 695952 h 858184"/>
                  <a:gd name="connsiteX2-19" fmla="*/ 427704 w 486697"/>
                  <a:gd name="connsiteY2-20" fmla="*/ 224004 h 858184"/>
                  <a:gd name="connsiteX3-21" fmla="*/ 76156 w 486697"/>
                  <a:gd name="connsiteY3-22" fmla="*/ 35385 h 858184"/>
                  <a:gd name="connsiteX4-23" fmla="*/ 0 w 486697"/>
                  <a:gd name="connsiteY4-24" fmla="*/ 61771 h 858184"/>
                  <a:gd name="connsiteX5-25" fmla="*/ 73742 w 486697"/>
                  <a:gd name="connsiteY5-26" fmla="*/ 651707 h 858184"/>
                  <a:gd name="connsiteX6-27" fmla="*/ 442452 w 486697"/>
                  <a:gd name="connsiteY6-28" fmla="*/ 725449 h 858184"/>
                  <a:gd name="connsiteX7" fmla="*/ 486697 w 486697"/>
                  <a:gd name="connsiteY7" fmla="*/ 858184 h 858184"/>
                  <a:gd name="connsiteX0-29" fmla="*/ 486697 w 486697"/>
                  <a:gd name="connsiteY0-30" fmla="*/ 858184 h 858184"/>
                  <a:gd name="connsiteX1-31" fmla="*/ 442452 w 486697"/>
                  <a:gd name="connsiteY1-32" fmla="*/ 695952 h 858184"/>
                  <a:gd name="connsiteX2-33" fmla="*/ 427704 w 486697"/>
                  <a:gd name="connsiteY2-34" fmla="*/ 224004 h 858184"/>
                  <a:gd name="connsiteX3-35" fmla="*/ 76156 w 486697"/>
                  <a:gd name="connsiteY3-36" fmla="*/ 35385 h 858184"/>
                  <a:gd name="connsiteX4-37" fmla="*/ 0 w 486697"/>
                  <a:gd name="connsiteY4-38" fmla="*/ 61771 h 858184"/>
                  <a:gd name="connsiteX5-39" fmla="*/ 73742 w 486697"/>
                  <a:gd name="connsiteY5-40" fmla="*/ 651707 h 858184"/>
                  <a:gd name="connsiteX6-41" fmla="*/ 442452 w 486697"/>
                  <a:gd name="connsiteY6-42" fmla="*/ 725449 h 858184"/>
                  <a:gd name="connsiteX7-43" fmla="*/ 486697 w 486697"/>
                  <a:gd name="connsiteY7-44" fmla="*/ 858184 h 858184"/>
                  <a:gd name="connsiteX0-45" fmla="*/ 486697 w 486697"/>
                  <a:gd name="connsiteY0-46" fmla="*/ 858184 h 858184"/>
                  <a:gd name="connsiteX1-47" fmla="*/ 442452 w 486697"/>
                  <a:gd name="connsiteY1-48" fmla="*/ 695952 h 858184"/>
                  <a:gd name="connsiteX2-49" fmla="*/ 427704 w 486697"/>
                  <a:gd name="connsiteY2-50" fmla="*/ 224004 h 858184"/>
                  <a:gd name="connsiteX3-51" fmla="*/ 76156 w 486697"/>
                  <a:gd name="connsiteY3-52" fmla="*/ 35385 h 858184"/>
                  <a:gd name="connsiteX4-53" fmla="*/ 0 w 486697"/>
                  <a:gd name="connsiteY4-54" fmla="*/ 61771 h 858184"/>
                  <a:gd name="connsiteX5-55" fmla="*/ 73742 w 486697"/>
                  <a:gd name="connsiteY5-56" fmla="*/ 651707 h 858184"/>
                  <a:gd name="connsiteX6-57" fmla="*/ 442452 w 486697"/>
                  <a:gd name="connsiteY6-58" fmla="*/ 725449 h 858184"/>
                  <a:gd name="connsiteX7-59" fmla="*/ 486697 w 486697"/>
                  <a:gd name="connsiteY7-60" fmla="*/ 858184 h 85818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43" y="connsiteY7-44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0">
                  <a:cs typeface="+mn-ea"/>
                  <a:sym typeface="+mn-lt"/>
                </a:endParaRPr>
              </a:p>
            </p:txBody>
          </p:sp>
          <p:sp>
            <p:nvSpPr>
              <p:cNvPr id="33" name="任意多边形 44"/>
              <p:cNvSpPr/>
              <p:nvPr/>
            </p:nvSpPr>
            <p:spPr>
              <a:xfrm>
                <a:off x="2433484" y="2469237"/>
                <a:ext cx="3510116" cy="3326880"/>
              </a:xfrm>
              <a:custGeom>
                <a:avLst/>
                <a:gdLst>
                  <a:gd name="connsiteX0" fmla="*/ 2533998 w 3510116"/>
                  <a:gd name="connsiteY0" fmla="*/ 0 h 3326049"/>
                  <a:gd name="connsiteX1" fmla="*/ 2591623 w 3510116"/>
                  <a:gd name="connsiteY1" fmla="*/ 27759 h 3326049"/>
                  <a:gd name="connsiteX2" fmla="*/ 3510116 w 3510116"/>
                  <a:gd name="connsiteY2" fmla="*/ 1570991 h 3326049"/>
                  <a:gd name="connsiteX3" fmla="*/ 1755058 w 3510116"/>
                  <a:gd name="connsiteY3" fmla="*/ 3326049 h 3326049"/>
                  <a:gd name="connsiteX4" fmla="*/ 0 w 3510116"/>
                  <a:gd name="connsiteY4" fmla="*/ 1570991 h 3326049"/>
                  <a:gd name="connsiteX5" fmla="*/ 918493 w 3510116"/>
                  <a:gd name="connsiteY5" fmla="*/ 27759 h 3326049"/>
                  <a:gd name="connsiteX6" fmla="*/ 923961 w 3510116"/>
                  <a:gd name="connsiteY6" fmla="*/ 25125 h 3326049"/>
                  <a:gd name="connsiteX7" fmla="*/ 950966 w 3510116"/>
                  <a:gd name="connsiteY7" fmla="*/ 98910 h 3326049"/>
                  <a:gd name="connsiteX8" fmla="*/ 972537 w 3510116"/>
                  <a:gd name="connsiteY8" fmla="*/ 138652 h 3326049"/>
                  <a:gd name="connsiteX9" fmla="*/ 842536 w 3510116"/>
                  <a:gd name="connsiteY9" fmla="*/ 217629 h 3326049"/>
                  <a:gd name="connsiteX10" fmla="*/ 122959 w 3510116"/>
                  <a:gd name="connsiteY10" fmla="*/ 1570991 h 3326049"/>
                  <a:gd name="connsiteX11" fmla="*/ 1755058 w 3510116"/>
                  <a:gd name="connsiteY11" fmla="*/ 3203090 h 3326049"/>
                  <a:gd name="connsiteX12" fmla="*/ 3387157 w 3510116"/>
                  <a:gd name="connsiteY12" fmla="*/ 1570991 h 3326049"/>
                  <a:gd name="connsiteX13" fmla="*/ 2533013 w 3510116"/>
                  <a:gd name="connsiteY13" fmla="*/ 135878 h 3326049"/>
                  <a:gd name="connsiteX14" fmla="*/ 2491061 w 3510116"/>
                  <a:gd name="connsiteY14" fmla="*/ 115668 h 3326049"/>
                  <a:gd name="connsiteX15" fmla="*/ 2500156 w 3510116"/>
                  <a:gd name="connsiteY15" fmla="*/ 98910 h 3326049"/>
                  <a:gd name="connsiteX16" fmla="*/ 2528425 w 3510116"/>
                  <a:gd name="connsiteY16" fmla="*/ 21674 h 3326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510116" h="3326049">
                    <a:moveTo>
                      <a:pt x="2533998" y="0"/>
                    </a:moveTo>
                    <a:lnTo>
                      <a:pt x="2591623" y="27759"/>
                    </a:lnTo>
                    <a:cubicBezTo>
                      <a:pt x="3138719" y="324959"/>
                      <a:pt x="3510116" y="904603"/>
                      <a:pt x="3510116" y="1570991"/>
                    </a:cubicBezTo>
                    <a:cubicBezTo>
                      <a:pt x="3510116" y="2540283"/>
                      <a:pt x="2724350" y="3326049"/>
                      <a:pt x="1755058" y="3326049"/>
                    </a:cubicBezTo>
                    <a:cubicBezTo>
                      <a:pt x="785766" y="3326049"/>
                      <a:pt x="0" y="2540283"/>
                      <a:pt x="0" y="1570991"/>
                    </a:cubicBezTo>
                    <a:cubicBezTo>
                      <a:pt x="0" y="904603"/>
                      <a:pt x="371397" y="324959"/>
                      <a:pt x="918493" y="27759"/>
                    </a:cubicBezTo>
                    <a:lnTo>
                      <a:pt x="923961" y="25125"/>
                    </a:lnTo>
                    <a:lnTo>
                      <a:pt x="950966" y="98910"/>
                    </a:lnTo>
                    <a:lnTo>
                      <a:pt x="972537" y="138652"/>
                    </a:lnTo>
                    <a:lnTo>
                      <a:pt x="842536" y="217629"/>
                    </a:lnTo>
                    <a:cubicBezTo>
                      <a:pt x="408395" y="510929"/>
                      <a:pt x="122959" y="1007627"/>
                      <a:pt x="122959" y="1570991"/>
                    </a:cubicBezTo>
                    <a:cubicBezTo>
                      <a:pt x="122959" y="2472374"/>
                      <a:pt x="853675" y="3203090"/>
                      <a:pt x="1755058" y="3203090"/>
                    </a:cubicBezTo>
                    <a:cubicBezTo>
                      <a:pt x="2656441" y="3203090"/>
                      <a:pt x="3387157" y="2472374"/>
                      <a:pt x="3387157" y="1570991"/>
                    </a:cubicBezTo>
                    <a:cubicBezTo>
                      <a:pt x="3387157" y="951290"/>
                      <a:pt x="3041780" y="412256"/>
                      <a:pt x="2533013" y="135878"/>
                    </a:cubicBezTo>
                    <a:lnTo>
                      <a:pt x="2491061" y="115668"/>
                    </a:lnTo>
                    <a:lnTo>
                      <a:pt x="2500156" y="98910"/>
                    </a:lnTo>
                    <a:cubicBezTo>
                      <a:pt x="2510791" y="73767"/>
                      <a:pt x="2520238" y="47998"/>
                      <a:pt x="2528425" y="21674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1742440" y="1649642"/>
              <a:ext cx="68325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cs typeface="+mn-ea"/>
                  <a:sym typeface="+mn-lt"/>
                </a:rPr>
                <a:t>贰</a:t>
              </a:r>
              <a:endParaRPr lang="zh-CN" altLang="en-US" sz="3600" dirty="0">
                <a:cs typeface="+mn-ea"/>
                <a:sym typeface="+mn-lt"/>
              </a:endParaRPr>
            </a:p>
          </p:txBody>
        </p:sp>
      </p:grpSp>
      <p:sp>
        <p:nvSpPr>
          <p:cNvPr id="36" name="文本框 13"/>
          <p:cNvSpPr txBox="1">
            <a:spLocks noChangeArrowheads="1"/>
          </p:cNvSpPr>
          <p:nvPr/>
        </p:nvSpPr>
        <p:spPr bwMode="auto">
          <a:xfrm flipH="1">
            <a:off x="4332698" y="2047815"/>
            <a:ext cx="4189002" cy="16435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000" dirty="0">
                <a:cs typeface="+mn-ea"/>
                <a:sym typeface="+mn-lt"/>
              </a:rPr>
              <a:t>起居室</a:t>
            </a:r>
            <a:r>
              <a:rPr lang="zh-CN" altLang="en-US" sz="1600" dirty="0">
                <a:cs typeface="+mn-ea"/>
                <a:sym typeface="+mn-lt"/>
              </a:rPr>
              <a:t>（</a:t>
            </a:r>
            <a:r>
              <a:rPr lang="en-US" altLang="zh-CN" sz="1600" dirty="0">
                <a:cs typeface="+mn-ea"/>
                <a:sym typeface="+mn-lt"/>
              </a:rPr>
              <a:t>living room</a:t>
            </a:r>
            <a:r>
              <a:rPr lang="zh-CN" altLang="en-US" sz="1600" dirty="0">
                <a:cs typeface="+mn-ea"/>
                <a:sym typeface="+mn-lt"/>
              </a:rPr>
              <a:t>）顾名思义供居住者会客、娱乐、团聚等活动的空间。起居室这个概念在中国似乎还不是十分盛行，人们更多地接受的是客厅这种说法。在家庭的布置中，客厅往往占据非常重要的地位。</a:t>
            </a:r>
            <a:endParaRPr lang="zh-CN" altLang="en-US" sz="16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3400">
        <p15:prstTrans prst="airplane"/>
      </p:transition>
    </mc:Choice>
    <mc:Fallback>
      <p:transition spd="slow" advTm="34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850"/>
                            </p:stCondLst>
                            <p:childTnLst>
                              <p:par>
                                <p:cTn id="30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350"/>
                            </p:stCondLst>
                            <p:childTnLst>
                              <p:par>
                                <p:cTn id="3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  <p:bldP spid="3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564357" y="1573213"/>
            <a:ext cx="8041481" cy="2842022"/>
          </a:xfrm>
          <a:prstGeom prst="rect">
            <a:avLst/>
          </a:prstGeom>
          <a:solidFill>
            <a:srgbClr val="A29D78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cs typeface="+mn-ea"/>
              <a:sym typeface="+mn-lt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553642" y="1385094"/>
            <a:ext cx="8041481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564357" y="4625975"/>
            <a:ext cx="8041481" cy="0"/>
          </a:xfrm>
          <a:prstGeom prst="line">
            <a:avLst/>
          </a:prstGeom>
          <a:ln w="571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59"/>
          <p:cNvSpPr txBox="1">
            <a:spLocks noChangeArrowheads="1"/>
          </p:cNvSpPr>
          <p:nvPr/>
        </p:nvSpPr>
        <p:spPr bwMode="auto">
          <a:xfrm>
            <a:off x="7552985" y="267153"/>
            <a:ext cx="1031051" cy="11079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6600" dirty="0">
                <a:solidFill>
                  <a:srgbClr val="F18C1B"/>
                </a:solidFill>
                <a:cs typeface="+mn-ea"/>
                <a:sym typeface="+mn-lt"/>
              </a:rPr>
              <a:t>贰</a:t>
            </a:r>
            <a:endParaRPr lang="zh-CN" altLang="en-US" sz="6600" dirty="0">
              <a:solidFill>
                <a:srgbClr val="F18C1B"/>
              </a:solidFill>
              <a:cs typeface="+mn-ea"/>
              <a:sym typeface="+mn-lt"/>
            </a:endParaRPr>
          </a:p>
        </p:txBody>
      </p:sp>
      <p:sp>
        <p:nvSpPr>
          <p:cNvPr id="17" name="文本框 60"/>
          <p:cNvSpPr txBox="1">
            <a:spLocks noChangeArrowheads="1"/>
          </p:cNvSpPr>
          <p:nvPr/>
        </p:nvSpPr>
        <p:spPr bwMode="auto">
          <a:xfrm>
            <a:off x="6652987" y="785246"/>
            <a:ext cx="954107" cy="5539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000" dirty="0">
                <a:cs typeface="+mn-ea"/>
                <a:sym typeface="+mn-lt"/>
              </a:rPr>
              <a:t>餐厅</a:t>
            </a:r>
            <a:endParaRPr lang="zh-CN" altLang="en-US" sz="3000" dirty="0"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102926" y="360352"/>
            <a:ext cx="438149" cy="611249"/>
            <a:chOff x="1630673" y="1381941"/>
            <a:chExt cx="858526" cy="1197702"/>
          </a:xfrm>
        </p:grpSpPr>
        <p:grpSp>
          <p:nvGrpSpPr>
            <p:cNvPr id="19" name="组合 41"/>
            <p:cNvGrpSpPr/>
            <p:nvPr/>
          </p:nvGrpSpPr>
          <p:grpSpPr bwMode="auto">
            <a:xfrm flipH="1">
              <a:off x="1630673" y="1381941"/>
              <a:ext cx="858526" cy="1035206"/>
              <a:chOff x="2433484" y="1400177"/>
              <a:chExt cx="3510116" cy="4395940"/>
            </a:xfrm>
          </p:grpSpPr>
          <p:sp>
            <p:nvSpPr>
              <p:cNvPr id="21" name="任意多边形 42"/>
              <p:cNvSpPr/>
              <p:nvPr/>
            </p:nvSpPr>
            <p:spPr>
              <a:xfrm rot="5124146">
                <a:off x="4131026" y="1764713"/>
                <a:ext cx="635433" cy="958096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-1" fmla="*/ 486697 w 486697"/>
                  <a:gd name="connsiteY0-2" fmla="*/ 817061 h 817061"/>
                  <a:gd name="connsiteX1-3" fmla="*/ 442452 w 486697"/>
                  <a:gd name="connsiteY1-4" fmla="*/ 654829 h 817061"/>
                  <a:gd name="connsiteX2-5" fmla="*/ 427704 w 486697"/>
                  <a:gd name="connsiteY2-6" fmla="*/ 182881 h 817061"/>
                  <a:gd name="connsiteX3-7" fmla="*/ 0 w 486697"/>
                  <a:gd name="connsiteY3-8" fmla="*/ 20648 h 817061"/>
                  <a:gd name="connsiteX4-9" fmla="*/ 73742 w 486697"/>
                  <a:gd name="connsiteY4-10" fmla="*/ 610584 h 817061"/>
                  <a:gd name="connsiteX5-11" fmla="*/ 442452 w 486697"/>
                  <a:gd name="connsiteY5-12" fmla="*/ 684326 h 817061"/>
                  <a:gd name="connsiteX6-13" fmla="*/ 486697 w 486697"/>
                  <a:gd name="connsiteY6-14" fmla="*/ 817061 h 817061"/>
                  <a:gd name="connsiteX0-15" fmla="*/ 486697 w 486697"/>
                  <a:gd name="connsiteY0-16" fmla="*/ 858184 h 858184"/>
                  <a:gd name="connsiteX1-17" fmla="*/ 442452 w 486697"/>
                  <a:gd name="connsiteY1-18" fmla="*/ 695952 h 858184"/>
                  <a:gd name="connsiteX2-19" fmla="*/ 427704 w 486697"/>
                  <a:gd name="connsiteY2-20" fmla="*/ 224004 h 858184"/>
                  <a:gd name="connsiteX3-21" fmla="*/ 76156 w 486697"/>
                  <a:gd name="connsiteY3-22" fmla="*/ 35385 h 858184"/>
                  <a:gd name="connsiteX4-23" fmla="*/ 0 w 486697"/>
                  <a:gd name="connsiteY4-24" fmla="*/ 61771 h 858184"/>
                  <a:gd name="connsiteX5-25" fmla="*/ 73742 w 486697"/>
                  <a:gd name="connsiteY5-26" fmla="*/ 651707 h 858184"/>
                  <a:gd name="connsiteX6-27" fmla="*/ 442452 w 486697"/>
                  <a:gd name="connsiteY6-28" fmla="*/ 725449 h 858184"/>
                  <a:gd name="connsiteX7" fmla="*/ 486697 w 486697"/>
                  <a:gd name="connsiteY7" fmla="*/ 858184 h 858184"/>
                  <a:gd name="connsiteX0-29" fmla="*/ 486697 w 486697"/>
                  <a:gd name="connsiteY0-30" fmla="*/ 858184 h 858184"/>
                  <a:gd name="connsiteX1-31" fmla="*/ 442452 w 486697"/>
                  <a:gd name="connsiteY1-32" fmla="*/ 695952 h 858184"/>
                  <a:gd name="connsiteX2-33" fmla="*/ 427704 w 486697"/>
                  <a:gd name="connsiteY2-34" fmla="*/ 224004 h 858184"/>
                  <a:gd name="connsiteX3-35" fmla="*/ 76156 w 486697"/>
                  <a:gd name="connsiteY3-36" fmla="*/ 35385 h 858184"/>
                  <a:gd name="connsiteX4-37" fmla="*/ 0 w 486697"/>
                  <a:gd name="connsiteY4-38" fmla="*/ 61771 h 858184"/>
                  <a:gd name="connsiteX5-39" fmla="*/ 73742 w 486697"/>
                  <a:gd name="connsiteY5-40" fmla="*/ 651707 h 858184"/>
                  <a:gd name="connsiteX6-41" fmla="*/ 442452 w 486697"/>
                  <a:gd name="connsiteY6-42" fmla="*/ 725449 h 858184"/>
                  <a:gd name="connsiteX7-43" fmla="*/ 486697 w 486697"/>
                  <a:gd name="connsiteY7-44" fmla="*/ 858184 h 858184"/>
                  <a:gd name="connsiteX0-45" fmla="*/ 486697 w 486697"/>
                  <a:gd name="connsiteY0-46" fmla="*/ 858184 h 858184"/>
                  <a:gd name="connsiteX1-47" fmla="*/ 442452 w 486697"/>
                  <a:gd name="connsiteY1-48" fmla="*/ 695952 h 858184"/>
                  <a:gd name="connsiteX2-49" fmla="*/ 427704 w 486697"/>
                  <a:gd name="connsiteY2-50" fmla="*/ 224004 h 858184"/>
                  <a:gd name="connsiteX3-51" fmla="*/ 76156 w 486697"/>
                  <a:gd name="connsiteY3-52" fmla="*/ 35385 h 858184"/>
                  <a:gd name="connsiteX4-53" fmla="*/ 0 w 486697"/>
                  <a:gd name="connsiteY4-54" fmla="*/ 61771 h 858184"/>
                  <a:gd name="connsiteX5-55" fmla="*/ 73742 w 486697"/>
                  <a:gd name="connsiteY5-56" fmla="*/ 651707 h 858184"/>
                  <a:gd name="connsiteX6-57" fmla="*/ 442452 w 486697"/>
                  <a:gd name="connsiteY6-58" fmla="*/ 725449 h 858184"/>
                  <a:gd name="connsiteX7-59" fmla="*/ 486697 w 486697"/>
                  <a:gd name="connsiteY7-60" fmla="*/ 858184 h 85818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43" y="connsiteY7-44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>
                  <a:cs typeface="+mn-ea"/>
                  <a:sym typeface="+mn-lt"/>
                </a:endParaRPr>
              </a:p>
            </p:txBody>
          </p:sp>
          <p:sp>
            <p:nvSpPr>
              <p:cNvPr id="22" name="任意多边形 43"/>
              <p:cNvSpPr/>
              <p:nvPr/>
            </p:nvSpPr>
            <p:spPr>
              <a:xfrm rot="20871133">
                <a:off x="3296615" y="1400177"/>
                <a:ext cx="715690" cy="1258861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-1" fmla="*/ 486697 w 486697"/>
                  <a:gd name="connsiteY0-2" fmla="*/ 817061 h 817061"/>
                  <a:gd name="connsiteX1-3" fmla="*/ 442452 w 486697"/>
                  <a:gd name="connsiteY1-4" fmla="*/ 654829 h 817061"/>
                  <a:gd name="connsiteX2-5" fmla="*/ 427704 w 486697"/>
                  <a:gd name="connsiteY2-6" fmla="*/ 182881 h 817061"/>
                  <a:gd name="connsiteX3-7" fmla="*/ 0 w 486697"/>
                  <a:gd name="connsiteY3-8" fmla="*/ 20648 h 817061"/>
                  <a:gd name="connsiteX4-9" fmla="*/ 73742 w 486697"/>
                  <a:gd name="connsiteY4-10" fmla="*/ 610584 h 817061"/>
                  <a:gd name="connsiteX5-11" fmla="*/ 442452 w 486697"/>
                  <a:gd name="connsiteY5-12" fmla="*/ 684326 h 817061"/>
                  <a:gd name="connsiteX6-13" fmla="*/ 486697 w 486697"/>
                  <a:gd name="connsiteY6-14" fmla="*/ 817061 h 817061"/>
                  <a:gd name="connsiteX0-15" fmla="*/ 486697 w 486697"/>
                  <a:gd name="connsiteY0-16" fmla="*/ 858184 h 858184"/>
                  <a:gd name="connsiteX1-17" fmla="*/ 442452 w 486697"/>
                  <a:gd name="connsiteY1-18" fmla="*/ 695952 h 858184"/>
                  <a:gd name="connsiteX2-19" fmla="*/ 427704 w 486697"/>
                  <a:gd name="connsiteY2-20" fmla="*/ 224004 h 858184"/>
                  <a:gd name="connsiteX3-21" fmla="*/ 76156 w 486697"/>
                  <a:gd name="connsiteY3-22" fmla="*/ 35385 h 858184"/>
                  <a:gd name="connsiteX4-23" fmla="*/ 0 w 486697"/>
                  <a:gd name="connsiteY4-24" fmla="*/ 61771 h 858184"/>
                  <a:gd name="connsiteX5-25" fmla="*/ 73742 w 486697"/>
                  <a:gd name="connsiteY5-26" fmla="*/ 651707 h 858184"/>
                  <a:gd name="connsiteX6-27" fmla="*/ 442452 w 486697"/>
                  <a:gd name="connsiteY6-28" fmla="*/ 725449 h 858184"/>
                  <a:gd name="connsiteX7" fmla="*/ 486697 w 486697"/>
                  <a:gd name="connsiteY7" fmla="*/ 858184 h 858184"/>
                  <a:gd name="connsiteX0-29" fmla="*/ 486697 w 486697"/>
                  <a:gd name="connsiteY0-30" fmla="*/ 858184 h 858184"/>
                  <a:gd name="connsiteX1-31" fmla="*/ 442452 w 486697"/>
                  <a:gd name="connsiteY1-32" fmla="*/ 695952 h 858184"/>
                  <a:gd name="connsiteX2-33" fmla="*/ 427704 w 486697"/>
                  <a:gd name="connsiteY2-34" fmla="*/ 224004 h 858184"/>
                  <a:gd name="connsiteX3-35" fmla="*/ 76156 w 486697"/>
                  <a:gd name="connsiteY3-36" fmla="*/ 35385 h 858184"/>
                  <a:gd name="connsiteX4-37" fmla="*/ 0 w 486697"/>
                  <a:gd name="connsiteY4-38" fmla="*/ 61771 h 858184"/>
                  <a:gd name="connsiteX5-39" fmla="*/ 73742 w 486697"/>
                  <a:gd name="connsiteY5-40" fmla="*/ 651707 h 858184"/>
                  <a:gd name="connsiteX6-41" fmla="*/ 442452 w 486697"/>
                  <a:gd name="connsiteY6-42" fmla="*/ 725449 h 858184"/>
                  <a:gd name="connsiteX7-43" fmla="*/ 486697 w 486697"/>
                  <a:gd name="connsiteY7-44" fmla="*/ 858184 h 858184"/>
                  <a:gd name="connsiteX0-45" fmla="*/ 486697 w 486697"/>
                  <a:gd name="connsiteY0-46" fmla="*/ 858184 h 858184"/>
                  <a:gd name="connsiteX1-47" fmla="*/ 442452 w 486697"/>
                  <a:gd name="connsiteY1-48" fmla="*/ 695952 h 858184"/>
                  <a:gd name="connsiteX2-49" fmla="*/ 427704 w 486697"/>
                  <a:gd name="connsiteY2-50" fmla="*/ 224004 h 858184"/>
                  <a:gd name="connsiteX3-51" fmla="*/ 76156 w 486697"/>
                  <a:gd name="connsiteY3-52" fmla="*/ 35385 h 858184"/>
                  <a:gd name="connsiteX4-53" fmla="*/ 0 w 486697"/>
                  <a:gd name="connsiteY4-54" fmla="*/ 61771 h 858184"/>
                  <a:gd name="connsiteX5-55" fmla="*/ 73742 w 486697"/>
                  <a:gd name="connsiteY5-56" fmla="*/ 651707 h 858184"/>
                  <a:gd name="connsiteX6-57" fmla="*/ 442452 w 486697"/>
                  <a:gd name="connsiteY6-58" fmla="*/ 725449 h 858184"/>
                  <a:gd name="connsiteX7-59" fmla="*/ 486697 w 486697"/>
                  <a:gd name="connsiteY7-60" fmla="*/ 858184 h 85818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43" y="connsiteY7-44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>
                  <a:cs typeface="+mn-ea"/>
                  <a:sym typeface="+mn-lt"/>
                </a:endParaRPr>
              </a:p>
            </p:txBody>
          </p:sp>
          <p:sp>
            <p:nvSpPr>
              <p:cNvPr id="23" name="任意多边形 44"/>
              <p:cNvSpPr/>
              <p:nvPr/>
            </p:nvSpPr>
            <p:spPr>
              <a:xfrm>
                <a:off x="2433484" y="2469237"/>
                <a:ext cx="3510116" cy="3326880"/>
              </a:xfrm>
              <a:custGeom>
                <a:avLst/>
                <a:gdLst>
                  <a:gd name="connsiteX0" fmla="*/ 2533998 w 3510116"/>
                  <a:gd name="connsiteY0" fmla="*/ 0 h 3326049"/>
                  <a:gd name="connsiteX1" fmla="*/ 2591623 w 3510116"/>
                  <a:gd name="connsiteY1" fmla="*/ 27759 h 3326049"/>
                  <a:gd name="connsiteX2" fmla="*/ 3510116 w 3510116"/>
                  <a:gd name="connsiteY2" fmla="*/ 1570991 h 3326049"/>
                  <a:gd name="connsiteX3" fmla="*/ 1755058 w 3510116"/>
                  <a:gd name="connsiteY3" fmla="*/ 3326049 h 3326049"/>
                  <a:gd name="connsiteX4" fmla="*/ 0 w 3510116"/>
                  <a:gd name="connsiteY4" fmla="*/ 1570991 h 3326049"/>
                  <a:gd name="connsiteX5" fmla="*/ 918493 w 3510116"/>
                  <a:gd name="connsiteY5" fmla="*/ 27759 h 3326049"/>
                  <a:gd name="connsiteX6" fmla="*/ 923961 w 3510116"/>
                  <a:gd name="connsiteY6" fmla="*/ 25125 h 3326049"/>
                  <a:gd name="connsiteX7" fmla="*/ 950966 w 3510116"/>
                  <a:gd name="connsiteY7" fmla="*/ 98910 h 3326049"/>
                  <a:gd name="connsiteX8" fmla="*/ 972537 w 3510116"/>
                  <a:gd name="connsiteY8" fmla="*/ 138652 h 3326049"/>
                  <a:gd name="connsiteX9" fmla="*/ 842536 w 3510116"/>
                  <a:gd name="connsiteY9" fmla="*/ 217629 h 3326049"/>
                  <a:gd name="connsiteX10" fmla="*/ 122959 w 3510116"/>
                  <a:gd name="connsiteY10" fmla="*/ 1570991 h 3326049"/>
                  <a:gd name="connsiteX11" fmla="*/ 1755058 w 3510116"/>
                  <a:gd name="connsiteY11" fmla="*/ 3203090 h 3326049"/>
                  <a:gd name="connsiteX12" fmla="*/ 3387157 w 3510116"/>
                  <a:gd name="connsiteY12" fmla="*/ 1570991 h 3326049"/>
                  <a:gd name="connsiteX13" fmla="*/ 2533013 w 3510116"/>
                  <a:gd name="connsiteY13" fmla="*/ 135878 h 3326049"/>
                  <a:gd name="connsiteX14" fmla="*/ 2491061 w 3510116"/>
                  <a:gd name="connsiteY14" fmla="*/ 115668 h 3326049"/>
                  <a:gd name="connsiteX15" fmla="*/ 2500156 w 3510116"/>
                  <a:gd name="connsiteY15" fmla="*/ 98910 h 3326049"/>
                  <a:gd name="connsiteX16" fmla="*/ 2528425 w 3510116"/>
                  <a:gd name="connsiteY16" fmla="*/ 21674 h 3326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510116" h="3326049">
                    <a:moveTo>
                      <a:pt x="2533998" y="0"/>
                    </a:moveTo>
                    <a:lnTo>
                      <a:pt x="2591623" y="27759"/>
                    </a:lnTo>
                    <a:cubicBezTo>
                      <a:pt x="3138719" y="324959"/>
                      <a:pt x="3510116" y="904603"/>
                      <a:pt x="3510116" y="1570991"/>
                    </a:cubicBezTo>
                    <a:cubicBezTo>
                      <a:pt x="3510116" y="2540283"/>
                      <a:pt x="2724350" y="3326049"/>
                      <a:pt x="1755058" y="3326049"/>
                    </a:cubicBezTo>
                    <a:cubicBezTo>
                      <a:pt x="785766" y="3326049"/>
                      <a:pt x="0" y="2540283"/>
                      <a:pt x="0" y="1570991"/>
                    </a:cubicBezTo>
                    <a:cubicBezTo>
                      <a:pt x="0" y="904603"/>
                      <a:pt x="371397" y="324959"/>
                      <a:pt x="918493" y="27759"/>
                    </a:cubicBezTo>
                    <a:lnTo>
                      <a:pt x="923961" y="25125"/>
                    </a:lnTo>
                    <a:lnTo>
                      <a:pt x="950966" y="98910"/>
                    </a:lnTo>
                    <a:lnTo>
                      <a:pt x="972537" y="138652"/>
                    </a:lnTo>
                    <a:lnTo>
                      <a:pt x="842536" y="217629"/>
                    </a:lnTo>
                    <a:cubicBezTo>
                      <a:pt x="408395" y="510929"/>
                      <a:pt x="122959" y="1007627"/>
                      <a:pt x="122959" y="1570991"/>
                    </a:cubicBezTo>
                    <a:cubicBezTo>
                      <a:pt x="122959" y="2472374"/>
                      <a:pt x="853675" y="3203090"/>
                      <a:pt x="1755058" y="3203090"/>
                    </a:cubicBezTo>
                    <a:cubicBezTo>
                      <a:pt x="2656441" y="3203090"/>
                      <a:pt x="3387157" y="2472374"/>
                      <a:pt x="3387157" y="1570991"/>
                    </a:cubicBezTo>
                    <a:cubicBezTo>
                      <a:pt x="3387157" y="951290"/>
                      <a:pt x="3041780" y="412256"/>
                      <a:pt x="2533013" y="135878"/>
                    </a:cubicBezTo>
                    <a:lnTo>
                      <a:pt x="2491061" y="115668"/>
                    </a:lnTo>
                    <a:lnTo>
                      <a:pt x="2500156" y="98910"/>
                    </a:lnTo>
                    <a:cubicBezTo>
                      <a:pt x="2510791" y="73767"/>
                      <a:pt x="2520238" y="47998"/>
                      <a:pt x="2528425" y="21674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0" name="文本框 19"/>
            <p:cNvSpPr txBox="1"/>
            <p:nvPr/>
          </p:nvSpPr>
          <p:spPr>
            <a:xfrm>
              <a:off x="1755138" y="1675041"/>
              <a:ext cx="683260" cy="9046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cs typeface="+mn-ea"/>
                  <a:sym typeface="+mn-lt"/>
                </a:rPr>
                <a:t>01</a:t>
              </a:r>
              <a:endParaRPr lang="zh-CN" altLang="en-US" sz="1200" dirty="0">
                <a:cs typeface="+mn-ea"/>
                <a:sym typeface="+mn-lt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11638" y="1573214"/>
            <a:ext cx="4394200" cy="2842022"/>
          </a:xfrm>
          <a:prstGeom prst="rect">
            <a:avLst/>
          </a:prstGeom>
        </p:spPr>
      </p:pic>
      <p:sp>
        <p:nvSpPr>
          <p:cNvPr id="25" name="文本框 58"/>
          <p:cNvSpPr txBox="1">
            <a:spLocks noChangeArrowheads="1"/>
          </p:cNvSpPr>
          <p:nvPr/>
        </p:nvSpPr>
        <p:spPr bwMode="auto">
          <a:xfrm>
            <a:off x="673896" y="2214471"/>
            <a:ext cx="3514327" cy="187128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2400" dirty="0">
                <a:solidFill>
                  <a:srgbClr val="F18C1B"/>
                </a:solidFill>
                <a:cs typeface="+mn-ea"/>
                <a:sym typeface="+mn-lt"/>
              </a:rPr>
              <a:t>餐厅</a:t>
            </a:r>
            <a:r>
              <a:rPr lang="zh-CN" altLang="en-US" sz="1600" dirty="0">
                <a:solidFill>
                  <a:srgbClr val="333333"/>
                </a:solidFill>
                <a:cs typeface="+mn-ea"/>
                <a:sym typeface="+mn-lt"/>
              </a:rPr>
              <a:t> </a:t>
            </a:r>
            <a:r>
              <a:rPr lang="zh-CN" altLang="en-US" sz="1400" dirty="0">
                <a:solidFill>
                  <a:srgbClr val="333333"/>
                </a:solidFill>
                <a:cs typeface="+mn-ea"/>
                <a:sym typeface="+mn-lt"/>
              </a:rPr>
              <a:t>是户型的脖颈，是因为餐厅很多时候处于各功能区的结合部，起着连接沟通的作用。餐厅一定要在户型的外侧，与静区的卧室分开，避免产生干扰；和客厅共用时必须设在厨房一端。</a:t>
            </a:r>
            <a:endParaRPr lang="zh-CN" altLang="en-US" sz="1400" dirty="0">
              <a:solidFill>
                <a:srgbClr val="333333"/>
              </a:solidFill>
              <a:cs typeface="+mn-ea"/>
              <a:sym typeface="+mn-lt"/>
            </a:endParaRPr>
          </a:p>
          <a:p>
            <a:pPr>
              <a:lnSpc>
                <a:spcPct val="140000"/>
              </a:lnSpc>
            </a:pPr>
            <a:endParaRPr lang="zh-CN" altLang="en-US" sz="1400" dirty="0">
              <a:solidFill>
                <a:srgbClr val="333333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700">
        <p:random/>
      </p:transition>
    </mc:Choice>
    <mc:Fallback>
      <p:transition spd="slow" advTm="57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49"/>
                            </p:stCondLst>
                            <p:childTnLst>
                              <p:par>
                                <p:cTn id="2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49"/>
                            </p:stCondLst>
                            <p:childTnLst>
                              <p:par>
                                <p:cTn id="3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49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941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6" grpId="0"/>
      <p:bldP spid="17" grpId="1"/>
      <p:bldP spid="25" grpId="0"/>
    </p:bldLst>
  </p:timing>
</p:sld>
</file>

<file path=ppt/tags/tag1.xml><?xml version="1.0" encoding="utf-8"?>
<p:tagLst xmlns:p="http://schemas.openxmlformats.org/presentationml/2006/main">
  <p:tag name="ISPRING_PRESENTATION_TITLE" val="室内设计"/>
</p:tagLst>
</file>

<file path=ppt/theme/theme1.xml><?xml version="1.0" encoding="utf-8"?>
<a:theme xmlns:a="http://schemas.openxmlformats.org/drawingml/2006/main" name="office主题">
  <a:themeElements>
    <a:clrScheme name="Office 主题​​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56514B"/>
      </a:accent1>
      <a:accent2>
        <a:srgbClr val="565C8A"/>
      </a:accent2>
      <a:accent3>
        <a:srgbClr val="A0A1A0"/>
      </a:accent3>
      <a:accent4>
        <a:srgbClr val="806854"/>
      </a:accent4>
      <a:accent5>
        <a:srgbClr val="A09B8E"/>
      </a:accent5>
      <a:accent6>
        <a:srgbClr val="BFBFBF"/>
      </a:accent6>
      <a:hlink>
        <a:srgbClr val="56514B"/>
      </a:hlink>
      <a:folHlink>
        <a:srgbClr val="BFBFBF"/>
      </a:folHlink>
    </a:clrScheme>
    <a:fontScheme name="izbnvjik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2848</Words>
  <Application>WPS 演示</Application>
  <PresentationFormat>全屏显示(16:9)</PresentationFormat>
  <Paragraphs>250</Paragraphs>
  <Slides>26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36" baseType="lpstr">
      <vt:lpstr>Arial</vt:lpstr>
      <vt:lpstr>宋体</vt:lpstr>
      <vt:lpstr>Wingdings</vt:lpstr>
      <vt:lpstr>新宋体</vt:lpstr>
      <vt:lpstr>微软雅黑</vt:lpstr>
      <vt:lpstr>Arial Unicode MS</vt:lpstr>
      <vt:lpstr>等线</vt:lpstr>
      <vt:lpstr>Arial</vt:lpstr>
      <vt:lpstr>office主题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室内设计</dc:title>
  <dc:creator>第一PPT</dc:creator>
  <cp:keywords>www.1ppt.com</cp:keywords>
  <dc:description>www.1ppt.com</dc:description>
  <cp:lastModifiedBy>铭</cp:lastModifiedBy>
  <cp:revision>33</cp:revision>
  <dcterms:created xsi:type="dcterms:W3CDTF">2017-05-29T23:18:00Z</dcterms:created>
  <dcterms:modified xsi:type="dcterms:W3CDTF">2022-03-04T01:01:48Z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BD6DEB82B0454ECE8F8041A1ECD849F6</vt:lpwstr>
  </property>
  <property fmtid="{D5CDD505-2E9C-101B-9397-08002B2CF9AE}" pid="3" name="KSOProductBuildVer">
    <vt:lpwstr>2052-11.1.0.11194</vt:lpwstr>
  </property>
</Properties>
</file>